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333" r:id="rId3"/>
    <p:sldId id="330" r:id="rId4"/>
    <p:sldId id="337" r:id="rId5"/>
    <p:sldId id="336" r:id="rId6"/>
    <p:sldId id="338" r:id="rId7"/>
    <p:sldId id="332" r:id="rId8"/>
    <p:sldId id="335" r:id="rId9"/>
    <p:sldId id="334" r:id="rId10"/>
    <p:sldId id="29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BDCA5-7171-2BE5-C661-582D5FEE5252}" name="IT Department" initials="ID" userId="IT Departmen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Swati Venkat" initials="SV" lastIdx="2" clrIdx="1">
    <p:extLst>
      <p:ext uri="{19B8F6BF-5375-455C-9EA6-DF929625EA0E}">
        <p15:presenceInfo xmlns:p15="http://schemas.microsoft.com/office/powerpoint/2012/main" userId="S::swati@redbaron.in::9c3fa7aa-3095-494f-87c9-d1624697a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F0"/>
    <a:srgbClr val="01B272"/>
    <a:srgbClr val="FF7700"/>
    <a:srgbClr val="FF3761"/>
    <a:srgbClr val="0064DF"/>
    <a:srgbClr val="FFC500"/>
    <a:srgbClr val="21B573"/>
    <a:srgbClr val="0064E0"/>
    <a:srgbClr val="04B04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AA9AD-B09B-433A-8080-46A49998EFC3}" v="2" dt="2022-05-31T06:19:52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3657" autoAdjust="0"/>
  </p:normalViewPr>
  <p:slideViewPr>
    <p:cSldViewPr snapToGrid="0" snapToObjects="1" showGuides="1">
      <p:cViewPr varScale="1">
        <p:scale>
          <a:sx n="61" d="100"/>
          <a:sy n="61" d="100"/>
        </p:scale>
        <p:origin x="1062" y="60"/>
      </p:cViewPr>
      <p:guideLst>
        <p:guide orient="horz" pos="187"/>
        <p:guide pos="52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699" userId="d41f716e-f956-461f-8b98-7761afdba872" providerId="ADAL" clId="{3DEAA9AD-B09B-433A-8080-46A49998EFC3}"/>
    <pc:docChg chg="custSel modSld">
      <pc:chgData name="2699" userId="d41f716e-f956-461f-8b98-7761afdba872" providerId="ADAL" clId="{3DEAA9AD-B09B-433A-8080-46A49998EFC3}" dt="2022-05-31T06:19:52.809" v="3" actId="1076"/>
      <pc:docMkLst>
        <pc:docMk/>
      </pc:docMkLst>
      <pc:sldChg chg="delSp modSp mod">
        <pc:chgData name="2699" userId="d41f716e-f956-461f-8b98-7761afdba872" providerId="ADAL" clId="{3DEAA9AD-B09B-433A-8080-46A49998EFC3}" dt="2022-05-31T06:19:52.809" v="3" actId="1076"/>
        <pc:sldMkLst>
          <pc:docMk/>
          <pc:sldMk cId="1352325610" sldId="298"/>
        </pc:sldMkLst>
        <pc:grpChg chg="del">
          <ac:chgData name="2699" userId="d41f716e-f956-461f-8b98-7761afdba872" providerId="ADAL" clId="{3DEAA9AD-B09B-433A-8080-46A49998EFC3}" dt="2022-05-31T06:19:43.384" v="0" actId="478"/>
          <ac:grpSpMkLst>
            <pc:docMk/>
            <pc:sldMk cId="1352325610" sldId="298"/>
            <ac:grpSpMk id="7" creationId="{04DCC066-D362-4588-B5B0-8AB8D6294002}"/>
          </ac:grpSpMkLst>
        </pc:grpChg>
        <pc:picChg chg="del topLvl">
          <ac:chgData name="2699" userId="d41f716e-f956-461f-8b98-7761afdba872" providerId="ADAL" clId="{3DEAA9AD-B09B-433A-8080-46A49998EFC3}" dt="2022-05-31T06:19:43.384" v="0" actId="478"/>
          <ac:picMkLst>
            <pc:docMk/>
            <pc:sldMk cId="1352325610" sldId="298"/>
            <ac:picMk id="11" creationId="{F200429E-7AED-374D-8DA9-80F70843F875}"/>
          </ac:picMkLst>
        </pc:picChg>
        <pc:picChg chg="mod topLvl">
          <ac:chgData name="2699" userId="d41f716e-f956-461f-8b98-7761afdba872" providerId="ADAL" clId="{3DEAA9AD-B09B-433A-8080-46A49998EFC3}" dt="2022-05-31T06:19:52.809" v="3" actId="1076"/>
          <ac:picMkLst>
            <pc:docMk/>
            <pc:sldMk cId="1352325610" sldId="298"/>
            <ac:picMk id="12" creationId="{73A3A52A-857E-4314-8E4B-FF1DEC3C6C5F}"/>
          </ac:picMkLst>
        </pc:picChg>
        <pc:cxnChg chg="del">
          <ac:chgData name="2699" userId="d41f716e-f956-461f-8b98-7761afdba872" providerId="ADAL" clId="{3DEAA9AD-B09B-433A-8080-46A49998EFC3}" dt="2022-05-31T06:19:44.094" v="1" actId="478"/>
          <ac:cxnSpMkLst>
            <pc:docMk/>
            <pc:sldMk cId="1352325610" sldId="298"/>
            <ac:cxnSpMk id="8" creationId="{88CCBBDA-9B89-4633-BD6C-0B01745BD740}"/>
          </ac:cxnSpMkLst>
        </pc:cxnChg>
      </pc:sldChg>
    </pc:docChg>
  </pc:docChgLst>
  <pc:docChgLst>
    <pc:chgData name="IT Department" userId="067eaf3b-e7f9-421d-a234-a31d0df16d4a" providerId="ADAL" clId="{720B5746-258B-4CE6-846E-5E5695DE5E7D}"/>
    <pc:docChg chg="">
      <pc:chgData name="IT Department" userId="067eaf3b-e7f9-421d-a234-a31d0df16d4a" providerId="ADAL" clId="{720B5746-258B-4CE6-846E-5E5695DE5E7D}" dt="2022-04-11T05:27:16.937" v="2"/>
      <pc:docMkLst>
        <pc:docMk/>
      </pc:docMkLst>
      <pc:sldChg chg="addCm">
        <pc:chgData name="IT Department" userId="067eaf3b-e7f9-421d-a234-a31d0df16d4a" providerId="ADAL" clId="{720B5746-258B-4CE6-846E-5E5695DE5E7D}" dt="2022-04-11T05:27:16.937" v="2"/>
        <pc:sldMkLst>
          <pc:docMk/>
          <pc:sldMk cId="3290354266" sldId="332"/>
        </pc:sldMkLst>
      </pc:sldChg>
      <pc:sldChg chg="addCm">
        <pc:chgData name="IT Department" userId="067eaf3b-e7f9-421d-a234-a31d0df16d4a" providerId="ADAL" clId="{720B5746-258B-4CE6-846E-5E5695DE5E7D}" dt="2022-04-11T05:27:08.216" v="1"/>
        <pc:sldMkLst>
          <pc:docMk/>
          <pc:sldMk cId="3239757643" sldId="333"/>
        </pc:sldMkLst>
      </pc:sldChg>
    </pc:docChg>
  </pc:docChgLst>
  <pc:docChgLst>
    <pc:chgData name="2699" userId="d41f716e-f956-461f-8b98-7761afdba872" providerId="ADAL" clId="{69F41270-EAEF-4CDC-B73B-46E725127A7D}"/>
    <pc:docChg chg="">
      <pc:chgData name="2699" userId="d41f716e-f956-461f-8b98-7761afdba872" providerId="ADAL" clId="{69F41270-EAEF-4CDC-B73B-46E725127A7D}" dt="2022-04-12T12:54:08.111" v="2"/>
      <pc:docMkLst>
        <pc:docMk/>
      </pc:docMkLst>
      <pc:sldChg chg="delCm">
        <pc:chgData name="2699" userId="d41f716e-f956-461f-8b98-7761afdba872" providerId="ADAL" clId="{69F41270-EAEF-4CDC-B73B-46E725127A7D}" dt="2022-04-12T12:54:08.111" v="2"/>
        <pc:sldMkLst>
          <pc:docMk/>
          <pc:sldMk cId="3290354266" sldId="332"/>
        </pc:sldMkLst>
      </pc:sldChg>
      <pc:sldChg chg="delCm">
        <pc:chgData name="2699" userId="d41f716e-f956-461f-8b98-7761afdba872" providerId="ADAL" clId="{69F41270-EAEF-4CDC-B73B-46E725127A7D}" dt="2022-04-12T12:54:01.562" v="1"/>
        <pc:sldMkLst>
          <pc:docMk/>
          <pc:sldMk cId="3239757643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C12C-3B9A-4184-839C-50AC7E2386FB}" type="datetimeFigureOut">
              <a:rPr lang="en-IN" smtClean="0"/>
              <a:t>31-05-2022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F4F1-4607-4B3A-A010-FD649D2D8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9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B447F-8FF7-4692-A584-5C632AE0399D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1186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B447F-8FF7-4692-A584-5C632AE0399D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2764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949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92BA90-C641-6949-9D5B-1CBB9774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65873-3D32-F748-993C-2CE34A10E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96BA2-7480-6544-94D4-030E5E97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D780B-1BA4-A746-B477-39D535B174AA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A10B61-2396-7144-B64C-AAA65430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Digital Citizenship Level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0FC0-B879-B34E-8D99-1B7C7F76C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9EC8DC-05DB-914E-B2EA-45DB1F86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4D84D-79A6-9044-9DA6-BA4AF9717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A5023-2B56-5943-A6B3-0261394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CEA-1FE3-4D42-9093-A56418B6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2DAA7-708D-C745-B10D-12CECDFABA6F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4DE546-C634-054E-941B-78182981F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Digital Citizenship Level 2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DFB33-842A-5947-8714-F2C5EBDE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5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84C6C-3335-8845-B0A0-94AD52D9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652A3-B36A-1547-96FA-F08B65EF0CFE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98A3C6-7CE6-154E-9D3A-58D7B905E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Digital Citizenship Level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5236-3EAD-8149-AEE9-60E4CC849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629BE-65BC-C544-8C69-187421256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6F81115-C783-427A-9254-54B6021A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3B28AD-5160-4875-932A-D4B2AB9FB1C1}"/>
              </a:ext>
            </a:extLst>
          </p:cNvPr>
          <p:cNvSpPr/>
          <p:nvPr userDrawn="1"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/>
              <a:t>Level 3 </a:t>
            </a:r>
            <a:r>
              <a:rPr lang="en-IN" b="1" dirty="0"/>
              <a:t>| Digital Citizenship</a:t>
            </a:r>
          </a:p>
        </p:txBody>
      </p:sp>
    </p:spTree>
    <p:extLst>
      <p:ext uri="{BB962C8B-B14F-4D97-AF65-F5344CB8AC3E}">
        <p14:creationId xmlns:p14="http://schemas.microsoft.com/office/powerpoint/2010/main" val="206255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6AC22-A6E5-374E-BEA2-A6A12596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E5531-68B3-604D-9B89-EAC9D16C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rgbClr val="0064E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wG3sQHb_NU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wG3sQHb_NU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cs.google.com/document/d/12yJOjpyFO-5whUDIPoLOw8dfsQgu-5zRZEzn_i_HXig/ed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A82F36-AAF7-7647-968F-5AD0FAD80C8A}"/>
              </a:ext>
            </a:extLst>
          </p:cNvPr>
          <p:cNvSpPr/>
          <p:nvPr/>
        </p:nvSpPr>
        <p:spPr>
          <a:xfrm>
            <a:off x="7090787" y="2004484"/>
            <a:ext cx="3349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spc="300" dirty="0">
                <a:solidFill>
                  <a:srgbClr val="0064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Citizenship</a:t>
            </a:r>
            <a:endParaRPr lang="en-US" sz="3200" b="1" spc="300" dirty="0">
              <a:solidFill>
                <a:srgbClr val="0064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6624D-9425-C649-BECB-EB431B6F3AA4}"/>
              </a:ext>
            </a:extLst>
          </p:cNvPr>
          <p:cNvSpPr/>
          <p:nvPr/>
        </p:nvSpPr>
        <p:spPr>
          <a:xfrm>
            <a:off x="7177873" y="1778558"/>
            <a:ext cx="1627833" cy="1406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55846C-5BC6-4FF2-A7B1-37D5E4D17021}"/>
              </a:ext>
            </a:extLst>
          </p:cNvPr>
          <p:cNvSpPr/>
          <p:nvPr/>
        </p:nvSpPr>
        <p:spPr>
          <a:xfrm>
            <a:off x="7177872" y="3536950"/>
            <a:ext cx="5014127" cy="15146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F29FE7-0FF2-466D-BC05-365E43DA8BFE}"/>
              </a:ext>
            </a:extLst>
          </p:cNvPr>
          <p:cNvSpPr/>
          <p:nvPr/>
        </p:nvSpPr>
        <p:spPr>
          <a:xfrm>
            <a:off x="7386062" y="3664608"/>
            <a:ext cx="5101213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5</a:t>
            </a:r>
          </a:p>
          <a:p>
            <a:endParaRPr lang="en-US" sz="5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FF00"/>
              </a:buClr>
              <a:buSzPts val="2400"/>
            </a:pPr>
            <a:r>
              <a:rPr lang="en-US" sz="2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CIVIL DISCOURSE ONLINE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C60E09-D857-4CF7-8B40-63181B8430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39" y="839660"/>
            <a:ext cx="4533265" cy="51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4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BSE Logo Vector (.EPS) Free Download">
            <a:extLst>
              <a:ext uri="{FF2B5EF4-FFF2-40B4-BE49-F238E27FC236}">
                <a16:creationId xmlns:a16="http://schemas.microsoft.com/office/drawing/2014/main" id="{73A3A52A-857E-4314-8E4B-FF1DEC3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78" y="2916381"/>
            <a:ext cx="909043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C2F4B2-3D1F-441A-BB7C-F8F96A86201A}"/>
              </a:ext>
            </a:extLst>
          </p:cNvPr>
          <p:cNvSpPr/>
          <p:nvPr/>
        </p:nvSpPr>
        <p:spPr>
          <a:xfrm>
            <a:off x="4361683" y="2237808"/>
            <a:ext cx="3468635" cy="27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I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Created by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092E81-7DFF-4AA5-A455-D34F05B87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53" t="5356" r="15753" b="29384"/>
          <a:stretch/>
        </p:blipFill>
        <p:spPr>
          <a:xfrm>
            <a:off x="0" y="1"/>
            <a:ext cx="12192000" cy="653567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54E30-CB88-474D-B92F-F1A8D9376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5: Civil Discourse Online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70F57-5864-4223-9239-5D1BA1BAB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9C9C-BF1B-1D48-A1E3-EB2A40351E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F88CF5-54E0-418B-A313-966A8831BACC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1242411" cy="85710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Class Debate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CB876-8925-4F88-926B-54BEFCF5923B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3 | Digital Citizenship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49C60F-D6CC-41C7-83F1-B13FF8D11A04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3947B2-6D2E-4153-BA2A-227197640D96}"/>
              </a:ext>
            </a:extLst>
          </p:cNvPr>
          <p:cNvSpPr/>
          <p:nvPr/>
        </p:nvSpPr>
        <p:spPr>
          <a:xfrm>
            <a:off x="610465" y="1187829"/>
            <a:ext cx="10653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897" indent="-342900" defTabSz="1219170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Today we will be debating whether there should be homework assignments in your school. To prepare, let’s watch the video which explores this topic.</a:t>
            </a:r>
          </a:p>
        </p:txBody>
      </p:sp>
      <p:pic>
        <p:nvPicPr>
          <p:cNvPr id="2" name="lwG3sQHb_NU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16794" y="2175434"/>
            <a:ext cx="5541264" cy="31169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52A565-5B2F-49B8-8239-C8E30316CBC0}"/>
              </a:ext>
            </a:extLst>
          </p:cNvPr>
          <p:cNvSpPr/>
          <p:nvPr/>
        </p:nvSpPr>
        <p:spPr>
          <a:xfrm>
            <a:off x="610465" y="1869559"/>
            <a:ext cx="2410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897" indent="-342900" defTabSz="1219170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pros and cons of homework. </a:t>
            </a:r>
          </a:p>
        </p:txBody>
      </p:sp>
    </p:spTree>
    <p:extLst>
      <p:ext uri="{BB962C8B-B14F-4D97-AF65-F5344CB8AC3E}">
        <p14:creationId xmlns:p14="http://schemas.microsoft.com/office/powerpoint/2010/main" val="323975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BA8C0D6B-DBA8-45BF-99EF-4929B89D585E}"/>
              </a:ext>
            </a:extLst>
          </p:cNvPr>
          <p:cNvSpPr/>
          <p:nvPr/>
        </p:nvSpPr>
        <p:spPr>
          <a:xfrm>
            <a:off x="839788" y="1320134"/>
            <a:ext cx="9843453" cy="5639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tweet can be no more than 20 words long. This includes abbreviations or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chatspeak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DCB8F8D-2E52-419D-8AB3-B92ADF6B5335}"/>
              </a:ext>
            </a:extLst>
          </p:cNvPr>
          <p:cNvSpPr/>
          <p:nvPr/>
        </p:nvSpPr>
        <p:spPr>
          <a:xfrm>
            <a:off x="839788" y="1953903"/>
            <a:ext cx="9843453" cy="5639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no more than 3 emojis per tweet.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8C0D6B-DBA8-45BF-99EF-4929B89D585E}"/>
              </a:ext>
            </a:extLst>
          </p:cNvPr>
          <p:cNvSpPr/>
          <p:nvPr/>
        </p:nvSpPr>
        <p:spPr>
          <a:xfrm>
            <a:off x="839788" y="2587672"/>
            <a:ext cx="9843453" cy="5639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must be no profanity or swear words in any tweet.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CB8F8D-2E52-419D-8AB3-B92ADF6B5335}"/>
              </a:ext>
            </a:extLst>
          </p:cNvPr>
          <p:cNvSpPr/>
          <p:nvPr/>
        </p:nvSpPr>
        <p:spPr>
          <a:xfrm>
            <a:off x="839788" y="3221441"/>
            <a:ext cx="9843453" cy="5639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team can generate as many tweets as possible in the allotted time.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8C0D6B-DBA8-45BF-99EF-4929B89D585E}"/>
              </a:ext>
            </a:extLst>
          </p:cNvPr>
          <p:cNvSpPr/>
          <p:nvPr/>
        </p:nvSpPr>
        <p:spPr>
          <a:xfrm>
            <a:off x="839788" y="3855210"/>
            <a:ext cx="9843453" cy="5639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team member should have a Twitter name. Names will be Student A, Student B, Student C or Teacher A, Teacher B, Teacher C, and so on. 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CB8F8D-2E52-419D-8AB3-B92ADF6B5335}"/>
              </a:ext>
            </a:extLst>
          </p:cNvPr>
          <p:cNvSpPr/>
          <p:nvPr/>
        </p:nvSpPr>
        <p:spPr>
          <a:xfrm>
            <a:off x="839788" y="4488979"/>
            <a:ext cx="9843453" cy="5639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tweets should be labelled either as “new tweet” or “responding to student A”. This starting phrase will not count in your word count.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8C0D6B-DBA8-45BF-99EF-4929B89D585E}"/>
              </a:ext>
            </a:extLst>
          </p:cNvPr>
          <p:cNvSpPr/>
          <p:nvPr/>
        </p:nvSpPr>
        <p:spPr>
          <a:xfrm>
            <a:off x="839788" y="5122748"/>
            <a:ext cx="9843453" cy="5639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tweets should be written on a piece of paper which will be displayed on the board for all to see. Please write your tweets large enough to be read from a distance. 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CB8F8D-2E52-419D-8AB3-B92ADF6B5335}"/>
              </a:ext>
            </a:extLst>
          </p:cNvPr>
          <p:cNvSpPr/>
          <p:nvPr/>
        </p:nvSpPr>
        <p:spPr>
          <a:xfrm>
            <a:off x="839788" y="5756519"/>
            <a:ext cx="9843453" cy="5639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60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teacher will decide the time limit.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747111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Class Debate: The Rules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5: Civil Discourse Online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721702F-D837-4767-BEB6-EE9D0AF68F0E}"/>
              </a:ext>
            </a:extLst>
          </p:cNvPr>
          <p:cNvSpPr/>
          <p:nvPr/>
        </p:nvSpPr>
        <p:spPr>
          <a:xfrm>
            <a:off x="839788" y="1320134"/>
            <a:ext cx="85901" cy="563981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C6C03F1-7F95-445E-9938-7D4CBA995750}"/>
              </a:ext>
            </a:extLst>
          </p:cNvPr>
          <p:cNvSpPr/>
          <p:nvPr/>
        </p:nvSpPr>
        <p:spPr>
          <a:xfrm>
            <a:off x="839788" y="1949972"/>
            <a:ext cx="85901" cy="567910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236F3A9-2DFC-47F7-97CC-5E21C5C2EC6E}"/>
              </a:ext>
            </a:extLst>
          </p:cNvPr>
          <p:cNvSpPr/>
          <p:nvPr/>
        </p:nvSpPr>
        <p:spPr>
          <a:xfrm>
            <a:off x="839788" y="2587672"/>
            <a:ext cx="85901" cy="56398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36F3A9-2DFC-47F7-97CC-5E21C5C2EC6E}"/>
              </a:ext>
            </a:extLst>
          </p:cNvPr>
          <p:cNvSpPr/>
          <p:nvPr/>
        </p:nvSpPr>
        <p:spPr>
          <a:xfrm>
            <a:off x="839788" y="3221441"/>
            <a:ext cx="85901" cy="563981"/>
          </a:xfrm>
          <a:prstGeom prst="rect">
            <a:avLst/>
          </a:prstGeom>
          <a:gradFill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21702F-D837-4767-BEB6-EE9D0AF68F0E}"/>
              </a:ext>
            </a:extLst>
          </p:cNvPr>
          <p:cNvSpPr/>
          <p:nvPr/>
        </p:nvSpPr>
        <p:spPr>
          <a:xfrm>
            <a:off x="839788" y="3855210"/>
            <a:ext cx="85901" cy="563981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6C03F1-7F95-445E-9938-7D4CBA995750}"/>
              </a:ext>
            </a:extLst>
          </p:cNvPr>
          <p:cNvSpPr/>
          <p:nvPr/>
        </p:nvSpPr>
        <p:spPr>
          <a:xfrm>
            <a:off x="839788" y="4485048"/>
            <a:ext cx="85901" cy="567910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236F3A9-2DFC-47F7-97CC-5E21C5C2EC6E}"/>
              </a:ext>
            </a:extLst>
          </p:cNvPr>
          <p:cNvSpPr/>
          <p:nvPr/>
        </p:nvSpPr>
        <p:spPr>
          <a:xfrm>
            <a:off x="839788" y="5122748"/>
            <a:ext cx="85901" cy="56398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236F3A9-2DFC-47F7-97CC-5E21C5C2EC6E}"/>
              </a:ext>
            </a:extLst>
          </p:cNvPr>
          <p:cNvSpPr/>
          <p:nvPr/>
        </p:nvSpPr>
        <p:spPr>
          <a:xfrm>
            <a:off x="839788" y="5756517"/>
            <a:ext cx="85901" cy="563981"/>
          </a:xfrm>
          <a:prstGeom prst="rect">
            <a:avLst/>
          </a:prstGeom>
          <a:gradFill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721702F-D837-4767-BEB6-EE9D0AF68F0E}"/>
              </a:ext>
            </a:extLst>
          </p:cNvPr>
          <p:cNvSpPr/>
          <p:nvPr/>
        </p:nvSpPr>
        <p:spPr>
          <a:xfrm flipH="1">
            <a:off x="10650193" y="1320134"/>
            <a:ext cx="1541807" cy="563981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6C03F1-7F95-445E-9938-7D4CBA995750}"/>
              </a:ext>
            </a:extLst>
          </p:cNvPr>
          <p:cNvSpPr/>
          <p:nvPr/>
        </p:nvSpPr>
        <p:spPr>
          <a:xfrm flipH="1">
            <a:off x="10650193" y="1949972"/>
            <a:ext cx="1541807" cy="56791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236F3A9-2DFC-47F7-97CC-5E21C5C2EC6E}"/>
              </a:ext>
            </a:extLst>
          </p:cNvPr>
          <p:cNvSpPr/>
          <p:nvPr/>
        </p:nvSpPr>
        <p:spPr>
          <a:xfrm flipH="1">
            <a:off x="10650193" y="2587672"/>
            <a:ext cx="1541807" cy="563981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36F3A9-2DFC-47F7-97CC-5E21C5C2EC6E}"/>
              </a:ext>
            </a:extLst>
          </p:cNvPr>
          <p:cNvSpPr/>
          <p:nvPr/>
        </p:nvSpPr>
        <p:spPr>
          <a:xfrm flipH="1">
            <a:off x="10650193" y="3221441"/>
            <a:ext cx="1541807" cy="563981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721702F-D837-4767-BEB6-EE9D0AF68F0E}"/>
              </a:ext>
            </a:extLst>
          </p:cNvPr>
          <p:cNvSpPr/>
          <p:nvPr/>
        </p:nvSpPr>
        <p:spPr>
          <a:xfrm flipH="1">
            <a:off x="10650193" y="3855210"/>
            <a:ext cx="1541807" cy="563981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C6C03F1-7F95-445E-9938-7D4CBA995750}"/>
              </a:ext>
            </a:extLst>
          </p:cNvPr>
          <p:cNvSpPr/>
          <p:nvPr/>
        </p:nvSpPr>
        <p:spPr>
          <a:xfrm flipH="1">
            <a:off x="10650193" y="4485048"/>
            <a:ext cx="1541807" cy="56791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36F3A9-2DFC-47F7-97CC-5E21C5C2EC6E}"/>
              </a:ext>
            </a:extLst>
          </p:cNvPr>
          <p:cNvSpPr/>
          <p:nvPr/>
        </p:nvSpPr>
        <p:spPr>
          <a:xfrm flipH="1">
            <a:off x="10650193" y="5122748"/>
            <a:ext cx="1541807" cy="563981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236F3A9-2DFC-47F7-97CC-5E21C5C2EC6E}"/>
              </a:ext>
            </a:extLst>
          </p:cNvPr>
          <p:cNvSpPr/>
          <p:nvPr/>
        </p:nvSpPr>
        <p:spPr>
          <a:xfrm flipH="1">
            <a:off x="10650193" y="5756517"/>
            <a:ext cx="1541807" cy="563981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2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A7DBDE5E-5FBF-4BA7-BF0F-EF87DA0EB53D}"/>
              </a:ext>
            </a:extLst>
          </p:cNvPr>
          <p:cNvSpPr/>
          <p:nvPr/>
        </p:nvSpPr>
        <p:spPr>
          <a:xfrm>
            <a:off x="5417820" y="1318060"/>
            <a:ext cx="6035040" cy="443608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6851B32-4322-485B-B868-8DDD7E4B2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734" r="18116" b="-734"/>
          <a:stretch/>
        </p:blipFill>
        <p:spPr>
          <a:xfrm>
            <a:off x="840536" y="2036582"/>
            <a:ext cx="4280058" cy="311429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747111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Examples to Get You Started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5: Civil Discourse Online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353C424B-3258-4ADB-ADEB-F5F3C4CE6C21}"/>
              </a:ext>
            </a:extLst>
          </p:cNvPr>
          <p:cNvSpPr txBox="1">
            <a:spLocks/>
          </p:cNvSpPr>
          <p:nvPr/>
        </p:nvSpPr>
        <p:spPr>
          <a:xfrm>
            <a:off x="6128301" y="1768892"/>
            <a:ext cx="5105756" cy="39123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dirty="0">
                <a:solidFill>
                  <a:srgbClr val="000000"/>
                </a:solidFill>
              </a:rPr>
              <a:t>Student A: New Tweet: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i="1" dirty="0">
                <a:solidFill>
                  <a:srgbClr val="000000"/>
                </a:solidFill>
              </a:rPr>
              <a:t>HW is </a:t>
            </a:r>
            <a:r>
              <a:rPr lang="en-US" sz="1600" i="1" dirty="0" err="1">
                <a:solidFill>
                  <a:srgbClr val="000000"/>
                </a:solidFill>
              </a:rPr>
              <a:t>soooo</a:t>
            </a:r>
            <a:r>
              <a:rPr lang="en-US" sz="1600" i="1" dirty="0">
                <a:solidFill>
                  <a:srgbClr val="000000"/>
                </a:solidFill>
              </a:rPr>
              <a:t> lame! and </a:t>
            </a:r>
            <a:r>
              <a:rPr lang="en-US" sz="1600" i="1" dirty="0" err="1">
                <a:solidFill>
                  <a:srgbClr val="000000"/>
                </a:solidFill>
              </a:rPr>
              <a:t>Mrs</a:t>
            </a:r>
            <a:r>
              <a:rPr lang="en-US" sz="1600" i="1" dirty="0">
                <a:solidFill>
                  <a:srgbClr val="000000"/>
                </a:solidFill>
              </a:rPr>
              <a:t> Jones gives the worst HW, I hate her class 😡 🤮</a:t>
            </a: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dirty="0">
                <a:solidFill>
                  <a:srgbClr val="000000"/>
                </a:solidFill>
              </a:rPr>
              <a:t>Student J: Reply to Student A: </a:t>
            </a:r>
            <a:r>
              <a:rPr lang="en-US" sz="1600" i="1" dirty="0">
                <a:solidFill>
                  <a:srgbClr val="000000"/>
                </a:solidFill>
              </a:rPr>
              <a:t>Lucky you don’t have </a:t>
            </a:r>
            <a:r>
              <a:rPr lang="en-US" sz="1600" i="1" dirty="0" err="1">
                <a:solidFill>
                  <a:srgbClr val="000000"/>
                </a:solidFill>
              </a:rPr>
              <a:t>Mr</a:t>
            </a:r>
            <a:r>
              <a:rPr lang="en-US" sz="1600" i="1" dirty="0">
                <a:solidFill>
                  <a:srgbClr val="000000"/>
                </a:solidFill>
              </a:rPr>
              <a:t> Smith, 1000% worse than Jones. up </a:t>
            </a:r>
            <a:r>
              <a:rPr lang="en-US" sz="1600" i="1" dirty="0" err="1">
                <a:solidFill>
                  <a:srgbClr val="000000"/>
                </a:solidFill>
              </a:rPr>
              <a:t>til</a:t>
            </a:r>
            <a:r>
              <a:rPr lang="en-US" sz="1600" i="1" dirty="0">
                <a:solidFill>
                  <a:srgbClr val="000000"/>
                </a:solidFill>
              </a:rPr>
              <a:t> 12 last night for no good reason</a:t>
            </a: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600" b="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dirty="0">
                <a:solidFill>
                  <a:srgbClr val="000000"/>
                </a:solidFill>
              </a:rPr>
              <a:t>Teacher C: New Tweet: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i="1" dirty="0">
                <a:solidFill>
                  <a:srgbClr val="000000"/>
                </a:solidFill>
              </a:rPr>
              <a:t>These kids always CRY😭 about HW, they need to buckle up, get it done and learn something!! </a:t>
            </a:r>
            <a:endParaRPr lang="en-US" sz="1600" dirty="0"/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rgbClr val="000000"/>
                </a:solidFill>
              </a:rPr>
              <a:t>Teacher F: Reply to Teacher C: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i="1" dirty="0">
                <a:solidFill>
                  <a:srgbClr val="000000"/>
                </a:solidFill>
              </a:rPr>
              <a:t>Seriously! We didn’t even have the internet and we got it done! #</a:t>
            </a:r>
            <a:r>
              <a:rPr lang="en-US" sz="1600" i="1" dirty="0" err="1">
                <a:solidFill>
                  <a:srgbClr val="000000"/>
                </a:solidFill>
              </a:rPr>
              <a:t>oldschool</a:t>
            </a:r>
            <a:r>
              <a:rPr lang="en-US" sz="1600" i="1" dirty="0">
                <a:solidFill>
                  <a:srgbClr val="000000"/>
                </a:solidFill>
              </a:rPr>
              <a:t> #snowflakes #</a:t>
            </a:r>
            <a:r>
              <a:rPr lang="en-US" sz="1600" i="1" dirty="0" err="1">
                <a:solidFill>
                  <a:srgbClr val="000000"/>
                </a:solidFill>
              </a:rPr>
              <a:t>teachersrock</a:t>
            </a:r>
            <a:endParaRPr lang="en-US" sz="16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ED94378-F865-44E3-B15F-AA3C5B110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498647" y="1318060"/>
            <a:ext cx="621947" cy="62194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A4A5E56-5262-4BA3-97EB-B12398B89519}"/>
              </a:ext>
            </a:extLst>
          </p:cNvPr>
          <p:cNvSpPr/>
          <p:nvPr/>
        </p:nvSpPr>
        <p:spPr>
          <a:xfrm>
            <a:off x="4151515" y="1681409"/>
            <a:ext cx="258598" cy="258598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E860351-8CA9-4E40-89BD-C7646B9E7EAE}"/>
              </a:ext>
            </a:extLst>
          </p:cNvPr>
          <p:cNvSpPr/>
          <p:nvPr/>
        </p:nvSpPr>
        <p:spPr>
          <a:xfrm>
            <a:off x="903744" y="4063247"/>
            <a:ext cx="932320" cy="932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CD61EA0-0E4A-4630-BFB5-67B1F275D6E3}"/>
              </a:ext>
            </a:extLst>
          </p:cNvPr>
          <p:cNvSpPr/>
          <p:nvPr/>
        </p:nvSpPr>
        <p:spPr>
          <a:xfrm>
            <a:off x="841436" y="5213486"/>
            <a:ext cx="540657" cy="540657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0EC6D8-EDB7-4372-AFB2-4CD529816546}"/>
              </a:ext>
            </a:extLst>
          </p:cNvPr>
          <p:cNvSpPr/>
          <p:nvPr/>
        </p:nvSpPr>
        <p:spPr>
          <a:xfrm>
            <a:off x="1461160" y="5206767"/>
            <a:ext cx="278079" cy="278079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75" y="1804446"/>
            <a:ext cx="501883" cy="50188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75" y="2522112"/>
            <a:ext cx="501883" cy="50188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75" y="3758410"/>
            <a:ext cx="501883" cy="50188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75" y="4745170"/>
            <a:ext cx="501883" cy="50188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417820" y="2378899"/>
            <a:ext cx="60350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417820" y="3394899"/>
            <a:ext cx="60350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417820" y="4607004"/>
            <a:ext cx="60350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56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747111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Reflection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5: Civil Discourse Online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6B5DC1-5156-46BB-B1F1-6920D785AD92}"/>
              </a:ext>
            </a:extLst>
          </p:cNvPr>
          <p:cNvSpPr/>
          <p:nvPr/>
        </p:nvSpPr>
        <p:spPr>
          <a:xfrm>
            <a:off x="821375" y="5656452"/>
            <a:ext cx="565811" cy="565811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622BFE-B377-4B66-8EC6-94D309AEF466}"/>
              </a:ext>
            </a:extLst>
          </p:cNvPr>
          <p:cNvSpPr/>
          <p:nvPr/>
        </p:nvSpPr>
        <p:spPr>
          <a:xfrm>
            <a:off x="7494608" y="1543987"/>
            <a:ext cx="4697392" cy="90774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56F8E4-72A5-473E-8E7C-80508BD0F9F9}"/>
              </a:ext>
            </a:extLst>
          </p:cNvPr>
          <p:cNvSpPr/>
          <p:nvPr/>
        </p:nvSpPr>
        <p:spPr>
          <a:xfrm>
            <a:off x="7494608" y="2515006"/>
            <a:ext cx="4697392" cy="90774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8CF6F71-7E74-4F49-8E13-8887CF0E3CD9}"/>
              </a:ext>
            </a:extLst>
          </p:cNvPr>
          <p:cNvSpPr/>
          <p:nvPr/>
        </p:nvSpPr>
        <p:spPr>
          <a:xfrm>
            <a:off x="7494608" y="3486024"/>
            <a:ext cx="4697392" cy="90774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120EA9-0313-4171-AAA0-3D660976607A}"/>
              </a:ext>
            </a:extLst>
          </p:cNvPr>
          <p:cNvSpPr/>
          <p:nvPr/>
        </p:nvSpPr>
        <p:spPr>
          <a:xfrm>
            <a:off x="7494608" y="4457043"/>
            <a:ext cx="4697392" cy="90774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4C8A04-3348-49A4-986B-69F9C882E3C2}"/>
              </a:ext>
            </a:extLst>
          </p:cNvPr>
          <p:cNvSpPr/>
          <p:nvPr/>
        </p:nvSpPr>
        <p:spPr>
          <a:xfrm>
            <a:off x="5223980" y="1543987"/>
            <a:ext cx="6103621" cy="90774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happened in your Twitter debate? Which side won?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35EF95-3FF0-41C4-AC16-67CDD3AC985B}"/>
              </a:ext>
            </a:extLst>
          </p:cNvPr>
          <p:cNvSpPr/>
          <p:nvPr/>
        </p:nvSpPr>
        <p:spPr>
          <a:xfrm>
            <a:off x="5223980" y="2515006"/>
            <a:ext cx="6103621" cy="90774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Were there tweets that got you angry? What did they say that made you get upset?  How did you respond?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767EB6-FA44-4E4B-9204-89B494B37F9B}"/>
              </a:ext>
            </a:extLst>
          </p:cNvPr>
          <p:cNvSpPr/>
          <p:nvPr/>
        </p:nvSpPr>
        <p:spPr>
          <a:xfrm>
            <a:off x="5223980" y="3486024"/>
            <a:ext cx="6103621" cy="90774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it helpful to have names like Student A, Teacher B?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57C3D8-864A-4D74-9B8D-5962BB777933}"/>
              </a:ext>
            </a:extLst>
          </p:cNvPr>
          <p:cNvSpPr/>
          <p:nvPr/>
        </p:nvSpPr>
        <p:spPr>
          <a:xfrm>
            <a:off x="5223980" y="4457043"/>
            <a:ext cx="6103621" cy="90774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you experienced anything like this before?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120EA9-0313-4171-AAA0-3D660976607A}"/>
              </a:ext>
            </a:extLst>
          </p:cNvPr>
          <p:cNvSpPr/>
          <p:nvPr/>
        </p:nvSpPr>
        <p:spPr>
          <a:xfrm>
            <a:off x="7494608" y="5428062"/>
            <a:ext cx="4697392" cy="90774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57C3D8-864A-4D74-9B8D-5962BB777933}"/>
              </a:ext>
            </a:extLst>
          </p:cNvPr>
          <p:cNvSpPr/>
          <p:nvPr/>
        </p:nvSpPr>
        <p:spPr>
          <a:xfrm>
            <a:off x="5223980" y="5428062"/>
            <a:ext cx="6103621" cy="90774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this really a debate? Can there really be a winner in this style of chat?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173" y="1543987"/>
            <a:ext cx="6016955" cy="390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49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747111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Definitions You Should Know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5: Civil Discourse Online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696913" y="2252663"/>
            <a:ext cx="1003617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695326" y="1915779"/>
            <a:ext cx="2678424" cy="791882"/>
          </a:xfrm>
          <a:custGeom>
            <a:avLst/>
            <a:gdLst>
              <a:gd name="T0" fmla="*/ 1091 w 1265"/>
              <a:gd name="T1" fmla="*/ 374 h 374"/>
              <a:gd name="T2" fmla="*/ 0 w 1265"/>
              <a:gd name="T3" fmla="*/ 374 h 374"/>
              <a:gd name="T4" fmla="*/ 175 w 1265"/>
              <a:gd name="T5" fmla="*/ 187 h 374"/>
              <a:gd name="T6" fmla="*/ 0 w 1265"/>
              <a:gd name="T7" fmla="*/ 0 h 374"/>
              <a:gd name="T8" fmla="*/ 1091 w 1265"/>
              <a:gd name="T9" fmla="*/ 0 h 374"/>
              <a:gd name="T10" fmla="*/ 1265 w 1265"/>
              <a:gd name="T11" fmla="*/ 187 h 374"/>
              <a:gd name="T12" fmla="*/ 1091 w 1265"/>
              <a:gd name="T13" fmla="*/ 374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65" h="374">
                <a:moveTo>
                  <a:pt x="1091" y="374"/>
                </a:moveTo>
                <a:lnTo>
                  <a:pt x="0" y="374"/>
                </a:lnTo>
                <a:lnTo>
                  <a:pt x="175" y="187"/>
                </a:lnTo>
                <a:lnTo>
                  <a:pt x="0" y="0"/>
                </a:lnTo>
                <a:lnTo>
                  <a:pt x="1091" y="0"/>
                </a:lnTo>
                <a:lnTo>
                  <a:pt x="1265" y="187"/>
                </a:lnTo>
                <a:lnTo>
                  <a:pt x="1091" y="374"/>
                </a:lnTo>
                <a:close/>
              </a:path>
            </a:pathLst>
          </a:custGeom>
          <a:solidFill>
            <a:srgbClr val="FF37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3373749" y="1915779"/>
            <a:ext cx="2678424" cy="791882"/>
          </a:xfrm>
          <a:custGeom>
            <a:avLst/>
            <a:gdLst>
              <a:gd name="T0" fmla="*/ 1090 w 1265"/>
              <a:gd name="T1" fmla="*/ 374 h 374"/>
              <a:gd name="T2" fmla="*/ 0 w 1265"/>
              <a:gd name="T3" fmla="*/ 374 h 374"/>
              <a:gd name="T4" fmla="*/ 174 w 1265"/>
              <a:gd name="T5" fmla="*/ 187 h 374"/>
              <a:gd name="T6" fmla="*/ 0 w 1265"/>
              <a:gd name="T7" fmla="*/ 0 h 374"/>
              <a:gd name="T8" fmla="*/ 1090 w 1265"/>
              <a:gd name="T9" fmla="*/ 0 h 374"/>
              <a:gd name="T10" fmla="*/ 1265 w 1265"/>
              <a:gd name="T11" fmla="*/ 187 h 374"/>
              <a:gd name="T12" fmla="*/ 1090 w 1265"/>
              <a:gd name="T13" fmla="*/ 374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65" h="374">
                <a:moveTo>
                  <a:pt x="1090" y="374"/>
                </a:moveTo>
                <a:lnTo>
                  <a:pt x="0" y="374"/>
                </a:lnTo>
                <a:lnTo>
                  <a:pt x="174" y="187"/>
                </a:lnTo>
                <a:lnTo>
                  <a:pt x="0" y="0"/>
                </a:lnTo>
                <a:lnTo>
                  <a:pt x="1090" y="0"/>
                </a:lnTo>
                <a:lnTo>
                  <a:pt x="1265" y="187"/>
                </a:lnTo>
                <a:lnTo>
                  <a:pt x="1090" y="374"/>
                </a:lnTo>
                <a:close/>
              </a:path>
            </a:pathLst>
          </a:custGeom>
          <a:solidFill>
            <a:srgbClr val="FF77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6052173" y="1915779"/>
            <a:ext cx="2676306" cy="791882"/>
          </a:xfrm>
          <a:custGeom>
            <a:avLst/>
            <a:gdLst>
              <a:gd name="T0" fmla="*/ 1090 w 1264"/>
              <a:gd name="T1" fmla="*/ 374 h 374"/>
              <a:gd name="T2" fmla="*/ 0 w 1264"/>
              <a:gd name="T3" fmla="*/ 374 h 374"/>
              <a:gd name="T4" fmla="*/ 174 w 1264"/>
              <a:gd name="T5" fmla="*/ 187 h 374"/>
              <a:gd name="T6" fmla="*/ 0 w 1264"/>
              <a:gd name="T7" fmla="*/ 0 h 374"/>
              <a:gd name="T8" fmla="*/ 1090 w 1264"/>
              <a:gd name="T9" fmla="*/ 0 h 374"/>
              <a:gd name="T10" fmla="*/ 1264 w 1264"/>
              <a:gd name="T11" fmla="*/ 187 h 374"/>
              <a:gd name="T12" fmla="*/ 1090 w 1264"/>
              <a:gd name="T13" fmla="*/ 374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64" h="374">
                <a:moveTo>
                  <a:pt x="1090" y="374"/>
                </a:moveTo>
                <a:lnTo>
                  <a:pt x="0" y="374"/>
                </a:lnTo>
                <a:lnTo>
                  <a:pt x="174" y="187"/>
                </a:lnTo>
                <a:lnTo>
                  <a:pt x="0" y="0"/>
                </a:lnTo>
                <a:lnTo>
                  <a:pt x="1090" y="0"/>
                </a:lnTo>
                <a:lnTo>
                  <a:pt x="1264" y="187"/>
                </a:lnTo>
                <a:lnTo>
                  <a:pt x="1090" y="374"/>
                </a:lnTo>
                <a:close/>
              </a:path>
            </a:pathLst>
          </a:custGeom>
          <a:solidFill>
            <a:srgbClr val="01B27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8728480" y="1915779"/>
            <a:ext cx="2676306" cy="791882"/>
          </a:xfrm>
          <a:custGeom>
            <a:avLst/>
            <a:gdLst>
              <a:gd name="T0" fmla="*/ 1090 w 1264"/>
              <a:gd name="T1" fmla="*/ 374 h 374"/>
              <a:gd name="T2" fmla="*/ 0 w 1264"/>
              <a:gd name="T3" fmla="*/ 374 h 374"/>
              <a:gd name="T4" fmla="*/ 174 w 1264"/>
              <a:gd name="T5" fmla="*/ 187 h 374"/>
              <a:gd name="T6" fmla="*/ 0 w 1264"/>
              <a:gd name="T7" fmla="*/ 0 h 374"/>
              <a:gd name="T8" fmla="*/ 1090 w 1264"/>
              <a:gd name="T9" fmla="*/ 0 h 374"/>
              <a:gd name="T10" fmla="*/ 1264 w 1264"/>
              <a:gd name="T11" fmla="*/ 187 h 374"/>
              <a:gd name="T12" fmla="*/ 1090 w 1264"/>
              <a:gd name="T13" fmla="*/ 374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64" h="374">
                <a:moveTo>
                  <a:pt x="1090" y="374"/>
                </a:moveTo>
                <a:lnTo>
                  <a:pt x="0" y="374"/>
                </a:lnTo>
                <a:lnTo>
                  <a:pt x="174" y="187"/>
                </a:lnTo>
                <a:lnTo>
                  <a:pt x="0" y="0"/>
                </a:lnTo>
                <a:lnTo>
                  <a:pt x="1090" y="0"/>
                </a:lnTo>
                <a:lnTo>
                  <a:pt x="1264" y="187"/>
                </a:lnTo>
                <a:lnTo>
                  <a:pt x="1090" y="374"/>
                </a:lnTo>
                <a:close/>
              </a:path>
            </a:pathLst>
          </a:custGeom>
          <a:solidFill>
            <a:srgbClr val="006F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309846" y="2127054"/>
            <a:ext cx="1646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Troll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988885" y="2127054"/>
            <a:ext cx="1343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Flame War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864372" y="212705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Empathy </a:t>
            </a:r>
          </a:p>
        </p:txBody>
      </p:sp>
      <p:sp>
        <p:nvSpPr>
          <p:cNvPr id="78" name="Rectangle 77"/>
          <p:cNvSpPr/>
          <p:nvPr/>
        </p:nvSpPr>
        <p:spPr>
          <a:xfrm>
            <a:off x="9217147" y="2127054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Discourse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32072" y="3246510"/>
            <a:ext cx="20046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individual who posts false accusations or inflammatory remarks on social media to promote a cause or to harass someone.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808379" y="3246510"/>
            <a:ext cx="20067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ongoing tirade of contrasting opinions about a topic in a Twitter feed, blog, internet forum, newsgroup or multi-user chat session.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486803" y="3246510"/>
            <a:ext cx="19785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ability to understand and share the feelings of another person.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163109" y="3246510"/>
            <a:ext cx="19785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conversation in which there is a mutual airing of views without hate. It is not a contest, but it is intended to promote greater understanding.</a:t>
            </a:r>
          </a:p>
        </p:txBody>
      </p:sp>
      <p:grpSp>
        <p:nvGrpSpPr>
          <p:cNvPr id="25" name="Group 17"/>
          <p:cNvGrpSpPr>
            <a:grpSpLocks noChangeAspect="1"/>
          </p:cNvGrpSpPr>
          <p:nvPr/>
        </p:nvGrpSpPr>
        <p:grpSpPr bwMode="auto">
          <a:xfrm>
            <a:off x="957264" y="2586038"/>
            <a:ext cx="10353676" cy="3319462"/>
            <a:chOff x="603" y="1629"/>
            <a:chExt cx="6522" cy="2091"/>
          </a:xfrm>
        </p:grpSpPr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603" y="1629"/>
              <a:ext cx="1459" cy="2091"/>
            </a:xfrm>
            <a:custGeom>
              <a:avLst/>
              <a:gdLst>
                <a:gd name="T0" fmla="*/ 1836 w 1982"/>
                <a:gd name="T1" fmla="*/ 2841 h 2841"/>
                <a:gd name="T2" fmla="*/ 144 w 1982"/>
                <a:gd name="T3" fmla="*/ 2841 h 2841"/>
                <a:gd name="T4" fmla="*/ 0 w 1982"/>
                <a:gd name="T5" fmla="*/ 2696 h 2841"/>
                <a:gd name="T6" fmla="*/ 0 w 1982"/>
                <a:gd name="T7" fmla="*/ 392 h 2841"/>
                <a:gd name="T8" fmla="*/ 144 w 1982"/>
                <a:gd name="T9" fmla="*/ 247 h 2841"/>
                <a:gd name="T10" fmla="*/ 1743 w 1982"/>
                <a:gd name="T11" fmla="*/ 247 h 2841"/>
                <a:gd name="T12" fmla="*/ 1967 w 1982"/>
                <a:gd name="T13" fmla="*/ 4 h 2841"/>
                <a:gd name="T14" fmla="*/ 1978 w 1982"/>
                <a:gd name="T15" fmla="*/ 3 h 2841"/>
                <a:gd name="T16" fmla="*/ 1979 w 1982"/>
                <a:gd name="T17" fmla="*/ 15 h 2841"/>
                <a:gd name="T18" fmla="*/ 1753 w 1982"/>
                <a:gd name="T19" fmla="*/ 260 h 2841"/>
                <a:gd name="T20" fmla="*/ 1747 w 1982"/>
                <a:gd name="T21" fmla="*/ 263 h 2841"/>
                <a:gd name="T22" fmla="*/ 144 w 1982"/>
                <a:gd name="T23" fmla="*/ 263 h 2841"/>
                <a:gd name="T24" fmla="*/ 15 w 1982"/>
                <a:gd name="T25" fmla="*/ 392 h 2841"/>
                <a:gd name="T26" fmla="*/ 15 w 1982"/>
                <a:gd name="T27" fmla="*/ 2696 h 2841"/>
                <a:gd name="T28" fmla="*/ 144 w 1982"/>
                <a:gd name="T29" fmla="*/ 2825 h 2841"/>
                <a:gd name="T30" fmla="*/ 1836 w 1982"/>
                <a:gd name="T31" fmla="*/ 2825 h 2841"/>
                <a:gd name="T32" fmla="*/ 1965 w 1982"/>
                <a:gd name="T33" fmla="*/ 2696 h 2841"/>
                <a:gd name="T34" fmla="*/ 1965 w 1982"/>
                <a:gd name="T35" fmla="*/ 352 h 2841"/>
                <a:gd name="T36" fmla="*/ 1973 w 1982"/>
                <a:gd name="T37" fmla="*/ 344 h 2841"/>
                <a:gd name="T38" fmla="*/ 1981 w 1982"/>
                <a:gd name="T39" fmla="*/ 352 h 2841"/>
                <a:gd name="T40" fmla="*/ 1981 w 1982"/>
                <a:gd name="T41" fmla="*/ 2696 h 2841"/>
                <a:gd name="T42" fmla="*/ 1836 w 1982"/>
                <a:gd name="T43" fmla="*/ 2841 h 2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2" h="2841">
                  <a:moveTo>
                    <a:pt x="1836" y="2841"/>
                  </a:moveTo>
                  <a:cubicBezTo>
                    <a:pt x="144" y="2841"/>
                    <a:pt x="144" y="2841"/>
                    <a:pt x="144" y="2841"/>
                  </a:cubicBezTo>
                  <a:cubicBezTo>
                    <a:pt x="65" y="2841"/>
                    <a:pt x="0" y="2776"/>
                    <a:pt x="0" y="2696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312"/>
                    <a:pt x="65" y="247"/>
                    <a:pt x="144" y="247"/>
                  </a:cubicBezTo>
                  <a:cubicBezTo>
                    <a:pt x="1743" y="247"/>
                    <a:pt x="1743" y="247"/>
                    <a:pt x="1743" y="247"/>
                  </a:cubicBezTo>
                  <a:cubicBezTo>
                    <a:pt x="1967" y="4"/>
                    <a:pt x="1967" y="4"/>
                    <a:pt x="1967" y="4"/>
                  </a:cubicBezTo>
                  <a:cubicBezTo>
                    <a:pt x="1970" y="1"/>
                    <a:pt x="1975" y="0"/>
                    <a:pt x="1978" y="3"/>
                  </a:cubicBezTo>
                  <a:cubicBezTo>
                    <a:pt x="1981" y="6"/>
                    <a:pt x="1982" y="11"/>
                    <a:pt x="1979" y="15"/>
                  </a:cubicBezTo>
                  <a:cubicBezTo>
                    <a:pt x="1753" y="260"/>
                    <a:pt x="1753" y="260"/>
                    <a:pt x="1753" y="260"/>
                  </a:cubicBezTo>
                  <a:cubicBezTo>
                    <a:pt x="1751" y="262"/>
                    <a:pt x="1749" y="263"/>
                    <a:pt x="1747" y="263"/>
                  </a:cubicBezTo>
                  <a:cubicBezTo>
                    <a:pt x="144" y="263"/>
                    <a:pt x="144" y="263"/>
                    <a:pt x="144" y="263"/>
                  </a:cubicBezTo>
                  <a:cubicBezTo>
                    <a:pt x="73" y="263"/>
                    <a:pt x="15" y="320"/>
                    <a:pt x="15" y="392"/>
                  </a:cubicBezTo>
                  <a:cubicBezTo>
                    <a:pt x="15" y="2696"/>
                    <a:pt x="15" y="2696"/>
                    <a:pt x="15" y="2696"/>
                  </a:cubicBezTo>
                  <a:cubicBezTo>
                    <a:pt x="15" y="2767"/>
                    <a:pt x="73" y="2825"/>
                    <a:pt x="144" y="2825"/>
                  </a:cubicBezTo>
                  <a:cubicBezTo>
                    <a:pt x="1836" y="2825"/>
                    <a:pt x="1836" y="2825"/>
                    <a:pt x="1836" y="2825"/>
                  </a:cubicBezTo>
                  <a:cubicBezTo>
                    <a:pt x="1907" y="2825"/>
                    <a:pt x="1965" y="2767"/>
                    <a:pt x="1965" y="2696"/>
                  </a:cubicBezTo>
                  <a:cubicBezTo>
                    <a:pt x="1965" y="352"/>
                    <a:pt x="1965" y="352"/>
                    <a:pt x="1965" y="352"/>
                  </a:cubicBezTo>
                  <a:cubicBezTo>
                    <a:pt x="1965" y="348"/>
                    <a:pt x="1968" y="344"/>
                    <a:pt x="1973" y="344"/>
                  </a:cubicBezTo>
                  <a:cubicBezTo>
                    <a:pt x="1977" y="344"/>
                    <a:pt x="1981" y="348"/>
                    <a:pt x="1981" y="352"/>
                  </a:cubicBezTo>
                  <a:cubicBezTo>
                    <a:pt x="1981" y="2696"/>
                    <a:pt x="1981" y="2696"/>
                    <a:pt x="1981" y="2696"/>
                  </a:cubicBezTo>
                  <a:cubicBezTo>
                    <a:pt x="1981" y="2776"/>
                    <a:pt x="1916" y="2841"/>
                    <a:pt x="1836" y="2841"/>
                  </a:cubicBezTo>
                  <a:close/>
                </a:path>
              </a:pathLst>
            </a:custGeom>
            <a:solidFill>
              <a:srgbClr val="FF3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2290" y="1629"/>
              <a:ext cx="1459" cy="2091"/>
            </a:xfrm>
            <a:custGeom>
              <a:avLst/>
              <a:gdLst>
                <a:gd name="T0" fmla="*/ 1837 w 1982"/>
                <a:gd name="T1" fmla="*/ 2841 h 2841"/>
                <a:gd name="T2" fmla="*/ 145 w 1982"/>
                <a:gd name="T3" fmla="*/ 2841 h 2841"/>
                <a:gd name="T4" fmla="*/ 0 w 1982"/>
                <a:gd name="T5" fmla="*/ 2696 h 2841"/>
                <a:gd name="T6" fmla="*/ 0 w 1982"/>
                <a:gd name="T7" fmla="*/ 392 h 2841"/>
                <a:gd name="T8" fmla="*/ 145 w 1982"/>
                <a:gd name="T9" fmla="*/ 247 h 2841"/>
                <a:gd name="T10" fmla="*/ 1744 w 1982"/>
                <a:gd name="T11" fmla="*/ 247 h 2841"/>
                <a:gd name="T12" fmla="*/ 1968 w 1982"/>
                <a:gd name="T13" fmla="*/ 4 h 2841"/>
                <a:gd name="T14" fmla="*/ 1979 w 1982"/>
                <a:gd name="T15" fmla="*/ 3 h 2841"/>
                <a:gd name="T16" fmla="*/ 1979 w 1982"/>
                <a:gd name="T17" fmla="*/ 15 h 2841"/>
                <a:gd name="T18" fmla="*/ 1753 w 1982"/>
                <a:gd name="T19" fmla="*/ 260 h 2841"/>
                <a:gd name="T20" fmla="*/ 1747 w 1982"/>
                <a:gd name="T21" fmla="*/ 263 h 2841"/>
                <a:gd name="T22" fmla="*/ 145 w 1982"/>
                <a:gd name="T23" fmla="*/ 263 h 2841"/>
                <a:gd name="T24" fmla="*/ 16 w 1982"/>
                <a:gd name="T25" fmla="*/ 392 h 2841"/>
                <a:gd name="T26" fmla="*/ 16 w 1982"/>
                <a:gd name="T27" fmla="*/ 2696 h 2841"/>
                <a:gd name="T28" fmla="*/ 145 w 1982"/>
                <a:gd name="T29" fmla="*/ 2825 h 2841"/>
                <a:gd name="T30" fmla="*/ 1837 w 1982"/>
                <a:gd name="T31" fmla="*/ 2825 h 2841"/>
                <a:gd name="T32" fmla="*/ 1966 w 1982"/>
                <a:gd name="T33" fmla="*/ 2696 h 2841"/>
                <a:gd name="T34" fmla="*/ 1966 w 1982"/>
                <a:gd name="T35" fmla="*/ 352 h 2841"/>
                <a:gd name="T36" fmla="*/ 1973 w 1982"/>
                <a:gd name="T37" fmla="*/ 344 h 2841"/>
                <a:gd name="T38" fmla="*/ 1981 w 1982"/>
                <a:gd name="T39" fmla="*/ 352 h 2841"/>
                <a:gd name="T40" fmla="*/ 1981 w 1982"/>
                <a:gd name="T41" fmla="*/ 2696 h 2841"/>
                <a:gd name="T42" fmla="*/ 1837 w 1982"/>
                <a:gd name="T43" fmla="*/ 2841 h 2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2" h="2841">
                  <a:moveTo>
                    <a:pt x="1837" y="2841"/>
                  </a:moveTo>
                  <a:cubicBezTo>
                    <a:pt x="145" y="2841"/>
                    <a:pt x="145" y="2841"/>
                    <a:pt x="145" y="2841"/>
                  </a:cubicBezTo>
                  <a:cubicBezTo>
                    <a:pt x="65" y="2841"/>
                    <a:pt x="0" y="2776"/>
                    <a:pt x="0" y="2696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312"/>
                    <a:pt x="65" y="247"/>
                    <a:pt x="145" y="247"/>
                  </a:cubicBezTo>
                  <a:cubicBezTo>
                    <a:pt x="1744" y="247"/>
                    <a:pt x="1744" y="247"/>
                    <a:pt x="1744" y="247"/>
                  </a:cubicBezTo>
                  <a:cubicBezTo>
                    <a:pt x="1968" y="4"/>
                    <a:pt x="1968" y="4"/>
                    <a:pt x="1968" y="4"/>
                  </a:cubicBezTo>
                  <a:cubicBezTo>
                    <a:pt x="1971" y="1"/>
                    <a:pt x="1976" y="0"/>
                    <a:pt x="1979" y="3"/>
                  </a:cubicBezTo>
                  <a:cubicBezTo>
                    <a:pt x="1982" y="6"/>
                    <a:pt x="1982" y="11"/>
                    <a:pt x="1979" y="15"/>
                  </a:cubicBezTo>
                  <a:cubicBezTo>
                    <a:pt x="1753" y="260"/>
                    <a:pt x="1753" y="260"/>
                    <a:pt x="1753" y="260"/>
                  </a:cubicBezTo>
                  <a:cubicBezTo>
                    <a:pt x="1752" y="262"/>
                    <a:pt x="1750" y="263"/>
                    <a:pt x="1747" y="263"/>
                  </a:cubicBezTo>
                  <a:cubicBezTo>
                    <a:pt x="145" y="263"/>
                    <a:pt x="145" y="263"/>
                    <a:pt x="145" y="263"/>
                  </a:cubicBezTo>
                  <a:cubicBezTo>
                    <a:pt x="74" y="263"/>
                    <a:pt x="16" y="320"/>
                    <a:pt x="16" y="392"/>
                  </a:cubicBezTo>
                  <a:cubicBezTo>
                    <a:pt x="16" y="2696"/>
                    <a:pt x="16" y="2696"/>
                    <a:pt x="16" y="2696"/>
                  </a:cubicBezTo>
                  <a:cubicBezTo>
                    <a:pt x="16" y="2767"/>
                    <a:pt x="74" y="2825"/>
                    <a:pt x="145" y="2825"/>
                  </a:cubicBezTo>
                  <a:cubicBezTo>
                    <a:pt x="1837" y="2825"/>
                    <a:pt x="1837" y="2825"/>
                    <a:pt x="1837" y="2825"/>
                  </a:cubicBezTo>
                  <a:cubicBezTo>
                    <a:pt x="1908" y="2825"/>
                    <a:pt x="1966" y="2767"/>
                    <a:pt x="1966" y="2696"/>
                  </a:cubicBezTo>
                  <a:cubicBezTo>
                    <a:pt x="1966" y="352"/>
                    <a:pt x="1966" y="352"/>
                    <a:pt x="1966" y="352"/>
                  </a:cubicBezTo>
                  <a:cubicBezTo>
                    <a:pt x="1966" y="348"/>
                    <a:pt x="1969" y="344"/>
                    <a:pt x="1973" y="344"/>
                  </a:cubicBezTo>
                  <a:cubicBezTo>
                    <a:pt x="1978" y="344"/>
                    <a:pt x="1981" y="348"/>
                    <a:pt x="1981" y="352"/>
                  </a:cubicBezTo>
                  <a:cubicBezTo>
                    <a:pt x="1981" y="2696"/>
                    <a:pt x="1981" y="2696"/>
                    <a:pt x="1981" y="2696"/>
                  </a:cubicBezTo>
                  <a:cubicBezTo>
                    <a:pt x="1981" y="2776"/>
                    <a:pt x="1916" y="2841"/>
                    <a:pt x="1837" y="2841"/>
                  </a:cubicBezTo>
                  <a:close/>
                </a:path>
              </a:pathLst>
            </a:custGeom>
            <a:solidFill>
              <a:srgbClr val="FF7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3978" y="1629"/>
              <a:ext cx="1459" cy="2091"/>
            </a:xfrm>
            <a:custGeom>
              <a:avLst/>
              <a:gdLst>
                <a:gd name="T0" fmla="*/ 1836 w 1982"/>
                <a:gd name="T1" fmla="*/ 2841 h 2841"/>
                <a:gd name="T2" fmla="*/ 145 w 1982"/>
                <a:gd name="T3" fmla="*/ 2841 h 2841"/>
                <a:gd name="T4" fmla="*/ 0 w 1982"/>
                <a:gd name="T5" fmla="*/ 2696 h 2841"/>
                <a:gd name="T6" fmla="*/ 0 w 1982"/>
                <a:gd name="T7" fmla="*/ 392 h 2841"/>
                <a:gd name="T8" fmla="*/ 145 w 1982"/>
                <a:gd name="T9" fmla="*/ 247 h 2841"/>
                <a:gd name="T10" fmla="*/ 1743 w 1982"/>
                <a:gd name="T11" fmla="*/ 247 h 2841"/>
                <a:gd name="T12" fmla="*/ 1967 w 1982"/>
                <a:gd name="T13" fmla="*/ 4 h 2841"/>
                <a:gd name="T14" fmla="*/ 1978 w 1982"/>
                <a:gd name="T15" fmla="*/ 3 h 2841"/>
                <a:gd name="T16" fmla="*/ 1979 w 1982"/>
                <a:gd name="T17" fmla="*/ 15 h 2841"/>
                <a:gd name="T18" fmla="*/ 1753 w 1982"/>
                <a:gd name="T19" fmla="*/ 260 h 2841"/>
                <a:gd name="T20" fmla="*/ 1747 w 1982"/>
                <a:gd name="T21" fmla="*/ 263 h 2841"/>
                <a:gd name="T22" fmla="*/ 145 w 1982"/>
                <a:gd name="T23" fmla="*/ 263 h 2841"/>
                <a:gd name="T24" fmla="*/ 16 w 1982"/>
                <a:gd name="T25" fmla="*/ 392 h 2841"/>
                <a:gd name="T26" fmla="*/ 16 w 1982"/>
                <a:gd name="T27" fmla="*/ 2696 h 2841"/>
                <a:gd name="T28" fmla="*/ 145 w 1982"/>
                <a:gd name="T29" fmla="*/ 2825 h 2841"/>
                <a:gd name="T30" fmla="*/ 1836 w 1982"/>
                <a:gd name="T31" fmla="*/ 2825 h 2841"/>
                <a:gd name="T32" fmla="*/ 1965 w 1982"/>
                <a:gd name="T33" fmla="*/ 2696 h 2841"/>
                <a:gd name="T34" fmla="*/ 1965 w 1982"/>
                <a:gd name="T35" fmla="*/ 352 h 2841"/>
                <a:gd name="T36" fmla="*/ 1973 w 1982"/>
                <a:gd name="T37" fmla="*/ 344 h 2841"/>
                <a:gd name="T38" fmla="*/ 1981 w 1982"/>
                <a:gd name="T39" fmla="*/ 352 h 2841"/>
                <a:gd name="T40" fmla="*/ 1981 w 1982"/>
                <a:gd name="T41" fmla="*/ 2696 h 2841"/>
                <a:gd name="T42" fmla="*/ 1836 w 1982"/>
                <a:gd name="T43" fmla="*/ 2841 h 2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2" h="2841">
                  <a:moveTo>
                    <a:pt x="1836" y="2841"/>
                  </a:moveTo>
                  <a:cubicBezTo>
                    <a:pt x="145" y="2841"/>
                    <a:pt x="145" y="2841"/>
                    <a:pt x="145" y="2841"/>
                  </a:cubicBezTo>
                  <a:cubicBezTo>
                    <a:pt x="65" y="2841"/>
                    <a:pt x="0" y="2776"/>
                    <a:pt x="0" y="2696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312"/>
                    <a:pt x="65" y="247"/>
                    <a:pt x="145" y="247"/>
                  </a:cubicBezTo>
                  <a:cubicBezTo>
                    <a:pt x="1743" y="247"/>
                    <a:pt x="1743" y="247"/>
                    <a:pt x="1743" y="247"/>
                  </a:cubicBezTo>
                  <a:cubicBezTo>
                    <a:pt x="1967" y="4"/>
                    <a:pt x="1967" y="4"/>
                    <a:pt x="1967" y="4"/>
                  </a:cubicBezTo>
                  <a:cubicBezTo>
                    <a:pt x="1970" y="1"/>
                    <a:pt x="1975" y="0"/>
                    <a:pt x="1978" y="3"/>
                  </a:cubicBezTo>
                  <a:cubicBezTo>
                    <a:pt x="1982" y="6"/>
                    <a:pt x="1982" y="11"/>
                    <a:pt x="1979" y="15"/>
                  </a:cubicBezTo>
                  <a:cubicBezTo>
                    <a:pt x="1753" y="260"/>
                    <a:pt x="1753" y="260"/>
                    <a:pt x="1753" y="260"/>
                  </a:cubicBezTo>
                  <a:cubicBezTo>
                    <a:pt x="1751" y="262"/>
                    <a:pt x="1749" y="263"/>
                    <a:pt x="1747" y="263"/>
                  </a:cubicBezTo>
                  <a:cubicBezTo>
                    <a:pt x="145" y="263"/>
                    <a:pt x="145" y="263"/>
                    <a:pt x="145" y="263"/>
                  </a:cubicBezTo>
                  <a:cubicBezTo>
                    <a:pt x="73" y="263"/>
                    <a:pt x="16" y="320"/>
                    <a:pt x="16" y="392"/>
                  </a:cubicBezTo>
                  <a:cubicBezTo>
                    <a:pt x="16" y="2696"/>
                    <a:pt x="16" y="2696"/>
                    <a:pt x="16" y="2696"/>
                  </a:cubicBezTo>
                  <a:cubicBezTo>
                    <a:pt x="16" y="2767"/>
                    <a:pt x="73" y="2825"/>
                    <a:pt x="145" y="2825"/>
                  </a:cubicBezTo>
                  <a:cubicBezTo>
                    <a:pt x="1836" y="2825"/>
                    <a:pt x="1836" y="2825"/>
                    <a:pt x="1836" y="2825"/>
                  </a:cubicBezTo>
                  <a:cubicBezTo>
                    <a:pt x="1907" y="2825"/>
                    <a:pt x="1965" y="2767"/>
                    <a:pt x="1965" y="2696"/>
                  </a:cubicBezTo>
                  <a:cubicBezTo>
                    <a:pt x="1965" y="352"/>
                    <a:pt x="1965" y="352"/>
                    <a:pt x="1965" y="352"/>
                  </a:cubicBezTo>
                  <a:cubicBezTo>
                    <a:pt x="1965" y="348"/>
                    <a:pt x="1969" y="344"/>
                    <a:pt x="1973" y="344"/>
                  </a:cubicBezTo>
                  <a:cubicBezTo>
                    <a:pt x="1977" y="344"/>
                    <a:pt x="1981" y="348"/>
                    <a:pt x="1981" y="352"/>
                  </a:cubicBezTo>
                  <a:cubicBezTo>
                    <a:pt x="1981" y="2696"/>
                    <a:pt x="1981" y="2696"/>
                    <a:pt x="1981" y="2696"/>
                  </a:cubicBezTo>
                  <a:cubicBezTo>
                    <a:pt x="1981" y="2776"/>
                    <a:pt x="1916" y="2841"/>
                    <a:pt x="1836" y="2841"/>
                  </a:cubicBezTo>
                  <a:close/>
                </a:path>
              </a:pathLst>
            </a:custGeom>
            <a:solidFill>
              <a:srgbClr val="01B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5666" y="1629"/>
              <a:ext cx="1459" cy="2091"/>
            </a:xfrm>
            <a:custGeom>
              <a:avLst/>
              <a:gdLst>
                <a:gd name="T0" fmla="*/ 1837 w 1982"/>
                <a:gd name="T1" fmla="*/ 2841 h 2841"/>
                <a:gd name="T2" fmla="*/ 145 w 1982"/>
                <a:gd name="T3" fmla="*/ 2841 h 2841"/>
                <a:gd name="T4" fmla="*/ 0 w 1982"/>
                <a:gd name="T5" fmla="*/ 2696 h 2841"/>
                <a:gd name="T6" fmla="*/ 0 w 1982"/>
                <a:gd name="T7" fmla="*/ 392 h 2841"/>
                <a:gd name="T8" fmla="*/ 145 w 1982"/>
                <a:gd name="T9" fmla="*/ 247 h 2841"/>
                <a:gd name="T10" fmla="*/ 1744 w 1982"/>
                <a:gd name="T11" fmla="*/ 247 h 2841"/>
                <a:gd name="T12" fmla="*/ 1968 w 1982"/>
                <a:gd name="T13" fmla="*/ 4 h 2841"/>
                <a:gd name="T14" fmla="*/ 1979 w 1982"/>
                <a:gd name="T15" fmla="*/ 3 h 2841"/>
                <a:gd name="T16" fmla="*/ 1979 w 1982"/>
                <a:gd name="T17" fmla="*/ 15 h 2841"/>
                <a:gd name="T18" fmla="*/ 1753 w 1982"/>
                <a:gd name="T19" fmla="*/ 260 h 2841"/>
                <a:gd name="T20" fmla="*/ 1747 w 1982"/>
                <a:gd name="T21" fmla="*/ 263 h 2841"/>
                <a:gd name="T22" fmla="*/ 145 w 1982"/>
                <a:gd name="T23" fmla="*/ 263 h 2841"/>
                <a:gd name="T24" fmla="*/ 16 w 1982"/>
                <a:gd name="T25" fmla="*/ 392 h 2841"/>
                <a:gd name="T26" fmla="*/ 16 w 1982"/>
                <a:gd name="T27" fmla="*/ 2696 h 2841"/>
                <a:gd name="T28" fmla="*/ 145 w 1982"/>
                <a:gd name="T29" fmla="*/ 2825 h 2841"/>
                <a:gd name="T30" fmla="*/ 1837 w 1982"/>
                <a:gd name="T31" fmla="*/ 2825 h 2841"/>
                <a:gd name="T32" fmla="*/ 1966 w 1982"/>
                <a:gd name="T33" fmla="*/ 2696 h 2841"/>
                <a:gd name="T34" fmla="*/ 1966 w 1982"/>
                <a:gd name="T35" fmla="*/ 352 h 2841"/>
                <a:gd name="T36" fmla="*/ 1974 w 1982"/>
                <a:gd name="T37" fmla="*/ 344 h 2841"/>
                <a:gd name="T38" fmla="*/ 1981 w 1982"/>
                <a:gd name="T39" fmla="*/ 352 h 2841"/>
                <a:gd name="T40" fmla="*/ 1981 w 1982"/>
                <a:gd name="T41" fmla="*/ 2696 h 2841"/>
                <a:gd name="T42" fmla="*/ 1837 w 1982"/>
                <a:gd name="T43" fmla="*/ 2841 h 2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2" h="2841">
                  <a:moveTo>
                    <a:pt x="1837" y="2841"/>
                  </a:moveTo>
                  <a:cubicBezTo>
                    <a:pt x="145" y="2841"/>
                    <a:pt x="145" y="2841"/>
                    <a:pt x="145" y="2841"/>
                  </a:cubicBezTo>
                  <a:cubicBezTo>
                    <a:pt x="65" y="2841"/>
                    <a:pt x="0" y="2776"/>
                    <a:pt x="0" y="2696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312"/>
                    <a:pt x="65" y="247"/>
                    <a:pt x="145" y="247"/>
                  </a:cubicBezTo>
                  <a:cubicBezTo>
                    <a:pt x="1744" y="247"/>
                    <a:pt x="1744" y="247"/>
                    <a:pt x="1744" y="247"/>
                  </a:cubicBezTo>
                  <a:cubicBezTo>
                    <a:pt x="1968" y="4"/>
                    <a:pt x="1968" y="4"/>
                    <a:pt x="1968" y="4"/>
                  </a:cubicBezTo>
                  <a:cubicBezTo>
                    <a:pt x="1971" y="1"/>
                    <a:pt x="1976" y="0"/>
                    <a:pt x="1979" y="3"/>
                  </a:cubicBezTo>
                  <a:cubicBezTo>
                    <a:pt x="1982" y="6"/>
                    <a:pt x="1982" y="11"/>
                    <a:pt x="1979" y="15"/>
                  </a:cubicBezTo>
                  <a:cubicBezTo>
                    <a:pt x="1753" y="260"/>
                    <a:pt x="1753" y="260"/>
                    <a:pt x="1753" y="260"/>
                  </a:cubicBezTo>
                  <a:cubicBezTo>
                    <a:pt x="1752" y="262"/>
                    <a:pt x="1750" y="263"/>
                    <a:pt x="1747" y="263"/>
                  </a:cubicBezTo>
                  <a:cubicBezTo>
                    <a:pt x="145" y="263"/>
                    <a:pt x="145" y="263"/>
                    <a:pt x="145" y="263"/>
                  </a:cubicBezTo>
                  <a:cubicBezTo>
                    <a:pt x="74" y="263"/>
                    <a:pt x="16" y="320"/>
                    <a:pt x="16" y="392"/>
                  </a:cubicBezTo>
                  <a:cubicBezTo>
                    <a:pt x="16" y="2696"/>
                    <a:pt x="16" y="2696"/>
                    <a:pt x="16" y="2696"/>
                  </a:cubicBezTo>
                  <a:cubicBezTo>
                    <a:pt x="16" y="2767"/>
                    <a:pt x="74" y="2825"/>
                    <a:pt x="145" y="2825"/>
                  </a:cubicBezTo>
                  <a:cubicBezTo>
                    <a:pt x="1837" y="2825"/>
                    <a:pt x="1837" y="2825"/>
                    <a:pt x="1837" y="2825"/>
                  </a:cubicBezTo>
                  <a:cubicBezTo>
                    <a:pt x="1908" y="2825"/>
                    <a:pt x="1966" y="2767"/>
                    <a:pt x="1966" y="2696"/>
                  </a:cubicBezTo>
                  <a:cubicBezTo>
                    <a:pt x="1966" y="352"/>
                    <a:pt x="1966" y="352"/>
                    <a:pt x="1966" y="352"/>
                  </a:cubicBezTo>
                  <a:cubicBezTo>
                    <a:pt x="1966" y="348"/>
                    <a:pt x="1969" y="344"/>
                    <a:pt x="1974" y="344"/>
                  </a:cubicBezTo>
                  <a:cubicBezTo>
                    <a:pt x="1978" y="344"/>
                    <a:pt x="1981" y="348"/>
                    <a:pt x="1981" y="352"/>
                  </a:cubicBezTo>
                  <a:cubicBezTo>
                    <a:pt x="1981" y="2696"/>
                    <a:pt x="1981" y="2696"/>
                    <a:pt x="1981" y="2696"/>
                  </a:cubicBezTo>
                  <a:cubicBezTo>
                    <a:pt x="1981" y="2776"/>
                    <a:pt x="1917" y="2841"/>
                    <a:pt x="1837" y="2841"/>
                  </a:cubicBezTo>
                  <a:close/>
                </a:path>
              </a:pathLst>
            </a:custGeom>
            <a:solidFill>
              <a:srgbClr val="006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035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092E81-7DFF-4AA5-A455-D34F05B87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53" t="5356" r="15753" b="29384"/>
          <a:stretch/>
        </p:blipFill>
        <p:spPr>
          <a:xfrm>
            <a:off x="0" y="1"/>
            <a:ext cx="12192000" cy="653567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54E30-CB88-474D-B92F-F1A8D9376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5: Civil Discourse Online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70F57-5864-4223-9239-5D1BA1BAB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9C9C-BF1B-1D48-A1E3-EB2A40351E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F88CF5-54E0-418B-A313-966A8831BACC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1242411" cy="85710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Healthier Online Interactions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CB876-8925-4F88-926B-54BEFCF5923B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3 | Digital Citizenship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49C60F-D6CC-41C7-83F1-B13FF8D11A04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3947B2-6D2E-4153-BA2A-227197640D96}"/>
              </a:ext>
            </a:extLst>
          </p:cNvPr>
          <p:cNvSpPr/>
          <p:nvPr/>
        </p:nvSpPr>
        <p:spPr>
          <a:xfrm>
            <a:off x="610465" y="1187829"/>
            <a:ext cx="10653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897" indent="-342900" defTabSz="1219170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Today we will be debating whether there should be homework assignments in your school. To prepare, let’s watch the video which explores this topic.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52A565-5B2F-49B8-8239-C8E30316CBC0}"/>
              </a:ext>
            </a:extLst>
          </p:cNvPr>
          <p:cNvSpPr/>
          <p:nvPr/>
        </p:nvSpPr>
        <p:spPr>
          <a:xfrm>
            <a:off x="610465" y="1869559"/>
            <a:ext cx="2410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897" indent="-342900" defTabSz="1219170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6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pros and cons of homework. </a:t>
            </a:r>
          </a:p>
        </p:txBody>
      </p:sp>
      <p:pic>
        <p:nvPicPr>
          <p:cNvPr id="2" name="lwG3sQHb_NU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32866" y="2161947"/>
            <a:ext cx="5527039" cy="31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5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747111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Five Tips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5: Civil Discourse Online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05749" y="1569919"/>
            <a:ext cx="2790766" cy="4327961"/>
          </a:xfrm>
          <a:prstGeom prst="rect">
            <a:avLst/>
          </a:prstGeom>
          <a:noFill/>
          <a:ln w="73025">
            <a:solidFill>
              <a:srgbClr val="FFC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14">
            <a:extLst>
              <a:ext uri="{FF2B5EF4-FFF2-40B4-BE49-F238E27FC236}">
                <a16:creationId xmlns:a16="http://schemas.microsoft.com/office/drawing/2014/main" id="{6436E363-DE28-46AA-9A92-95B75BFE9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472" y="2853000"/>
            <a:ext cx="2035320" cy="1761799"/>
          </a:xfrm>
          <a:prstGeom prst="rect">
            <a:avLst/>
          </a:prstGeom>
        </p:spPr>
      </p:pic>
      <p:sp>
        <p:nvSpPr>
          <p:cNvPr id="39" name="Flowchart: Delay 38">
            <a:extLst>
              <a:ext uri="{FF2B5EF4-FFF2-40B4-BE49-F238E27FC236}">
                <a16:creationId xmlns:a16="http://schemas.microsoft.com/office/drawing/2014/main" id="{8732F0EE-7DEF-440B-A80B-34ACC4075519}"/>
              </a:ext>
            </a:extLst>
          </p:cNvPr>
          <p:cNvSpPr/>
          <p:nvPr/>
        </p:nvSpPr>
        <p:spPr>
          <a:xfrm rot="10800000">
            <a:off x="4238410" y="1574392"/>
            <a:ext cx="649298" cy="809375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endParaRPr lang="en-IN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5715000" y="1574090"/>
            <a:ext cx="6477000" cy="809677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marL="27432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Stay Calm.</a:t>
            </a:r>
          </a:p>
        </p:txBody>
      </p:sp>
      <p:sp>
        <p:nvSpPr>
          <p:cNvPr id="41" name="Flowchart: Delay 40">
            <a:extLst>
              <a:ext uri="{FF2B5EF4-FFF2-40B4-BE49-F238E27FC236}">
                <a16:creationId xmlns:a16="http://schemas.microsoft.com/office/drawing/2014/main" id="{8732F0EE-7DEF-440B-A80B-34ACC4075519}"/>
              </a:ext>
            </a:extLst>
          </p:cNvPr>
          <p:cNvSpPr/>
          <p:nvPr/>
        </p:nvSpPr>
        <p:spPr>
          <a:xfrm rot="10800000">
            <a:off x="4236954" y="2446080"/>
            <a:ext cx="649298" cy="809375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endParaRPr lang="en-IN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5715000" y="2445777"/>
            <a:ext cx="6477000" cy="809677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marL="27432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Don’t get personal.</a:t>
            </a:r>
          </a:p>
        </p:txBody>
      </p:sp>
      <p:sp>
        <p:nvSpPr>
          <p:cNvPr id="43" name="Flowchart: Delay 42">
            <a:extLst>
              <a:ext uri="{FF2B5EF4-FFF2-40B4-BE49-F238E27FC236}">
                <a16:creationId xmlns:a16="http://schemas.microsoft.com/office/drawing/2014/main" id="{8732F0EE-7DEF-440B-A80B-34ACC4075519}"/>
              </a:ext>
            </a:extLst>
          </p:cNvPr>
          <p:cNvSpPr/>
          <p:nvPr/>
        </p:nvSpPr>
        <p:spPr>
          <a:xfrm rot="10800000">
            <a:off x="4236954" y="3314533"/>
            <a:ext cx="649298" cy="809375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endParaRPr lang="en-IN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5715000" y="3314230"/>
            <a:ext cx="6477000" cy="809677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marL="27432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“I” statements.</a:t>
            </a:r>
          </a:p>
        </p:txBody>
      </p:sp>
      <p:sp>
        <p:nvSpPr>
          <p:cNvPr id="45" name="Flowchart: Delay 44">
            <a:extLst>
              <a:ext uri="{FF2B5EF4-FFF2-40B4-BE49-F238E27FC236}">
                <a16:creationId xmlns:a16="http://schemas.microsoft.com/office/drawing/2014/main" id="{8732F0EE-7DEF-440B-A80B-34ACC4075519}"/>
              </a:ext>
            </a:extLst>
          </p:cNvPr>
          <p:cNvSpPr/>
          <p:nvPr/>
        </p:nvSpPr>
        <p:spPr>
          <a:xfrm rot="10800000">
            <a:off x="4236954" y="4212790"/>
            <a:ext cx="649298" cy="809375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endParaRPr lang="en-IN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5715000" y="4212488"/>
            <a:ext cx="6477000" cy="809677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marL="27432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Listen to their point of view.</a:t>
            </a:r>
          </a:p>
        </p:txBody>
      </p:sp>
      <p:sp>
        <p:nvSpPr>
          <p:cNvPr id="47" name="Flowchart: Delay 46">
            <a:extLst>
              <a:ext uri="{FF2B5EF4-FFF2-40B4-BE49-F238E27FC236}">
                <a16:creationId xmlns:a16="http://schemas.microsoft.com/office/drawing/2014/main" id="{8732F0EE-7DEF-440B-A80B-34ACC4075519}"/>
              </a:ext>
            </a:extLst>
          </p:cNvPr>
          <p:cNvSpPr/>
          <p:nvPr/>
        </p:nvSpPr>
        <p:spPr>
          <a:xfrm rot="10800000">
            <a:off x="4236954" y="5088504"/>
            <a:ext cx="649298" cy="809375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endParaRPr lang="en-IN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5715000" y="5088202"/>
            <a:ext cx="6477000" cy="809677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marL="27432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things go too far, step back.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4887708" y="1574090"/>
            <a:ext cx="827292" cy="809677"/>
          </a:xfrm>
          <a:prstGeom prst="rect">
            <a:avLst/>
          </a:prstGeom>
          <a:solidFill>
            <a:srgbClr val="04B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4887708" y="2445777"/>
            <a:ext cx="827292" cy="809677"/>
          </a:xfrm>
          <a:prstGeom prst="rect">
            <a:avLst/>
          </a:prstGeom>
          <a:solidFill>
            <a:srgbClr val="FFC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4887708" y="3314230"/>
            <a:ext cx="827292" cy="8096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4887708" y="4212488"/>
            <a:ext cx="827292" cy="8096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4887708" y="5088202"/>
            <a:ext cx="827292" cy="8096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0051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06530E-3FC8-485C-8FD3-EDCBBB695B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10039" r="974" b="10796"/>
          <a:stretch/>
        </p:blipFill>
        <p:spPr>
          <a:xfrm flipH="1">
            <a:off x="3048" y="0"/>
            <a:ext cx="12188952" cy="6560821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Worksheet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5: Civil Discourse Online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65F707-FCEC-42CC-AAC6-8C052A88887A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2CE561-68CB-4F30-9254-485456935B6E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3 | Digital Citizenship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BFEC3B-1554-4EBF-87A7-C8DEA37B3E02}"/>
              </a:ext>
            </a:extLst>
          </p:cNvPr>
          <p:cNvSpPr/>
          <p:nvPr/>
        </p:nvSpPr>
        <p:spPr>
          <a:xfrm>
            <a:off x="705749" y="1535196"/>
            <a:ext cx="6210599" cy="1463039"/>
          </a:xfrm>
          <a:prstGeom prst="rect">
            <a:avLst/>
          </a:prstGeom>
          <a:solidFill>
            <a:schemeClr val="bg1">
              <a:alpha val="71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pages 2 and 3 of the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Disconnected Discourse Worksheet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01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3148</TotalTime>
  <Words>652</Words>
  <Application>Microsoft Office PowerPoint</Application>
  <PresentationFormat>Widescreen</PresentationFormat>
  <Paragraphs>76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2699</cp:lastModifiedBy>
  <cp:revision>112</cp:revision>
  <dcterms:created xsi:type="dcterms:W3CDTF">2022-01-21T07:53:15Z</dcterms:created>
  <dcterms:modified xsi:type="dcterms:W3CDTF">2022-05-31T06:19:54Z</dcterms:modified>
</cp:coreProperties>
</file>