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309" r:id="rId3"/>
    <p:sldId id="305" r:id="rId4"/>
    <p:sldId id="328" r:id="rId5"/>
    <p:sldId id="329" r:id="rId6"/>
    <p:sldId id="330" r:id="rId7"/>
    <p:sldId id="332" r:id="rId8"/>
    <p:sldId id="333" r:id="rId9"/>
    <p:sldId id="29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userDrawn="1">
          <p15:clr>
            <a:srgbClr val="A4A3A4"/>
          </p15:clr>
        </p15:guide>
        <p15:guide id="2" pos="529" userDrawn="1">
          <p15:clr>
            <a:srgbClr val="A4A3A4"/>
          </p15:clr>
        </p15:guide>
        <p15:guide id="3" pos="30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0BDCA5-7171-2BE5-C661-582D5FEE5252}" name="IT Department" initials="ID" userId="IT Department"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 id="2" name="Swati Venkat" initials="SV" lastIdx="2" clrIdx="1">
    <p:extLst>
      <p:ext uri="{19B8F6BF-5375-455C-9EA6-DF929625EA0E}">
        <p15:presenceInfo xmlns:p15="http://schemas.microsoft.com/office/powerpoint/2012/main" userId="S::swati@redbaron.in::9c3fa7aa-3095-494f-87c9-d1624697a8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B04F"/>
    <a:srgbClr val="0064E0"/>
    <a:srgbClr val="BDD0FB"/>
    <a:srgbClr val="E6E6E6"/>
    <a:srgbClr val="21B573"/>
    <a:srgbClr val="CFF9E2"/>
    <a:srgbClr val="DDF0FF"/>
    <a:srgbClr val="0064DF"/>
    <a:srgbClr val="15B15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0C2936-F233-4ABE-82F1-A32408FF9336}" v="1" dt="2022-05-31T06:18:04.6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61" autoAdjust="0"/>
    <p:restoredTop sz="93657" autoAdjust="0"/>
  </p:normalViewPr>
  <p:slideViewPr>
    <p:cSldViewPr snapToGrid="0" snapToObjects="1" showGuides="1">
      <p:cViewPr varScale="1">
        <p:scale>
          <a:sx n="61" d="100"/>
          <a:sy n="61" d="100"/>
        </p:scale>
        <p:origin x="942" y="60"/>
      </p:cViewPr>
      <p:guideLst>
        <p:guide orient="horz" pos="187"/>
        <p:guide pos="529"/>
        <p:guide pos="302"/>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2699" userId="d41f716e-f956-461f-8b98-7761afdba872" providerId="ADAL" clId="{7C0C2936-F233-4ABE-82F1-A32408FF9336}"/>
    <pc:docChg chg="custSel modSld">
      <pc:chgData name="2699" userId="d41f716e-f956-461f-8b98-7761afdba872" providerId="ADAL" clId="{7C0C2936-F233-4ABE-82F1-A32408FF9336}" dt="2022-05-31T06:18:09.988" v="3"/>
      <pc:docMkLst>
        <pc:docMk/>
      </pc:docMkLst>
      <pc:sldChg chg="delSp modSp mod">
        <pc:chgData name="2699" userId="d41f716e-f956-461f-8b98-7761afdba872" providerId="ADAL" clId="{7C0C2936-F233-4ABE-82F1-A32408FF9336}" dt="2022-05-31T06:18:04.647" v="2" actId="1076"/>
        <pc:sldMkLst>
          <pc:docMk/>
          <pc:sldMk cId="1352325610" sldId="298"/>
        </pc:sldMkLst>
        <pc:grpChg chg="del">
          <ac:chgData name="2699" userId="d41f716e-f956-461f-8b98-7761afdba872" providerId="ADAL" clId="{7C0C2936-F233-4ABE-82F1-A32408FF9336}" dt="2022-05-31T06:18:00.624" v="0" actId="478"/>
          <ac:grpSpMkLst>
            <pc:docMk/>
            <pc:sldMk cId="1352325610" sldId="298"/>
            <ac:grpSpMk id="7" creationId="{04DCC066-D362-4588-B5B0-8AB8D6294002}"/>
          </ac:grpSpMkLst>
        </pc:grpChg>
        <pc:picChg chg="del topLvl">
          <ac:chgData name="2699" userId="d41f716e-f956-461f-8b98-7761afdba872" providerId="ADAL" clId="{7C0C2936-F233-4ABE-82F1-A32408FF9336}" dt="2022-05-31T06:18:00.624" v="0" actId="478"/>
          <ac:picMkLst>
            <pc:docMk/>
            <pc:sldMk cId="1352325610" sldId="298"/>
            <ac:picMk id="11" creationId="{F200429E-7AED-374D-8DA9-80F70843F875}"/>
          </ac:picMkLst>
        </pc:picChg>
        <pc:picChg chg="mod topLvl">
          <ac:chgData name="2699" userId="d41f716e-f956-461f-8b98-7761afdba872" providerId="ADAL" clId="{7C0C2936-F233-4ABE-82F1-A32408FF9336}" dt="2022-05-31T06:18:04.647" v="2" actId="1076"/>
          <ac:picMkLst>
            <pc:docMk/>
            <pc:sldMk cId="1352325610" sldId="298"/>
            <ac:picMk id="12" creationId="{73A3A52A-857E-4314-8E4B-FF1DEC3C6C5F}"/>
          </ac:picMkLst>
        </pc:picChg>
        <pc:cxnChg chg="del">
          <ac:chgData name="2699" userId="d41f716e-f956-461f-8b98-7761afdba872" providerId="ADAL" clId="{7C0C2936-F233-4ABE-82F1-A32408FF9336}" dt="2022-05-31T06:18:01.601" v="1" actId="478"/>
          <ac:cxnSpMkLst>
            <pc:docMk/>
            <pc:sldMk cId="1352325610" sldId="298"/>
            <ac:cxnSpMk id="8" creationId="{88CCBBDA-9B89-4633-BD6C-0B01745BD740}"/>
          </ac:cxnSpMkLst>
        </pc:cxnChg>
      </pc:sldChg>
      <pc:sldChg chg="delCm">
        <pc:chgData name="2699" userId="d41f716e-f956-461f-8b98-7761afdba872" providerId="ADAL" clId="{7C0C2936-F233-4ABE-82F1-A32408FF9336}" dt="2022-05-31T06:18:09.988" v="3"/>
        <pc:sldMkLst>
          <pc:docMk/>
          <pc:sldMk cId="4051858265" sldId="309"/>
        </pc:sldMkLst>
      </pc:sldChg>
    </pc:docChg>
  </pc:docChgLst>
  <pc:docChgLst>
    <pc:chgData name="IT Department" userId="067eaf3b-e7f9-421d-a234-a31d0df16d4a" providerId="ADAL" clId="{EBAB52E0-4017-4081-B1CB-401F2FBB655A}"/>
    <pc:docChg chg="">
      <pc:chgData name="IT Department" userId="067eaf3b-e7f9-421d-a234-a31d0df16d4a" providerId="ADAL" clId="{EBAB52E0-4017-4081-B1CB-401F2FBB655A}" dt="2022-04-11T05:21:12.923" v="0"/>
      <pc:docMkLst>
        <pc:docMk/>
      </pc:docMkLst>
      <pc:sldChg chg="addCm">
        <pc:chgData name="IT Department" userId="067eaf3b-e7f9-421d-a234-a31d0df16d4a" providerId="ADAL" clId="{EBAB52E0-4017-4081-B1CB-401F2FBB655A}" dt="2022-04-11T05:21:12.923" v="0"/>
        <pc:sldMkLst>
          <pc:docMk/>
          <pc:sldMk cId="4051858265" sldId="30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CC12C-3B9A-4184-839C-50AC7E2386FB}" type="datetimeFigureOut">
              <a:rPr lang="en-IN" smtClean="0"/>
              <a:t>31-05-2022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0BF4F1-4607-4B3A-A010-FD649D2D8BC3}" type="slidenum">
              <a:rPr lang="en-IN" smtClean="0"/>
              <a:t>‹#›</a:t>
            </a:fld>
            <a:endParaRPr lang="en-IN"/>
          </a:p>
        </p:txBody>
      </p:sp>
    </p:spTree>
    <p:extLst>
      <p:ext uri="{BB962C8B-B14F-4D97-AF65-F5344CB8AC3E}">
        <p14:creationId xmlns:p14="http://schemas.microsoft.com/office/powerpoint/2010/main" val="2456922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0BF4F1-4607-4B3A-A010-FD649D2D8BC3}" type="slidenum">
              <a:rPr lang="en-IN" smtClean="0"/>
              <a:t>2</a:t>
            </a:fld>
            <a:endParaRPr lang="en-IN"/>
          </a:p>
        </p:txBody>
      </p:sp>
    </p:spTree>
    <p:extLst>
      <p:ext uri="{BB962C8B-B14F-4D97-AF65-F5344CB8AC3E}">
        <p14:creationId xmlns:p14="http://schemas.microsoft.com/office/powerpoint/2010/main" val="3599583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00BF4F1-4607-4B3A-A010-FD649D2D8BC3}" type="slidenum">
              <a:rPr lang="en-IN" smtClean="0"/>
              <a:t>3</a:t>
            </a:fld>
            <a:endParaRPr lang="en-IN" dirty="0"/>
          </a:p>
        </p:txBody>
      </p:sp>
    </p:spTree>
    <p:extLst>
      <p:ext uri="{BB962C8B-B14F-4D97-AF65-F5344CB8AC3E}">
        <p14:creationId xmlns:p14="http://schemas.microsoft.com/office/powerpoint/2010/main" val="2973179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0BF4F1-4607-4B3A-A010-FD649D2D8BC3}" type="slidenum">
              <a:rPr lang="en-IN" smtClean="0"/>
              <a:t>6</a:t>
            </a:fld>
            <a:endParaRPr lang="en-IN"/>
          </a:p>
        </p:txBody>
      </p:sp>
    </p:spTree>
    <p:extLst>
      <p:ext uri="{BB962C8B-B14F-4D97-AF65-F5344CB8AC3E}">
        <p14:creationId xmlns:p14="http://schemas.microsoft.com/office/powerpoint/2010/main" val="1279283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0BF4F1-4607-4B3A-A010-FD649D2D8BC3}" type="slidenum">
              <a:rPr lang="en-IN" smtClean="0"/>
              <a:t>7</a:t>
            </a:fld>
            <a:endParaRPr lang="en-IN"/>
          </a:p>
        </p:txBody>
      </p:sp>
    </p:spTree>
    <p:extLst>
      <p:ext uri="{BB962C8B-B14F-4D97-AF65-F5344CB8AC3E}">
        <p14:creationId xmlns:p14="http://schemas.microsoft.com/office/powerpoint/2010/main" val="454493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0BF4F1-4607-4B3A-A010-FD649D2D8BC3}" type="slidenum">
              <a:rPr lang="en-IN" smtClean="0"/>
              <a:t>8</a:t>
            </a:fld>
            <a:endParaRPr lang="en-IN"/>
          </a:p>
        </p:txBody>
      </p:sp>
    </p:spTree>
    <p:extLst>
      <p:ext uri="{BB962C8B-B14F-4D97-AF65-F5344CB8AC3E}">
        <p14:creationId xmlns:p14="http://schemas.microsoft.com/office/powerpoint/2010/main" val="1844738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92BA90-C641-6949-9D5B-1CBB977461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116" y="6642966"/>
            <a:ext cx="635187" cy="126615"/>
          </a:xfrm>
          <a:prstGeom prst="rect">
            <a:avLst/>
          </a:prstGeom>
        </p:spPr>
      </p:pic>
      <p:sp>
        <p:nvSpPr>
          <p:cNvPr id="2" name="Title 1">
            <a:extLst>
              <a:ext uri="{FF2B5EF4-FFF2-40B4-BE49-F238E27FC236}">
                <a16:creationId xmlns:a16="http://schemas.microsoft.com/office/drawing/2014/main" id="{B2F65873-3D32-F748-993C-2CE34A10E6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1196BA2-7480-6544-94D4-030E5E97F3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978D780B-1BA4-A746-B477-39D535B174AA}"/>
              </a:ext>
            </a:extLst>
          </p:cNvPr>
          <p:cNvSpPr/>
          <p:nvPr userDrawn="1"/>
        </p:nvSpPr>
        <p:spPr>
          <a:xfrm>
            <a:off x="0" y="6554546"/>
            <a:ext cx="11430000" cy="303454"/>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2DA10B61-2396-7144-B64C-AAA65430D33A}"/>
              </a:ext>
            </a:extLst>
          </p:cNvPr>
          <p:cNvSpPr>
            <a:spLocks noGrp="1"/>
          </p:cNvSpPr>
          <p:nvPr>
            <p:ph type="ftr" sz="quarter" idx="3"/>
          </p:nvPr>
        </p:nvSpPr>
        <p:spPr>
          <a:xfrm>
            <a:off x="1600200" y="6569111"/>
            <a:ext cx="4114800" cy="27432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 Digital Citizenship Level 2</a:t>
            </a:r>
          </a:p>
        </p:txBody>
      </p:sp>
      <p:pic>
        <p:nvPicPr>
          <p:cNvPr id="4" name="Picture 3">
            <a:extLst>
              <a:ext uri="{FF2B5EF4-FFF2-40B4-BE49-F238E27FC236}">
                <a16:creationId xmlns:a16="http://schemas.microsoft.com/office/drawing/2014/main" id="{CB0A0FC0-B879-B34E-8D99-1B7C7F76C1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767932" y="6554548"/>
            <a:ext cx="303452" cy="303452"/>
          </a:xfrm>
          <a:prstGeom prst="rect">
            <a:avLst/>
          </a:prstGeom>
        </p:spPr>
      </p:pic>
      <p:sp>
        <p:nvSpPr>
          <p:cNvPr id="10" name="Slide Number Placeholder 5">
            <a:extLst>
              <a:ext uri="{FF2B5EF4-FFF2-40B4-BE49-F238E27FC236}">
                <a16:creationId xmlns:a16="http://schemas.microsoft.com/office/drawing/2014/main" id="{049EC8DC-05DB-914E-B2EA-45DB1F8632F0}"/>
              </a:ext>
            </a:extLst>
          </p:cNvPr>
          <p:cNvSpPr>
            <a:spLocks noGrp="1"/>
          </p:cNvSpPr>
          <p:nvPr>
            <p:ph type="sldNum" sz="quarter" idx="4"/>
          </p:nvPr>
        </p:nvSpPr>
        <p:spPr>
          <a:xfrm>
            <a:off x="9346095" y="6569111"/>
            <a:ext cx="2743200"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dirty="0"/>
          </a:p>
        </p:txBody>
      </p:sp>
    </p:spTree>
    <p:extLst>
      <p:ext uri="{BB962C8B-B14F-4D97-AF65-F5344CB8AC3E}">
        <p14:creationId xmlns:p14="http://schemas.microsoft.com/office/powerpoint/2010/main" val="405890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B4D84D-79A6-9044-9DA6-BA4AF97175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506" y="6617996"/>
            <a:ext cx="768577" cy="153204"/>
          </a:xfrm>
          <a:prstGeom prst="rect">
            <a:avLst/>
          </a:prstGeom>
        </p:spPr>
      </p:pic>
      <p:sp>
        <p:nvSpPr>
          <p:cNvPr id="2" name="Title 1">
            <a:extLst>
              <a:ext uri="{FF2B5EF4-FFF2-40B4-BE49-F238E27FC236}">
                <a16:creationId xmlns:a16="http://schemas.microsoft.com/office/drawing/2014/main" id="{F61A5023-2B56-5943-A6B3-0261394ABB8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2C2ECEA-1FE3-4D42-9093-A56418B6CD36}"/>
              </a:ext>
            </a:extLst>
          </p:cNvPr>
          <p:cNvSpPr>
            <a:spLocks noGrp="1"/>
          </p:cNvSpPr>
          <p:nvPr>
            <p:ph idx="1"/>
          </p:nvPr>
        </p:nvSpPr>
        <p:spPr>
          <a:xfrm>
            <a:off x="838200" y="1825625"/>
            <a:ext cx="10515600" cy="4351338"/>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Rectangle 6">
            <a:extLst>
              <a:ext uri="{FF2B5EF4-FFF2-40B4-BE49-F238E27FC236}">
                <a16:creationId xmlns:a16="http://schemas.microsoft.com/office/drawing/2014/main" id="{D7C2DAA7-708D-C745-B10D-12CECDFABA6F}"/>
              </a:ext>
            </a:extLst>
          </p:cNvPr>
          <p:cNvSpPr/>
          <p:nvPr userDrawn="1"/>
        </p:nvSpPr>
        <p:spPr>
          <a:xfrm>
            <a:off x="0" y="6531197"/>
            <a:ext cx="12192000" cy="32680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9D4DE546-C634-054E-941B-78182981F59C}"/>
              </a:ext>
            </a:extLst>
          </p:cNvPr>
          <p:cNvSpPr>
            <a:spLocks noGrp="1"/>
          </p:cNvSpPr>
          <p:nvPr>
            <p:ph type="ftr" sz="quarter" idx="3"/>
          </p:nvPr>
        </p:nvSpPr>
        <p:spPr>
          <a:xfrm>
            <a:off x="1732722" y="6557436"/>
            <a:ext cx="4114800" cy="274324"/>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 Digital Citizenship Level 2</a:t>
            </a:r>
          </a:p>
        </p:txBody>
      </p:sp>
      <p:sp>
        <p:nvSpPr>
          <p:cNvPr id="10" name="Slide Number Placeholder 5">
            <a:extLst>
              <a:ext uri="{FF2B5EF4-FFF2-40B4-BE49-F238E27FC236}">
                <a16:creationId xmlns:a16="http://schemas.microsoft.com/office/drawing/2014/main" id="{7E0DFB33-842A-5947-8714-F2C5EBDE61CF}"/>
              </a:ext>
            </a:extLst>
          </p:cNvPr>
          <p:cNvSpPr>
            <a:spLocks noGrp="1"/>
          </p:cNvSpPr>
          <p:nvPr>
            <p:ph type="sldNum" sz="quarter" idx="4"/>
          </p:nvPr>
        </p:nvSpPr>
        <p:spPr>
          <a:xfrm>
            <a:off x="8610600" y="6557436"/>
            <a:ext cx="2743200" cy="274324"/>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a:p>
        </p:txBody>
      </p:sp>
    </p:spTree>
    <p:extLst>
      <p:ext uri="{BB962C8B-B14F-4D97-AF65-F5344CB8AC3E}">
        <p14:creationId xmlns:p14="http://schemas.microsoft.com/office/powerpoint/2010/main" val="24434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50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84C6C-3335-8845-B0A0-94AD52D90C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116" y="6642966"/>
            <a:ext cx="635187" cy="126615"/>
          </a:xfrm>
          <a:prstGeom prst="rect">
            <a:avLst/>
          </a:prstGeom>
        </p:spPr>
      </p:pic>
      <p:sp>
        <p:nvSpPr>
          <p:cNvPr id="2" name="Rectangle 1">
            <a:extLst>
              <a:ext uri="{FF2B5EF4-FFF2-40B4-BE49-F238E27FC236}">
                <a16:creationId xmlns:a16="http://schemas.microsoft.com/office/drawing/2014/main" id="{845652A3-B36A-1547-96FA-F08B65EF0CFE}"/>
              </a:ext>
            </a:extLst>
          </p:cNvPr>
          <p:cNvSpPr/>
          <p:nvPr userDrawn="1"/>
        </p:nvSpPr>
        <p:spPr>
          <a:xfrm>
            <a:off x="0" y="6554546"/>
            <a:ext cx="11430000" cy="303454"/>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AF98A3C6-7CE6-154E-9D3A-58D7B905E6B3}"/>
              </a:ext>
            </a:extLst>
          </p:cNvPr>
          <p:cNvSpPr>
            <a:spLocks noGrp="1"/>
          </p:cNvSpPr>
          <p:nvPr>
            <p:ph type="ftr" sz="quarter" idx="3"/>
          </p:nvPr>
        </p:nvSpPr>
        <p:spPr>
          <a:xfrm>
            <a:off x="1600200" y="6569111"/>
            <a:ext cx="4114800" cy="27432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 Digital Citizenship Level 2</a:t>
            </a:r>
          </a:p>
        </p:txBody>
      </p:sp>
      <p:pic>
        <p:nvPicPr>
          <p:cNvPr id="5" name="Picture 4">
            <a:extLst>
              <a:ext uri="{FF2B5EF4-FFF2-40B4-BE49-F238E27FC236}">
                <a16:creationId xmlns:a16="http://schemas.microsoft.com/office/drawing/2014/main" id="{458C5236-3EAD-8149-AEE9-60E4CC8490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767932" y="6554548"/>
            <a:ext cx="303452" cy="303452"/>
          </a:xfrm>
          <a:prstGeom prst="rect">
            <a:avLst/>
          </a:prstGeom>
        </p:spPr>
      </p:pic>
      <p:sp>
        <p:nvSpPr>
          <p:cNvPr id="6" name="Slide Number Placeholder 5">
            <a:extLst>
              <a:ext uri="{FF2B5EF4-FFF2-40B4-BE49-F238E27FC236}">
                <a16:creationId xmlns:a16="http://schemas.microsoft.com/office/drawing/2014/main" id="{F00629BE-65BC-C544-8C69-187421256449}"/>
              </a:ext>
            </a:extLst>
          </p:cNvPr>
          <p:cNvSpPr>
            <a:spLocks noGrp="1"/>
          </p:cNvSpPr>
          <p:nvPr>
            <p:ph type="sldNum" sz="quarter" idx="4"/>
          </p:nvPr>
        </p:nvSpPr>
        <p:spPr>
          <a:xfrm>
            <a:off x="9346095" y="6569111"/>
            <a:ext cx="2743200"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dirty="0"/>
          </a:p>
        </p:txBody>
      </p:sp>
      <p:sp>
        <p:nvSpPr>
          <p:cNvPr id="7" name="Title Placeholder 1">
            <a:extLst>
              <a:ext uri="{FF2B5EF4-FFF2-40B4-BE49-F238E27FC236}">
                <a16:creationId xmlns:a16="http://schemas.microsoft.com/office/drawing/2014/main" id="{E6F81115-C783-427A-9254-54B6021A5131}"/>
              </a:ext>
            </a:extLst>
          </p:cNvPr>
          <p:cNvSpPr>
            <a:spLocks noGrp="1"/>
          </p:cNvSpPr>
          <p:nvPr>
            <p:ph type="title"/>
          </p:nvPr>
        </p:nvSpPr>
        <p:spPr>
          <a:xfrm>
            <a:off x="838200" y="365125"/>
            <a:ext cx="10515600" cy="1325563"/>
          </a:xfrm>
          <a:prstGeom prst="rect">
            <a:avLst/>
          </a:prstGeom>
        </p:spPr>
        <p:txBody>
          <a:bodyPr anchor="t">
            <a:normAutofit/>
          </a:bodyPr>
          <a:lstStyle/>
          <a:p>
            <a:pPr marL="0" lvl="0"/>
            <a:r>
              <a:rPr lang="en-GB" dirty="0"/>
              <a:t>Click to edit Master title style</a:t>
            </a:r>
            <a:endParaRPr lang="en-US" dirty="0"/>
          </a:p>
        </p:txBody>
      </p:sp>
      <p:sp>
        <p:nvSpPr>
          <p:cNvPr id="8" name="Rectangle 7">
            <a:extLst>
              <a:ext uri="{FF2B5EF4-FFF2-40B4-BE49-F238E27FC236}">
                <a16:creationId xmlns:a16="http://schemas.microsoft.com/office/drawing/2014/main" id="{A43B28AD-5160-4875-932A-D4B2AB9FB1C1}"/>
              </a:ext>
            </a:extLst>
          </p:cNvPr>
          <p:cNvSpPr/>
          <p:nvPr userDrawn="1"/>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3 | Digital Citizenship</a:t>
            </a:r>
          </a:p>
        </p:txBody>
      </p:sp>
    </p:spTree>
    <p:extLst>
      <p:ext uri="{BB962C8B-B14F-4D97-AF65-F5344CB8AC3E}">
        <p14:creationId xmlns:p14="http://schemas.microsoft.com/office/powerpoint/2010/main" val="20625521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16AC22-A6E5-374E-BEA2-A6A125962433}"/>
              </a:ext>
            </a:extLst>
          </p:cNvPr>
          <p:cNvSpPr>
            <a:spLocks noGrp="1"/>
          </p:cNvSpPr>
          <p:nvPr>
            <p:ph type="title"/>
          </p:nvPr>
        </p:nvSpPr>
        <p:spPr>
          <a:xfrm>
            <a:off x="838200" y="365125"/>
            <a:ext cx="10515600" cy="1325563"/>
          </a:xfrm>
          <a:prstGeom prst="rect">
            <a:avLst/>
          </a:prstGeom>
        </p:spPr>
        <p:txBody>
          <a:bodyPr anchor="t">
            <a:normAutofit/>
          </a:bodyPr>
          <a:lstStyle/>
          <a:p>
            <a:pPr marL="0" lvl="0"/>
            <a:r>
              <a:rPr lang="en-GB" dirty="0"/>
              <a:t>Click to edit Master title style</a:t>
            </a:r>
            <a:endParaRPr lang="en-US" dirty="0"/>
          </a:p>
        </p:txBody>
      </p:sp>
      <p:sp>
        <p:nvSpPr>
          <p:cNvPr id="3" name="Text Placeholder 2">
            <a:extLst>
              <a:ext uri="{FF2B5EF4-FFF2-40B4-BE49-F238E27FC236}">
                <a16:creationId xmlns:a16="http://schemas.microsoft.com/office/drawing/2014/main" id="{C8EE5531-68B3-604D-9B89-EAC9D16CFC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a:t>
            </a:r>
            <a:r>
              <a:rPr lang="en-GB" dirty="0" err="1"/>
              <a:t>levela</a:t>
            </a:r>
            <a:endParaRPr lang="en-US" dirty="0"/>
          </a:p>
        </p:txBody>
      </p:sp>
    </p:spTree>
    <p:extLst>
      <p:ext uri="{BB962C8B-B14F-4D97-AF65-F5344CB8AC3E}">
        <p14:creationId xmlns:p14="http://schemas.microsoft.com/office/powerpoint/2010/main" val="2500131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hf hdr="0" dt="0"/>
  <p:txStyles>
    <p:titleStyle>
      <a:lvl1pPr algn="l" defTabSz="914400" rtl="0" eaLnBrk="1" latinLnBrk="0" hangingPunct="1">
        <a:lnSpc>
          <a:spcPct val="90000"/>
        </a:lnSpc>
        <a:spcBef>
          <a:spcPct val="0"/>
        </a:spcBef>
        <a:buNone/>
        <a:defRPr lang="en-US" sz="3600" b="1" kern="1200" dirty="0">
          <a:solidFill>
            <a:srgbClr val="0064E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FA82F36-AAF7-7647-968F-5AD0FAD80C8A}"/>
              </a:ext>
            </a:extLst>
          </p:cNvPr>
          <p:cNvSpPr/>
          <p:nvPr/>
        </p:nvSpPr>
        <p:spPr>
          <a:xfrm>
            <a:off x="7090787" y="2004484"/>
            <a:ext cx="3349451" cy="1077218"/>
          </a:xfrm>
          <a:prstGeom prst="rect">
            <a:avLst/>
          </a:prstGeom>
        </p:spPr>
        <p:txBody>
          <a:bodyPr wrap="square">
            <a:spAutoFit/>
          </a:bodyPr>
          <a:lstStyle/>
          <a:p>
            <a:r>
              <a:rPr lang="en-IN" sz="3200" b="1" spc="300" dirty="0">
                <a:solidFill>
                  <a:srgbClr val="0064DF"/>
                </a:solidFill>
                <a:latin typeface="Arial" panose="020B0604020202020204" pitchFamily="34" charset="0"/>
                <a:cs typeface="Arial" panose="020B0604020202020204" pitchFamily="34" charset="0"/>
              </a:rPr>
              <a:t>Digital Citizenship</a:t>
            </a:r>
            <a:endParaRPr lang="en-US" sz="3200" b="1" spc="300" dirty="0">
              <a:solidFill>
                <a:srgbClr val="0064DF"/>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0F6624D-9425-C649-BECB-EB431B6F3AA4}"/>
              </a:ext>
            </a:extLst>
          </p:cNvPr>
          <p:cNvSpPr/>
          <p:nvPr/>
        </p:nvSpPr>
        <p:spPr>
          <a:xfrm>
            <a:off x="7177873" y="1778558"/>
            <a:ext cx="1627833" cy="140677"/>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2910840" y="3619500"/>
            <a:ext cx="1242060" cy="124206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0" name="Picture 9"/>
          <p:cNvPicPr>
            <a:picLocks noChangeAspect="1"/>
          </p:cNvPicPr>
          <p:nvPr/>
        </p:nvPicPr>
        <p:blipFill>
          <a:blip r:embed="rId2"/>
          <a:stretch>
            <a:fillRect/>
          </a:stretch>
        </p:blipFill>
        <p:spPr>
          <a:xfrm>
            <a:off x="3148211" y="3878740"/>
            <a:ext cx="767317" cy="769300"/>
          </a:xfrm>
          <a:prstGeom prst="rect">
            <a:avLst/>
          </a:prstGeom>
        </p:spPr>
      </p:pic>
      <p:pic>
        <p:nvPicPr>
          <p:cNvPr id="11" name="Picture 10">
            <a:extLst>
              <a:ext uri="{FF2B5EF4-FFF2-40B4-BE49-F238E27FC236}">
                <a16:creationId xmlns:a16="http://schemas.microsoft.com/office/drawing/2014/main" id="{B4C60E09-D857-4CF7-8B40-63181B8430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939" y="839660"/>
            <a:ext cx="4533265" cy="5178679"/>
          </a:xfrm>
          <a:prstGeom prst="rect">
            <a:avLst/>
          </a:prstGeom>
        </p:spPr>
      </p:pic>
      <p:sp>
        <p:nvSpPr>
          <p:cNvPr id="14" name="Rectangle 13">
            <a:extLst>
              <a:ext uri="{FF2B5EF4-FFF2-40B4-BE49-F238E27FC236}">
                <a16:creationId xmlns:a16="http://schemas.microsoft.com/office/drawing/2014/main" id="{E755846C-5BC6-4FF2-A7B1-37D5E4D17021}"/>
              </a:ext>
            </a:extLst>
          </p:cNvPr>
          <p:cNvSpPr/>
          <p:nvPr/>
        </p:nvSpPr>
        <p:spPr>
          <a:xfrm>
            <a:off x="7177872" y="3536950"/>
            <a:ext cx="5014127" cy="15146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Rectangle 14">
            <a:extLst>
              <a:ext uri="{FF2B5EF4-FFF2-40B4-BE49-F238E27FC236}">
                <a16:creationId xmlns:a16="http://schemas.microsoft.com/office/drawing/2014/main" id="{3BF29FE7-0FF2-466D-BC05-365E43DA8BFE}"/>
              </a:ext>
            </a:extLst>
          </p:cNvPr>
          <p:cNvSpPr/>
          <p:nvPr/>
        </p:nvSpPr>
        <p:spPr>
          <a:xfrm>
            <a:off x="7386062" y="3664608"/>
            <a:ext cx="5101213" cy="1277273"/>
          </a:xfrm>
          <a:prstGeom prst="rect">
            <a:avLst/>
          </a:prstGeom>
        </p:spPr>
        <p:txBody>
          <a:bodyPr wrap="square">
            <a:spAutoFit/>
          </a:bodyPr>
          <a:lstStyle/>
          <a:p>
            <a:r>
              <a:rPr lang="en-US" sz="2400" spc="300" dirty="0">
                <a:solidFill>
                  <a:schemeClr val="bg1"/>
                </a:solidFill>
                <a:latin typeface="Arial" panose="020B0604020202020204" pitchFamily="34" charset="0"/>
                <a:cs typeface="Arial" panose="020B0604020202020204" pitchFamily="34" charset="0"/>
              </a:rPr>
              <a:t>Lesson 3</a:t>
            </a:r>
          </a:p>
          <a:p>
            <a:endParaRPr lang="en-US" sz="500" spc="300" dirty="0">
              <a:solidFill>
                <a:schemeClr val="bg1"/>
              </a:solidFill>
              <a:latin typeface="Arial" panose="020B0604020202020204" pitchFamily="34" charset="0"/>
              <a:cs typeface="Arial" panose="020B0604020202020204" pitchFamily="34" charset="0"/>
            </a:endParaRPr>
          </a:p>
          <a:p>
            <a:pPr lvl="0">
              <a:buClr>
                <a:srgbClr val="FFFF00"/>
              </a:buClr>
              <a:buSzPts val="2400"/>
            </a:pPr>
            <a:r>
              <a:rPr lang="en-US" sz="2400" b="1" dirty="0">
                <a:solidFill>
                  <a:srgbClr val="FFFF00"/>
                </a:solidFill>
                <a:latin typeface="Arial"/>
                <a:ea typeface="Arial"/>
                <a:cs typeface="Arial"/>
                <a:sym typeface="Arial"/>
              </a:rPr>
              <a:t>RELATIONSHIPS AND BOUNDARIES</a:t>
            </a:r>
          </a:p>
        </p:txBody>
      </p:sp>
    </p:spTree>
    <p:extLst>
      <p:ext uri="{BB962C8B-B14F-4D97-AF65-F5344CB8AC3E}">
        <p14:creationId xmlns:p14="http://schemas.microsoft.com/office/powerpoint/2010/main" val="3224545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D0937B8-9CCA-4EC7-96CF-D6671C3B7956}"/>
              </a:ext>
            </a:extLst>
          </p:cNvPr>
          <p:cNvSpPr/>
          <p:nvPr/>
        </p:nvSpPr>
        <p:spPr>
          <a:xfrm>
            <a:off x="1" y="-4850"/>
            <a:ext cx="6095999" cy="6573961"/>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2</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286615"/>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Friendships IRL</a:t>
            </a:r>
            <a:endParaRPr lang="en-IN" sz="3600" b="1" dirty="0">
              <a:solidFill>
                <a:schemeClr val="bg1"/>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3: Relationships and Boundaries</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4EB7A22-B513-4769-9B33-DE4484A98C6B}"/>
              </a:ext>
            </a:extLst>
          </p:cNvPr>
          <p:cNvSpPr/>
          <p:nvPr/>
        </p:nvSpPr>
        <p:spPr>
          <a:xfrm>
            <a:off x="6248400" y="3277456"/>
            <a:ext cx="5134947" cy="3110658"/>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endParaRPr lang="en-US" sz="1400" dirty="0">
              <a:solidFill>
                <a:schemeClr val="tx1"/>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5899800B-5D8A-4105-91F8-76255730A626}"/>
              </a:ext>
            </a:extLst>
          </p:cNvPr>
          <p:cNvSpPr txBox="1"/>
          <p:nvPr/>
        </p:nvSpPr>
        <p:spPr>
          <a:xfrm>
            <a:off x="6081864" y="2837669"/>
            <a:ext cx="2050199" cy="461665"/>
          </a:xfrm>
          <a:prstGeom prst="rect">
            <a:avLst/>
          </a:prstGeom>
          <a:noFill/>
        </p:spPr>
        <p:txBody>
          <a:bodyPr wrap="square">
            <a:spAutoFit/>
          </a:bodyPr>
          <a:lstStyle/>
          <a:p>
            <a:pPr algn="ctr"/>
            <a:r>
              <a:rPr lang="en-US" sz="2400" b="1" dirty="0">
                <a:solidFill>
                  <a:srgbClr val="0064E0"/>
                </a:solidFill>
                <a:latin typeface="Arial" panose="020B0604020202020204" pitchFamily="34" charset="0"/>
                <a:cs typeface="Arial" panose="020B0604020202020204" pitchFamily="34" charset="0"/>
              </a:rPr>
              <a:t>Differences</a:t>
            </a:r>
          </a:p>
        </p:txBody>
      </p:sp>
      <p:sp>
        <p:nvSpPr>
          <p:cNvPr id="26" name="Rectangle 25">
            <a:extLst>
              <a:ext uri="{FF2B5EF4-FFF2-40B4-BE49-F238E27FC236}">
                <a16:creationId xmlns:a16="http://schemas.microsoft.com/office/drawing/2014/main" id="{1B3F4A46-26EC-4B80-9FE1-2708698A191C}"/>
              </a:ext>
            </a:extLst>
          </p:cNvPr>
          <p:cNvSpPr/>
          <p:nvPr/>
        </p:nvSpPr>
        <p:spPr>
          <a:xfrm>
            <a:off x="861060" y="3277456"/>
            <a:ext cx="5068405" cy="3110658"/>
          </a:xfrm>
          <a:prstGeom prst="rect">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endParaRPr lang="en-US" sz="1400" dirty="0">
              <a:solidFill>
                <a:schemeClr val="bg1"/>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09A10C6A-BEC3-4523-B068-331D4AF08310}"/>
              </a:ext>
            </a:extLst>
          </p:cNvPr>
          <p:cNvSpPr txBox="1"/>
          <p:nvPr/>
        </p:nvSpPr>
        <p:spPr>
          <a:xfrm>
            <a:off x="749591" y="2837669"/>
            <a:ext cx="1859497" cy="461665"/>
          </a:xfrm>
          <a:prstGeom prst="rect">
            <a:avLst/>
          </a:prstGeom>
          <a:noFill/>
        </p:spPr>
        <p:txBody>
          <a:bodyPr wrap="square">
            <a:spAutoFit/>
          </a:bodyPr>
          <a:lstStyle/>
          <a:p>
            <a:pPr algn="ctr"/>
            <a:r>
              <a:rPr lang="en-US" sz="2400" b="1" dirty="0">
                <a:solidFill>
                  <a:schemeClr val="bg1"/>
                </a:solidFill>
                <a:latin typeface="Arial" panose="020B0604020202020204" pitchFamily="34" charset="0"/>
                <a:cs typeface="Arial" panose="020B0604020202020204" pitchFamily="34" charset="0"/>
              </a:rPr>
              <a:t>Similarities</a:t>
            </a:r>
          </a:p>
        </p:txBody>
      </p:sp>
      <p:grpSp>
        <p:nvGrpSpPr>
          <p:cNvPr id="4" name="Group 3"/>
          <p:cNvGrpSpPr/>
          <p:nvPr/>
        </p:nvGrpSpPr>
        <p:grpSpPr>
          <a:xfrm>
            <a:off x="861060" y="1448338"/>
            <a:ext cx="10522287" cy="1240549"/>
            <a:chOff x="861060" y="5066270"/>
            <a:chExt cx="10455745" cy="1240549"/>
          </a:xfrm>
        </p:grpSpPr>
        <p:sp>
          <p:nvSpPr>
            <p:cNvPr id="7" name="Rectangle 6"/>
            <p:cNvSpPr/>
            <p:nvPr/>
          </p:nvSpPr>
          <p:spPr>
            <a:xfrm>
              <a:off x="861060" y="5066270"/>
              <a:ext cx="10455745" cy="1240549"/>
            </a:xfrm>
            <a:prstGeom prst="rect">
              <a:avLst/>
            </a:prstGeom>
            <a:solidFill>
              <a:schemeClr val="bg1"/>
            </a:solidFill>
            <a:ln>
              <a:solidFill>
                <a:srgbClr val="006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3595369" y="5394156"/>
              <a:ext cx="7037326"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How do you feel that texting is similar to yet different from speaking to someone face-to-face?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932" y="5197720"/>
              <a:ext cx="982363" cy="982363"/>
            </a:xfrm>
            <a:prstGeom prst="rect">
              <a:avLst/>
            </a:prstGeom>
          </p:spPr>
        </p:pic>
        <p:cxnSp>
          <p:nvCxnSpPr>
            <p:cNvPr id="11" name="Straight Connector 10"/>
            <p:cNvCxnSpPr/>
            <p:nvPr/>
          </p:nvCxnSpPr>
          <p:spPr>
            <a:xfrm>
              <a:off x="3048000" y="5271312"/>
              <a:ext cx="0" cy="769175"/>
            </a:xfrm>
            <a:prstGeom prst="line">
              <a:avLst/>
            </a:prstGeom>
            <a:ln>
              <a:solidFill>
                <a:srgbClr val="0064E0"/>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51858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BF307D2-7723-407B-A6B8-AB8C727EF43E}"/>
              </a:ext>
            </a:extLst>
          </p:cNvPr>
          <p:cNvPicPr>
            <a:picLocks noChangeAspect="1" noChangeArrowheads="1"/>
          </p:cNvPicPr>
          <p:nvPr/>
        </p:nvPicPr>
        <p:blipFill>
          <a:blip r:embed="rId5"/>
          <a:srcRect t="23" b="23"/>
          <a:stretch/>
        </p:blipFill>
        <p:spPr bwMode="auto">
          <a:xfrm>
            <a:off x="0" y="-1"/>
            <a:ext cx="12192000" cy="655024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3</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Friendships and Boundaries</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3: Relationships and Boundaries</a:t>
            </a:r>
          </a:p>
        </p:txBody>
      </p:sp>
      <p:sp>
        <p:nvSpPr>
          <p:cNvPr id="13" name="Rectangle 12">
            <a:extLst>
              <a:ext uri="{FF2B5EF4-FFF2-40B4-BE49-F238E27FC236}">
                <a16:creationId xmlns:a16="http://schemas.microsoft.com/office/drawing/2014/main" id="{9D65F707-FCEC-42CC-AAC6-8C052A88887A}"/>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252A565-5B2F-49B8-8239-C8E30316CBC0}"/>
              </a:ext>
            </a:extLst>
          </p:cNvPr>
          <p:cNvSpPr/>
          <p:nvPr/>
        </p:nvSpPr>
        <p:spPr>
          <a:xfrm>
            <a:off x="640115" y="1170435"/>
            <a:ext cx="7751531" cy="480901"/>
          </a:xfrm>
          <a:prstGeom prst="rect">
            <a:avLst/>
          </a:prstGeom>
        </p:spPr>
        <p:txBody>
          <a:bodyPr wrap="square">
            <a:spAutoFit/>
          </a:bodyPr>
          <a:lstStyle/>
          <a:p>
            <a:pPr marL="126997" defTabSz="1219170">
              <a:lnSpc>
                <a:spcPct val="115000"/>
              </a:lnSpc>
              <a:spcBef>
                <a:spcPts val="600"/>
              </a:spcBef>
              <a:spcAft>
                <a:spcPts val="600"/>
              </a:spcAft>
              <a:buSzPct val="100000"/>
            </a:pPr>
            <a:r>
              <a:rPr lang="en-US" sz="2400" b="1" kern="0" dirty="0">
                <a:latin typeface="Arial" panose="020B0604020202020204" pitchFamily="34" charset="0"/>
                <a:ea typeface="Montserrat"/>
                <a:cs typeface="Arial" panose="020B0604020202020204" pitchFamily="34" charset="0"/>
                <a:sym typeface="Montserrat"/>
              </a:rPr>
              <a:t> friendships and boundaries. </a:t>
            </a:r>
          </a:p>
        </p:txBody>
      </p:sp>
      <p:sp>
        <p:nvSpPr>
          <p:cNvPr id="10" name="Rectangle 9">
            <a:extLst>
              <a:ext uri="{FF2B5EF4-FFF2-40B4-BE49-F238E27FC236}">
                <a16:creationId xmlns:a16="http://schemas.microsoft.com/office/drawing/2014/main" id="{D5F76C6D-EDBD-45F7-87FF-EFCDDCAD173D}"/>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3 | Digital Citizenship</a:t>
            </a:r>
          </a:p>
        </p:txBody>
      </p:sp>
      <p:pic>
        <p:nvPicPr>
          <p:cNvPr id="5" name="10_4_Rewarding Relationships_FINAL_SITE_FIX_mobile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18117" y="1895533"/>
            <a:ext cx="7132320" cy="4011930"/>
          </a:xfrm>
          <a:prstGeom prst="rect">
            <a:avLst/>
          </a:prstGeom>
        </p:spPr>
      </p:pic>
    </p:spTree>
    <p:extLst>
      <p:ext uri="{BB962C8B-B14F-4D97-AF65-F5344CB8AC3E}">
        <p14:creationId xmlns:p14="http://schemas.microsoft.com/office/powerpoint/2010/main" val="1186741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B821E61-DC4C-40BA-A6C2-5A6104A100EA}"/>
              </a:ext>
            </a:extLst>
          </p:cNvPr>
          <p:cNvSpPr/>
          <p:nvPr/>
        </p:nvSpPr>
        <p:spPr>
          <a:xfrm>
            <a:off x="0" y="1436914"/>
            <a:ext cx="12191999" cy="4441740"/>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marL="285750" indent="-285750">
              <a:spcBef>
                <a:spcPts val="600"/>
              </a:spcBef>
              <a:spcAft>
                <a:spcPts val="600"/>
              </a:spcAft>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4</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9665167"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Online Friendships</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3: Relationships and Boundaries</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C91E0-FB3A-4354-AF73-D2023F138B43}"/>
              </a:ext>
            </a:extLst>
          </p:cNvPr>
          <p:cNvSpPr/>
          <p:nvPr/>
        </p:nvSpPr>
        <p:spPr>
          <a:xfrm>
            <a:off x="640116" y="1883901"/>
            <a:ext cx="5989284" cy="3406061"/>
          </a:xfrm>
          <a:prstGeom prst="rect">
            <a:avLst/>
          </a:prstGeom>
        </p:spPr>
        <p:txBody>
          <a:bodyPr wrap="square" rIns="504000">
            <a:spAutoFit/>
          </a:bodyPr>
          <a:lstStyle/>
          <a:p>
            <a:pPr marL="469897" indent="-342900" defTabSz="1219170">
              <a:spcAft>
                <a:spcPts val="1600"/>
              </a:spcAft>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How often do you message with your friends? </a:t>
            </a:r>
          </a:p>
          <a:p>
            <a:pPr marL="469897" indent="-342900" defTabSz="1219170">
              <a:spcAft>
                <a:spcPts val="1600"/>
              </a:spcAft>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Do you think that it is: just right, too much, too little? </a:t>
            </a:r>
          </a:p>
          <a:p>
            <a:pPr marL="469897" indent="-342900" defTabSz="1219170">
              <a:spcAft>
                <a:spcPts val="1600"/>
              </a:spcAft>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What do your parents say?</a:t>
            </a:r>
          </a:p>
          <a:p>
            <a:pPr marL="469897" indent="-342900" defTabSz="1219170">
              <a:spcAft>
                <a:spcPts val="1600"/>
              </a:spcAft>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How might devices and social media affect your friendships? Positively or negatively?</a:t>
            </a:r>
          </a:p>
          <a:p>
            <a:pPr marL="469897" indent="-342900" defTabSz="1219170">
              <a:spcAft>
                <a:spcPts val="1600"/>
              </a:spcAft>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What boundaries have you created with your friends for online communication? Do you wish that you had clear boundaries? </a:t>
            </a:r>
          </a:p>
        </p:txBody>
      </p:sp>
      <p:pic>
        <p:nvPicPr>
          <p:cNvPr id="14" name="Picture 13"/>
          <p:cNvPicPr>
            <a:picLocks noChangeAspect="1"/>
          </p:cNvPicPr>
          <p:nvPr/>
        </p:nvPicPr>
        <p:blipFill>
          <a:blip r:embed="rId2"/>
          <a:stretch>
            <a:fillRect/>
          </a:stretch>
        </p:blipFill>
        <p:spPr>
          <a:xfrm>
            <a:off x="6629400" y="2105304"/>
            <a:ext cx="4955903" cy="3299453"/>
          </a:xfrm>
          <a:prstGeom prst="rect">
            <a:avLst/>
          </a:prstGeom>
        </p:spPr>
      </p:pic>
    </p:spTree>
    <p:extLst>
      <p:ext uri="{BB962C8B-B14F-4D97-AF65-F5344CB8AC3E}">
        <p14:creationId xmlns:p14="http://schemas.microsoft.com/office/powerpoint/2010/main" val="2338189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5575034" y="577258"/>
            <a:ext cx="5409743" cy="5409743"/>
          </a:xfrm>
          <a:prstGeom prst="ellipse">
            <a:avLst/>
          </a:prstGeom>
          <a:solidFill>
            <a:srgbClr val="BDD0FB">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D0937B8-9CCA-4EC7-96CF-D6671C3B7956}"/>
              </a:ext>
            </a:extLst>
          </p:cNvPr>
          <p:cNvSpPr/>
          <p:nvPr/>
        </p:nvSpPr>
        <p:spPr>
          <a:xfrm>
            <a:off x="2" y="-4850"/>
            <a:ext cx="4953964" cy="6573961"/>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5</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50" y="286615"/>
            <a:ext cx="5376116"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Boundaries</a:t>
            </a:r>
            <a:endParaRPr lang="en-IN" sz="3600" b="1" dirty="0">
              <a:solidFill>
                <a:schemeClr val="bg1"/>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3: Relationships and Boundaries</a:t>
            </a:r>
          </a:p>
        </p:txBody>
      </p:sp>
      <p:sp>
        <p:nvSpPr>
          <p:cNvPr id="43" name="TextBox 42">
            <a:extLst>
              <a:ext uri="{FF2B5EF4-FFF2-40B4-BE49-F238E27FC236}">
                <a16:creationId xmlns:a16="http://schemas.microsoft.com/office/drawing/2014/main" id="{09A10C6A-BEC3-4523-B068-331D4AF08310}"/>
              </a:ext>
            </a:extLst>
          </p:cNvPr>
          <p:cNvSpPr txBox="1"/>
          <p:nvPr/>
        </p:nvSpPr>
        <p:spPr>
          <a:xfrm>
            <a:off x="749592" y="1457065"/>
            <a:ext cx="3741386" cy="3046988"/>
          </a:xfrm>
          <a:prstGeom prst="rect">
            <a:avLst/>
          </a:prstGeom>
          <a:noFill/>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Limits and invisible lines that we set for ourselves. They are guidelines on what we feel comfortable with and the expectations we have of the people we interact with.</a:t>
            </a:r>
          </a:p>
        </p:txBody>
      </p:sp>
      <p:sp>
        <p:nvSpPr>
          <p:cNvPr id="18" name="Rectangle 17">
            <a:extLst>
              <a:ext uri="{FF2B5EF4-FFF2-40B4-BE49-F238E27FC236}">
                <a16:creationId xmlns:a16="http://schemas.microsoft.com/office/drawing/2014/main" id="{5A362CEF-E409-4C98-A2DD-82953F8F0B09}"/>
              </a:ext>
            </a:extLst>
          </p:cNvPr>
          <p:cNvSpPr/>
          <p:nvPr/>
        </p:nvSpPr>
        <p:spPr>
          <a:xfrm>
            <a:off x="839788" y="937737"/>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6040672" y="1090877"/>
            <a:ext cx="5298964" cy="4906967"/>
          </a:xfrm>
          <a:prstGeom prst="rect">
            <a:avLst/>
          </a:prstGeom>
        </p:spPr>
      </p:pic>
    </p:spTree>
    <p:extLst>
      <p:ext uri="{BB962C8B-B14F-4D97-AF65-F5344CB8AC3E}">
        <p14:creationId xmlns:p14="http://schemas.microsoft.com/office/powerpoint/2010/main" val="85598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E412C-7280-4EBA-B3E0-7AC68411C8AB}"/>
              </a:ext>
            </a:extLst>
          </p:cNvPr>
          <p:cNvSpPr/>
          <p:nvPr/>
        </p:nvSpPr>
        <p:spPr>
          <a:xfrm>
            <a:off x="0" y="1376744"/>
            <a:ext cx="8927024" cy="5055206"/>
          </a:xfrm>
          <a:prstGeom prst="rect">
            <a:avLst/>
          </a:prstGeom>
          <a:gradFill>
            <a:gsLst>
              <a:gs pos="76000">
                <a:srgbClr val="EDEDED"/>
              </a:gs>
              <a:gs pos="0">
                <a:schemeClr val="bg1">
                  <a:lumMod val="92000"/>
                </a:schemeClr>
              </a:gs>
              <a:gs pos="10000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64000" tIns="36000" rIns="2304000" bIns="36000" rtlCol="0" anchor="ctr"/>
          <a:lstStyle/>
          <a:p>
            <a:r>
              <a:rPr lang="en-US" sz="1400" dirty="0">
                <a:solidFill>
                  <a:schemeClr val="tx1"/>
                </a:solidFill>
                <a:latin typeface="Arial" panose="020B0604020202020204" pitchFamily="34" charset="0"/>
                <a:cs typeface="Arial" panose="020B0604020202020204" pitchFamily="34" charset="0"/>
              </a:rPr>
              <a:t>Arin and Gaurav are classmates and close friends. Gaurav’s father recently gave him his old phone and Gaurav immediately joined the social media world. Both Gaurav and Arin are sports enthusiasts and they love to follow their </a:t>
            </a:r>
            <a:r>
              <a:rPr lang="en-US" sz="1400" dirty="0" err="1">
                <a:solidFill>
                  <a:schemeClr val="tx1"/>
                </a:solidFill>
                <a:latin typeface="Arial" panose="020B0604020202020204" pitchFamily="34" charset="0"/>
                <a:cs typeface="Arial" panose="020B0604020202020204" pitchFamily="34" charset="0"/>
              </a:rPr>
              <a:t>favourite</a:t>
            </a:r>
            <a:r>
              <a:rPr lang="en-US" sz="1400" dirty="0">
                <a:solidFill>
                  <a:schemeClr val="tx1"/>
                </a:solidFill>
                <a:latin typeface="Arial" panose="020B0604020202020204" pitchFamily="34" charset="0"/>
                <a:cs typeface="Arial" panose="020B0604020202020204" pitchFamily="34" charset="0"/>
              </a:rPr>
              <a:t> football teams online. </a:t>
            </a:r>
          </a:p>
          <a:p>
            <a:br>
              <a:rPr lang="en-US" sz="1400" dirty="0">
                <a:solidFill>
                  <a:schemeClr val="tx1"/>
                </a:solidFill>
                <a:latin typeface="Arial" panose="020B0604020202020204" pitchFamily="34" charset="0"/>
                <a:cs typeface="Arial" panose="020B0604020202020204" pitchFamily="34" charset="0"/>
              </a:rPr>
            </a:br>
            <a:r>
              <a:rPr lang="en-US" sz="1400" dirty="0">
                <a:solidFill>
                  <a:schemeClr val="tx1"/>
                </a:solidFill>
                <a:latin typeface="Arial" panose="020B0604020202020204" pitchFamily="34" charset="0"/>
                <a:cs typeface="Arial" panose="020B0604020202020204" pitchFamily="34" charset="0"/>
              </a:rPr>
              <a:t>Since Gaurav got his phone, Arin wanted one too. He worried that he was missing out, not knowing what was happening outside of school. His joy knew no bounds when his grandparents gifted him a phone on his birthday. He quickly joined social media and started messaging Gaurav every day. At first, Arin was happy to stay in touch with friends after school. </a:t>
            </a:r>
          </a:p>
          <a:p>
            <a:br>
              <a:rPr lang="en-US" sz="1400" dirty="0">
                <a:solidFill>
                  <a:schemeClr val="tx1"/>
                </a:solidFill>
                <a:latin typeface="Arial" panose="020B0604020202020204" pitchFamily="34" charset="0"/>
                <a:cs typeface="Arial" panose="020B0604020202020204" pitchFamily="34" charset="0"/>
              </a:rPr>
            </a:br>
            <a:r>
              <a:rPr lang="en-US" sz="1400" dirty="0">
                <a:solidFill>
                  <a:schemeClr val="tx1"/>
                </a:solidFill>
                <a:latin typeface="Arial" panose="020B0604020202020204" pitchFamily="34" charset="0"/>
                <a:cs typeface="Arial" panose="020B0604020202020204" pitchFamily="34" charset="0"/>
              </a:rPr>
              <a:t>However, lately, Gaurav has made many new friends who regularly get together for online gameplay. Arin finds it hard to make time for gaming, which annoys Gaurav. Arin feels bad for letting his friend down. </a:t>
            </a:r>
          </a:p>
          <a:p>
            <a:br>
              <a:rPr lang="en-US" sz="1400" dirty="0">
                <a:solidFill>
                  <a:schemeClr val="tx1"/>
                </a:solidFill>
                <a:latin typeface="Arial" panose="020B0604020202020204" pitchFamily="34" charset="0"/>
                <a:cs typeface="Arial" panose="020B0604020202020204" pitchFamily="34" charset="0"/>
              </a:rPr>
            </a:br>
            <a:r>
              <a:rPr lang="en-US" sz="1400" dirty="0">
                <a:solidFill>
                  <a:schemeClr val="tx1"/>
                </a:solidFill>
                <a:latin typeface="Arial" panose="020B0604020202020204" pitchFamily="34" charset="0"/>
                <a:cs typeface="Arial" panose="020B0604020202020204" pitchFamily="34" charset="0"/>
              </a:rPr>
              <a:t>Every time Gaurav has a disagreement with one of his gaming friends, he sends long messages to Arin or even calls him late at night. This takes up a lot of Arin’s time, but as he wants to be supportive, he doesn’t complain to Gaurav. The constant calls and messages have become overwhelming. He is also worried about his friend. Arin feels that he needs to set boundaries but he isn’t sure how. </a:t>
            </a:r>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6</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9665167"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Two Friends</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3: Relationships and Boundaries</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a:stretch>
            <a:fillRect/>
          </a:stretch>
        </p:blipFill>
        <p:spPr>
          <a:xfrm>
            <a:off x="6707507" y="2038434"/>
            <a:ext cx="4933599" cy="3489724"/>
          </a:xfrm>
          <a:prstGeom prst="rect">
            <a:avLst/>
          </a:prstGeom>
        </p:spPr>
      </p:pic>
      <p:sp>
        <p:nvSpPr>
          <p:cNvPr id="90" name="Oval 89"/>
          <p:cNvSpPr/>
          <p:nvPr/>
        </p:nvSpPr>
        <p:spPr>
          <a:xfrm>
            <a:off x="9398944" y="1524385"/>
            <a:ext cx="514049" cy="514049"/>
          </a:xfrm>
          <a:prstGeom prst="ellipse">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0650773" y="5420689"/>
            <a:ext cx="322915" cy="322915"/>
          </a:xfrm>
          <a:prstGeom prst="ellipse">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9334249" y="5588778"/>
            <a:ext cx="801628" cy="801628"/>
          </a:xfrm>
          <a:prstGeom prst="ellipse">
            <a:avLst/>
          </a:prstGeom>
          <a:solidFill>
            <a:srgbClr val="04B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10650773" y="2570188"/>
            <a:ext cx="244535" cy="244535"/>
          </a:xfrm>
          <a:prstGeom prst="ellipse">
            <a:avLst/>
          </a:prstGeom>
          <a:solidFill>
            <a:srgbClr val="04B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0955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5BFEC3B-1554-4EBF-87A7-C8DEA37B3E02}"/>
              </a:ext>
            </a:extLst>
          </p:cNvPr>
          <p:cNvSpPr/>
          <p:nvPr/>
        </p:nvSpPr>
        <p:spPr>
          <a:xfrm>
            <a:off x="3239146" y="3440814"/>
            <a:ext cx="7981627" cy="2872280"/>
          </a:xfrm>
          <a:prstGeom prst="rect">
            <a:avLst/>
          </a:prstGeom>
          <a:solidFill>
            <a:srgbClr val="0064E0"/>
          </a:solidFill>
          <a:ln w="28575">
            <a:solidFill>
              <a:srgbClr val="0064E0"/>
            </a:solid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endParaRPr lang="en-US" sz="1600" dirty="0">
              <a:latin typeface="Arial" panose="020B0604020202020204" pitchFamily="34" charset="0"/>
              <a:cs typeface="Arial" panose="020B0604020202020204" pitchFamily="34" charset="0"/>
            </a:endParaRPr>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7</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9665167"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Two Friends: Discussion </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3: Relationships and Boundaries</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3821497" y="4111313"/>
            <a:ext cx="6543871" cy="1908215"/>
          </a:xfrm>
          <a:prstGeom prst="rect">
            <a:avLst/>
          </a:prstGeom>
        </p:spPr>
        <p:txBody>
          <a:bodyPr wrap="square">
            <a:spAutoFit/>
          </a:bodyPr>
          <a:lstStyle/>
          <a:p>
            <a:pPr marL="342900" indent="-342900" fontAlgn="base">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Label your feelings. It’s important to first understand your own feelings to set effective boundaries. Is it anger, frustration, disappointment, or hurt that you are feeling? </a:t>
            </a:r>
          </a:p>
          <a:p>
            <a:pPr marL="342900" indent="-342900" fontAlgn="base">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If you have a feeling that something is not quite right in a friendship, listen to your gut.</a:t>
            </a:r>
          </a:p>
          <a:p>
            <a:pPr marL="342900" indent="-342900" fontAlgn="base">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It is perfectly OK to say “no” to a friend. </a:t>
            </a:r>
          </a:p>
        </p:txBody>
      </p:sp>
      <p:sp>
        <p:nvSpPr>
          <p:cNvPr id="20" name="Rectangle 19"/>
          <p:cNvSpPr/>
          <p:nvPr/>
        </p:nvSpPr>
        <p:spPr>
          <a:xfrm>
            <a:off x="3821497" y="3583195"/>
            <a:ext cx="5152610" cy="400110"/>
          </a:xfrm>
          <a:prstGeom prst="rect">
            <a:avLst/>
          </a:prstGeom>
        </p:spPr>
        <p:txBody>
          <a:bodyPr wrap="square">
            <a:spAutoFit/>
          </a:bodyPr>
          <a:lstStyle/>
          <a:p>
            <a:pPr fontAlgn="t"/>
            <a:r>
              <a:rPr lang="en-GB" sz="2000" b="1" dirty="0">
                <a:solidFill>
                  <a:schemeClr val="bg1"/>
                </a:solidFill>
                <a:latin typeface="Arial" panose="020B0604020202020204" pitchFamily="34" charset="0"/>
                <a:cs typeface="Arial" panose="020B0604020202020204" pitchFamily="34" charset="0"/>
              </a:rPr>
              <a:t>Remember!</a:t>
            </a:r>
            <a:endParaRPr lang="en-GB" sz="3200" dirty="0">
              <a:solidFill>
                <a:schemeClr val="bg1"/>
              </a:solidFill>
              <a:latin typeface="Arial" panose="020B0604020202020204" pitchFamily="34" charset="0"/>
              <a:cs typeface="Arial" panose="020B0604020202020204" pitchFamily="34" charset="0"/>
            </a:endParaRPr>
          </a:p>
        </p:txBody>
      </p:sp>
      <p:sp>
        <p:nvSpPr>
          <p:cNvPr id="22" name="Triangle 38">
            <a:extLst>
              <a:ext uri="{FF2B5EF4-FFF2-40B4-BE49-F238E27FC236}">
                <a16:creationId xmlns:a16="http://schemas.microsoft.com/office/drawing/2014/main" id="{481978F4-8C74-4189-B820-27A386232431}"/>
              </a:ext>
            </a:extLst>
          </p:cNvPr>
          <p:cNvSpPr/>
          <p:nvPr/>
        </p:nvSpPr>
        <p:spPr>
          <a:xfrm rot="5400000">
            <a:off x="2879097" y="4722739"/>
            <a:ext cx="720097" cy="308429"/>
          </a:xfrm>
          <a:prstGeom prst="triangle">
            <a:avLst/>
          </a:prstGeom>
          <a:solidFill>
            <a:srgbClr val="0064E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9FB2460-FFE0-42AD-968D-538820410D32}"/>
              </a:ext>
            </a:extLst>
          </p:cNvPr>
          <p:cNvSpPr/>
          <p:nvPr/>
        </p:nvSpPr>
        <p:spPr>
          <a:xfrm>
            <a:off x="0" y="1510708"/>
            <a:ext cx="12192000" cy="1508567"/>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marL="914400" indent="-285750">
              <a:spcBef>
                <a:spcPts val="600"/>
              </a:spcBef>
              <a:spcAft>
                <a:spcPts val="600"/>
              </a:spcAft>
              <a:buFont typeface="Arial" panose="020B0604020202020204" pitchFamily="34" charset="0"/>
              <a:buChar char="•"/>
            </a:pPr>
            <a:r>
              <a:rPr lang="en-US" b="1" dirty="0">
                <a:solidFill>
                  <a:schemeClr val="tx1"/>
                </a:solidFill>
                <a:latin typeface="Arial" panose="020B0604020202020204" pitchFamily="34" charset="0"/>
                <a:cs typeface="Arial" panose="020B0604020202020204" pitchFamily="34" charset="0"/>
              </a:rPr>
              <a:t>How is this situation difficult for Arin and Gaurav?</a:t>
            </a:r>
          </a:p>
          <a:p>
            <a:pPr marL="914400" indent="-285750">
              <a:spcBef>
                <a:spcPts val="600"/>
              </a:spcBef>
              <a:spcAft>
                <a:spcPts val="600"/>
              </a:spcAft>
              <a:buFont typeface="Arial" panose="020B0604020202020204" pitchFamily="34" charset="0"/>
              <a:buChar char="•"/>
            </a:pPr>
            <a:r>
              <a:rPr lang="en-US" b="1" dirty="0">
                <a:solidFill>
                  <a:schemeClr val="tx1"/>
                </a:solidFill>
                <a:latin typeface="Arial" panose="020B0604020202020204" pitchFamily="34" charset="0"/>
                <a:cs typeface="Arial" panose="020B0604020202020204" pitchFamily="34" charset="0"/>
              </a:rPr>
              <a:t>How could they handle the situation better? What would you recommend? </a:t>
            </a:r>
          </a:p>
        </p:txBody>
      </p:sp>
      <p:pic>
        <p:nvPicPr>
          <p:cNvPr id="17" name="Picture 16"/>
          <p:cNvPicPr>
            <a:picLocks noChangeAspect="1"/>
          </p:cNvPicPr>
          <p:nvPr/>
        </p:nvPicPr>
        <p:blipFill>
          <a:blip r:embed="rId3"/>
          <a:stretch>
            <a:fillRect/>
          </a:stretch>
        </p:blipFill>
        <p:spPr>
          <a:xfrm>
            <a:off x="572198" y="3783250"/>
            <a:ext cx="2005265" cy="2237873"/>
          </a:xfrm>
          <a:prstGeom prst="rect">
            <a:avLst/>
          </a:prstGeom>
        </p:spPr>
      </p:pic>
    </p:spTree>
    <p:extLst>
      <p:ext uri="{BB962C8B-B14F-4D97-AF65-F5344CB8AC3E}">
        <p14:creationId xmlns:p14="http://schemas.microsoft.com/office/powerpoint/2010/main" val="2571541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C0E412C-7280-4EBA-B3E0-7AC68411C8AB}"/>
              </a:ext>
            </a:extLst>
          </p:cNvPr>
          <p:cNvSpPr/>
          <p:nvPr/>
        </p:nvSpPr>
        <p:spPr>
          <a:xfrm>
            <a:off x="3394128" y="1872029"/>
            <a:ext cx="8797871" cy="3629025"/>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64000" tIns="36000" rIns="2304000" bIns="36000" rtlCol="0" anchor="ctr"/>
          <a:lstStyle/>
          <a:p>
            <a:endParaRPr lang="en-US" sz="1400" dirty="0">
              <a:solidFill>
                <a:schemeClr val="tx1"/>
              </a:solidFill>
              <a:latin typeface="Arial" panose="020B0604020202020204" pitchFamily="34" charset="0"/>
              <a:cs typeface="Arial" panose="020B0604020202020204" pitchFamily="34" charset="0"/>
            </a:endParaRPr>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8</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9665167"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Role Play</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3: Relationships and Boundaries</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788" y="1872029"/>
            <a:ext cx="5591175" cy="3629025"/>
          </a:xfrm>
          <a:prstGeom prst="rect">
            <a:avLst/>
          </a:prstGeom>
        </p:spPr>
      </p:pic>
      <p:sp>
        <p:nvSpPr>
          <p:cNvPr id="4" name="Rectangle 3"/>
          <p:cNvSpPr/>
          <p:nvPr/>
        </p:nvSpPr>
        <p:spPr>
          <a:xfrm>
            <a:off x="6430963" y="2832461"/>
            <a:ext cx="4727817" cy="1708160"/>
          </a:xfrm>
          <a:prstGeom prst="rect">
            <a:avLst/>
          </a:prstGeom>
        </p:spPr>
        <p:txBody>
          <a:bodyPr wrap="square">
            <a:spAutoFit/>
          </a:bodyPr>
          <a:lstStyle/>
          <a:p>
            <a:pPr marL="914400" indent="-285750">
              <a:spcBef>
                <a:spcPts val="12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How is this situation difficult for Arin and Gaurav?</a:t>
            </a:r>
          </a:p>
          <a:p>
            <a:pPr marL="914400" indent="-285750">
              <a:spcBef>
                <a:spcPts val="12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How could they handle the situation better? What would you recommend? </a:t>
            </a:r>
          </a:p>
        </p:txBody>
      </p:sp>
    </p:spTree>
    <p:extLst>
      <p:ext uri="{BB962C8B-B14F-4D97-AF65-F5344CB8AC3E}">
        <p14:creationId xmlns:p14="http://schemas.microsoft.com/office/powerpoint/2010/main" val="1785579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BSE Logo Vector (.EPS) Free Download">
            <a:extLst>
              <a:ext uri="{FF2B5EF4-FFF2-40B4-BE49-F238E27FC236}">
                <a16:creationId xmlns:a16="http://schemas.microsoft.com/office/drawing/2014/main" id="{73A3A52A-857E-4314-8E4B-FF1DEC3C6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1478" y="2916381"/>
            <a:ext cx="909043" cy="102523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1C2F4B2-3D1F-441A-BB7C-F8F96A86201A}"/>
              </a:ext>
            </a:extLst>
          </p:cNvPr>
          <p:cNvSpPr/>
          <p:nvPr/>
        </p:nvSpPr>
        <p:spPr>
          <a:xfrm>
            <a:off x="4361683" y="2237808"/>
            <a:ext cx="3468635" cy="270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300"/>
              </a:spcBef>
              <a:spcAft>
                <a:spcPts val="300"/>
              </a:spcAft>
            </a:pPr>
            <a:r>
              <a:rPr lang="en-IN" sz="1600" b="0" i="0" dirty="0">
                <a:solidFill>
                  <a:srgbClr val="222222"/>
                </a:solidFill>
                <a:effectLst/>
                <a:latin typeface="Arial" panose="020B0604020202020204" pitchFamily="34" charset="0"/>
              </a:rPr>
              <a:t>Created by</a:t>
            </a:r>
            <a:endParaRPr lang="en-IN" sz="1600" dirty="0">
              <a:solidFill>
                <a:schemeClr val="tx1"/>
              </a:solidFill>
            </a:endParaRPr>
          </a:p>
        </p:txBody>
      </p:sp>
    </p:spTree>
    <p:extLst>
      <p:ext uri="{BB962C8B-B14F-4D97-AF65-F5344CB8AC3E}">
        <p14:creationId xmlns:p14="http://schemas.microsoft.com/office/powerpoint/2010/main" val="13523256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3230</TotalTime>
  <Words>558</Words>
  <Application>Microsoft Office PowerPoint</Application>
  <PresentationFormat>Widescreen</PresentationFormat>
  <Paragraphs>54</Paragraphs>
  <Slides>9</Slides>
  <Notes>5</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2699</cp:lastModifiedBy>
  <cp:revision>96</cp:revision>
  <dcterms:created xsi:type="dcterms:W3CDTF">2022-01-21T07:53:15Z</dcterms:created>
  <dcterms:modified xsi:type="dcterms:W3CDTF">2022-05-31T06:18:12Z</dcterms:modified>
</cp:coreProperties>
</file>