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305" r:id="rId2"/>
    <p:sldId id="294" r:id="rId3"/>
    <p:sldId id="314" r:id="rId4"/>
    <p:sldId id="315" r:id="rId5"/>
    <p:sldId id="29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userDrawn="1">
          <p15:clr>
            <a:srgbClr val="A4A3A4"/>
          </p15:clr>
        </p15:guide>
        <p15:guide id="2" pos="529" userDrawn="1">
          <p15:clr>
            <a:srgbClr val="A4A3A4"/>
          </p15:clr>
        </p15:guide>
        <p15:guide id="3" pos="30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0BDCA5-7171-2BE5-C661-582D5FEE5252}" name="IT Department" initials="ID" userId="IT Departmen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 id="2" name="Swati Venkat" initials="SV" lastIdx="2" clrIdx="1">
    <p:extLst>
      <p:ext uri="{19B8F6BF-5375-455C-9EA6-DF929625EA0E}">
        <p15:presenceInfo xmlns:p15="http://schemas.microsoft.com/office/powerpoint/2012/main" userId="S::swati@redbaron.in::9c3fa7aa-3095-494f-87c9-d1624697a8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E0"/>
    <a:srgbClr val="ED7D30"/>
    <a:srgbClr val="00B14F"/>
    <a:srgbClr val="0064DF"/>
    <a:srgbClr val="04B04F"/>
    <a:srgbClr val="21B573"/>
    <a:srgbClr val="CFF9E2"/>
    <a:srgbClr val="DDF0FF"/>
    <a:srgbClr val="15B15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40507A-F995-48C1-9CFC-4F7BB90F797C}" v="2" dt="2022-05-31T06:27:41.1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1" autoAdjust="0"/>
    <p:restoredTop sz="94291" autoAdjust="0"/>
  </p:normalViewPr>
  <p:slideViewPr>
    <p:cSldViewPr snapToGrid="0" snapToObjects="1" showGuides="1">
      <p:cViewPr varScale="1">
        <p:scale>
          <a:sx n="65" d="100"/>
          <a:sy n="65" d="100"/>
        </p:scale>
        <p:origin x="780" y="60"/>
      </p:cViewPr>
      <p:guideLst>
        <p:guide orient="horz" pos="187"/>
        <p:guide pos="529"/>
        <p:guide pos="3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2699" userId="d41f716e-f956-461f-8b98-7761afdba872" providerId="ADAL" clId="{5840507A-F995-48C1-9CFC-4F7BB90F797C}"/>
    <pc:docChg chg="custSel modSld">
      <pc:chgData name="2699" userId="d41f716e-f956-461f-8b98-7761afdba872" providerId="ADAL" clId="{5840507A-F995-48C1-9CFC-4F7BB90F797C}" dt="2022-05-31T06:27:41.154" v="3" actId="1076"/>
      <pc:docMkLst>
        <pc:docMk/>
      </pc:docMkLst>
      <pc:sldChg chg="delSp modSp mod">
        <pc:chgData name="2699" userId="d41f716e-f956-461f-8b98-7761afdba872" providerId="ADAL" clId="{5840507A-F995-48C1-9CFC-4F7BB90F797C}" dt="2022-05-31T06:27:41.154" v="3" actId="1076"/>
        <pc:sldMkLst>
          <pc:docMk/>
          <pc:sldMk cId="1352325610" sldId="298"/>
        </pc:sldMkLst>
        <pc:grpChg chg="del">
          <ac:chgData name="2699" userId="d41f716e-f956-461f-8b98-7761afdba872" providerId="ADAL" clId="{5840507A-F995-48C1-9CFC-4F7BB90F797C}" dt="2022-05-31T06:27:32.832" v="0" actId="478"/>
          <ac:grpSpMkLst>
            <pc:docMk/>
            <pc:sldMk cId="1352325610" sldId="298"/>
            <ac:grpSpMk id="7" creationId="{04DCC066-D362-4588-B5B0-8AB8D6294002}"/>
          </ac:grpSpMkLst>
        </pc:grpChg>
        <pc:picChg chg="del topLvl">
          <ac:chgData name="2699" userId="d41f716e-f956-461f-8b98-7761afdba872" providerId="ADAL" clId="{5840507A-F995-48C1-9CFC-4F7BB90F797C}" dt="2022-05-31T06:27:32.832" v="0" actId="478"/>
          <ac:picMkLst>
            <pc:docMk/>
            <pc:sldMk cId="1352325610" sldId="298"/>
            <ac:picMk id="11" creationId="{F200429E-7AED-374D-8DA9-80F70843F875}"/>
          </ac:picMkLst>
        </pc:picChg>
        <pc:picChg chg="mod topLvl">
          <ac:chgData name="2699" userId="d41f716e-f956-461f-8b98-7761afdba872" providerId="ADAL" clId="{5840507A-F995-48C1-9CFC-4F7BB90F797C}" dt="2022-05-31T06:27:41.154" v="3" actId="1076"/>
          <ac:picMkLst>
            <pc:docMk/>
            <pc:sldMk cId="1352325610" sldId="298"/>
            <ac:picMk id="12" creationId="{73A3A52A-857E-4314-8E4B-FF1DEC3C6C5F}"/>
          </ac:picMkLst>
        </pc:picChg>
        <pc:cxnChg chg="del">
          <ac:chgData name="2699" userId="d41f716e-f956-461f-8b98-7761afdba872" providerId="ADAL" clId="{5840507A-F995-48C1-9CFC-4F7BB90F797C}" dt="2022-05-31T06:27:33.463" v="1" actId="478"/>
          <ac:cxnSpMkLst>
            <pc:docMk/>
            <pc:sldMk cId="1352325610" sldId="298"/>
            <ac:cxnSpMk id="8" creationId="{88CCBBDA-9B89-4633-BD6C-0B01745BD74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ACC12C-3B9A-4184-839C-50AC7E2386FB}" type="datetimeFigureOut">
              <a:rPr lang="en-IN" smtClean="0"/>
              <a:t>31-05-2022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0BF4F1-4607-4B3A-A010-FD649D2D8BC3}" type="slidenum">
              <a:rPr lang="en-IN" smtClean="0"/>
              <a:t>‹#›</a:t>
            </a:fld>
            <a:endParaRPr lang="en-IN"/>
          </a:p>
        </p:txBody>
      </p:sp>
    </p:spTree>
    <p:extLst>
      <p:ext uri="{BB962C8B-B14F-4D97-AF65-F5344CB8AC3E}">
        <p14:creationId xmlns:p14="http://schemas.microsoft.com/office/powerpoint/2010/main" val="2456922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B92BA90-C641-6949-9D5B-1CBB977461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3116" y="6642966"/>
            <a:ext cx="635187" cy="126615"/>
          </a:xfrm>
          <a:prstGeom prst="rect">
            <a:avLst/>
          </a:prstGeom>
        </p:spPr>
      </p:pic>
      <p:sp>
        <p:nvSpPr>
          <p:cNvPr id="2" name="Title 1">
            <a:extLst>
              <a:ext uri="{FF2B5EF4-FFF2-40B4-BE49-F238E27FC236}">
                <a16:creationId xmlns:a16="http://schemas.microsoft.com/office/drawing/2014/main" id="{B2F65873-3D32-F748-993C-2CE34A10E66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1196BA2-7480-6544-94D4-030E5E97F38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Rectangle 6">
            <a:extLst>
              <a:ext uri="{FF2B5EF4-FFF2-40B4-BE49-F238E27FC236}">
                <a16:creationId xmlns:a16="http://schemas.microsoft.com/office/drawing/2014/main" id="{978D780B-1BA4-A746-B477-39D535B174AA}"/>
              </a:ext>
            </a:extLst>
          </p:cNvPr>
          <p:cNvSpPr/>
          <p:nvPr userDrawn="1"/>
        </p:nvSpPr>
        <p:spPr>
          <a:xfrm>
            <a:off x="0" y="6554546"/>
            <a:ext cx="11430000" cy="303454"/>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2DA10B61-2396-7144-B64C-AAA65430D33A}"/>
              </a:ext>
            </a:extLst>
          </p:cNvPr>
          <p:cNvSpPr>
            <a:spLocks noGrp="1"/>
          </p:cNvSpPr>
          <p:nvPr>
            <p:ph type="ftr" sz="quarter" idx="3"/>
          </p:nvPr>
        </p:nvSpPr>
        <p:spPr>
          <a:xfrm>
            <a:off x="1600200" y="6569111"/>
            <a:ext cx="4114800" cy="274324"/>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1: Digital Citizenship Level 2</a:t>
            </a:r>
          </a:p>
        </p:txBody>
      </p:sp>
      <p:pic>
        <p:nvPicPr>
          <p:cNvPr id="4" name="Picture 3">
            <a:extLst>
              <a:ext uri="{FF2B5EF4-FFF2-40B4-BE49-F238E27FC236}">
                <a16:creationId xmlns:a16="http://schemas.microsoft.com/office/drawing/2014/main" id="{CB0A0FC0-B879-B34E-8D99-1B7C7F76C1F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11767932" y="6554548"/>
            <a:ext cx="303452" cy="303452"/>
          </a:xfrm>
          <a:prstGeom prst="rect">
            <a:avLst/>
          </a:prstGeom>
        </p:spPr>
      </p:pic>
      <p:sp>
        <p:nvSpPr>
          <p:cNvPr id="10" name="Slide Number Placeholder 5">
            <a:extLst>
              <a:ext uri="{FF2B5EF4-FFF2-40B4-BE49-F238E27FC236}">
                <a16:creationId xmlns:a16="http://schemas.microsoft.com/office/drawing/2014/main" id="{049EC8DC-05DB-914E-B2EA-45DB1F8632F0}"/>
              </a:ext>
            </a:extLst>
          </p:cNvPr>
          <p:cNvSpPr>
            <a:spLocks noGrp="1"/>
          </p:cNvSpPr>
          <p:nvPr>
            <p:ph type="sldNum" sz="quarter" idx="4"/>
          </p:nvPr>
        </p:nvSpPr>
        <p:spPr>
          <a:xfrm>
            <a:off x="9346095" y="6569111"/>
            <a:ext cx="2743200"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dirty="0"/>
          </a:p>
        </p:txBody>
      </p:sp>
    </p:spTree>
    <p:extLst>
      <p:ext uri="{BB962C8B-B14F-4D97-AF65-F5344CB8AC3E}">
        <p14:creationId xmlns:p14="http://schemas.microsoft.com/office/powerpoint/2010/main" val="405890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B4D84D-79A6-9044-9DA6-BA4AF97175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5506" y="6617996"/>
            <a:ext cx="768577" cy="153204"/>
          </a:xfrm>
          <a:prstGeom prst="rect">
            <a:avLst/>
          </a:prstGeom>
        </p:spPr>
      </p:pic>
      <p:sp>
        <p:nvSpPr>
          <p:cNvPr id="2" name="Title 1">
            <a:extLst>
              <a:ext uri="{FF2B5EF4-FFF2-40B4-BE49-F238E27FC236}">
                <a16:creationId xmlns:a16="http://schemas.microsoft.com/office/drawing/2014/main" id="{F61A5023-2B56-5943-A6B3-0261394ABB8E}"/>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2C2ECEA-1FE3-4D42-9093-A56418B6CD36}"/>
              </a:ext>
            </a:extLst>
          </p:cNvPr>
          <p:cNvSpPr>
            <a:spLocks noGrp="1"/>
          </p:cNvSpPr>
          <p:nvPr>
            <p:ph idx="1"/>
          </p:nvPr>
        </p:nvSpPr>
        <p:spPr>
          <a:xfrm>
            <a:off x="838200" y="1825625"/>
            <a:ext cx="10515600" cy="4351338"/>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Rectangle 6">
            <a:extLst>
              <a:ext uri="{FF2B5EF4-FFF2-40B4-BE49-F238E27FC236}">
                <a16:creationId xmlns:a16="http://schemas.microsoft.com/office/drawing/2014/main" id="{D7C2DAA7-708D-C745-B10D-12CECDFABA6F}"/>
              </a:ext>
            </a:extLst>
          </p:cNvPr>
          <p:cNvSpPr/>
          <p:nvPr userDrawn="1"/>
        </p:nvSpPr>
        <p:spPr>
          <a:xfrm>
            <a:off x="0" y="6531197"/>
            <a:ext cx="12192000" cy="326803"/>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9D4DE546-C634-054E-941B-78182981F59C}"/>
              </a:ext>
            </a:extLst>
          </p:cNvPr>
          <p:cNvSpPr>
            <a:spLocks noGrp="1"/>
          </p:cNvSpPr>
          <p:nvPr>
            <p:ph type="ftr" sz="quarter" idx="3"/>
          </p:nvPr>
        </p:nvSpPr>
        <p:spPr>
          <a:xfrm>
            <a:off x="1732722" y="6557436"/>
            <a:ext cx="4114800" cy="274324"/>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1: Digital Citizenship Level 2</a:t>
            </a:r>
          </a:p>
        </p:txBody>
      </p:sp>
      <p:sp>
        <p:nvSpPr>
          <p:cNvPr id="10" name="Slide Number Placeholder 5">
            <a:extLst>
              <a:ext uri="{FF2B5EF4-FFF2-40B4-BE49-F238E27FC236}">
                <a16:creationId xmlns:a16="http://schemas.microsoft.com/office/drawing/2014/main" id="{7E0DFB33-842A-5947-8714-F2C5EBDE61CF}"/>
              </a:ext>
            </a:extLst>
          </p:cNvPr>
          <p:cNvSpPr>
            <a:spLocks noGrp="1"/>
          </p:cNvSpPr>
          <p:nvPr>
            <p:ph type="sldNum" sz="quarter" idx="4"/>
          </p:nvPr>
        </p:nvSpPr>
        <p:spPr>
          <a:xfrm>
            <a:off x="8610600" y="6557436"/>
            <a:ext cx="2743200" cy="274324"/>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a:p>
        </p:txBody>
      </p:sp>
    </p:spTree>
    <p:extLst>
      <p:ext uri="{BB962C8B-B14F-4D97-AF65-F5344CB8AC3E}">
        <p14:creationId xmlns:p14="http://schemas.microsoft.com/office/powerpoint/2010/main" val="24434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504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A84C6C-3335-8845-B0A0-94AD52D90C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3116" y="6642966"/>
            <a:ext cx="635187" cy="126615"/>
          </a:xfrm>
          <a:prstGeom prst="rect">
            <a:avLst/>
          </a:prstGeom>
        </p:spPr>
      </p:pic>
      <p:sp>
        <p:nvSpPr>
          <p:cNvPr id="2" name="Rectangle 1">
            <a:extLst>
              <a:ext uri="{FF2B5EF4-FFF2-40B4-BE49-F238E27FC236}">
                <a16:creationId xmlns:a16="http://schemas.microsoft.com/office/drawing/2014/main" id="{845652A3-B36A-1547-96FA-F08B65EF0CFE}"/>
              </a:ext>
            </a:extLst>
          </p:cNvPr>
          <p:cNvSpPr/>
          <p:nvPr userDrawn="1"/>
        </p:nvSpPr>
        <p:spPr>
          <a:xfrm>
            <a:off x="0" y="6554546"/>
            <a:ext cx="11430000" cy="303454"/>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AF98A3C6-7CE6-154E-9D3A-58D7B905E6B3}"/>
              </a:ext>
            </a:extLst>
          </p:cNvPr>
          <p:cNvSpPr>
            <a:spLocks noGrp="1"/>
          </p:cNvSpPr>
          <p:nvPr>
            <p:ph type="ftr" sz="quarter" idx="3"/>
          </p:nvPr>
        </p:nvSpPr>
        <p:spPr>
          <a:xfrm>
            <a:off x="1600200" y="6569111"/>
            <a:ext cx="4114800" cy="274324"/>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pPr>
              <a:defRPr/>
            </a:pPr>
            <a:r>
              <a:rPr lang="en-US" dirty="0">
                <a:solidFill>
                  <a:prstClr val="white"/>
                </a:solidFill>
              </a:rPr>
              <a:t>Lesson 1: Digital Citizenship Level 3</a:t>
            </a:r>
          </a:p>
        </p:txBody>
      </p:sp>
      <p:pic>
        <p:nvPicPr>
          <p:cNvPr id="5" name="Picture 4">
            <a:extLst>
              <a:ext uri="{FF2B5EF4-FFF2-40B4-BE49-F238E27FC236}">
                <a16:creationId xmlns:a16="http://schemas.microsoft.com/office/drawing/2014/main" id="{458C5236-3EAD-8149-AEE9-60E4CC8490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11767932" y="6554548"/>
            <a:ext cx="303452" cy="303452"/>
          </a:xfrm>
          <a:prstGeom prst="rect">
            <a:avLst/>
          </a:prstGeom>
        </p:spPr>
      </p:pic>
      <p:sp>
        <p:nvSpPr>
          <p:cNvPr id="6" name="Slide Number Placeholder 5">
            <a:extLst>
              <a:ext uri="{FF2B5EF4-FFF2-40B4-BE49-F238E27FC236}">
                <a16:creationId xmlns:a16="http://schemas.microsoft.com/office/drawing/2014/main" id="{F00629BE-65BC-C544-8C69-187421256449}"/>
              </a:ext>
            </a:extLst>
          </p:cNvPr>
          <p:cNvSpPr>
            <a:spLocks noGrp="1"/>
          </p:cNvSpPr>
          <p:nvPr>
            <p:ph type="sldNum" sz="quarter" idx="4"/>
          </p:nvPr>
        </p:nvSpPr>
        <p:spPr>
          <a:xfrm>
            <a:off x="9346095" y="6569111"/>
            <a:ext cx="2743200"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dirty="0"/>
          </a:p>
        </p:txBody>
      </p:sp>
      <p:sp>
        <p:nvSpPr>
          <p:cNvPr id="7" name="Title Placeholder 1">
            <a:extLst>
              <a:ext uri="{FF2B5EF4-FFF2-40B4-BE49-F238E27FC236}">
                <a16:creationId xmlns:a16="http://schemas.microsoft.com/office/drawing/2014/main" id="{E6F81115-C783-427A-9254-54B6021A5131}"/>
              </a:ext>
            </a:extLst>
          </p:cNvPr>
          <p:cNvSpPr>
            <a:spLocks noGrp="1"/>
          </p:cNvSpPr>
          <p:nvPr>
            <p:ph type="title"/>
          </p:nvPr>
        </p:nvSpPr>
        <p:spPr>
          <a:xfrm>
            <a:off x="838200" y="365125"/>
            <a:ext cx="10515600" cy="1325563"/>
          </a:xfrm>
          <a:prstGeom prst="rect">
            <a:avLst/>
          </a:prstGeom>
        </p:spPr>
        <p:txBody>
          <a:bodyPr anchor="t">
            <a:normAutofit/>
          </a:bodyPr>
          <a:lstStyle/>
          <a:p>
            <a:pPr marL="0" lvl="0"/>
            <a:r>
              <a:rPr lang="en-GB" dirty="0"/>
              <a:t>Click to edit Master title style</a:t>
            </a:r>
            <a:endParaRPr lang="en-US" dirty="0"/>
          </a:p>
        </p:txBody>
      </p:sp>
      <p:sp>
        <p:nvSpPr>
          <p:cNvPr id="8" name="Rectangle 7">
            <a:extLst>
              <a:ext uri="{FF2B5EF4-FFF2-40B4-BE49-F238E27FC236}">
                <a16:creationId xmlns:a16="http://schemas.microsoft.com/office/drawing/2014/main" id="{A43B28AD-5160-4875-932A-D4B2AB9FB1C1}"/>
              </a:ext>
            </a:extLst>
          </p:cNvPr>
          <p:cNvSpPr/>
          <p:nvPr userDrawn="1"/>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dirty="0"/>
              <a:t>Level 3 | Digital Citizenship</a:t>
            </a:r>
          </a:p>
        </p:txBody>
      </p:sp>
    </p:spTree>
    <p:extLst>
      <p:ext uri="{BB962C8B-B14F-4D97-AF65-F5344CB8AC3E}">
        <p14:creationId xmlns:p14="http://schemas.microsoft.com/office/powerpoint/2010/main" val="20625521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16AC22-A6E5-374E-BEA2-A6A125962433}"/>
              </a:ext>
            </a:extLst>
          </p:cNvPr>
          <p:cNvSpPr>
            <a:spLocks noGrp="1"/>
          </p:cNvSpPr>
          <p:nvPr>
            <p:ph type="title"/>
          </p:nvPr>
        </p:nvSpPr>
        <p:spPr>
          <a:xfrm>
            <a:off x="838200" y="365125"/>
            <a:ext cx="10515600" cy="1325563"/>
          </a:xfrm>
          <a:prstGeom prst="rect">
            <a:avLst/>
          </a:prstGeom>
        </p:spPr>
        <p:txBody>
          <a:bodyPr anchor="t">
            <a:normAutofit/>
          </a:bodyPr>
          <a:lstStyle/>
          <a:p>
            <a:pPr marL="0" lvl="0"/>
            <a:r>
              <a:rPr lang="en-GB" dirty="0"/>
              <a:t>Click to edit Master title style</a:t>
            </a:r>
            <a:endParaRPr lang="en-US" dirty="0"/>
          </a:p>
        </p:txBody>
      </p:sp>
      <p:sp>
        <p:nvSpPr>
          <p:cNvPr id="3" name="Text Placeholder 2">
            <a:extLst>
              <a:ext uri="{FF2B5EF4-FFF2-40B4-BE49-F238E27FC236}">
                <a16:creationId xmlns:a16="http://schemas.microsoft.com/office/drawing/2014/main" id="{C8EE5531-68B3-604D-9B89-EAC9D16CFC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a:t>
            </a:r>
            <a:r>
              <a:rPr lang="en-GB" dirty="0" err="1"/>
              <a:t>levela</a:t>
            </a:r>
            <a:endParaRPr lang="en-US" dirty="0"/>
          </a:p>
        </p:txBody>
      </p:sp>
    </p:spTree>
    <p:extLst>
      <p:ext uri="{BB962C8B-B14F-4D97-AF65-F5344CB8AC3E}">
        <p14:creationId xmlns:p14="http://schemas.microsoft.com/office/powerpoint/2010/main" val="2500131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Lst>
  <p:hf hdr="0" dt="0"/>
  <p:txStyles>
    <p:titleStyle>
      <a:lvl1pPr algn="l" defTabSz="914400" rtl="0" eaLnBrk="1" latinLnBrk="0" hangingPunct="1">
        <a:lnSpc>
          <a:spcPct val="90000"/>
        </a:lnSpc>
        <a:spcBef>
          <a:spcPct val="0"/>
        </a:spcBef>
        <a:buNone/>
        <a:defRPr lang="en-US" sz="3600" b="1" kern="1200" dirty="0">
          <a:solidFill>
            <a:srgbClr val="0064E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4C60E09-D857-4CF7-8B40-63181B8430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308" y="713372"/>
            <a:ext cx="4837324" cy="5461005"/>
          </a:xfrm>
          <a:prstGeom prst="rect">
            <a:avLst/>
          </a:prstGeom>
        </p:spPr>
      </p:pic>
      <p:sp>
        <p:nvSpPr>
          <p:cNvPr id="12" name="Rectangle 11">
            <a:extLst>
              <a:ext uri="{FF2B5EF4-FFF2-40B4-BE49-F238E27FC236}">
                <a16:creationId xmlns:a16="http://schemas.microsoft.com/office/drawing/2014/main" id="{DFA82F36-AAF7-7647-968F-5AD0FAD80C8A}"/>
              </a:ext>
            </a:extLst>
          </p:cNvPr>
          <p:cNvSpPr/>
          <p:nvPr/>
        </p:nvSpPr>
        <p:spPr>
          <a:xfrm>
            <a:off x="7090787" y="2004484"/>
            <a:ext cx="3349451"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300" normalizeH="0" baseline="0" noProof="0" dirty="0">
                <a:ln>
                  <a:noFill/>
                </a:ln>
                <a:solidFill>
                  <a:srgbClr val="0064DF"/>
                </a:solidFill>
                <a:effectLst/>
                <a:uLnTx/>
                <a:uFillTx/>
                <a:latin typeface="Arial" panose="020B0604020202020204" pitchFamily="34" charset="0"/>
                <a:ea typeface="+mn-ea"/>
                <a:cs typeface="Arial" panose="020B0604020202020204" pitchFamily="34" charset="0"/>
              </a:rPr>
              <a:t>Digital Citizenship</a:t>
            </a:r>
            <a:endParaRPr kumimoji="0" lang="en-US" sz="3200" b="1" i="0" u="none" strike="noStrike" kern="1200" cap="none" spc="300" normalizeH="0" baseline="0" noProof="0" dirty="0">
              <a:ln>
                <a:noFill/>
              </a:ln>
              <a:solidFill>
                <a:srgbClr val="0064DF"/>
              </a:solidFill>
              <a:effectLst/>
              <a:uLnTx/>
              <a:uFillTx/>
              <a:latin typeface="Arial" panose="020B0604020202020204" pitchFamily="34" charset="0"/>
              <a:ea typeface="+mn-ea"/>
              <a:cs typeface="Arial" panose="020B0604020202020204" pitchFamily="34" charset="0"/>
            </a:endParaRPr>
          </a:p>
        </p:txBody>
      </p:sp>
      <p:sp>
        <p:nvSpPr>
          <p:cNvPr id="13" name="Rectangle 12">
            <a:extLst>
              <a:ext uri="{FF2B5EF4-FFF2-40B4-BE49-F238E27FC236}">
                <a16:creationId xmlns:a16="http://schemas.microsoft.com/office/drawing/2014/main" id="{D0F6624D-9425-C649-BECB-EB431B6F3AA4}"/>
              </a:ext>
            </a:extLst>
          </p:cNvPr>
          <p:cNvSpPr/>
          <p:nvPr/>
        </p:nvSpPr>
        <p:spPr>
          <a:xfrm>
            <a:off x="7177873" y="1778558"/>
            <a:ext cx="1627833" cy="140677"/>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Google Shape;162;p1"/>
          <p:cNvSpPr/>
          <p:nvPr/>
        </p:nvSpPr>
        <p:spPr>
          <a:xfrm>
            <a:off x="7177872" y="3536950"/>
            <a:ext cx="5014127" cy="128905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 name="Google Shape;163;p1"/>
          <p:cNvSpPr/>
          <p:nvPr/>
        </p:nvSpPr>
        <p:spPr>
          <a:xfrm>
            <a:off x="7386063" y="3727504"/>
            <a:ext cx="4649184" cy="9079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US" sz="2400" b="0" i="0" u="none" strike="noStrike" cap="none" dirty="0">
                <a:solidFill>
                  <a:srgbClr val="FFFFFF"/>
                </a:solidFill>
                <a:latin typeface="Arial"/>
                <a:ea typeface="Arial"/>
                <a:cs typeface="Arial"/>
                <a:sym typeface="Arial"/>
              </a:rPr>
              <a:t>Lesson 16</a:t>
            </a:r>
            <a:endParaRPr dirty="0"/>
          </a:p>
          <a:p>
            <a:pPr marL="0" marR="0" lvl="0" indent="0" algn="l" rtl="0">
              <a:lnSpc>
                <a:spcPct val="100000"/>
              </a:lnSpc>
              <a:spcBef>
                <a:spcPts val="0"/>
              </a:spcBef>
              <a:spcAft>
                <a:spcPts val="0"/>
              </a:spcAft>
              <a:buClr>
                <a:schemeClr val="dk1"/>
              </a:buClr>
              <a:buSzPts val="500"/>
              <a:buFont typeface="Calibri"/>
              <a:buNone/>
            </a:pPr>
            <a:endParaRPr sz="500" b="0"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00"/>
              </a:buClr>
              <a:buSzPts val="2400"/>
              <a:buFont typeface="Arial"/>
              <a:buNone/>
            </a:pPr>
            <a:r>
              <a:rPr lang="en-US" sz="2400" b="1" i="0" u="none" strike="noStrike" cap="none" dirty="0">
                <a:solidFill>
                  <a:srgbClr val="FFFF00"/>
                </a:solidFill>
                <a:latin typeface="Arial"/>
                <a:ea typeface="Arial"/>
                <a:cs typeface="Arial"/>
                <a:sym typeface="Arial"/>
              </a:rPr>
              <a:t>GROUP PROJECT</a:t>
            </a:r>
            <a:endParaRPr dirty="0"/>
          </a:p>
        </p:txBody>
      </p:sp>
    </p:spTree>
    <p:extLst>
      <p:ext uri="{BB962C8B-B14F-4D97-AF65-F5344CB8AC3E}">
        <p14:creationId xmlns:p14="http://schemas.microsoft.com/office/powerpoint/2010/main" val="3215974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2</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7192925" cy="586284"/>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Campaign for Good</a:t>
            </a: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lvl="0"/>
            <a:r>
              <a:rPr lang="en-US" dirty="0"/>
              <a:t>Lesson 16: Group Project</a:t>
            </a:r>
          </a:p>
        </p:txBody>
      </p:sp>
      <p:sp>
        <p:nvSpPr>
          <p:cNvPr id="10" name="Rectangle 9">
            <a:extLst>
              <a:ext uri="{FF2B5EF4-FFF2-40B4-BE49-F238E27FC236}">
                <a16:creationId xmlns:a16="http://schemas.microsoft.com/office/drawing/2014/main" id="{CFA618A6-1C85-443E-9D24-2D993286D75D}"/>
              </a:ext>
            </a:extLst>
          </p:cNvPr>
          <p:cNvSpPr/>
          <p:nvPr/>
        </p:nvSpPr>
        <p:spPr>
          <a:xfrm>
            <a:off x="839788" y="894041"/>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087CF9C-49D3-45F5-8C16-7A826BE44B83}"/>
              </a:ext>
            </a:extLst>
          </p:cNvPr>
          <p:cNvSpPr/>
          <p:nvPr/>
        </p:nvSpPr>
        <p:spPr>
          <a:xfrm>
            <a:off x="7671037" y="1604947"/>
            <a:ext cx="3151903" cy="941796"/>
          </a:xfrm>
          <a:prstGeom prst="rect">
            <a:avLst/>
          </a:prstGeom>
        </p:spPr>
        <p:txBody>
          <a:bodyPr wrap="square">
            <a:spAutoFit/>
          </a:bodyPr>
          <a:lstStyle/>
          <a:p>
            <a:pPr marL="126997" defTabSz="1219170">
              <a:lnSpc>
                <a:spcPct val="115000"/>
              </a:lnSpc>
              <a:buClr>
                <a:schemeClr val="tx1"/>
              </a:buClr>
              <a:buSzPct val="100000"/>
            </a:pPr>
            <a:r>
              <a:rPr lang="en-US" sz="2400" b="1" kern="0" dirty="0">
                <a:solidFill>
                  <a:schemeClr val="bg1"/>
                </a:solidFill>
                <a:latin typeface="Arial" panose="020B0604020202020204" pitchFamily="34" charset="0"/>
                <a:ea typeface="Montserrat"/>
                <a:cs typeface="Arial" panose="020B0604020202020204" pitchFamily="34" charset="0"/>
                <a:sym typeface="Montserrat"/>
              </a:rPr>
              <a:t>Time to change your password!</a:t>
            </a:r>
          </a:p>
        </p:txBody>
      </p:sp>
      <p:sp>
        <p:nvSpPr>
          <p:cNvPr id="20" name="Rectangle 19"/>
          <p:cNvSpPr/>
          <p:nvPr/>
        </p:nvSpPr>
        <p:spPr>
          <a:xfrm>
            <a:off x="4249085" y="2190925"/>
            <a:ext cx="7105679" cy="1066724"/>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1277F09E-E3A2-43C4-8B65-23FBBC31C254}"/>
              </a:ext>
            </a:extLst>
          </p:cNvPr>
          <p:cNvSpPr/>
          <p:nvPr/>
        </p:nvSpPr>
        <p:spPr>
          <a:xfrm>
            <a:off x="4039214" y="3337238"/>
            <a:ext cx="7263646" cy="941796"/>
          </a:xfrm>
          <a:prstGeom prst="rect">
            <a:avLst/>
          </a:prstGeom>
        </p:spPr>
        <p:txBody>
          <a:bodyPr wrap="square">
            <a:spAutoFit/>
          </a:bodyPr>
          <a:lstStyle/>
          <a:p>
            <a:pPr marL="412747" indent="-285750" defTabSz="1219170">
              <a:lnSpc>
                <a:spcPct val="115000"/>
              </a:lnSpc>
              <a:spcAft>
                <a:spcPts val="1800"/>
              </a:spcAft>
              <a:buClr>
                <a:schemeClr val="tx1"/>
              </a:buClr>
              <a:buSzPct val="100000"/>
              <a:buFont typeface="Arial" panose="020B0604020202020204" pitchFamily="34" charset="0"/>
              <a:buChar char="•"/>
            </a:pPr>
            <a:r>
              <a:rPr lang="en-US" sz="1600" kern="0" dirty="0">
                <a:latin typeface="Arial" panose="020B0604020202020204" pitchFamily="34" charset="0"/>
                <a:ea typeface="Montserrat"/>
                <a:cs typeface="Arial" panose="020B0604020202020204" pitchFamily="34" charset="0"/>
                <a:sym typeface="Montserrat"/>
              </a:rPr>
              <a:t>Work together to develop and launch the campaign either in your school, in your community, or on social media. Your focus should be on finding a cause for good which the group can rally behind and implement.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14" y="2205784"/>
            <a:ext cx="3166242" cy="3060700"/>
          </a:xfrm>
          <a:prstGeom prst="rect">
            <a:avLst/>
          </a:prstGeom>
        </p:spPr>
      </p:pic>
      <p:sp>
        <p:nvSpPr>
          <p:cNvPr id="11" name="Rectangle 10">
            <a:extLst>
              <a:ext uri="{FF2B5EF4-FFF2-40B4-BE49-F238E27FC236}">
                <a16:creationId xmlns:a16="http://schemas.microsoft.com/office/drawing/2014/main" id="{1277F09E-E3A2-43C4-8B65-23FBBC31C254}"/>
              </a:ext>
            </a:extLst>
          </p:cNvPr>
          <p:cNvSpPr/>
          <p:nvPr/>
        </p:nvSpPr>
        <p:spPr>
          <a:xfrm>
            <a:off x="4491713" y="2252108"/>
            <a:ext cx="6646550" cy="1455783"/>
          </a:xfrm>
          <a:prstGeom prst="rect">
            <a:avLst/>
          </a:prstGeom>
        </p:spPr>
        <p:txBody>
          <a:bodyPr wrap="square">
            <a:spAutoFit/>
          </a:bodyPr>
          <a:lstStyle/>
          <a:p>
            <a:pPr marL="126997" defTabSz="1219170">
              <a:lnSpc>
                <a:spcPct val="115000"/>
              </a:lnSpc>
              <a:spcAft>
                <a:spcPts val="1800"/>
              </a:spcAft>
              <a:buClr>
                <a:schemeClr val="tx1"/>
              </a:buClr>
              <a:buSzPct val="100000"/>
            </a:pPr>
            <a:r>
              <a:rPr lang="en-US" sz="1600" b="1" kern="0" dirty="0">
                <a:solidFill>
                  <a:schemeClr val="bg1"/>
                </a:solidFill>
                <a:latin typeface="Arial" panose="020B0604020202020204" pitchFamily="34" charset="0"/>
                <a:ea typeface="Montserrat"/>
                <a:cs typeface="Arial" panose="020B0604020202020204" pitchFamily="34" charset="0"/>
                <a:sym typeface="Montserrat"/>
              </a:rPr>
              <a:t>In groups, students will create a campaign for good using the ideas generated in Lessons 12 and 13. After reviewing all ideas, select one for your group project </a:t>
            </a:r>
          </a:p>
          <a:p>
            <a:pPr marL="126997" defTabSz="1219170">
              <a:lnSpc>
                <a:spcPct val="115000"/>
              </a:lnSpc>
              <a:spcAft>
                <a:spcPts val="1800"/>
              </a:spcAft>
              <a:buClr>
                <a:schemeClr val="tx1"/>
              </a:buClr>
              <a:buSzPct val="100000"/>
            </a:pPr>
            <a:endParaRPr lang="en-US" sz="1600" b="1" kern="0" dirty="0">
              <a:solidFill>
                <a:schemeClr val="bg1"/>
              </a:solidFill>
              <a:latin typeface="Arial" panose="020B0604020202020204" pitchFamily="34" charset="0"/>
              <a:ea typeface="Montserrat"/>
              <a:cs typeface="Arial" panose="020B0604020202020204" pitchFamily="34" charset="0"/>
              <a:sym typeface="Montserrat"/>
            </a:endParaRPr>
          </a:p>
        </p:txBody>
      </p:sp>
      <p:grpSp>
        <p:nvGrpSpPr>
          <p:cNvPr id="12" name="Group 11"/>
          <p:cNvGrpSpPr/>
          <p:nvPr/>
        </p:nvGrpSpPr>
        <p:grpSpPr>
          <a:xfrm>
            <a:off x="2772153" y="1333687"/>
            <a:ext cx="1237803" cy="794412"/>
            <a:chOff x="3958896" y="1318060"/>
            <a:chExt cx="969079" cy="621947"/>
          </a:xfrm>
        </p:grpSpPr>
        <p:pic>
          <p:nvPicPr>
            <p:cNvPr id="13" name="Picture 12">
              <a:extLst>
                <a:ext uri="{FF2B5EF4-FFF2-40B4-BE49-F238E27FC236}">
                  <a16:creationId xmlns:a16="http://schemas.microsoft.com/office/drawing/2014/main" id="{E2FD6FBA-11D6-40D7-B6A8-B29F3914D9B5}"/>
                </a:ext>
              </a:extLst>
            </p:cNvPr>
            <p:cNvPicPr>
              <a:picLocks noChangeAspect="1"/>
            </p:cNvPicPr>
            <p:nvPr/>
          </p:nvPicPr>
          <p:blipFill>
            <a:blip r:embed="rId3"/>
            <a:stretch>
              <a:fillRect/>
            </a:stretch>
          </p:blipFill>
          <p:spPr>
            <a:xfrm rot="16200000">
              <a:off x="4306028" y="1318060"/>
              <a:ext cx="621947" cy="621947"/>
            </a:xfrm>
            <a:prstGeom prst="rect">
              <a:avLst/>
            </a:prstGeom>
          </p:spPr>
        </p:pic>
        <p:sp>
          <p:nvSpPr>
            <p:cNvPr id="14" name="Rectangle 13">
              <a:extLst>
                <a:ext uri="{FF2B5EF4-FFF2-40B4-BE49-F238E27FC236}">
                  <a16:creationId xmlns:a16="http://schemas.microsoft.com/office/drawing/2014/main" id="{10C218F2-5613-4A86-941D-5CE40E9115E8}"/>
                </a:ext>
              </a:extLst>
            </p:cNvPr>
            <p:cNvSpPr/>
            <p:nvPr/>
          </p:nvSpPr>
          <p:spPr>
            <a:xfrm>
              <a:off x="3958896" y="1681409"/>
              <a:ext cx="258598" cy="258598"/>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D5BE39C7-C40C-4181-B829-BDF76C625827}"/>
              </a:ext>
            </a:extLst>
          </p:cNvPr>
          <p:cNvSpPr/>
          <p:nvPr/>
        </p:nvSpPr>
        <p:spPr>
          <a:xfrm>
            <a:off x="839788" y="5351005"/>
            <a:ext cx="917463" cy="917463"/>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9643261-D721-40AD-8672-32962FFAB4A9}"/>
              </a:ext>
            </a:extLst>
          </p:cNvPr>
          <p:cNvSpPr/>
          <p:nvPr/>
        </p:nvSpPr>
        <p:spPr>
          <a:xfrm>
            <a:off x="1862191" y="5351005"/>
            <a:ext cx="365665" cy="365665"/>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082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839787" y="3368476"/>
            <a:ext cx="10514977" cy="21701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p:cNvSpPr/>
          <p:nvPr/>
        </p:nvSpPr>
        <p:spPr>
          <a:xfrm>
            <a:off x="839787" y="1364063"/>
            <a:ext cx="10514977" cy="10307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3</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7192925" cy="586284"/>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Turning Purpose into Action</a:t>
            </a: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lvl="0"/>
            <a:r>
              <a:rPr lang="en-US" dirty="0"/>
              <a:t>Lesson 16: Group Project</a:t>
            </a:r>
          </a:p>
        </p:txBody>
      </p:sp>
      <p:sp>
        <p:nvSpPr>
          <p:cNvPr id="10" name="Rectangle 9">
            <a:extLst>
              <a:ext uri="{FF2B5EF4-FFF2-40B4-BE49-F238E27FC236}">
                <a16:creationId xmlns:a16="http://schemas.microsoft.com/office/drawing/2014/main" id="{CFA618A6-1C85-443E-9D24-2D993286D75D}"/>
              </a:ext>
            </a:extLst>
          </p:cNvPr>
          <p:cNvSpPr/>
          <p:nvPr/>
        </p:nvSpPr>
        <p:spPr>
          <a:xfrm>
            <a:off x="839788" y="894041"/>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oogle Shape;178;p3"/>
          <p:cNvSpPr txBox="1">
            <a:spLocks/>
          </p:cNvSpPr>
          <p:nvPr/>
        </p:nvSpPr>
        <p:spPr>
          <a:xfrm>
            <a:off x="1057000" y="1480325"/>
            <a:ext cx="10386063" cy="4351338"/>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800"/>
              </a:spcAft>
              <a:buClr>
                <a:srgbClr val="000000"/>
              </a:buClr>
              <a:buSzPct val="100000"/>
              <a:buFont typeface="Arial"/>
              <a:buChar char="•"/>
            </a:pPr>
            <a:r>
              <a:rPr lang="en-US" sz="1800" b="1" dirty="0">
                <a:solidFill>
                  <a:srgbClr val="0064E0"/>
                </a:solidFill>
                <a:ea typeface="Calibri"/>
                <a:sym typeface="Calibri"/>
              </a:rPr>
              <a:t>Sharpen your focus</a:t>
            </a:r>
            <a:r>
              <a:rPr lang="en-US" sz="1800" dirty="0">
                <a:solidFill>
                  <a:srgbClr val="0064E0"/>
                </a:solidFill>
                <a:ea typeface="Calibri"/>
                <a:sym typeface="Calibri"/>
              </a:rPr>
              <a:t> </a:t>
            </a:r>
            <a:r>
              <a:rPr lang="en-US" sz="1800" dirty="0">
                <a:solidFill>
                  <a:srgbClr val="000000"/>
                </a:solidFill>
                <a:ea typeface="Calibri"/>
                <a:sym typeface="Calibri"/>
              </a:rPr>
              <a:t>– Marley came up with a very specific goal that was easy to quantify.  </a:t>
            </a:r>
            <a:br>
              <a:rPr lang="en-US" sz="1800" dirty="0">
                <a:solidFill>
                  <a:srgbClr val="000000"/>
                </a:solidFill>
                <a:ea typeface="Calibri"/>
                <a:sym typeface="Calibri"/>
              </a:rPr>
            </a:br>
            <a:r>
              <a:rPr lang="en-US" sz="1800" dirty="0">
                <a:solidFill>
                  <a:srgbClr val="000000"/>
                </a:solidFill>
                <a:ea typeface="Calibri"/>
                <a:sym typeface="Calibri"/>
              </a:rPr>
              <a:t>You should be able to easily communicate the problem that you are trying to solve so that others will know what you are working towards. </a:t>
            </a:r>
            <a:endParaRPr lang="en-US" sz="1800" dirty="0"/>
          </a:p>
          <a:p>
            <a:pPr>
              <a:spcBef>
                <a:spcPts val="0"/>
              </a:spcBef>
              <a:spcAft>
                <a:spcPts val="1800"/>
              </a:spcAft>
              <a:buClr>
                <a:srgbClr val="000000"/>
              </a:buClr>
              <a:buSzPct val="100000"/>
              <a:buFont typeface="Arial"/>
              <a:buChar char="•"/>
            </a:pPr>
            <a:r>
              <a:rPr lang="en-US" sz="1800" b="1" dirty="0">
                <a:solidFill>
                  <a:srgbClr val="0064E0"/>
                </a:solidFill>
                <a:ea typeface="Calibri"/>
                <a:sym typeface="Calibri"/>
              </a:rPr>
              <a:t>Gather feedback </a:t>
            </a:r>
            <a:r>
              <a:rPr lang="en-US" sz="1800" dirty="0">
                <a:solidFill>
                  <a:srgbClr val="000000"/>
                </a:solidFill>
                <a:ea typeface="Calibri"/>
                <a:sym typeface="Calibri"/>
              </a:rPr>
              <a:t>– Feedback is a critical step in the ideation process. Start sharing your ideas with others and ask for their feedback on what you are planning. Do they have ideas to make it better? Do they know someone who can help you? </a:t>
            </a:r>
            <a:endParaRPr lang="en-US" sz="1800" dirty="0"/>
          </a:p>
          <a:p>
            <a:pPr>
              <a:spcBef>
                <a:spcPts val="0"/>
              </a:spcBef>
              <a:spcAft>
                <a:spcPts val="600"/>
              </a:spcAft>
              <a:buClr>
                <a:srgbClr val="000000"/>
              </a:buClr>
              <a:buSzPct val="100000"/>
              <a:buFont typeface="Arial"/>
              <a:buChar char="•"/>
            </a:pPr>
            <a:r>
              <a:rPr lang="en-US" sz="1800" b="1" dirty="0">
                <a:solidFill>
                  <a:srgbClr val="0064E0"/>
                </a:solidFill>
                <a:ea typeface="Calibri"/>
                <a:sym typeface="Calibri"/>
              </a:rPr>
              <a:t>Connect with others</a:t>
            </a:r>
            <a:r>
              <a:rPr lang="en-US" sz="1800" dirty="0">
                <a:solidFill>
                  <a:srgbClr val="0064E0"/>
                </a:solidFill>
                <a:ea typeface="Calibri"/>
                <a:sym typeface="Calibri"/>
              </a:rPr>
              <a:t> </a:t>
            </a:r>
            <a:r>
              <a:rPr lang="en-US" sz="1800" dirty="0">
                <a:solidFill>
                  <a:srgbClr val="000000"/>
                </a:solidFill>
                <a:ea typeface="Calibri"/>
                <a:sym typeface="Calibri"/>
              </a:rPr>
              <a:t>– Leverage all tools at your disposal to connect with others and spread </a:t>
            </a:r>
            <a:br>
              <a:rPr lang="en-US" sz="1800" dirty="0">
                <a:solidFill>
                  <a:srgbClr val="000000"/>
                </a:solidFill>
                <a:ea typeface="Calibri"/>
                <a:sym typeface="Calibri"/>
              </a:rPr>
            </a:br>
            <a:r>
              <a:rPr lang="en-US" sz="1800" dirty="0">
                <a:solidFill>
                  <a:srgbClr val="000000"/>
                </a:solidFill>
                <a:ea typeface="Calibri"/>
                <a:sym typeface="Calibri"/>
              </a:rPr>
              <a:t>your message. </a:t>
            </a:r>
            <a:endParaRPr lang="en-US" sz="1800" dirty="0"/>
          </a:p>
          <a:p>
            <a:pPr marL="540000" lvl="1" indent="-285750">
              <a:spcBef>
                <a:spcPts val="0"/>
              </a:spcBef>
              <a:spcAft>
                <a:spcPts val="600"/>
              </a:spcAft>
              <a:buClr>
                <a:srgbClr val="000000"/>
              </a:buClr>
              <a:buSzPct val="100000"/>
              <a:buFont typeface="Arial"/>
              <a:buChar char="•"/>
            </a:pPr>
            <a:r>
              <a:rPr lang="en-US" sz="1600" dirty="0">
                <a:solidFill>
                  <a:srgbClr val="000000"/>
                </a:solidFill>
                <a:ea typeface="Calibri"/>
                <a:sym typeface="Calibri"/>
              </a:rPr>
              <a:t>Social media</a:t>
            </a:r>
            <a:endParaRPr lang="en-US" sz="1600" dirty="0"/>
          </a:p>
          <a:p>
            <a:pPr marL="540000" lvl="1" indent="-285750">
              <a:spcBef>
                <a:spcPts val="0"/>
              </a:spcBef>
              <a:spcAft>
                <a:spcPts val="600"/>
              </a:spcAft>
              <a:buClr>
                <a:srgbClr val="000000"/>
              </a:buClr>
              <a:buSzPct val="100000"/>
              <a:buFont typeface="Arial"/>
              <a:buChar char="•"/>
            </a:pPr>
            <a:r>
              <a:rPr lang="en-US" sz="1600" dirty="0">
                <a:solidFill>
                  <a:srgbClr val="000000"/>
                </a:solidFill>
                <a:ea typeface="Calibri"/>
                <a:sym typeface="Calibri"/>
              </a:rPr>
              <a:t>Messaging apps or email</a:t>
            </a:r>
            <a:endParaRPr lang="en-US" sz="1600" dirty="0"/>
          </a:p>
          <a:p>
            <a:pPr marL="540000" lvl="1" indent="-285750">
              <a:spcBef>
                <a:spcPts val="0"/>
              </a:spcBef>
              <a:spcAft>
                <a:spcPts val="600"/>
              </a:spcAft>
              <a:buClr>
                <a:srgbClr val="000000"/>
              </a:buClr>
              <a:buSzPct val="100000"/>
              <a:buFont typeface="Arial"/>
              <a:buChar char="•"/>
            </a:pPr>
            <a:r>
              <a:rPr lang="en-US" sz="1600" dirty="0">
                <a:solidFill>
                  <a:srgbClr val="000000"/>
                </a:solidFill>
                <a:ea typeface="Calibri"/>
                <a:sym typeface="Calibri"/>
              </a:rPr>
              <a:t>Create a website</a:t>
            </a:r>
            <a:endParaRPr lang="en-US" sz="1600" dirty="0"/>
          </a:p>
          <a:p>
            <a:pPr marL="540000" lvl="1" indent="-285750">
              <a:spcBef>
                <a:spcPts val="0"/>
              </a:spcBef>
              <a:spcAft>
                <a:spcPts val="600"/>
              </a:spcAft>
              <a:buClr>
                <a:srgbClr val="000000"/>
              </a:buClr>
              <a:buSzPct val="100000"/>
              <a:buFont typeface="Arial"/>
              <a:buChar char="•"/>
            </a:pPr>
            <a:r>
              <a:rPr lang="en-US" sz="1600" dirty="0">
                <a:solidFill>
                  <a:srgbClr val="000000"/>
                </a:solidFill>
                <a:ea typeface="Calibri"/>
                <a:sym typeface="Calibri"/>
              </a:rPr>
              <a:t>Events (community or school events, create your own events) </a:t>
            </a:r>
            <a:endParaRPr lang="en-US" sz="1600" dirty="0"/>
          </a:p>
          <a:p>
            <a:pPr marL="540000" lvl="1" indent="-285750">
              <a:spcBef>
                <a:spcPts val="0"/>
              </a:spcBef>
              <a:spcAft>
                <a:spcPts val="1800"/>
              </a:spcAft>
              <a:buClr>
                <a:srgbClr val="000000"/>
              </a:buClr>
              <a:buSzPct val="100000"/>
              <a:buFont typeface="Arial"/>
              <a:buChar char="•"/>
            </a:pPr>
            <a:r>
              <a:rPr lang="en-US" sz="1600" dirty="0">
                <a:solidFill>
                  <a:srgbClr val="000000"/>
                </a:solidFill>
                <a:ea typeface="Calibri"/>
                <a:sym typeface="Calibri"/>
              </a:rPr>
              <a:t>Contacts from family and friends. </a:t>
            </a:r>
            <a:endParaRPr lang="en-US" sz="1600" dirty="0"/>
          </a:p>
          <a:p>
            <a:pPr>
              <a:spcBef>
                <a:spcPts val="0"/>
              </a:spcBef>
              <a:spcAft>
                <a:spcPts val="1200"/>
              </a:spcAft>
              <a:buClr>
                <a:srgbClr val="000000"/>
              </a:buClr>
              <a:buSzPct val="100000"/>
              <a:buFont typeface="Arial"/>
              <a:buChar char="•"/>
            </a:pPr>
            <a:r>
              <a:rPr lang="en-US" sz="1800" b="1" dirty="0">
                <a:solidFill>
                  <a:srgbClr val="0064E0"/>
                </a:solidFill>
                <a:ea typeface="Calibri"/>
                <a:sym typeface="Calibri"/>
              </a:rPr>
              <a:t>Start a campaign </a:t>
            </a:r>
            <a:r>
              <a:rPr lang="en-US" sz="1800" dirty="0">
                <a:solidFill>
                  <a:srgbClr val="000000"/>
                </a:solidFill>
                <a:ea typeface="Calibri"/>
                <a:sym typeface="Calibri"/>
              </a:rPr>
              <a:t>– create a campaign about the cause that you care about, what you are doing to make a change, and how others can get involved. </a:t>
            </a:r>
            <a:endParaRPr lang="en-US" sz="1800" dirty="0"/>
          </a:p>
          <a:p>
            <a:pPr indent="0">
              <a:spcAft>
                <a:spcPts val="1200"/>
              </a:spcAft>
              <a:buClr>
                <a:schemeClr val="dk1"/>
              </a:buClr>
              <a:buSzPct val="100000"/>
              <a:buFont typeface="Arial" panose="020B0604020202020204" pitchFamily="34" charset="0"/>
              <a:buNone/>
            </a:pPr>
            <a:endParaRPr lang="en-US" sz="1800" dirty="0"/>
          </a:p>
        </p:txBody>
      </p:sp>
    </p:spTree>
    <p:extLst>
      <p:ext uri="{BB962C8B-B14F-4D97-AF65-F5344CB8AC3E}">
        <p14:creationId xmlns:p14="http://schemas.microsoft.com/office/powerpoint/2010/main" val="2879555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4</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7192925" cy="586284"/>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Turning Purpose into Action</a:t>
            </a: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lvl="0"/>
            <a:r>
              <a:rPr lang="en-US" dirty="0"/>
              <a:t>Lesson 16: Group Project</a:t>
            </a:r>
          </a:p>
        </p:txBody>
      </p:sp>
      <p:sp>
        <p:nvSpPr>
          <p:cNvPr id="10" name="Rectangle 9">
            <a:extLst>
              <a:ext uri="{FF2B5EF4-FFF2-40B4-BE49-F238E27FC236}">
                <a16:creationId xmlns:a16="http://schemas.microsoft.com/office/drawing/2014/main" id="{CFA618A6-1C85-443E-9D24-2D993286D75D}"/>
              </a:ext>
            </a:extLst>
          </p:cNvPr>
          <p:cNvSpPr/>
          <p:nvPr/>
        </p:nvSpPr>
        <p:spPr>
          <a:xfrm>
            <a:off x="839788" y="894041"/>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oogle Shape;178;p3"/>
          <p:cNvSpPr txBox="1">
            <a:spLocks/>
          </p:cNvSpPr>
          <p:nvPr/>
        </p:nvSpPr>
        <p:spPr>
          <a:xfrm>
            <a:off x="4114896" y="2128099"/>
            <a:ext cx="7559040" cy="4351338"/>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800"/>
              </a:spcAft>
              <a:buClr>
                <a:srgbClr val="000000"/>
              </a:buClr>
              <a:buSzPct val="100000"/>
              <a:buFont typeface="Arial"/>
              <a:buChar char="•"/>
            </a:pPr>
            <a:r>
              <a:rPr lang="en-US" sz="1800" dirty="0">
                <a:solidFill>
                  <a:srgbClr val="000000"/>
                </a:solidFill>
                <a:ea typeface="Calibri"/>
                <a:sym typeface="Calibri"/>
              </a:rPr>
              <a:t>Teach the students in the lower grades about an important topic such as recycling, water conservation, digital citizenship, etc.</a:t>
            </a:r>
          </a:p>
          <a:p>
            <a:pPr>
              <a:spcBef>
                <a:spcPts val="0"/>
              </a:spcBef>
              <a:spcAft>
                <a:spcPts val="1800"/>
              </a:spcAft>
              <a:buClr>
                <a:srgbClr val="000000"/>
              </a:buClr>
              <a:buSzPct val="100000"/>
              <a:buFont typeface="Arial"/>
              <a:buChar char="•"/>
            </a:pPr>
            <a:r>
              <a:rPr lang="en-US" sz="1800" dirty="0">
                <a:solidFill>
                  <a:srgbClr val="000000"/>
                </a:solidFill>
                <a:ea typeface="Calibri"/>
                <a:sym typeface="Calibri"/>
              </a:rPr>
              <a:t>Help the school’s support staff with a donation drive, an education session on a specific topic like digital citizenship or menstrual health, run a signup drive for medical insurance, etc. </a:t>
            </a:r>
          </a:p>
          <a:p>
            <a:pPr>
              <a:spcBef>
                <a:spcPts val="0"/>
              </a:spcBef>
              <a:spcAft>
                <a:spcPts val="1800"/>
              </a:spcAft>
              <a:buClr>
                <a:srgbClr val="000000"/>
              </a:buClr>
              <a:buSzPct val="100000"/>
              <a:buFont typeface="Arial"/>
              <a:buChar char="•"/>
            </a:pPr>
            <a:r>
              <a:rPr lang="en-US" sz="1800" dirty="0">
                <a:solidFill>
                  <a:srgbClr val="000000"/>
                </a:solidFill>
                <a:ea typeface="Calibri"/>
                <a:sym typeface="Calibri"/>
              </a:rPr>
              <a:t>Work with the school administration on a project to improve the school such as a cleanup campaign, an anti-bullying campaign, a water conservation campaign, community kitchen, etc. </a:t>
            </a:r>
          </a:p>
          <a:p>
            <a:pPr>
              <a:spcBef>
                <a:spcPts val="0"/>
              </a:spcBef>
              <a:spcAft>
                <a:spcPts val="1800"/>
              </a:spcAft>
              <a:buClr>
                <a:srgbClr val="000000"/>
              </a:buClr>
              <a:buSzPct val="100000"/>
              <a:buFont typeface="Arial"/>
              <a:buChar char="•"/>
            </a:pPr>
            <a:r>
              <a:rPr lang="en-US" sz="1800" dirty="0">
                <a:solidFill>
                  <a:srgbClr val="000000"/>
                </a:solidFill>
                <a:ea typeface="Calibri"/>
                <a:sym typeface="Calibri"/>
              </a:rPr>
              <a:t>Present a play to the students or parents on an important topic such as gender inequality, importance of education, digital citizenship, etc. </a:t>
            </a:r>
          </a:p>
          <a:p>
            <a:pPr>
              <a:spcBef>
                <a:spcPts val="0"/>
              </a:spcBef>
              <a:spcAft>
                <a:spcPts val="1800"/>
              </a:spcAft>
              <a:buClr>
                <a:srgbClr val="000000"/>
              </a:buClr>
              <a:buSzPct val="100000"/>
              <a:buFont typeface="Arial"/>
              <a:buChar char="•"/>
            </a:pPr>
            <a:endParaRPr lang="en-US" sz="1800" dirty="0">
              <a:solidFill>
                <a:srgbClr val="000000"/>
              </a:solidFill>
              <a:ea typeface="Calibri"/>
              <a:sym typeface="Calibri"/>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14" y="2205784"/>
            <a:ext cx="3166241" cy="3060700"/>
          </a:xfrm>
          <a:prstGeom prst="rect">
            <a:avLst/>
          </a:prstGeom>
        </p:spPr>
      </p:pic>
      <p:grpSp>
        <p:nvGrpSpPr>
          <p:cNvPr id="11" name="Group 10"/>
          <p:cNvGrpSpPr/>
          <p:nvPr/>
        </p:nvGrpSpPr>
        <p:grpSpPr>
          <a:xfrm>
            <a:off x="2772153" y="1333687"/>
            <a:ext cx="1237803" cy="794412"/>
            <a:chOff x="3958896" y="1318060"/>
            <a:chExt cx="969079" cy="621947"/>
          </a:xfrm>
        </p:grpSpPr>
        <p:pic>
          <p:nvPicPr>
            <p:cNvPr id="12" name="Picture 11">
              <a:extLst>
                <a:ext uri="{FF2B5EF4-FFF2-40B4-BE49-F238E27FC236}">
                  <a16:creationId xmlns:a16="http://schemas.microsoft.com/office/drawing/2014/main" id="{E2FD6FBA-11D6-40D7-B6A8-B29F3914D9B5}"/>
                </a:ext>
              </a:extLst>
            </p:cNvPr>
            <p:cNvPicPr>
              <a:picLocks noChangeAspect="1"/>
            </p:cNvPicPr>
            <p:nvPr/>
          </p:nvPicPr>
          <p:blipFill>
            <a:blip r:embed="rId3"/>
            <a:stretch>
              <a:fillRect/>
            </a:stretch>
          </p:blipFill>
          <p:spPr>
            <a:xfrm rot="16200000">
              <a:off x="4306028" y="1318060"/>
              <a:ext cx="621947" cy="621947"/>
            </a:xfrm>
            <a:prstGeom prst="rect">
              <a:avLst/>
            </a:prstGeom>
          </p:spPr>
        </p:pic>
        <p:sp>
          <p:nvSpPr>
            <p:cNvPr id="13" name="Rectangle 12">
              <a:extLst>
                <a:ext uri="{FF2B5EF4-FFF2-40B4-BE49-F238E27FC236}">
                  <a16:creationId xmlns:a16="http://schemas.microsoft.com/office/drawing/2014/main" id="{10C218F2-5613-4A86-941D-5CE40E9115E8}"/>
                </a:ext>
              </a:extLst>
            </p:cNvPr>
            <p:cNvSpPr/>
            <p:nvPr/>
          </p:nvSpPr>
          <p:spPr>
            <a:xfrm>
              <a:off x="3958896" y="1681409"/>
              <a:ext cx="258598" cy="258598"/>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D5BE39C7-C40C-4181-B829-BDF76C625827}"/>
              </a:ext>
            </a:extLst>
          </p:cNvPr>
          <p:cNvSpPr/>
          <p:nvPr/>
        </p:nvSpPr>
        <p:spPr>
          <a:xfrm>
            <a:off x="839788" y="5351005"/>
            <a:ext cx="917463" cy="917463"/>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9643261-D721-40AD-8672-32962FFAB4A9}"/>
              </a:ext>
            </a:extLst>
          </p:cNvPr>
          <p:cNvSpPr/>
          <p:nvPr/>
        </p:nvSpPr>
        <p:spPr>
          <a:xfrm>
            <a:off x="1862191" y="5351005"/>
            <a:ext cx="365665" cy="365665"/>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5397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BSE Logo Vector (.EPS) Free Download">
            <a:extLst>
              <a:ext uri="{FF2B5EF4-FFF2-40B4-BE49-F238E27FC236}">
                <a16:creationId xmlns:a16="http://schemas.microsoft.com/office/drawing/2014/main" id="{73A3A52A-857E-4314-8E4B-FF1DEC3C6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1478" y="2916381"/>
            <a:ext cx="909043" cy="102523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1C2F4B2-3D1F-441A-BB7C-F8F96A86201A}"/>
              </a:ext>
            </a:extLst>
          </p:cNvPr>
          <p:cNvSpPr/>
          <p:nvPr/>
        </p:nvSpPr>
        <p:spPr>
          <a:xfrm>
            <a:off x="4361683" y="2237808"/>
            <a:ext cx="3468635" cy="2701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300"/>
              </a:spcBef>
              <a:spcAft>
                <a:spcPts val="300"/>
              </a:spcAft>
            </a:pPr>
            <a:r>
              <a:rPr lang="en-IN" sz="1600" b="0" i="0" dirty="0">
                <a:solidFill>
                  <a:srgbClr val="222222"/>
                </a:solidFill>
                <a:effectLst/>
                <a:latin typeface="Arial" panose="020B0604020202020204" pitchFamily="34" charset="0"/>
              </a:rPr>
              <a:t>Created by</a:t>
            </a:r>
            <a:endParaRPr lang="en-IN" sz="1600" dirty="0">
              <a:solidFill>
                <a:schemeClr val="tx1"/>
              </a:solidFill>
            </a:endParaRPr>
          </a:p>
        </p:txBody>
      </p:sp>
    </p:spTree>
    <p:extLst>
      <p:ext uri="{BB962C8B-B14F-4D97-AF65-F5344CB8AC3E}">
        <p14:creationId xmlns:p14="http://schemas.microsoft.com/office/powerpoint/2010/main" val="1352325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3044</TotalTime>
  <Words>401</Words>
  <Application>Microsoft Office PowerPoint</Application>
  <PresentationFormat>Widescreen</PresentationFormat>
  <Paragraphs>30</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2699</cp:lastModifiedBy>
  <cp:revision>90</cp:revision>
  <dcterms:created xsi:type="dcterms:W3CDTF">2022-01-21T07:53:15Z</dcterms:created>
  <dcterms:modified xsi:type="dcterms:W3CDTF">2022-05-31T06:27:42Z</dcterms:modified>
</cp:coreProperties>
</file>