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05" r:id="rId2"/>
    <p:sldId id="346" r:id="rId3"/>
    <p:sldId id="347" r:id="rId4"/>
    <p:sldId id="348" r:id="rId5"/>
    <p:sldId id="354" r:id="rId6"/>
    <p:sldId id="349" r:id="rId7"/>
    <p:sldId id="350" r:id="rId8"/>
    <p:sldId id="353" r:id="rId9"/>
    <p:sldId id="351" r:id="rId10"/>
    <p:sldId id="35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pos="529" userDrawn="1">
          <p15:clr>
            <a:srgbClr val="A4A3A4"/>
          </p15:clr>
        </p15:guide>
        <p15:guide id="3"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0BDCA5-7171-2BE5-C661-582D5FEE5252}" name="IT Department" initials="ID" userId="IT Departmen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 id="2" name="Swati Venkat" initials="SV" lastIdx="2" clrIdx="1">
    <p:extLst>
      <p:ext uri="{19B8F6BF-5375-455C-9EA6-DF929625EA0E}">
        <p15:presenceInfo xmlns:p15="http://schemas.microsoft.com/office/powerpoint/2012/main" userId="S::swati@redbaron.in::9c3fa7aa-3095-494f-87c9-d1624697a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4F"/>
    <a:srgbClr val="0064E0"/>
    <a:srgbClr val="E9EBF5"/>
    <a:srgbClr val="FFFFFF"/>
    <a:srgbClr val="ED7D30"/>
    <a:srgbClr val="0064DF"/>
    <a:srgbClr val="6283BB"/>
    <a:srgbClr val="F8F8F8"/>
    <a:srgbClr val="E7E8EC"/>
    <a:srgbClr val="04B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D2DA1D-135B-4C00-9F9B-5D04863696EB}" v="1" dt="2022-05-31T06:22:57.7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291" autoAdjust="0"/>
  </p:normalViewPr>
  <p:slideViewPr>
    <p:cSldViewPr snapToGrid="0" snapToObjects="1" showGuides="1">
      <p:cViewPr varScale="1">
        <p:scale>
          <a:sx n="61" d="100"/>
          <a:sy n="61" d="100"/>
        </p:scale>
        <p:origin x="1206" y="60"/>
      </p:cViewPr>
      <p:guideLst>
        <p:guide orient="horz" pos="187"/>
        <p:guide pos="529"/>
        <p:guide pos="3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2699" userId="d41f716e-f956-461f-8b98-7761afdba872" providerId="ADAL" clId="{93D2DA1D-135B-4C00-9F9B-5D04863696EB}"/>
    <pc:docChg chg="custSel modSld">
      <pc:chgData name="2699" userId="d41f716e-f956-461f-8b98-7761afdba872" providerId="ADAL" clId="{93D2DA1D-135B-4C00-9F9B-5D04863696EB}" dt="2022-05-31T06:22:57.797" v="2" actId="1076"/>
      <pc:docMkLst>
        <pc:docMk/>
      </pc:docMkLst>
      <pc:sldChg chg="delSp modSp mod">
        <pc:chgData name="2699" userId="d41f716e-f956-461f-8b98-7761afdba872" providerId="ADAL" clId="{93D2DA1D-135B-4C00-9F9B-5D04863696EB}" dt="2022-05-31T06:22:57.797" v="2" actId="1076"/>
        <pc:sldMkLst>
          <pc:docMk/>
          <pc:sldMk cId="993460063" sldId="352"/>
        </pc:sldMkLst>
        <pc:grpChg chg="del">
          <ac:chgData name="2699" userId="d41f716e-f956-461f-8b98-7761afdba872" providerId="ADAL" clId="{93D2DA1D-135B-4C00-9F9B-5D04863696EB}" dt="2022-05-31T06:22:53.881" v="0" actId="478"/>
          <ac:grpSpMkLst>
            <pc:docMk/>
            <pc:sldMk cId="993460063" sldId="352"/>
            <ac:grpSpMk id="7" creationId="{04DCC066-D362-4588-B5B0-8AB8D6294002}"/>
          </ac:grpSpMkLst>
        </pc:grpChg>
        <pc:picChg chg="del topLvl">
          <ac:chgData name="2699" userId="d41f716e-f956-461f-8b98-7761afdba872" providerId="ADAL" clId="{93D2DA1D-135B-4C00-9F9B-5D04863696EB}" dt="2022-05-31T06:22:53.881" v="0" actId="478"/>
          <ac:picMkLst>
            <pc:docMk/>
            <pc:sldMk cId="993460063" sldId="352"/>
            <ac:picMk id="11" creationId="{F200429E-7AED-374D-8DA9-80F70843F875}"/>
          </ac:picMkLst>
        </pc:picChg>
        <pc:picChg chg="mod topLvl">
          <ac:chgData name="2699" userId="d41f716e-f956-461f-8b98-7761afdba872" providerId="ADAL" clId="{93D2DA1D-135B-4C00-9F9B-5D04863696EB}" dt="2022-05-31T06:22:57.797" v="2" actId="1076"/>
          <ac:picMkLst>
            <pc:docMk/>
            <pc:sldMk cId="993460063" sldId="352"/>
            <ac:picMk id="12" creationId="{73A3A52A-857E-4314-8E4B-FF1DEC3C6C5F}"/>
          </ac:picMkLst>
        </pc:picChg>
        <pc:cxnChg chg="del">
          <ac:chgData name="2699" userId="d41f716e-f956-461f-8b98-7761afdba872" providerId="ADAL" clId="{93D2DA1D-135B-4C00-9F9B-5D04863696EB}" dt="2022-05-31T06:22:54.612" v="1" actId="478"/>
          <ac:cxnSpMkLst>
            <pc:docMk/>
            <pc:sldMk cId="993460063" sldId="352"/>
            <ac:cxnSpMk id="8" creationId="{88CCBBDA-9B89-4633-BD6C-0B01745BD740}"/>
          </ac:cxnSpMkLst>
        </pc:cxnChg>
      </pc:sldChg>
    </pc:docChg>
  </pc:docChgLst>
  <pc:docChgLst>
    <pc:chgData name="IT Department" userId="067eaf3b-e7f9-421d-a234-a31d0df16d4a" providerId="ADAL" clId="{30D4A420-692C-41DF-B8FC-17D941171EE9}"/>
    <pc:docChg chg="">
      <pc:chgData name="IT Department" userId="067eaf3b-e7f9-421d-a234-a31d0df16d4a" providerId="ADAL" clId="{30D4A420-692C-41DF-B8FC-17D941171EE9}" dt="2022-04-11T05:42:02.078" v="2"/>
      <pc:docMkLst>
        <pc:docMk/>
      </pc:docMkLst>
      <pc:sldChg chg="addCm">
        <pc:chgData name="IT Department" userId="067eaf3b-e7f9-421d-a234-a31d0df16d4a" providerId="ADAL" clId="{30D4A420-692C-41DF-B8FC-17D941171EE9}" dt="2022-04-11T05:41:45.238" v="0"/>
        <pc:sldMkLst>
          <pc:docMk/>
          <pc:sldMk cId="816281916" sldId="346"/>
        </pc:sldMkLst>
      </pc:sldChg>
      <pc:sldChg chg="addCm">
        <pc:chgData name="IT Department" userId="067eaf3b-e7f9-421d-a234-a31d0df16d4a" providerId="ADAL" clId="{30D4A420-692C-41DF-B8FC-17D941171EE9}" dt="2022-04-11T05:41:54.532" v="1"/>
        <pc:sldMkLst>
          <pc:docMk/>
          <pc:sldMk cId="1261182606" sldId="348"/>
        </pc:sldMkLst>
      </pc:sldChg>
      <pc:sldChg chg="addCm">
        <pc:chgData name="IT Department" userId="067eaf3b-e7f9-421d-a234-a31d0df16d4a" providerId="ADAL" clId="{30D4A420-692C-41DF-B8FC-17D941171EE9}" dt="2022-04-11T05:42:02.078" v="2"/>
        <pc:sldMkLst>
          <pc:docMk/>
          <pc:sldMk cId="4073680313" sldId="349"/>
        </pc:sldMkLst>
      </pc:sldChg>
    </pc:docChg>
  </pc:docChgLst>
  <pc:docChgLst>
    <pc:chgData name="2699" userId="d41f716e-f956-461f-8b98-7761afdba872" providerId="ADAL" clId="{61145C8C-5AB9-4609-9BF3-BD4F66BB46C8}"/>
    <pc:docChg chg="">
      <pc:chgData name="2699" userId="d41f716e-f956-461f-8b98-7761afdba872" providerId="ADAL" clId="{61145C8C-5AB9-4609-9BF3-BD4F66BB46C8}" dt="2022-04-12T13:02:33.523" v="2"/>
      <pc:docMkLst>
        <pc:docMk/>
      </pc:docMkLst>
      <pc:sldChg chg="delCm">
        <pc:chgData name="2699" userId="d41f716e-f956-461f-8b98-7761afdba872" providerId="ADAL" clId="{61145C8C-5AB9-4609-9BF3-BD4F66BB46C8}" dt="2022-04-12T13:02:24.750" v="0"/>
        <pc:sldMkLst>
          <pc:docMk/>
          <pc:sldMk cId="816281916" sldId="346"/>
        </pc:sldMkLst>
      </pc:sldChg>
      <pc:sldChg chg="delCm">
        <pc:chgData name="2699" userId="d41f716e-f956-461f-8b98-7761afdba872" providerId="ADAL" clId="{61145C8C-5AB9-4609-9BF3-BD4F66BB46C8}" dt="2022-04-12T13:02:28.733" v="1"/>
        <pc:sldMkLst>
          <pc:docMk/>
          <pc:sldMk cId="1261182606" sldId="348"/>
        </pc:sldMkLst>
      </pc:sldChg>
      <pc:sldChg chg="delCm">
        <pc:chgData name="2699" userId="d41f716e-f956-461f-8b98-7761afdba872" providerId="ADAL" clId="{61145C8C-5AB9-4609-9BF3-BD4F66BB46C8}" dt="2022-04-12T13:02:33.523" v="2"/>
        <pc:sldMkLst>
          <pc:docMk/>
          <pc:sldMk cId="4073680313"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ACC12C-3B9A-4184-839C-50AC7E2386FB}" type="datetimeFigureOut">
              <a:rPr lang="en-IN" smtClean="0"/>
              <a:t>31-05-2022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BF4F1-4607-4B3A-A010-FD649D2D8BC3}" type="slidenum">
              <a:rPr lang="en-IN" smtClean="0"/>
              <a:t>‹#›</a:t>
            </a:fld>
            <a:endParaRPr lang="en-IN"/>
          </a:p>
        </p:txBody>
      </p:sp>
    </p:spTree>
    <p:extLst>
      <p:ext uri="{BB962C8B-B14F-4D97-AF65-F5344CB8AC3E}">
        <p14:creationId xmlns:p14="http://schemas.microsoft.com/office/powerpoint/2010/main" val="245692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92BA90-C641-6949-9D5B-1CBB977461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Title 1">
            <a:extLst>
              <a:ext uri="{FF2B5EF4-FFF2-40B4-BE49-F238E27FC236}">
                <a16:creationId xmlns:a16="http://schemas.microsoft.com/office/drawing/2014/main" id="{B2F65873-3D32-F748-993C-2CE34A10E66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1196BA2-7480-6544-94D4-030E5E97F38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Rectangle 6">
            <a:extLst>
              <a:ext uri="{FF2B5EF4-FFF2-40B4-BE49-F238E27FC236}">
                <a16:creationId xmlns:a16="http://schemas.microsoft.com/office/drawing/2014/main" id="{978D780B-1BA4-A746-B477-39D535B174AA}"/>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2DA10B61-2396-7144-B64C-AAA65430D33A}"/>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pic>
        <p:nvPicPr>
          <p:cNvPr id="4" name="Picture 3">
            <a:extLst>
              <a:ext uri="{FF2B5EF4-FFF2-40B4-BE49-F238E27FC236}">
                <a16:creationId xmlns:a16="http://schemas.microsoft.com/office/drawing/2014/main" id="{CB0A0FC0-B879-B34E-8D99-1B7C7F76C1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10" name="Slide Number Placeholder 5">
            <a:extLst>
              <a:ext uri="{FF2B5EF4-FFF2-40B4-BE49-F238E27FC236}">
                <a16:creationId xmlns:a16="http://schemas.microsoft.com/office/drawing/2014/main" id="{049EC8DC-05DB-914E-B2EA-45DB1F8632F0}"/>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Tree>
    <p:extLst>
      <p:ext uri="{BB962C8B-B14F-4D97-AF65-F5344CB8AC3E}">
        <p14:creationId xmlns:p14="http://schemas.microsoft.com/office/powerpoint/2010/main" val="405890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B4D84D-79A6-9044-9DA6-BA4AF97175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5506" y="6617996"/>
            <a:ext cx="768577" cy="153204"/>
          </a:xfrm>
          <a:prstGeom prst="rect">
            <a:avLst/>
          </a:prstGeom>
        </p:spPr>
      </p:pic>
      <p:sp>
        <p:nvSpPr>
          <p:cNvPr id="2" name="Title 1">
            <a:extLst>
              <a:ext uri="{FF2B5EF4-FFF2-40B4-BE49-F238E27FC236}">
                <a16:creationId xmlns:a16="http://schemas.microsoft.com/office/drawing/2014/main" id="{F61A5023-2B56-5943-A6B3-0261394ABB8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2C2ECEA-1FE3-4D42-9093-A56418B6CD36}"/>
              </a:ext>
            </a:extLst>
          </p:cNvPr>
          <p:cNvSpPr>
            <a:spLocks noGrp="1"/>
          </p:cNvSpPr>
          <p:nvPr>
            <p:ph idx="1"/>
          </p:nvPr>
        </p:nvSpPr>
        <p:spPr>
          <a:xfrm>
            <a:off x="838200" y="1825625"/>
            <a:ext cx="10515600" cy="4351338"/>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Rectangle 6">
            <a:extLst>
              <a:ext uri="{FF2B5EF4-FFF2-40B4-BE49-F238E27FC236}">
                <a16:creationId xmlns:a16="http://schemas.microsoft.com/office/drawing/2014/main" id="{D7C2DAA7-708D-C745-B10D-12CECDFABA6F}"/>
              </a:ext>
            </a:extLst>
          </p:cNvPr>
          <p:cNvSpPr/>
          <p:nvPr userDrawn="1"/>
        </p:nvSpPr>
        <p:spPr>
          <a:xfrm>
            <a:off x="0" y="6531197"/>
            <a:ext cx="12192000" cy="326803"/>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a:extLst>
              <a:ext uri="{FF2B5EF4-FFF2-40B4-BE49-F238E27FC236}">
                <a16:creationId xmlns:a16="http://schemas.microsoft.com/office/drawing/2014/main" id="{9D4DE546-C634-054E-941B-78182981F59C}"/>
              </a:ext>
            </a:extLst>
          </p:cNvPr>
          <p:cNvSpPr>
            <a:spLocks noGrp="1"/>
          </p:cNvSpPr>
          <p:nvPr>
            <p:ph type="ftr" sz="quarter" idx="3"/>
          </p:nvPr>
        </p:nvSpPr>
        <p:spPr>
          <a:xfrm>
            <a:off x="1732722" y="6557436"/>
            <a:ext cx="4114800" cy="274324"/>
          </a:xfrm>
          <a:prstGeom prst="rect">
            <a:avLst/>
          </a:prstGeom>
        </p:spPr>
        <p:txBody>
          <a:bodyPr vert="horz" lIns="91440" tIns="45720" rIns="91440" bIns="45720" rtlCol="0" anchor="ctr"/>
          <a:lstStyle>
            <a:lvl1pPr algn="l">
              <a:defRPr sz="1000">
                <a:solidFill>
                  <a:schemeClr val="bg1"/>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Lesson 1: Digital Citizenship Level 2</a:t>
            </a:r>
          </a:p>
        </p:txBody>
      </p:sp>
      <p:sp>
        <p:nvSpPr>
          <p:cNvPr id="10" name="Slide Number Placeholder 5">
            <a:extLst>
              <a:ext uri="{FF2B5EF4-FFF2-40B4-BE49-F238E27FC236}">
                <a16:creationId xmlns:a16="http://schemas.microsoft.com/office/drawing/2014/main" id="{7E0DFB33-842A-5947-8714-F2C5EBDE61CF}"/>
              </a:ext>
            </a:extLst>
          </p:cNvPr>
          <p:cNvSpPr>
            <a:spLocks noGrp="1"/>
          </p:cNvSpPr>
          <p:nvPr>
            <p:ph type="sldNum" sz="quarter" idx="4"/>
          </p:nvPr>
        </p:nvSpPr>
        <p:spPr>
          <a:xfrm>
            <a:off x="8610600" y="6557436"/>
            <a:ext cx="2743200" cy="274324"/>
          </a:xfrm>
          <a:prstGeom prst="rect">
            <a:avLst/>
          </a:prstGeom>
        </p:spPr>
        <p:txBody>
          <a:bodyPr vert="horz" lIns="91440" tIns="45720" rIns="91440" bIns="45720" rtlCol="0" anchor="ctr"/>
          <a:lstStyle>
            <a:lvl1pPr algn="r">
              <a:defRPr sz="10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a:p>
        </p:txBody>
      </p:sp>
    </p:spTree>
    <p:extLst>
      <p:ext uri="{BB962C8B-B14F-4D97-AF65-F5344CB8AC3E}">
        <p14:creationId xmlns:p14="http://schemas.microsoft.com/office/powerpoint/2010/main" val="2443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75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A84C6C-3335-8845-B0A0-94AD52D90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3116" y="6642966"/>
            <a:ext cx="635187" cy="126615"/>
          </a:xfrm>
          <a:prstGeom prst="rect">
            <a:avLst/>
          </a:prstGeom>
        </p:spPr>
      </p:pic>
      <p:sp>
        <p:nvSpPr>
          <p:cNvPr id="2" name="Rectangle 1">
            <a:extLst>
              <a:ext uri="{FF2B5EF4-FFF2-40B4-BE49-F238E27FC236}">
                <a16:creationId xmlns:a16="http://schemas.microsoft.com/office/drawing/2014/main" id="{845652A3-B36A-1547-96FA-F08B65EF0CFE}"/>
              </a:ext>
            </a:extLst>
          </p:cNvPr>
          <p:cNvSpPr/>
          <p:nvPr userDrawn="1"/>
        </p:nvSpPr>
        <p:spPr>
          <a:xfrm>
            <a:off x="0" y="6554546"/>
            <a:ext cx="11430000" cy="303454"/>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AF98A3C6-7CE6-154E-9D3A-58D7B905E6B3}"/>
              </a:ext>
            </a:extLst>
          </p:cNvPr>
          <p:cNvSpPr>
            <a:spLocks noGrp="1"/>
          </p:cNvSpPr>
          <p:nvPr>
            <p:ph type="ftr" sz="quarter" idx="3"/>
          </p:nvPr>
        </p:nvSpPr>
        <p:spPr>
          <a:xfrm>
            <a:off x="1600200" y="6569111"/>
            <a:ext cx="4114800" cy="274324"/>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pPr>
              <a:defRPr/>
            </a:pPr>
            <a:r>
              <a:rPr lang="en-US" dirty="0">
                <a:solidFill>
                  <a:prstClr val="white"/>
                </a:solidFill>
              </a:rPr>
              <a:t>Lesson 1: Digital Citizenship Level 3</a:t>
            </a:r>
          </a:p>
        </p:txBody>
      </p:sp>
      <p:pic>
        <p:nvPicPr>
          <p:cNvPr id="5" name="Picture 4">
            <a:extLst>
              <a:ext uri="{FF2B5EF4-FFF2-40B4-BE49-F238E27FC236}">
                <a16:creationId xmlns:a16="http://schemas.microsoft.com/office/drawing/2014/main" id="{458C5236-3EAD-8149-AEE9-60E4CC8490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767932" y="6554548"/>
            <a:ext cx="303452" cy="303452"/>
          </a:xfrm>
          <a:prstGeom prst="rect">
            <a:avLst/>
          </a:prstGeom>
        </p:spPr>
      </p:pic>
      <p:sp>
        <p:nvSpPr>
          <p:cNvPr id="6" name="Slide Number Placeholder 5">
            <a:extLst>
              <a:ext uri="{FF2B5EF4-FFF2-40B4-BE49-F238E27FC236}">
                <a16:creationId xmlns:a16="http://schemas.microsoft.com/office/drawing/2014/main" id="{F00629BE-65BC-C544-8C69-187421256449}"/>
              </a:ext>
            </a:extLst>
          </p:cNvPr>
          <p:cNvSpPr>
            <a:spLocks noGrp="1"/>
          </p:cNvSpPr>
          <p:nvPr>
            <p:ph type="sldNum" sz="quarter" idx="4"/>
          </p:nvPr>
        </p:nvSpPr>
        <p:spPr>
          <a:xfrm>
            <a:off x="9346095" y="6569111"/>
            <a:ext cx="2743200"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fld id="{DF4F9C9C-BF1B-1D48-A1E3-EB2A40351E54}" type="slidenum">
              <a:rPr lang="en-US" smtClean="0"/>
              <a:pPr/>
              <a:t>‹#›</a:t>
            </a:fld>
            <a:endParaRPr lang="en-US" dirty="0"/>
          </a:p>
        </p:txBody>
      </p:sp>
      <p:sp>
        <p:nvSpPr>
          <p:cNvPr id="7" name="Title Placeholder 1">
            <a:extLst>
              <a:ext uri="{FF2B5EF4-FFF2-40B4-BE49-F238E27FC236}">
                <a16:creationId xmlns:a16="http://schemas.microsoft.com/office/drawing/2014/main" id="{E6F81115-C783-427A-9254-54B6021A5131}"/>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8" name="Rectangle 7">
            <a:extLst>
              <a:ext uri="{FF2B5EF4-FFF2-40B4-BE49-F238E27FC236}">
                <a16:creationId xmlns:a16="http://schemas.microsoft.com/office/drawing/2014/main" id="{A43B28AD-5160-4875-932A-D4B2AB9FB1C1}"/>
              </a:ext>
            </a:extLst>
          </p:cNvPr>
          <p:cNvSpPr/>
          <p:nvPr userDrawn="1"/>
        </p:nvSpPr>
        <p:spPr>
          <a:xfrm>
            <a:off x="8606971" y="0"/>
            <a:ext cx="3585029" cy="324000"/>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b="1" dirty="0"/>
              <a:t>Level 3 | Digital Citizenship</a:t>
            </a:r>
          </a:p>
        </p:txBody>
      </p:sp>
    </p:spTree>
    <p:extLst>
      <p:ext uri="{BB962C8B-B14F-4D97-AF65-F5344CB8AC3E}">
        <p14:creationId xmlns:p14="http://schemas.microsoft.com/office/powerpoint/2010/main" val="20625521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16AC22-A6E5-374E-BEA2-A6A125962433}"/>
              </a:ext>
            </a:extLst>
          </p:cNvPr>
          <p:cNvSpPr>
            <a:spLocks noGrp="1"/>
          </p:cNvSpPr>
          <p:nvPr>
            <p:ph type="title"/>
          </p:nvPr>
        </p:nvSpPr>
        <p:spPr>
          <a:xfrm>
            <a:off x="838200" y="365125"/>
            <a:ext cx="10515600" cy="1325563"/>
          </a:xfrm>
          <a:prstGeom prst="rect">
            <a:avLst/>
          </a:prstGeom>
        </p:spPr>
        <p:txBody>
          <a:bodyPr anchor="t">
            <a:normAutofit/>
          </a:bodyPr>
          <a:lstStyle/>
          <a:p>
            <a:pPr marL="0" lvl="0"/>
            <a:r>
              <a:rPr lang="en-GB" dirty="0"/>
              <a:t>Click to edit Master title style</a:t>
            </a:r>
            <a:endParaRPr lang="en-US" dirty="0"/>
          </a:p>
        </p:txBody>
      </p:sp>
      <p:sp>
        <p:nvSpPr>
          <p:cNvPr id="3" name="Text Placeholder 2">
            <a:extLst>
              <a:ext uri="{FF2B5EF4-FFF2-40B4-BE49-F238E27FC236}">
                <a16:creationId xmlns:a16="http://schemas.microsoft.com/office/drawing/2014/main" id="{C8EE5531-68B3-604D-9B89-EAC9D16CFC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a:t>
            </a:r>
            <a:r>
              <a:rPr lang="en-GB" dirty="0" err="1"/>
              <a:t>levela</a:t>
            </a:r>
            <a:endParaRPr lang="en-US" dirty="0"/>
          </a:p>
        </p:txBody>
      </p:sp>
    </p:spTree>
    <p:extLst>
      <p:ext uri="{BB962C8B-B14F-4D97-AF65-F5344CB8AC3E}">
        <p14:creationId xmlns:p14="http://schemas.microsoft.com/office/powerpoint/2010/main" val="2500131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Lst>
  <p:hf hdr="0" dt="0"/>
  <p:txStyles>
    <p:titleStyle>
      <a:lvl1pPr algn="l" defTabSz="914400" rtl="0" eaLnBrk="1" latinLnBrk="0" hangingPunct="1">
        <a:lnSpc>
          <a:spcPct val="90000"/>
        </a:lnSpc>
        <a:spcBef>
          <a:spcPct val="0"/>
        </a:spcBef>
        <a:buNone/>
        <a:defRPr lang="en-US" sz="3600" b="1" kern="1200" dirty="0">
          <a:solidFill>
            <a:srgbClr val="0064E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ideo" Target="https://www.youtube.com/embed/JnNrxoxkg20"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4.xml"/><Relationship Id="rId1" Type="http://schemas.openxmlformats.org/officeDocument/2006/relationships/video" Target="https://www.youtube.com/embed/utTSMzfDZcA"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4C60E09-D857-4CF7-8B40-63181B843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308" y="713371"/>
            <a:ext cx="4837324" cy="5461004"/>
          </a:xfrm>
          <a:prstGeom prst="rect">
            <a:avLst/>
          </a:prstGeom>
        </p:spPr>
      </p:pic>
      <p:sp>
        <p:nvSpPr>
          <p:cNvPr id="12" name="Rectangle 11">
            <a:extLst>
              <a:ext uri="{FF2B5EF4-FFF2-40B4-BE49-F238E27FC236}">
                <a16:creationId xmlns:a16="http://schemas.microsoft.com/office/drawing/2014/main" id="{DFA82F36-AAF7-7647-968F-5AD0FAD80C8A}"/>
              </a:ext>
            </a:extLst>
          </p:cNvPr>
          <p:cNvSpPr/>
          <p:nvPr/>
        </p:nvSpPr>
        <p:spPr>
          <a:xfrm>
            <a:off x="7090787" y="2004484"/>
            <a:ext cx="33494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rPr>
              <a:t>Digital Citizenship</a:t>
            </a:r>
            <a:endParaRPr kumimoji="0" lang="en-US" sz="3200" b="1" i="0" u="none" strike="noStrike" kern="1200" cap="none" spc="300" normalizeH="0" baseline="0" noProof="0" dirty="0">
              <a:ln>
                <a:noFill/>
              </a:ln>
              <a:solidFill>
                <a:srgbClr val="0064D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D0F6624D-9425-C649-BECB-EB431B6F3AA4}"/>
              </a:ext>
            </a:extLst>
          </p:cNvPr>
          <p:cNvSpPr/>
          <p:nvPr/>
        </p:nvSpPr>
        <p:spPr>
          <a:xfrm>
            <a:off x="7177873" y="1778558"/>
            <a:ext cx="1627833" cy="140677"/>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Google Shape;162;p1"/>
          <p:cNvSpPr/>
          <p:nvPr/>
        </p:nvSpPr>
        <p:spPr>
          <a:xfrm>
            <a:off x="7177872" y="3536950"/>
            <a:ext cx="5014127" cy="128905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8" name="Google Shape;163;p1"/>
          <p:cNvSpPr/>
          <p:nvPr/>
        </p:nvSpPr>
        <p:spPr>
          <a:xfrm>
            <a:off x="7386063" y="3541531"/>
            <a:ext cx="4288702" cy="12772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dirty="0">
                <a:solidFill>
                  <a:srgbClr val="FFFFFF"/>
                </a:solidFill>
                <a:latin typeface="Arial"/>
                <a:ea typeface="Arial"/>
                <a:cs typeface="Arial"/>
                <a:sym typeface="Arial"/>
              </a:rPr>
              <a:t>Lesson 13</a:t>
            </a:r>
            <a:endParaRPr dirty="0"/>
          </a:p>
          <a:p>
            <a:pPr marL="0" marR="0" lvl="0" indent="0" algn="l" rtl="0">
              <a:lnSpc>
                <a:spcPct val="100000"/>
              </a:lnSpc>
              <a:spcBef>
                <a:spcPts val="0"/>
              </a:spcBef>
              <a:spcAft>
                <a:spcPts val="0"/>
              </a:spcAft>
              <a:buClr>
                <a:schemeClr val="dk1"/>
              </a:buClr>
              <a:buSzPts val="500"/>
              <a:buFont typeface="Calibri"/>
              <a:buNone/>
            </a:pPr>
            <a:endParaRPr sz="500" b="0" i="0" u="none" strike="noStrike" cap="none" dirty="0">
              <a:solidFill>
                <a:srgbClr val="FFFFFF"/>
              </a:solidFill>
              <a:latin typeface="Arial"/>
              <a:ea typeface="Arial"/>
              <a:cs typeface="Arial"/>
              <a:sym typeface="Arial"/>
            </a:endParaRPr>
          </a:p>
          <a:p>
            <a:pPr lvl="0">
              <a:buClr>
                <a:srgbClr val="FFFF00"/>
              </a:buClr>
              <a:buSzPts val="2400"/>
            </a:pPr>
            <a:r>
              <a:rPr lang="en-US" sz="2400" b="1" dirty="0">
                <a:solidFill>
                  <a:srgbClr val="FFFF00"/>
                </a:solidFill>
                <a:latin typeface="Arial"/>
                <a:ea typeface="Arial"/>
                <a:cs typeface="Arial"/>
                <a:sym typeface="Arial"/>
              </a:rPr>
              <a:t>BUILDING YOUR DIGITAL PROFILE</a:t>
            </a:r>
          </a:p>
        </p:txBody>
      </p:sp>
    </p:spTree>
    <p:extLst>
      <p:ext uri="{BB962C8B-B14F-4D97-AF65-F5344CB8AC3E}">
        <p14:creationId xmlns:p14="http://schemas.microsoft.com/office/powerpoint/2010/main" val="3215974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BSE Logo Vector (.EPS) Free Download">
            <a:extLst>
              <a:ext uri="{FF2B5EF4-FFF2-40B4-BE49-F238E27FC236}">
                <a16:creationId xmlns:a16="http://schemas.microsoft.com/office/drawing/2014/main" id="{73A3A52A-857E-4314-8E4B-FF1DEC3C6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478" y="2916381"/>
            <a:ext cx="909043" cy="102523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31C2F4B2-3D1F-441A-BB7C-F8F96A86201A}"/>
              </a:ext>
            </a:extLst>
          </p:cNvPr>
          <p:cNvSpPr/>
          <p:nvPr/>
        </p:nvSpPr>
        <p:spPr>
          <a:xfrm>
            <a:off x="4361683" y="2237808"/>
            <a:ext cx="3468635" cy="2701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ts val="300"/>
              </a:spcBef>
              <a:spcAft>
                <a:spcPts val="300"/>
              </a:spcAft>
            </a:pPr>
            <a:r>
              <a:rPr lang="en-IN" sz="1600" b="0" i="0" dirty="0">
                <a:solidFill>
                  <a:srgbClr val="222222"/>
                </a:solidFill>
                <a:effectLst/>
                <a:latin typeface="Arial" panose="020B0604020202020204" pitchFamily="34" charset="0"/>
              </a:rPr>
              <a:t>Created by</a:t>
            </a:r>
            <a:endParaRPr lang="en-IN" sz="1600" dirty="0">
              <a:solidFill>
                <a:schemeClr val="tx1"/>
              </a:solidFill>
            </a:endParaRPr>
          </a:p>
        </p:txBody>
      </p:sp>
    </p:spTree>
    <p:extLst>
      <p:ext uri="{BB962C8B-B14F-4D97-AF65-F5344CB8AC3E}">
        <p14:creationId xmlns:p14="http://schemas.microsoft.com/office/powerpoint/2010/main" val="993460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12158" y="2575198"/>
            <a:ext cx="7379842" cy="49803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2</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Case study</a:t>
            </a:r>
          </a:p>
        </p:txBody>
      </p:sp>
      <p:sp>
        <p:nvSpPr>
          <p:cNvPr id="6"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4289513" y="1973359"/>
            <a:ext cx="7523795" cy="410882"/>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b="1" kern="0" dirty="0">
                <a:latin typeface="Arial" panose="020B0604020202020204" pitchFamily="34" charset="0"/>
                <a:ea typeface="Montserrat"/>
                <a:cs typeface="Arial" panose="020B0604020202020204" pitchFamily="34" charset="0"/>
                <a:sym typeface="Montserrat"/>
              </a:rPr>
              <a:t>Do you remember </a:t>
            </a:r>
            <a:r>
              <a:rPr lang="en-US" b="1" kern="0" dirty="0" err="1">
                <a:latin typeface="Arial" panose="020B0604020202020204" pitchFamily="34" charset="0"/>
                <a:ea typeface="Montserrat"/>
                <a:cs typeface="Arial" panose="020B0604020202020204" pitchFamily="34" charset="0"/>
                <a:sym typeface="Montserrat"/>
              </a:rPr>
              <a:t>Prateek</a:t>
            </a:r>
            <a:r>
              <a:rPr lang="en-US" b="1" kern="0" dirty="0">
                <a:latin typeface="Arial" panose="020B0604020202020204" pitchFamily="34" charset="0"/>
                <a:ea typeface="Montserrat"/>
                <a:cs typeface="Arial" panose="020B0604020202020204" pitchFamily="34" charset="0"/>
                <a:sym typeface="Montserrat"/>
              </a:rPr>
              <a:t> from Level 2?  Let’s revisit his story</a:t>
            </a:r>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l="13431" r="17494"/>
          <a:stretch/>
        </p:blipFill>
        <p:spPr>
          <a:xfrm>
            <a:off x="856103" y="2434924"/>
            <a:ext cx="3057659" cy="2950991"/>
          </a:xfrm>
          <a:prstGeom prst="rect">
            <a:avLst/>
          </a:prstGeom>
        </p:spPr>
      </p:pic>
      <p:grpSp>
        <p:nvGrpSpPr>
          <p:cNvPr id="18" name="Group 17"/>
          <p:cNvGrpSpPr/>
          <p:nvPr/>
        </p:nvGrpSpPr>
        <p:grpSpPr>
          <a:xfrm>
            <a:off x="2778018" y="1609701"/>
            <a:ext cx="1123977" cy="721359"/>
            <a:chOff x="3397339" y="1318060"/>
            <a:chExt cx="969080" cy="621947"/>
          </a:xfrm>
        </p:grpSpPr>
        <p:pic>
          <p:nvPicPr>
            <p:cNvPr id="19" name="Picture 18">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6200000">
              <a:off x="3744472" y="1318060"/>
              <a:ext cx="621947" cy="621947"/>
            </a:xfrm>
            <a:prstGeom prst="rect">
              <a:avLst/>
            </a:prstGeom>
          </p:spPr>
        </p:pic>
        <p:sp>
          <p:nvSpPr>
            <p:cNvPr id="20" name="Rectangle 19">
              <a:extLst>
                <a:ext uri="{FF2B5EF4-FFF2-40B4-BE49-F238E27FC236}">
                  <a16:creationId xmlns:a16="http://schemas.microsoft.com/office/drawing/2014/main" id="{10C218F2-5613-4A86-941D-5CE40E9115E8}"/>
                </a:ext>
              </a:extLst>
            </p:cNvPr>
            <p:cNvSpPr/>
            <p:nvPr/>
          </p:nvSpPr>
          <p:spPr>
            <a:xfrm>
              <a:off x="3397339"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D5BE39C7-C40C-4181-B829-BDF76C625827}"/>
              </a:ext>
            </a:extLst>
          </p:cNvPr>
          <p:cNvSpPr/>
          <p:nvPr/>
        </p:nvSpPr>
        <p:spPr>
          <a:xfrm>
            <a:off x="853712" y="5472960"/>
            <a:ext cx="719497" cy="719497"/>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9643261-D721-40AD-8672-32962FFAB4A9}"/>
              </a:ext>
            </a:extLst>
          </p:cNvPr>
          <p:cNvSpPr/>
          <p:nvPr/>
        </p:nvSpPr>
        <p:spPr>
          <a:xfrm>
            <a:off x="1644775" y="5472959"/>
            <a:ext cx="332039" cy="332039"/>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277F09E-E3A2-43C4-8B65-23FBBC31C254}"/>
              </a:ext>
            </a:extLst>
          </p:cNvPr>
          <p:cNvSpPr/>
          <p:nvPr/>
        </p:nvSpPr>
        <p:spPr>
          <a:xfrm>
            <a:off x="4557184" y="3187612"/>
            <a:ext cx="7136132" cy="3010504"/>
          </a:xfrm>
          <a:prstGeom prst="rect">
            <a:avLst/>
          </a:prstGeom>
        </p:spPr>
        <p:txBody>
          <a:bodyPr wrap="square">
            <a:spAutoFit/>
          </a:bodyPr>
          <a:lstStyle/>
          <a:p>
            <a:pPr marL="126997" defTabSz="1219170">
              <a:lnSpc>
                <a:spcPct val="115000"/>
              </a:lnSpc>
              <a:spcAft>
                <a:spcPts val="1800"/>
              </a:spcAft>
              <a:buClr>
                <a:schemeClr val="tx1"/>
              </a:buClr>
              <a:buSzPct val="100000"/>
            </a:pPr>
            <a:r>
              <a:rPr lang="en-US" sz="1400" kern="0" dirty="0" err="1">
                <a:latin typeface="Arial" panose="020B0604020202020204" pitchFamily="34" charset="0"/>
                <a:ea typeface="Montserrat"/>
                <a:cs typeface="Arial" panose="020B0604020202020204" pitchFamily="34" charset="0"/>
                <a:sym typeface="Montserrat"/>
              </a:rPr>
              <a:t>Prateek</a:t>
            </a:r>
            <a:r>
              <a:rPr lang="en-US" sz="1400" kern="0" dirty="0">
                <a:latin typeface="Arial" panose="020B0604020202020204" pitchFamily="34" charset="0"/>
                <a:ea typeface="Montserrat"/>
                <a:cs typeface="Arial" panose="020B0604020202020204" pitchFamily="34" charset="0"/>
                <a:sym typeface="Montserrat"/>
              </a:rPr>
              <a:t> has applied for admission to a prestigious university. He has good grades and has cleared the entrance exams and interviews. One day he receives an email from the university saying that he will not receive admission to the school due to the university’s zero-tolerance policy on bullying.</a:t>
            </a:r>
          </a:p>
          <a:p>
            <a:pPr marL="126997" defTabSz="1219170">
              <a:lnSpc>
                <a:spcPct val="115000"/>
              </a:lnSpc>
              <a:spcAft>
                <a:spcPts val="1800"/>
              </a:spcAft>
              <a:buClr>
                <a:schemeClr val="tx1"/>
              </a:buClr>
              <a:buSzPct val="100000"/>
            </a:pPr>
            <a:r>
              <a:rPr lang="en-US" sz="1400" kern="0" dirty="0" err="1">
                <a:latin typeface="Arial" panose="020B0604020202020204" pitchFamily="34" charset="0"/>
                <a:ea typeface="Montserrat"/>
                <a:cs typeface="Arial" panose="020B0604020202020204" pitchFamily="34" charset="0"/>
                <a:sym typeface="Montserrat"/>
              </a:rPr>
              <a:t>Prateek</a:t>
            </a:r>
            <a:r>
              <a:rPr lang="en-US" sz="1400" kern="0" dirty="0">
                <a:latin typeface="Arial" panose="020B0604020202020204" pitchFamily="34" charset="0"/>
                <a:ea typeface="Montserrat"/>
                <a:cs typeface="Arial" panose="020B0604020202020204" pitchFamily="34" charset="0"/>
                <a:sym typeface="Montserrat"/>
              </a:rPr>
              <a:t> is surprised as he has not bullied anyone since he got into high school. He decides to go to the admissions counsellor to find out the exact reason for the rejection of his application.</a:t>
            </a:r>
          </a:p>
          <a:p>
            <a:pPr marL="126997" defTabSz="1219170">
              <a:lnSpc>
                <a:spcPct val="115000"/>
              </a:lnSpc>
              <a:spcAft>
                <a:spcPts val="18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The admissions counsellor shows him an objectionable and abusive </a:t>
            </a:r>
            <a:r>
              <a:rPr lang="en-US" sz="1400" kern="0" dirty="0" err="1">
                <a:latin typeface="Arial" panose="020B0604020202020204" pitchFamily="34" charset="0"/>
                <a:ea typeface="Montserrat"/>
                <a:cs typeface="Arial" panose="020B0604020202020204" pitchFamily="34" charset="0"/>
                <a:sym typeface="Montserrat"/>
              </a:rPr>
              <a:t>writeup</a:t>
            </a:r>
            <a:r>
              <a:rPr lang="en-US" sz="1400" kern="0" dirty="0">
                <a:latin typeface="Arial" panose="020B0604020202020204" pitchFamily="34" charset="0"/>
                <a:ea typeface="Montserrat"/>
                <a:cs typeface="Arial" panose="020B0604020202020204" pitchFamily="34" charset="0"/>
                <a:sym typeface="Montserrat"/>
              </a:rPr>
              <a:t> he had posted around 6 years ago about a classmate. The university had seen this online and reconsidered </a:t>
            </a:r>
            <a:r>
              <a:rPr lang="en-US" sz="1400" kern="0" dirty="0" err="1">
                <a:latin typeface="Arial" panose="020B0604020202020204" pitchFamily="34" charset="0"/>
                <a:ea typeface="Montserrat"/>
                <a:cs typeface="Arial" panose="020B0604020202020204" pitchFamily="34" charset="0"/>
                <a:sym typeface="Montserrat"/>
              </a:rPr>
              <a:t>Prateek’s</a:t>
            </a:r>
            <a:r>
              <a:rPr lang="en-US" sz="1400" kern="0" dirty="0">
                <a:latin typeface="Arial" panose="020B0604020202020204" pitchFamily="34" charset="0"/>
                <a:ea typeface="Montserrat"/>
                <a:cs typeface="Arial" panose="020B0604020202020204" pitchFamily="34" charset="0"/>
                <a:sym typeface="Montserrat"/>
              </a:rPr>
              <a:t> application in a new light.</a:t>
            </a:r>
          </a:p>
        </p:txBody>
      </p:sp>
      <p:pic>
        <p:nvPicPr>
          <p:cNvPr id="15" name="Picture 14">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0800000">
            <a:off x="4302211" y="2563281"/>
            <a:ext cx="509947" cy="509947"/>
          </a:xfrm>
          <a:prstGeom prst="rect">
            <a:avLst/>
          </a:prstGeom>
        </p:spPr>
      </p:pic>
      <p:sp>
        <p:nvSpPr>
          <p:cNvPr id="17" name="Rectangle 16">
            <a:extLst>
              <a:ext uri="{FF2B5EF4-FFF2-40B4-BE49-F238E27FC236}">
                <a16:creationId xmlns:a16="http://schemas.microsoft.com/office/drawing/2014/main" id="{1277F09E-E3A2-43C4-8B65-23FBBC31C254}"/>
              </a:ext>
            </a:extLst>
          </p:cNvPr>
          <p:cNvSpPr/>
          <p:nvPr/>
        </p:nvSpPr>
        <p:spPr>
          <a:xfrm>
            <a:off x="4557184" y="2637839"/>
            <a:ext cx="7136132" cy="383823"/>
          </a:xfrm>
          <a:prstGeom prst="rect">
            <a:avLst/>
          </a:prstGeom>
        </p:spPr>
        <p:txBody>
          <a:bodyPr wrap="square">
            <a:spAutoFit/>
          </a:bodyPr>
          <a:lstStyle/>
          <a:p>
            <a:pPr marL="126997" defTabSz="1219170">
              <a:lnSpc>
                <a:spcPct val="115000"/>
              </a:lnSpc>
              <a:spcAft>
                <a:spcPts val="1800"/>
              </a:spcAft>
              <a:buClr>
                <a:schemeClr val="tx1"/>
              </a:buClr>
              <a:buSzPct val="100000"/>
            </a:pPr>
            <a:r>
              <a:rPr lang="en-US" kern="0" dirty="0">
                <a:solidFill>
                  <a:schemeClr val="bg1"/>
                </a:solidFill>
                <a:latin typeface="Arial" panose="020B0604020202020204" pitchFamily="34" charset="0"/>
                <a:ea typeface="Montserrat"/>
                <a:cs typeface="Arial" panose="020B0604020202020204" pitchFamily="34" charset="0"/>
                <a:sym typeface="Montserrat"/>
              </a:rPr>
              <a:t>Case Study:  </a:t>
            </a:r>
            <a:r>
              <a:rPr lang="en-US" kern="0" dirty="0" err="1">
                <a:solidFill>
                  <a:schemeClr val="bg1"/>
                </a:solidFill>
                <a:latin typeface="Arial" panose="020B0604020202020204" pitchFamily="34" charset="0"/>
                <a:ea typeface="Montserrat"/>
                <a:cs typeface="Arial" panose="020B0604020202020204" pitchFamily="34" charset="0"/>
                <a:sym typeface="Montserrat"/>
              </a:rPr>
              <a:t>Prateek’s</a:t>
            </a:r>
            <a:r>
              <a:rPr lang="en-US" kern="0" dirty="0">
                <a:solidFill>
                  <a:schemeClr val="bg1"/>
                </a:solidFill>
                <a:latin typeface="Arial" panose="020B0604020202020204" pitchFamily="34" charset="0"/>
                <a:ea typeface="Montserrat"/>
                <a:cs typeface="Arial" panose="020B0604020202020204" pitchFamily="34" charset="0"/>
                <a:sym typeface="Montserrat"/>
              </a:rPr>
              <a:t> University Admissions</a:t>
            </a:r>
          </a:p>
        </p:txBody>
      </p:sp>
    </p:spTree>
    <p:extLst>
      <p:ext uri="{BB962C8B-B14F-4D97-AF65-F5344CB8AC3E}">
        <p14:creationId xmlns:p14="http://schemas.microsoft.com/office/powerpoint/2010/main" val="816281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3</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8578928"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Reflecting on </a:t>
            </a:r>
            <a:r>
              <a:rPr lang="en-US" sz="3600" b="1" dirty="0" err="1">
                <a:solidFill>
                  <a:srgbClr val="0064E0"/>
                </a:solidFill>
                <a:ea typeface="Montserrat"/>
                <a:sym typeface="Montserrat"/>
              </a:rPr>
              <a:t>Prateek’s</a:t>
            </a:r>
            <a:r>
              <a:rPr lang="en-US" sz="3600" b="1" dirty="0">
                <a:solidFill>
                  <a:srgbClr val="0064E0"/>
                </a:solidFill>
                <a:ea typeface="Montserrat"/>
                <a:sym typeface="Montserrat"/>
              </a:rPr>
              <a:t> Dilemma</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4622800" y="1809161"/>
            <a:ext cx="7136132" cy="2465290"/>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are some important things to be learned from </a:t>
            </a:r>
            <a:r>
              <a:rPr lang="en-US" kern="0" dirty="0" err="1">
                <a:latin typeface="Arial" panose="020B0604020202020204" pitchFamily="34" charset="0"/>
                <a:ea typeface="Montserrat"/>
                <a:cs typeface="Arial" panose="020B0604020202020204" pitchFamily="34" charset="0"/>
                <a:sym typeface="Montserrat"/>
              </a:rPr>
              <a:t>Prateek’s</a:t>
            </a:r>
            <a:r>
              <a:rPr lang="en-US" kern="0" dirty="0">
                <a:latin typeface="Arial" panose="020B0604020202020204" pitchFamily="34" charset="0"/>
                <a:ea typeface="Montserrat"/>
                <a:cs typeface="Arial" panose="020B0604020202020204" pitchFamily="34" charset="0"/>
                <a:sym typeface="Montserrat"/>
              </a:rPr>
              <a:t> story?</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Do you remember positive and negative footprints? What can you recall?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Why is netiquette so important? What are three rules that you can follow before posting anything on social media? </a:t>
            </a:r>
          </a:p>
        </p:txBody>
      </p:sp>
      <p:pic>
        <p:nvPicPr>
          <p:cNvPr id="14" name="Picture 13">
            <a:extLst>
              <a:ext uri="{FF2B5EF4-FFF2-40B4-BE49-F238E27FC236}">
                <a16:creationId xmlns:a16="http://schemas.microsoft.com/office/drawing/2014/main" id="{0AA0AF5F-4419-45B0-9E2F-23A4C5ADBFC9}"/>
              </a:ext>
            </a:extLst>
          </p:cNvPr>
          <p:cNvPicPr>
            <a:picLocks noChangeAspect="1"/>
          </p:cNvPicPr>
          <p:nvPr/>
        </p:nvPicPr>
        <p:blipFill>
          <a:blip r:embed="rId2"/>
          <a:stretch>
            <a:fillRect/>
          </a:stretch>
        </p:blipFill>
        <p:spPr>
          <a:xfrm>
            <a:off x="3850641" y="2420897"/>
            <a:ext cx="772159" cy="772159"/>
          </a:xfrm>
          <a:prstGeom prst="rect">
            <a:avLst/>
          </a:prstGeom>
        </p:spPr>
      </p:pic>
      <p:sp>
        <p:nvSpPr>
          <p:cNvPr id="15" name="Rectangle 14">
            <a:extLst>
              <a:ext uri="{FF2B5EF4-FFF2-40B4-BE49-F238E27FC236}">
                <a16:creationId xmlns:a16="http://schemas.microsoft.com/office/drawing/2014/main" id="{DF7BB835-60CD-44FB-9E11-C934DD9EAD11}"/>
              </a:ext>
            </a:extLst>
          </p:cNvPr>
          <p:cNvSpPr/>
          <p:nvPr/>
        </p:nvSpPr>
        <p:spPr>
          <a:xfrm rot="5400000">
            <a:off x="3850640" y="1989927"/>
            <a:ext cx="321054" cy="321054"/>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rot="10800000">
            <a:off x="839788" y="5375090"/>
            <a:ext cx="1203130" cy="772159"/>
            <a:chOff x="2233237" y="1848727"/>
            <a:chExt cx="969079" cy="621947"/>
          </a:xfrm>
        </p:grpSpPr>
        <p:pic>
          <p:nvPicPr>
            <p:cNvPr id="17" name="Picture 16">
              <a:extLst>
                <a:ext uri="{FF2B5EF4-FFF2-40B4-BE49-F238E27FC236}">
                  <a16:creationId xmlns:a16="http://schemas.microsoft.com/office/drawing/2014/main" id="{0AA0AF5F-4419-45B0-9E2F-23A4C5ADBFC9}"/>
                </a:ext>
              </a:extLst>
            </p:cNvPr>
            <p:cNvPicPr>
              <a:picLocks noChangeAspect="1"/>
            </p:cNvPicPr>
            <p:nvPr/>
          </p:nvPicPr>
          <p:blipFill>
            <a:blip r:embed="rId2"/>
            <a:stretch>
              <a:fillRect/>
            </a:stretch>
          </p:blipFill>
          <p:spPr>
            <a:xfrm rot="16200000">
              <a:off x="2580369" y="1848727"/>
              <a:ext cx="621947" cy="621947"/>
            </a:xfrm>
            <a:prstGeom prst="rect">
              <a:avLst/>
            </a:prstGeom>
          </p:spPr>
        </p:pic>
        <p:sp>
          <p:nvSpPr>
            <p:cNvPr id="23" name="Rectangle 22">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l="17315" r="23496"/>
          <a:stretch/>
        </p:blipFill>
        <p:spPr>
          <a:xfrm>
            <a:off x="846667" y="1989927"/>
            <a:ext cx="2943566" cy="3315426"/>
          </a:xfrm>
          <a:prstGeom prst="rect">
            <a:avLst/>
          </a:prstGeom>
        </p:spPr>
      </p:pic>
    </p:spTree>
    <p:extLst>
      <p:ext uri="{BB962C8B-B14F-4D97-AF65-F5344CB8AC3E}">
        <p14:creationId xmlns:p14="http://schemas.microsoft.com/office/powerpoint/2010/main" val="97901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0F0BC26F-7015-4EF4-AA89-505C7784896A}"/>
              </a:ext>
            </a:extLst>
          </p:cNvPr>
          <p:cNvPicPr>
            <a:picLocks noChangeAspect="1" noChangeArrowheads="1"/>
          </p:cNvPicPr>
          <p:nvPr/>
        </p:nvPicPr>
        <p:blipFill>
          <a:blip r:embed="rId3"/>
          <a:srcRect t="23" b="23"/>
          <a:stretch/>
        </p:blipFill>
        <p:spPr bwMode="auto">
          <a:xfrm>
            <a:off x="0" y="-1"/>
            <a:ext cx="12192000" cy="655024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4</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Role Models</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605461" y="1236707"/>
            <a:ext cx="6981078" cy="369332"/>
          </a:xfrm>
          <a:prstGeom prst="rect">
            <a:avLst/>
          </a:prstGeom>
        </p:spPr>
        <p:txBody>
          <a:bodyPr wrap="none">
            <a:spAutoFit/>
          </a:bodyPr>
          <a:lstStyle/>
          <a:p>
            <a:r>
              <a:rPr lang="en-US" b="1" u="sng" dirty="0">
                <a:solidFill>
                  <a:srgbClr val="1155CC"/>
                </a:solidFill>
                <a:latin typeface="Calibri" panose="020F0502020204030204" pitchFamily="34" charset="0"/>
              </a:rPr>
              <a:t>How young people like yourself can become role models for each other.</a:t>
            </a:r>
          </a:p>
        </p:txBody>
      </p:sp>
      <p:pic>
        <p:nvPicPr>
          <p:cNvPr id="9" name="JnNrxoxkg20"/>
          <p:cNvPicPr>
            <a:picLocks noRot="1" noChangeAspect="1"/>
          </p:cNvPicPr>
          <p:nvPr>
            <a:videoFile r:link="rId1"/>
          </p:nvPr>
        </p:nvPicPr>
        <p:blipFill>
          <a:blip r:embed="rId4"/>
          <a:stretch>
            <a:fillRect/>
          </a:stretch>
        </p:blipFill>
        <p:spPr>
          <a:xfrm>
            <a:off x="2520381" y="1892926"/>
            <a:ext cx="7132320" cy="4011930"/>
          </a:xfrm>
          <a:prstGeom prst="rect">
            <a:avLst/>
          </a:prstGeom>
        </p:spPr>
      </p:pic>
      <p:sp>
        <p:nvSpPr>
          <p:cNvPr id="8"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spTree>
    <p:extLst>
      <p:ext uri="{BB962C8B-B14F-4D97-AF65-F5344CB8AC3E}">
        <p14:creationId xmlns:p14="http://schemas.microsoft.com/office/powerpoint/2010/main" val="126118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31934" t="6181" r="32305" b="4654"/>
          <a:stretch/>
        </p:blipFill>
        <p:spPr>
          <a:xfrm>
            <a:off x="863599" y="1975418"/>
            <a:ext cx="2918951" cy="3336812"/>
          </a:xfrm>
          <a:prstGeom prst="rect">
            <a:avLst/>
          </a:prstGeom>
        </p:spPr>
      </p:pic>
      <p:sp>
        <p:nvSpPr>
          <p:cNvPr id="8" name="Rectangle 7"/>
          <p:cNvSpPr/>
          <p:nvPr/>
        </p:nvSpPr>
        <p:spPr>
          <a:xfrm>
            <a:off x="5336903" y="3193056"/>
            <a:ext cx="6154058" cy="2954193"/>
          </a:xfrm>
          <a:prstGeom prst="rect">
            <a:avLst/>
          </a:prstGeom>
          <a:noFill/>
          <a:ln w="12700">
            <a:solidFill>
              <a:srgbClr val="006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734560" y="4138877"/>
            <a:ext cx="1202117" cy="1147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5</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8578928"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Role Models</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4622800" y="1809161"/>
            <a:ext cx="7136132" cy="933204"/>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do you think they mean when they say high character?</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How can a student such as yourself show your high character?</a:t>
            </a:r>
          </a:p>
        </p:txBody>
      </p:sp>
      <p:pic>
        <p:nvPicPr>
          <p:cNvPr id="14" name="Picture 13">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a:off x="3850641" y="2420897"/>
            <a:ext cx="772159" cy="772159"/>
          </a:xfrm>
          <a:prstGeom prst="rect">
            <a:avLst/>
          </a:prstGeom>
        </p:spPr>
      </p:pic>
      <p:sp>
        <p:nvSpPr>
          <p:cNvPr id="15" name="Rectangle 14">
            <a:extLst>
              <a:ext uri="{FF2B5EF4-FFF2-40B4-BE49-F238E27FC236}">
                <a16:creationId xmlns:a16="http://schemas.microsoft.com/office/drawing/2014/main" id="{DF7BB835-60CD-44FB-9E11-C934DD9EAD11}"/>
              </a:ext>
            </a:extLst>
          </p:cNvPr>
          <p:cNvSpPr/>
          <p:nvPr/>
        </p:nvSpPr>
        <p:spPr>
          <a:xfrm rot="5400000">
            <a:off x="3850640" y="1989927"/>
            <a:ext cx="321054" cy="321054"/>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rot="10800000">
            <a:off x="839788" y="5375090"/>
            <a:ext cx="1203130" cy="772159"/>
            <a:chOff x="2233237" y="1848727"/>
            <a:chExt cx="969079" cy="621947"/>
          </a:xfrm>
        </p:grpSpPr>
        <p:pic>
          <p:nvPicPr>
            <p:cNvPr id="17" name="Picture 16">
              <a:extLst>
                <a:ext uri="{FF2B5EF4-FFF2-40B4-BE49-F238E27FC236}">
                  <a16:creationId xmlns:a16="http://schemas.microsoft.com/office/drawing/2014/main" id="{0AA0AF5F-4419-45B0-9E2F-23A4C5ADBFC9}"/>
                </a:ext>
              </a:extLst>
            </p:cNvPr>
            <p:cNvPicPr>
              <a:picLocks noChangeAspect="1"/>
            </p:cNvPicPr>
            <p:nvPr/>
          </p:nvPicPr>
          <p:blipFill>
            <a:blip r:embed="rId3"/>
            <a:stretch>
              <a:fillRect/>
            </a:stretch>
          </p:blipFill>
          <p:spPr>
            <a:xfrm rot="16200000">
              <a:off x="2580369" y="1848727"/>
              <a:ext cx="621947" cy="621947"/>
            </a:xfrm>
            <a:prstGeom prst="rect">
              <a:avLst/>
            </a:prstGeom>
          </p:spPr>
        </p:pic>
        <p:sp>
          <p:nvSpPr>
            <p:cNvPr id="23" name="Rectangle 22">
              <a:extLst>
                <a:ext uri="{FF2B5EF4-FFF2-40B4-BE49-F238E27FC236}">
                  <a16:creationId xmlns:a16="http://schemas.microsoft.com/office/drawing/2014/main" id="{DF7BB835-60CD-44FB-9E11-C934DD9EAD11}"/>
                </a:ext>
              </a:extLst>
            </p:cNvPr>
            <p:cNvSpPr/>
            <p:nvPr/>
          </p:nvSpPr>
          <p:spPr>
            <a:xfrm>
              <a:off x="2233237" y="2212076"/>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Google Shape;223;p9"/>
          <p:cNvSpPr txBox="1">
            <a:spLocks/>
          </p:cNvSpPr>
          <p:nvPr/>
        </p:nvSpPr>
        <p:spPr>
          <a:xfrm>
            <a:off x="6012322" y="3361641"/>
            <a:ext cx="2966008" cy="411956"/>
          </a:xfrm>
          <a:prstGeom prst="rect">
            <a:avLst/>
          </a:prstGeom>
          <a:noFill/>
          <a:ln>
            <a:noFill/>
          </a:ln>
        </p:spPr>
        <p:txBody>
          <a:bodyPr spcFirstLastPara="1" wrap="square" lIns="91425" tIns="45700" rIns="91425" bIns="45700" anchor="b"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Clr>
                <a:schemeClr val="dk1"/>
              </a:buClr>
              <a:buSzPts val="2400"/>
              <a:buNone/>
            </a:pPr>
            <a:r>
              <a:rPr lang="en-US" sz="1800" b="1" dirty="0">
                <a:solidFill>
                  <a:srgbClr val="0064E0"/>
                </a:solidFill>
              </a:rPr>
              <a:t>Think</a:t>
            </a:r>
          </a:p>
        </p:txBody>
      </p:sp>
      <p:sp>
        <p:nvSpPr>
          <p:cNvPr id="29" name="Rectangle 28">
            <a:extLst>
              <a:ext uri="{FF2B5EF4-FFF2-40B4-BE49-F238E27FC236}">
                <a16:creationId xmlns:a16="http://schemas.microsoft.com/office/drawing/2014/main" id="{1277F09E-E3A2-43C4-8B65-23FBBC31C254}"/>
              </a:ext>
            </a:extLst>
          </p:cNvPr>
          <p:cNvSpPr/>
          <p:nvPr/>
        </p:nvSpPr>
        <p:spPr>
          <a:xfrm>
            <a:off x="5936677" y="3724381"/>
            <a:ext cx="5195779" cy="2207207"/>
          </a:xfrm>
          <a:prstGeom prst="rect">
            <a:avLst/>
          </a:prstGeom>
        </p:spPr>
        <p:txBody>
          <a:bodyPr wrap="square">
            <a:spAutoFit/>
          </a:bodyPr>
          <a:lstStyle/>
          <a:p>
            <a:pPr marL="126997" defTabSz="1219170">
              <a:lnSpc>
                <a:spcPct val="115000"/>
              </a:lnSpc>
              <a:spcAft>
                <a:spcPts val="12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Experts say that colleges want more than just a student with good grades and impressive test scores – they want someone of high character.</a:t>
            </a:r>
          </a:p>
          <a:p>
            <a:pPr marL="126997" defTabSz="1219170">
              <a:lnSpc>
                <a:spcPct val="115000"/>
              </a:lnSpc>
              <a:spcAft>
                <a:spcPts val="12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Says Marilyn </a:t>
            </a:r>
            <a:r>
              <a:rPr lang="en-US" sz="1400" kern="0" dirty="0" err="1">
                <a:latin typeface="Arial" panose="020B0604020202020204" pitchFamily="34" charset="0"/>
                <a:ea typeface="Montserrat"/>
                <a:cs typeface="Arial" panose="020B0604020202020204" pitchFamily="34" charset="0"/>
                <a:sym typeface="Montserrat"/>
              </a:rPr>
              <a:t>Hesser</a:t>
            </a:r>
            <a:r>
              <a:rPr lang="en-US" sz="1400" kern="0" dirty="0">
                <a:latin typeface="Arial" panose="020B0604020202020204" pitchFamily="34" charset="0"/>
                <a:ea typeface="Montserrat"/>
                <a:cs typeface="Arial" panose="020B0604020202020204" pitchFamily="34" charset="0"/>
                <a:sym typeface="Montserrat"/>
              </a:rPr>
              <a:t>, Executive Director of Admission at the University of Richmond in Virginia: </a:t>
            </a:r>
            <a:r>
              <a:rPr lang="en-US" sz="1400" i="1" kern="0" dirty="0">
                <a:latin typeface="Arial" panose="020B0604020202020204" pitchFamily="34" charset="0"/>
                <a:ea typeface="Montserrat"/>
                <a:cs typeface="Arial" panose="020B0604020202020204" pitchFamily="34" charset="0"/>
                <a:sym typeface="Montserrat"/>
              </a:rPr>
              <a:t>As a residential campus, when we're reviewing candidates, we're just not admitting students for the classroom; we're admitting students to be a part of this community.</a:t>
            </a:r>
          </a:p>
        </p:txBody>
      </p:sp>
      <p:sp>
        <p:nvSpPr>
          <p:cNvPr id="30" name="Oval 29"/>
          <p:cNvSpPr/>
          <p:nvPr/>
        </p:nvSpPr>
        <p:spPr>
          <a:xfrm>
            <a:off x="4891510" y="4263955"/>
            <a:ext cx="888216" cy="888216"/>
          </a:xfrm>
          <a:prstGeom prst="ellipse">
            <a:avLst/>
          </a:prstGeom>
          <a:solidFill>
            <a:schemeClr val="bg1"/>
          </a:solidFill>
          <a:ln w="12700">
            <a:solidFill>
              <a:srgbClr val="0064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1" name="Picture 30"/>
          <p:cNvPicPr>
            <a:picLocks noChangeAspect="1"/>
          </p:cNvPicPr>
          <p:nvPr/>
        </p:nvPicPr>
        <p:blipFill>
          <a:blip r:embed="rId4"/>
          <a:stretch>
            <a:fillRect/>
          </a:stretch>
        </p:blipFill>
        <p:spPr>
          <a:xfrm>
            <a:off x="5089668" y="4396344"/>
            <a:ext cx="520928" cy="652466"/>
          </a:xfrm>
          <a:prstGeom prst="rect">
            <a:avLst/>
          </a:prstGeom>
        </p:spPr>
      </p:pic>
      <p:sp>
        <p:nvSpPr>
          <p:cNvPr id="21"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spTree>
    <p:extLst>
      <p:ext uri="{BB962C8B-B14F-4D97-AF65-F5344CB8AC3E}">
        <p14:creationId xmlns:p14="http://schemas.microsoft.com/office/powerpoint/2010/main" val="321927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1E7166B-4E42-4F94-885B-377F4152A292}"/>
              </a:ext>
            </a:extLst>
          </p:cNvPr>
          <p:cNvPicPr>
            <a:picLocks noChangeAspect="1"/>
          </p:cNvPicPr>
          <p:nvPr/>
        </p:nvPicPr>
        <p:blipFill rotWithShape="1">
          <a:blip r:embed="rId3"/>
          <a:srcRect l="15753" t="5356" r="15753" b="29384"/>
          <a:stretch/>
        </p:blipFill>
        <p:spPr>
          <a:xfrm>
            <a:off x="0" y="0"/>
            <a:ext cx="12192000" cy="6535678"/>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6</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chemeClr val="bg1"/>
                </a:solidFill>
                <a:ea typeface="Montserrat"/>
                <a:sym typeface="Montserrat"/>
              </a:rPr>
              <a:t>Role Models</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522571" y="1604721"/>
            <a:ext cx="5146858" cy="369332"/>
          </a:xfrm>
          <a:prstGeom prst="rect">
            <a:avLst/>
          </a:prstGeom>
        </p:spPr>
        <p:txBody>
          <a:bodyPr wrap="none">
            <a:spAutoFit/>
          </a:bodyPr>
          <a:lstStyle/>
          <a:p>
            <a:pPr algn="ctr"/>
            <a:r>
              <a:rPr lang="en-US" b="1" u="sng" dirty="0">
                <a:solidFill>
                  <a:srgbClr val="1155CC"/>
                </a:solidFill>
                <a:latin typeface="Calibri" panose="020F0502020204030204" pitchFamily="34" charset="0"/>
              </a:rPr>
              <a:t>Play the video about one student who did just that. </a:t>
            </a:r>
          </a:p>
        </p:txBody>
      </p:sp>
      <p:pic>
        <p:nvPicPr>
          <p:cNvPr id="11" name="utTSMzfDZcA"/>
          <p:cNvPicPr>
            <a:picLocks noRot="1" noChangeAspect="1"/>
          </p:cNvPicPr>
          <p:nvPr>
            <a:videoFile r:link="rId1"/>
          </p:nvPr>
        </p:nvPicPr>
        <p:blipFill>
          <a:blip r:embed="rId4"/>
          <a:stretch>
            <a:fillRect/>
          </a:stretch>
        </p:blipFill>
        <p:spPr>
          <a:xfrm>
            <a:off x="3316794" y="2175435"/>
            <a:ext cx="5541264" cy="3116961"/>
          </a:xfrm>
          <a:prstGeom prst="rect">
            <a:avLst/>
          </a:prstGeom>
        </p:spPr>
      </p:pic>
      <p:sp>
        <p:nvSpPr>
          <p:cNvPr id="8"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spTree>
    <p:extLst>
      <p:ext uri="{BB962C8B-B14F-4D97-AF65-F5344CB8AC3E}">
        <p14:creationId xmlns:p14="http://schemas.microsoft.com/office/powerpoint/2010/main" val="4073680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l="21733" t="8033" r="14864"/>
          <a:stretch/>
        </p:blipFill>
        <p:spPr>
          <a:xfrm>
            <a:off x="846666" y="2045687"/>
            <a:ext cx="3369733" cy="3258549"/>
          </a:xfrm>
          <a:prstGeom prst="rect">
            <a:avLst/>
          </a:prstGeom>
        </p:spPr>
      </p:pic>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7</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Working for a Good Cause</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4289514" y="2601590"/>
            <a:ext cx="6787789" cy="1828193"/>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did Marley Dias do to get her project going? What tools did she leverage to help her reach her goal?</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Was it easy for her to achieve her goal?</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Do you think that you could achieve something like she did? </a:t>
            </a:r>
          </a:p>
        </p:txBody>
      </p:sp>
      <p:grpSp>
        <p:nvGrpSpPr>
          <p:cNvPr id="18" name="Group 17"/>
          <p:cNvGrpSpPr/>
          <p:nvPr/>
        </p:nvGrpSpPr>
        <p:grpSpPr>
          <a:xfrm>
            <a:off x="2972895" y="1145596"/>
            <a:ext cx="1237804" cy="794412"/>
            <a:chOff x="3397339" y="1318060"/>
            <a:chExt cx="969080" cy="621947"/>
          </a:xfrm>
        </p:grpSpPr>
        <p:pic>
          <p:nvPicPr>
            <p:cNvPr id="19" name="Picture 18">
              <a:extLst>
                <a:ext uri="{FF2B5EF4-FFF2-40B4-BE49-F238E27FC236}">
                  <a16:creationId xmlns:a16="http://schemas.microsoft.com/office/drawing/2014/main" id="{E2FD6FBA-11D6-40D7-B6A8-B29F3914D9B5}"/>
                </a:ext>
              </a:extLst>
            </p:cNvPr>
            <p:cNvPicPr>
              <a:picLocks noChangeAspect="1"/>
            </p:cNvPicPr>
            <p:nvPr/>
          </p:nvPicPr>
          <p:blipFill>
            <a:blip r:embed="rId3"/>
            <a:stretch>
              <a:fillRect/>
            </a:stretch>
          </p:blipFill>
          <p:spPr>
            <a:xfrm rot="16200000">
              <a:off x="3744472" y="1318060"/>
              <a:ext cx="621947" cy="621947"/>
            </a:xfrm>
            <a:prstGeom prst="rect">
              <a:avLst/>
            </a:prstGeom>
          </p:spPr>
        </p:pic>
        <p:sp>
          <p:nvSpPr>
            <p:cNvPr id="20" name="Rectangle 19">
              <a:extLst>
                <a:ext uri="{FF2B5EF4-FFF2-40B4-BE49-F238E27FC236}">
                  <a16:creationId xmlns:a16="http://schemas.microsoft.com/office/drawing/2014/main" id="{10C218F2-5613-4A86-941D-5CE40E9115E8}"/>
                </a:ext>
              </a:extLst>
            </p:cNvPr>
            <p:cNvSpPr/>
            <p:nvPr/>
          </p:nvSpPr>
          <p:spPr>
            <a:xfrm>
              <a:off x="3397339"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D5BE39C7-C40C-4181-B829-BDF76C625827}"/>
              </a:ext>
            </a:extLst>
          </p:cNvPr>
          <p:cNvSpPr/>
          <p:nvPr/>
        </p:nvSpPr>
        <p:spPr>
          <a:xfrm>
            <a:off x="853711" y="5400095"/>
            <a:ext cx="792362" cy="7923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9643261-D721-40AD-8672-32962FFAB4A9}"/>
              </a:ext>
            </a:extLst>
          </p:cNvPr>
          <p:cNvSpPr/>
          <p:nvPr/>
        </p:nvSpPr>
        <p:spPr>
          <a:xfrm>
            <a:off x="1724886" y="5400094"/>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spTree>
    <p:extLst>
      <p:ext uri="{BB962C8B-B14F-4D97-AF65-F5344CB8AC3E}">
        <p14:creationId xmlns:p14="http://schemas.microsoft.com/office/powerpoint/2010/main" val="2697344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8</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Turning Purpose into Action</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 y="1529393"/>
            <a:ext cx="12192001" cy="509948"/>
            <a:chOff x="-238355" y="1529393"/>
            <a:chExt cx="12192001" cy="509948"/>
          </a:xfrm>
        </p:grpSpPr>
        <p:grpSp>
          <p:nvGrpSpPr>
            <p:cNvPr id="5" name="Group 4"/>
            <p:cNvGrpSpPr/>
            <p:nvPr/>
          </p:nvGrpSpPr>
          <p:grpSpPr>
            <a:xfrm>
              <a:off x="6170199" y="1529393"/>
              <a:ext cx="5783447" cy="509948"/>
              <a:chOff x="4302211" y="2940181"/>
              <a:chExt cx="5783447" cy="509948"/>
            </a:xfrm>
          </p:grpSpPr>
          <p:sp>
            <p:nvSpPr>
              <p:cNvPr id="21" name="Rectangle 20"/>
              <p:cNvSpPr/>
              <p:nvPr/>
            </p:nvSpPr>
            <p:spPr>
              <a:xfrm>
                <a:off x="4812158" y="2952098"/>
                <a:ext cx="5273500" cy="49803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E2FD6FBA-11D6-40D7-B6A8-B29F3914D9B5}"/>
                  </a:ext>
                </a:extLst>
              </p:cNvPr>
              <p:cNvPicPr>
                <a:picLocks noChangeAspect="1"/>
              </p:cNvPicPr>
              <p:nvPr/>
            </p:nvPicPr>
            <p:blipFill>
              <a:blip r:embed="rId2"/>
              <a:stretch>
                <a:fillRect/>
              </a:stretch>
            </p:blipFill>
            <p:spPr>
              <a:xfrm rot="10800000">
                <a:off x="4302211" y="2940181"/>
                <a:ext cx="509947" cy="509947"/>
              </a:xfrm>
              <a:prstGeom prst="rect">
                <a:avLst/>
              </a:prstGeom>
            </p:spPr>
          </p:pic>
        </p:grpSp>
        <p:grpSp>
          <p:nvGrpSpPr>
            <p:cNvPr id="24" name="Group 23"/>
            <p:cNvGrpSpPr/>
            <p:nvPr/>
          </p:nvGrpSpPr>
          <p:grpSpPr>
            <a:xfrm flipH="1">
              <a:off x="-238355" y="1529393"/>
              <a:ext cx="5783449" cy="509948"/>
              <a:chOff x="4302211" y="2940181"/>
              <a:chExt cx="5783449" cy="509948"/>
            </a:xfrm>
          </p:grpSpPr>
          <p:sp>
            <p:nvSpPr>
              <p:cNvPr id="25" name="Rectangle 24"/>
              <p:cNvSpPr/>
              <p:nvPr/>
            </p:nvSpPr>
            <p:spPr>
              <a:xfrm>
                <a:off x="4812159" y="2952098"/>
                <a:ext cx="5273501" cy="49803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E2FD6FBA-11D6-40D7-B6A8-B29F3914D9B5}"/>
                  </a:ext>
                </a:extLst>
              </p:cNvPr>
              <p:cNvPicPr>
                <a:picLocks noChangeAspect="1"/>
              </p:cNvPicPr>
              <p:nvPr/>
            </p:nvPicPr>
            <p:blipFill>
              <a:blip r:embed="rId2"/>
              <a:stretch>
                <a:fillRect/>
              </a:stretch>
            </p:blipFill>
            <p:spPr>
              <a:xfrm rot="10800000">
                <a:off x="4302211" y="2940181"/>
                <a:ext cx="509947" cy="509947"/>
              </a:xfrm>
              <a:prstGeom prst="rect">
                <a:avLst/>
              </a:prstGeom>
            </p:spPr>
          </p:pic>
        </p:grpSp>
      </p:grpSp>
      <p:sp>
        <p:nvSpPr>
          <p:cNvPr id="27" name="Rectangle 26">
            <a:extLst>
              <a:ext uri="{FF2B5EF4-FFF2-40B4-BE49-F238E27FC236}">
                <a16:creationId xmlns:a16="http://schemas.microsoft.com/office/drawing/2014/main" id="{1277F09E-E3A2-43C4-8B65-23FBBC31C254}"/>
              </a:ext>
            </a:extLst>
          </p:cNvPr>
          <p:cNvSpPr/>
          <p:nvPr/>
        </p:nvSpPr>
        <p:spPr>
          <a:xfrm>
            <a:off x="6663526" y="1589436"/>
            <a:ext cx="7136132" cy="383823"/>
          </a:xfrm>
          <a:prstGeom prst="rect">
            <a:avLst/>
          </a:prstGeom>
        </p:spPr>
        <p:txBody>
          <a:bodyPr wrap="square">
            <a:spAutoFit/>
          </a:bodyPr>
          <a:lstStyle/>
          <a:p>
            <a:pPr marL="126997" defTabSz="1219170">
              <a:lnSpc>
                <a:spcPct val="115000"/>
              </a:lnSpc>
              <a:spcAft>
                <a:spcPts val="1800"/>
              </a:spcAft>
              <a:buClr>
                <a:schemeClr val="tx1"/>
              </a:buClr>
              <a:buSzPct val="100000"/>
            </a:pPr>
            <a:r>
              <a:rPr lang="en-US" b="1" kern="0" dirty="0">
                <a:solidFill>
                  <a:schemeClr val="bg1"/>
                </a:solidFill>
                <a:latin typeface="Arial" panose="020B0604020202020204" pitchFamily="34" charset="0"/>
                <a:ea typeface="Montserrat"/>
                <a:cs typeface="Arial" panose="020B0604020202020204" pitchFamily="34" charset="0"/>
                <a:sym typeface="Montserrat"/>
              </a:rPr>
              <a:t>Gather feedback </a:t>
            </a:r>
          </a:p>
        </p:txBody>
      </p:sp>
      <p:sp>
        <p:nvSpPr>
          <p:cNvPr id="28" name="Rectangle 27">
            <a:extLst>
              <a:ext uri="{FF2B5EF4-FFF2-40B4-BE49-F238E27FC236}">
                <a16:creationId xmlns:a16="http://schemas.microsoft.com/office/drawing/2014/main" id="{1277F09E-E3A2-43C4-8B65-23FBBC31C254}"/>
              </a:ext>
            </a:extLst>
          </p:cNvPr>
          <p:cNvSpPr/>
          <p:nvPr/>
        </p:nvSpPr>
        <p:spPr>
          <a:xfrm>
            <a:off x="614308" y="1589437"/>
            <a:ext cx="2512236" cy="383823"/>
          </a:xfrm>
          <a:prstGeom prst="rect">
            <a:avLst/>
          </a:prstGeom>
        </p:spPr>
        <p:txBody>
          <a:bodyPr wrap="square">
            <a:spAutoFit/>
          </a:bodyPr>
          <a:lstStyle/>
          <a:p>
            <a:pPr marL="126997" defTabSz="1219170">
              <a:lnSpc>
                <a:spcPct val="115000"/>
              </a:lnSpc>
              <a:spcAft>
                <a:spcPts val="1800"/>
              </a:spcAft>
              <a:buClr>
                <a:schemeClr val="tx1"/>
              </a:buClr>
              <a:buSzPct val="100000"/>
            </a:pPr>
            <a:r>
              <a:rPr lang="en-US" b="1" kern="0" dirty="0">
                <a:solidFill>
                  <a:schemeClr val="bg1"/>
                </a:solidFill>
                <a:latin typeface="Arial" panose="020B0604020202020204" pitchFamily="34" charset="0"/>
                <a:ea typeface="Montserrat"/>
                <a:cs typeface="Arial" panose="020B0604020202020204" pitchFamily="34" charset="0"/>
                <a:sym typeface="Montserrat"/>
              </a:rPr>
              <a:t>Sharpen your focus </a:t>
            </a:r>
          </a:p>
        </p:txBody>
      </p:sp>
      <p:sp>
        <p:nvSpPr>
          <p:cNvPr id="29" name="Rectangle 28">
            <a:extLst>
              <a:ext uri="{FF2B5EF4-FFF2-40B4-BE49-F238E27FC236}">
                <a16:creationId xmlns:a16="http://schemas.microsoft.com/office/drawing/2014/main" id="{1277F09E-E3A2-43C4-8B65-23FBBC31C254}"/>
              </a:ext>
            </a:extLst>
          </p:cNvPr>
          <p:cNvSpPr/>
          <p:nvPr/>
        </p:nvSpPr>
        <p:spPr>
          <a:xfrm>
            <a:off x="614307" y="2144922"/>
            <a:ext cx="4659193" cy="1083374"/>
          </a:xfrm>
          <a:prstGeom prst="rect">
            <a:avLst/>
          </a:prstGeom>
        </p:spPr>
        <p:txBody>
          <a:bodyPr wrap="square">
            <a:spAutoFit/>
          </a:bodyPr>
          <a:lstStyle/>
          <a:p>
            <a:pPr marL="126997" defTabSz="1219170">
              <a:lnSpc>
                <a:spcPct val="115000"/>
              </a:lnSpc>
              <a:spcAft>
                <a:spcPts val="18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Marley came up with a very specific goal that was easy to quantify.  You should be able to easily communicate the problem that you are trying to solve so that others will know what you are working towards. </a:t>
            </a:r>
          </a:p>
        </p:txBody>
      </p:sp>
      <p:sp>
        <p:nvSpPr>
          <p:cNvPr id="30" name="Rectangle 29">
            <a:extLst>
              <a:ext uri="{FF2B5EF4-FFF2-40B4-BE49-F238E27FC236}">
                <a16:creationId xmlns:a16="http://schemas.microsoft.com/office/drawing/2014/main" id="{1277F09E-E3A2-43C4-8B65-23FBBC31C254}"/>
              </a:ext>
            </a:extLst>
          </p:cNvPr>
          <p:cNvSpPr/>
          <p:nvPr/>
        </p:nvSpPr>
        <p:spPr>
          <a:xfrm>
            <a:off x="6663526" y="2144922"/>
            <a:ext cx="5197548" cy="1083374"/>
          </a:xfrm>
          <a:prstGeom prst="rect">
            <a:avLst/>
          </a:prstGeom>
        </p:spPr>
        <p:txBody>
          <a:bodyPr wrap="square">
            <a:spAutoFit/>
          </a:bodyPr>
          <a:lstStyle/>
          <a:p>
            <a:pPr marL="126997" defTabSz="1219170">
              <a:lnSpc>
                <a:spcPct val="115000"/>
              </a:lnSpc>
              <a:spcAft>
                <a:spcPts val="18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Feedback is a critical step in the ideation process. Start sharing your ideas with others and ask for their feedback on what you are planning. Do they have ideas to make it better? Do they know someone who can help you? </a:t>
            </a:r>
          </a:p>
        </p:txBody>
      </p:sp>
      <p:grpSp>
        <p:nvGrpSpPr>
          <p:cNvPr id="32" name="Group 31"/>
          <p:cNvGrpSpPr/>
          <p:nvPr/>
        </p:nvGrpSpPr>
        <p:grpSpPr>
          <a:xfrm>
            <a:off x="6408553" y="3440116"/>
            <a:ext cx="5783447" cy="509948"/>
            <a:chOff x="4302211" y="2940181"/>
            <a:chExt cx="5783447" cy="509948"/>
          </a:xfrm>
        </p:grpSpPr>
        <p:sp>
          <p:nvSpPr>
            <p:cNvPr id="36" name="Rectangle 35"/>
            <p:cNvSpPr/>
            <p:nvPr/>
          </p:nvSpPr>
          <p:spPr>
            <a:xfrm>
              <a:off x="4812158" y="2952098"/>
              <a:ext cx="5273500" cy="49803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E2FD6FBA-11D6-40D7-B6A8-B29F3914D9B5}"/>
                </a:ext>
              </a:extLst>
            </p:cNvPr>
            <p:cNvPicPr>
              <a:picLocks noChangeAspect="1"/>
            </p:cNvPicPr>
            <p:nvPr/>
          </p:nvPicPr>
          <p:blipFill>
            <a:blip r:embed="rId2"/>
            <a:stretch>
              <a:fillRect/>
            </a:stretch>
          </p:blipFill>
          <p:spPr>
            <a:xfrm rot="10800000">
              <a:off x="4302211" y="2940181"/>
              <a:ext cx="509947" cy="509947"/>
            </a:xfrm>
            <a:prstGeom prst="rect">
              <a:avLst/>
            </a:prstGeom>
          </p:spPr>
        </p:pic>
      </p:grpSp>
      <p:grpSp>
        <p:nvGrpSpPr>
          <p:cNvPr id="33" name="Group 32"/>
          <p:cNvGrpSpPr/>
          <p:nvPr/>
        </p:nvGrpSpPr>
        <p:grpSpPr>
          <a:xfrm flipH="1">
            <a:off x="-1" y="3440116"/>
            <a:ext cx="5783449" cy="509948"/>
            <a:chOff x="4302211" y="2940181"/>
            <a:chExt cx="5783449" cy="509948"/>
          </a:xfrm>
        </p:grpSpPr>
        <p:sp>
          <p:nvSpPr>
            <p:cNvPr id="34" name="Rectangle 33"/>
            <p:cNvSpPr/>
            <p:nvPr/>
          </p:nvSpPr>
          <p:spPr>
            <a:xfrm>
              <a:off x="4812159" y="2952098"/>
              <a:ext cx="5273501" cy="498031"/>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E2FD6FBA-11D6-40D7-B6A8-B29F3914D9B5}"/>
                </a:ext>
              </a:extLst>
            </p:cNvPr>
            <p:cNvPicPr>
              <a:picLocks noChangeAspect="1"/>
            </p:cNvPicPr>
            <p:nvPr/>
          </p:nvPicPr>
          <p:blipFill>
            <a:blip r:embed="rId2"/>
            <a:stretch>
              <a:fillRect/>
            </a:stretch>
          </p:blipFill>
          <p:spPr>
            <a:xfrm rot="10800000">
              <a:off x="4302211" y="2940181"/>
              <a:ext cx="509947" cy="509947"/>
            </a:xfrm>
            <a:prstGeom prst="rect">
              <a:avLst/>
            </a:prstGeom>
          </p:spPr>
        </p:pic>
      </p:grpSp>
      <p:sp>
        <p:nvSpPr>
          <p:cNvPr id="38" name="Rectangle 37">
            <a:extLst>
              <a:ext uri="{FF2B5EF4-FFF2-40B4-BE49-F238E27FC236}">
                <a16:creationId xmlns:a16="http://schemas.microsoft.com/office/drawing/2014/main" id="{1277F09E-E3A2-43C4-8B65-23FBBC31C254}"/>
              </a:ext>
            </a:extLst>
          </p:cNvPr>
          <p:cNvSpPr/>
          <p:nvPr/>
        </p:nvSpPr>
        <p:spPr>
          <a:xfrm>
            <a:off x="6663526" y="3500159"/>
            <a:ext cx="7136132" cy="383823"/>
          </a:xfrm>
          <a:prstGeom prst="rect">
            <a:avLst/>
          </a:prstGeom>
        </p:spPr>
        <p:txBody>
          <a:bodyPr wrap="square">
            <a:spAutoFit/>
          </a:bodyPr>
          <a:lstStyle/>
          <a:p>
            <a:pPr marL="126997" defTabSz="1219170">
              <a:lnSpc>
                <a:spcPct val="115000"/>
              </a:lnSpc>
              <a:spcAft>
                <a:spcPts val="1800"/>
              </a:spcAft>
              <a:buClr>
                <a:schemeClr val="tx1"/>
              </a:buClr>
              <a:buSzPct val="100000"/>
            </a:pPr>
            <a:r>
              <a:rPr lang="en-US" b="1" kern="0" dirty="0">
                <a:solidFill>
                  <a:schemeClr val="bg1"/>
                </a:solidFill>
                <a:latin typeface="Arial" panose="020B0604020202020204" pitchFamily="34" charset="0"/>
                <a:ea typeface="Montserrat"/>
                <a:cs typeface="Arial" panose="020B0604020202020204" pitchFamily="34" charset="0"/>
                <a:sym typeface="Montserrat"/>
              </a:rPr>
              <a:t>Start a campaign</a:t>
            </a:r>
          </a:p>
        </p:txBody>
      </p:sp>
      <p:sp>
        <p:nvSpPr>
          <p:cNvPr id="39" name="Rectangle 38">
            <a:extLst>
              <a:ext uri="{FF2B5EF4-FFF2-40B4-BE49-F238E27FC236}">
                <a16:creationId xmlns:a16="http://schemas.microsoft.com/office/drawing/2014/main" id="{1277F09E-E3A2-43C4-8B65-23FBBC31C254}"/>
              </a:ext>
            </a:extLst>
          </p:cNvPr>
          <p:cNvSpPr/>
          <p:nvPr/>
        </p:nvSpPr>
        <p:spPr>
          <a:xfrm>
            <a:off x="614308" y="3500160"/>
            <a:ext cx="2512236" cy="383823"/>
          </a:xfrm>
          <a:prstGeom prst="rect">
            <a:avLst/>
          </a:prstGeom>
        </p:spPr>
        <p:txBody>
          <a:bodyPr wrap="square">
            <a:spAutoFit/>
          </a:bodyPr>
          <a:lstStyle/>
          <a:p>
            <a:pPr marL="126997" defTabSz="1219170">
              <a:lnSpc>
                <a:spcPct val="115000"/>
              </a:lnSpc>
              <a:spcAft>
                <a:spcPts val="1800"/>
              </a:spcAft>
              <a:buClr>
                <a:schemeClr val="tx1"/>
              </a:buClr>
              <a:buSzPct val="100000"/>
            </a:pPr>
            <a:r>
              <a:rPr lang="en-US" b="1" kern="0" dirty="0">
                <a:solidFill>
                  <a:schemeClr val="bg1"/>
                </a:solidFill>
                <a:latin typeface="Arial" panose="020B0604020202020204" pitchFamily="34" charset="0"/>
                <a:ea typeface="Montserrat"/>
                <a:cs typeface="Arial" panose="020B0604020202020204" pitchFamily="34" charset="0"/>
                <a:sym typeface="Montserrat"/>
              </a:rPr>
              <a:t>Connect with others </a:t>
            </a:r>
          </a:p>
        </p:txBody>
      </p:sp>
      <p:sp>
        <p:nvSpPr>
          <p:cNvPr id="40" name="Rectangle 39">
            <a:extLst>
              <a:ext uri="{FF2B5EF4-FFF2-40B4-BE49-F238E27FC236}">
                <a16:creationId xmlns:a16="http://schemas.microsoft.com/office/drawing/2014/main" id="{1277F09E-E3A2-43C4-8B65-23FBBC31C254}"/>
              </a:ext>
            </a:extLst>
          </p:cNvPr>
          <p:cNvSpPr/>
          <p:nvPr/>
        </p:nvSpPr>
        <p:spPr>
          <a:xfrm>
            <a:off x="614308" y="4055645"/>
            <a:ext cx="4659192" cy="2181559"/>
          </a:xfrm>
          <a:prstGeom prst="rect">
            <a:avLst/>
          </a:prstGeom>
        </p:spPr>
        <p:txBody>
          <a:bodyPr wrap="square">
            <a:spAutoFit/>
          </a:bodyPr>
          <a:lstStyle/>
          <a:p>
            <a:pPr marL="126997" defTabSz="1219170">
              <a:lnSpc>
                <a:spcPct val="115000"/>
              </a:lnSpc>
              <a:spcAft>
                <a:spcPts val="2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Leverage all tools at your disposal to connect with others and spread your message: </a:t>
            </a:r>
          </a:p>
          <a:p>
            <a:pPr marL="412747" indent="-285750" defTabSz="1219170">
              <a:lnSpc>
                <a:spcPct val="115000"/>
              </a:lnSpc>
              <a:spcAft>
                <a:spcPts val="200"/>
              </a:spcAft>
              <a:buClr>
                <a:schemeClr val="tx1"/>
              </a:buClr>
              <a:buSzPct val="100000"/>
              <a:buFont typeface="Arial" panose="020B0604020202020204" pitchFamily="34" charset="0"/>
              <a:buChar char="•"/>
            </a:pPr>
            <a:r>
              <a:rPr lang="en-US" sz="1400" kern="0" dirty="0">
                <a:latin typeface="Arial" panose="020B0604020202020204" pitchFamily="34" charset="0"/>
                <a:ea typeface="Montserrat"/>
                <a:cs typeface="Arial" panose="020B0604020202020204" pitchFamily="34" charset="0"/>
                <a:sym typeface="Montserrat"/>
              </a:rPr>
              <a:t>Social media</a:t>
            </a:r>
          </a:p>
          <a:p>
            <a:pPr marL="412747" indent="-285750" defTabSz="1219170">
              <a:lnSpc>
                <a:spcPct val="115000"/>
              </a:lnSpc>
              <a:spcAft>
                <a:spcPts val="200"/>
              </a:spcAft>
              <a:buClr>
                <a:schemeClr val="tx1"/>
              </a:buClr>
              <a:buSzPct val="100000"/>
              <a:buFont typeface="Arial" panose="020B0604020202020204" pitchFamily="34" charset="0"/>
              <a:buChar char="•"/>
            </a:pPr>
            <a:r>
              <a:rPr lang="en-US" sz="1400" kern="0" dirty="0">
                <a:latin typeface="Arial" panose="020B0604020202020204" pitchFamily="34" charset="0"/>
                <a:ea typeface="Montserrat"/>
                <a:cs typeface="Arial" panose="020B0604020202020204" pitchFamily="34" charset="0"/>
                <a:sym typeface="Montserrat"/>
              </a:rPr>
              <a:t>Messaging apps or email</a:t>
            </a:r>
          </a:p>
          <a:p>
            <a:pPr marL="412747" indent="-285750" defTabSz="1219170">
              <a:lnSpc>
                <a:spcPct val="115000"/>
              </a:lnSpc>
              <a:spcAft>
                <a:spcPts val="200"/>
              </a:spcAft>
              <a:buClr>
                <a:schemeClr val="tx1"/>
              </a:buClr>
              <a:buSzPct val="100000"/>
              <a:buFont typeface="Arial" panose="020B0604020202020204" pitchFamily="34" charset="0"/>
              <a:buChar char="•"/>
            </a:pPr>
            <a:r>
              <a:rPr lang="en-US" sz="1400" kern="0" dirty="0">
                <a:latin typeface="Arial" panose="020B0604020202020204" pitchFamily="34" charset="0"/>
                <a:ea typeface="Montserrat"/>
                <a:cs typeface="Arial" panose="020B0604020202020204" pitchFamily="34" charset="0"/>
                <a:sym typeface="Montserrat"/>
              </a:rPr>
              <a:t>Create a website</a:t>
            </a:r>
          </a:p>
          <a:p>
            <a:pPr marL="412747" indent="-285750" defTabSz="1219170">
              <a:lnSpc>
                <a:spcPct val="115000"/>
              </a:lnSpc>
              <a:spcAft>
                <a:spcPts val="200"/>
              </a:spcAft>
              <a:buClr>
                <a:schemeClr val="tx1"/>
              </a:buClr>
              <a:buSzPct val="100000"/>
              <a:buFont typeface="Arial" panose="020B0604020202020204" pitchFamily="34" charset="0"/>
              <a:buChar char="•"/>
            </a:pPr>
            <a:r>
              <a:rPr lang="en-US" sz="1400" kern="0" dirty="0">
                <a:latin typeface="Arial" panose="020B0604020202020204" pitchFamily="34" charset="0"/>
                <a:ea typeface="Montserrat"/>
                <a:cs typeface="Arial" panose="020B0604020202020204" pitchFamily="34" charset="0"/>
                <a:sym typeface="Montserrat"/>
              </a:rPr>
              <a:t>Events (community or school events, create your own events) </a:t>
            </a:r>
          </a:p>
          <a:p>
            <a:pPr marL="412747" indent="-285750" defTabSz="1219170">
              <a:lnSpc>
                <a:spcPct val="115000"/>
              </a:lnSpc>
              <a:spcAft>
                <a:spcPts val="200"/>
              </a:spcAft>
              <a:buClr>
                <a:schemeClr val="tx1"/>
              </a:buClr>
              <a:buSzPct val="100000"/>
              <a:buFont typeface="Arial" panose="020B0604020202020204" pitchFamily="34" charset="0"/>
              <a:buChar char="•"/>
            </a:pPr>
            <a:r>
              <a:rPr lang="en-US" sz="1400" kern="0" dirty="0">
                <a:latin typeface="Arial" panose="020B0604020202020204" pitchFamily="34" charset="0"/>
                <a:ea typeface="Montserrat"/>
                <a:cs typeface="Arial" panose="020B0604020202020204" pitchFamily="34" charset="0"/>
                <a:sym typeface="Montserrat"/>
              </a:rPr>
              <a:t>Contacts from family and friends</a:t>
            </a:r>
          </a:p>
        </p:txBody>
      </p:sp>
      <p:sp>
        <p:nvSpPr>
          <p:cNvPr id="41" name="Rectangle 40">
            <a:extLst>
              <a:ext uri="{FF2B5EF4-FFF2-40B4-BE49-F238E27FC236}">
                <a16:creationId xmlns:a16="http://schemas.microsoft.com/office/drawing/2014/main" id="{1277F09E-E3A2-43C4-8B65-23FBBC31C254}"/>
              </a:ext>
            </a:extLst>
          </p:cNvPr>
          <p:cNvSpPr/>
          <p:nvPr/>
        </p:nvSpPr>
        <p:spPr>
          <a:xfrm>
            <a:off x="6663526" y="4055645"/>
            <a:ext cx="5197548" cy="835613"/>
          </a:xfrm>
          <a:prstGeom prst="rect">
            <a:avLst/>
          </a:prstGeom>
        </p:spPr>
        <p:txBody>
          <a:bodyPr wrap="square">
            <a:spAutoFit/>
          </a:bodyPr>
          <a:lstStyle/>
          <a:p>
            <a:pPr marL="126997" defTabSz="1219170">
              <a:lnSpc>
                <a:spcPct val="115000"/>
              </a:lnSpc>
              <a:spcAft>
                <a:spcPts val="1800"/>
              </a:spcAft>
              <a:buClr>
                <a:schemeClr val="tx1"/>
              </a:buClr>
              <a:buSzPct val="100000"/>
            </a:pPr>
            <a:r>
              <a:rPr lang="en-US" sz="1400" kern="0" dirty="0">
                <a:latin typeface="Arial" panose="020B0604020202020204" pitchFamily="34" charset="0"/>
                <a:ea typeface="Montserrat"/>
                <a:cs typeface="Arial" panose="020B0604020202020204" pitchFamily="34" charset="0"/>
                <a:sym typeface="Montserrat"/>
              </a:rPr>
              <a:t>Create a campaign about the cause that you care about, what you are doing to make a change, and how others can get involved.</a:t>
            </a:r>
          </a:p>
        </p:txBody>
      </p:sp>
      <p:sp>
        <p:nvSpPr>
          <p:cNvPr id="31"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spTree>
    <p:extLst>
      <p:ext uri="{BB962C8B-B14F-4D97-AF65-F5344CB8AC3E}">
        <p14:creationId xmlns:p14="http://schemas.microsoft.com/office/powerpoint/2010/main" val="78411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F9D6B91-CC89-6243-9367-665A5E77C6BA}"/>
              </a:ext>
            </a:extLst>
          </p:cNvPr>
          <p:cNvSpPr>
            <a:spLocks noGrp="1"/>
          </p:cNvSpPr>
          <p:nvPr>
            <p:ph type="sldNum" sz="quarter" idx="4"/>
          </p:nvPr>
        </p:nvSpPr>
        <p:spPr>
          <a:xfrm>
            <a:off x="11605846" y="6569111"/>
            <a:ext cx="483448" cy="274324"/>
          </a:xfrm>
          <a:prstGeom prst="rect">
            <a:avLst/>
          </a:prstGeom>
        </p:spPr>
        <p:txBody>
          <a:bodyPr vert="horz" lIns="91440" tIns="45720" rIns="91440" bIns="45720" rtlCol="0" anchor="ctr"/>
          <a:lstStyle>
            <a:lvl1pPr algn="r">
              <a:defRPr sz="900">
                <a:solidFill>
                  <a:schemeClr val="bg1"/>
                </a:solidFill>
                <a:latin typeface="Arial" panose="020B0604020202020204" pitchFamily="34" charset="0"/>
                <a:cs typeface="Arial" panose="020B0604020202020204" pitchFamily="34" charset="0"/>
              </a:defRPr>
            </a:lvl1pPr>
          </a:lstStyle>
          <a:p>
            <a:r>
              <a:rPr lang="en-US" dirty="0"/>
              <a:t>0</a:t>
            </a:r>
            <a:fld id="{DF4F9C9C-BF1B-1D48-A1E3-EB2A40351E54}" type="slidenum">
              <a:rPr lang="en-US" smtClean="0"/>
              <a:pPr/>
              <a:t>9</a:t>
            </a:fld>
            <a:endParaRPr lang="en-US" dirty="0"/>
          </a:p>
        </p:txBody>
      </p:sp>
      <p:sp>
        <p:nvSpPr>
          <p:cNvPr id="3" name="Title 1">
            <a:extLst>
              <a:ext uri="{FF2B5EF4-FFF2-40B4-BE49-F238E27FC236}">
                <a16:creationId xmlns:a16="http://schemas.microsoft.com/office/drawing/2014/main" id="{2CD85F0E-D86A-3849-BDC6-1F5F3911F935}"/>
              </a:ext>
            </a:extLst>
          </p:cNvPr>
          <p:cNvSpPr txBox="1">
            <a:spLocks/>
          </p:cNvSpPr>
          <p:nvPr/>
        </p:nvSpPr>
        <p:spPr>
          <a:xfrm>
            <a:off x="705749" y="307757"/>
            <a:ext cx="7192925" cy="58628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solidFill>
                  <a:srgbClr val="0064E0"/>
                </a:solidFill>
                <a:ea typeface="Montserrat"/>
                <a:sym typeface="Montserrat"/>
              </a:rPr>
              <a:t>Reflection time</a:t>
            </a:r>
          </a:p>
        </p:txBody>
      </p:sp>
      <p:sp>
        <p:nvSpPr>
          <p:cNvPr id="10" name="Rectangle 9">
            <a:extLst>
              <a:ext uri="{FF2B5EF4-FFF2-40B4-BE49-F238E27FC236}">
                <a16:creationId xmlns:a16="http://schemas.microsoft.com/office/drawing/2014/main" id="{CFA618A6-1C85-443E-9D24-2D993286D75D}"/>
              </a:ext>
            </a:extLst>
          </p:cNvPr>
          <p:cNvSpPr/>
          <p:nvPr/>
        </p:nvSpPr>
        <p:spPr>
          <a:xfrm>
            <a:off x="839788" y="894041"/>
            <a:ext cx="1345316" cy="116262"/>
          </a:xfrm>
          <a:prstGeom prst="rect">
            <a:avLst/>
          </a:prstGeom>
          <a:solidFill>
            <a:srgbClr val="006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1277F09E-E3A2-43C4-8B65-23FBBC31C254}"/>
              </a:ext>
            </a:extLst>
          </p:cNvPr>
          <p:cNvSpPr/>
          <p:nvPr/>
        </p:nvSpPr>
        <p:spPr>
          <a:xfrm>
            <a:off x="4289514" y="1947889"/>
            <a:ext cx="6813915" cy="3227037"/>
          </a:xfrm>
          <a:prstGeom prst="rect">
            <a:avLst/>
          </a:prstGeom>
        </p:spPr>
        <p:txBody>
          <a:bodyPr wrap="square">
            <a:spAutoFit/>
          </a:bodyPr>
          <a:lstStyle/>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does your current digital footprint say about you?</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Do you think that you could turn your purpose into action as Marley Dias did? </a:t>
            </a:r>
          </a:p>
          <a:p>
            <a:pPr marL="412747" indent="-285750" defTabSz="1219170">
              <a:lnSpc>
                <a:spcPct val="115000"/>
              </a:lnSpc>
              <a:spcAft>
                <a:spcPts val="1800"/>
              </a:spcAft>
              <a:buClr>
                <a:schemeClr val="tx1"/>
              </a:buClr>
              <a:buSzPct val="100000"/>
              <a:buFont typeface="Arial" panose="020B0604020202020204" pitchFamily="34" charset="0"/>
              <a:buChar char="•"/>
            </a:pPr>
            <a:r>
              <a:rPr lang="en-US" kern="0" dirty="0">
                <a:latin typeface="Arial" panose="020B0604020202020204" pitchFamily="34" charset="0"/>
                <a:ea typeface="Montserrat"/>
                <a:cs typeface="Arial" panose="020B0604020202020204" pitchFamily="34" charset="0"/>
                <a:sym typeface="Montserrat"/>
              </a:rPr>
              <a:t>What actions are you going to take to ensure that your digital footprint is an accurate reflection of who you are? </a:t>
            </a:r>
          </a:p>
          <a:p>
            <a:pPr marL="869947" lvl="1" indent="-285750" defTabSz="1219170">
              <a:lnSpc>
                <a:spcPct val="115000"/>
              </a:lnSpc>
              <a:spcAft>
                <a:spcPts val="1800"/>
              </a:spcAft>
              <a:buClr>
                <a:schemeClr val="tx1"/>
              </a:buClr>
              <a:buSzPct val="100000"/>
              <a:buFont typeface="Arial" panose="020B0604020202020204" pitchFamily="34" charset="0"/>
              <a:buChar char="•"/>
            </a:pPr>
            <a:r>
              <a:rPr lang="en-US" sz="1600" kern="0" dirty="0">
                <a:latin typeface="Arial" panose="020B0604020202020204" pitchFamily="34" charset="0"/>
                <a:ea typeface="Montserrat"/>
                <a:cs typeface="Arial" panose="020B0604020202020204" pitchFamily="34" charset="0"/>
                <a:sym typeface="Montserrat"/>
              </a:rPr>
              <a:t>Write down the actions that you will take to ensure that in 4-5 years when someone looks at your social media they see the real you</a:t>
            </a:r>
          </a:p>
        </p:txBody>
      </p:sp>
      <p:grpSp>
        <p:nvGrpSpPr>
          <p:cNvPr id="18" name="Group 17"/>
          <p:cNvGrpSpPr/>
          <p:nvPr/>
        </p:nvGrpSpPr>
        <p:grpSpPr>
          <a:xfrm>
            <a:off x="2972895" y="1145596"/>
            <a:ext cx="1237804" cy="794412"/>
            <a:chOff x="3397339" y="1318060"/>
            <a:chExt cx="969080" cy="621947"/>
          </a:xfrm>
        </p:grpSpPr>
        <p:pic>
          <p:nvPicPr>
            <p:cNvPr id="19" name="Picture 18">
              <a:extLst>
                <a:ext uri="{FF2B5EF4-FFF2-40B4-BE49-F238E27FC236}">
                  <a16:creationId xmlns:a16="http://schemas.microsoft.com/office/drawing/2014/main" id="{E2FD6FBA-11D6-40D7-B6A8-B29F3914D9B5}"/>
                </a:ext>
              </a:extLst>
            </p:cNvPr>
            <p:cNvPicPr>
              <a:picLocks noChangeAspect="1"/>
            </p:cNvPicPr>
            <p:nvPr/>
          </p:nvPicPr>
          <p:blipFill>
            <a:blip r:embed="rId2"/>
            <a:stretch>
              <a:fillRect/>
            </a:stretch>
          </p:blipFill>
          <p:spPr>
            <a:xfrm rot="16200000">
              <a:off x="3744472" y="1318060"/>
              <a:ext cx="621947" cy="621947"/>
            </a:xfrm>
            <a:prstGeom prst="rect">
              <a:avLst/>
            </a:prstGeom>
          </p:spPr>
        </p:pic>
        <p:sp>
          <p:nvSpPr>
            <p:cNvPr id="20" name="Rectangle 19">
              <a:extLst>
                <a:ext uri="{FF2B5EF4-FFF2-40B4-BE49-F238E27FC236}">
                  <a16:creationId xmlns:a16="http://schemas.microsoft.com/office/drawing/2014/main" id="{10C218F2-5613-4A86-941D-5CE40E9115E8}"/>
                </a:ext>
              </a:extLst>
            </p:cNvPr>
            <p:cNvSpPr/>
            <p:nvPr/>
          </p:nvSpPr>
          <p:spPr>
            <a:xfrm>
              <a:off x="3397339" y="1681409"/>
              <a:ext cx="258598" cy="258598"/>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id="{D5BE39C7-C40C-4181-B829-BDF76C625827}"/>
              </a:ext>
            </a:extLst>
          </p:cNvPr>
          <p:cNvSpPr/>
          <p:nvPr/>
        </p:nvSpPr>
        <p:spPr>
          <a:xfrm>
            <a:off x="853711" y="5400095"/>
            <a:ext cx="792362" cy="792362"/>
          </a:xfrm>
          <a:prstGeom prst="rect">
            <a:avLst/>
          </a:prstGeom>
          <a:solidFill>
            <a:srgbClr val="0064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9643261-D721-40AD-8672-32962FFAB4A9}"/>
              </a:ext>
            </a:extLst>
          </p:cNvPr>
          <p:cNvSpPr/>
          <p:nvPr/>
        </p:nvSpPr>
        <p:spPr>
          <a:xfrm>
            <a:off x="1724886" y="5400094"/>
            <a:ext cx="365665" cy="365665"/>
          </a:xfrm>
          <a:prstGeom prst="rect">
            <a:avLst/>
          </a:prstGeom>
          <a:solidFill>
            <a:srgbClr val="21B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5">
            <a:extLst>
              <a:ext uri="{FF2B5EF4-FFF2-40B4-BE49-F238E27FC236}">
                <a16:creationId xmlns:a16="http://schemas.microsoft.com/office/drawing/2014/main" id="{B8C2E814-8C82-4DB1-A66D-42C67B62CA9F}"/>
              </a:ext>
            </a:extLst>
          </p:cNvPr>
          <p:cNvSpPr>
            <a:spLocks noGrp="1"/>
          </p:cNvSpPr>
          <p:nvPr>
            <p:ph type="ftr" sz="quarter" idx="3"/>
          </p:nvPr>
        </p:nvSpPr>
        <p:spPr>
          <a:xfrm>
            <a:off x="1600200" y="6569111"/>
            <a:ext cx="4114800" cy="274324"/>
          </a:xfrm>
        </p:spPr>
        <p:txBody>
          <a:bodyPr/>
          <a:lstStyle/>
          <a:p>
            <a:pPr lvl="0">
              <a:buClr>
                <a:srgbClr val="FFFFFF"/>
              </a:buClr>
              <a:buSzPts val="900"/>
            </a:pPr>
            <a:r>
              <a:rPr lang="en-US" dirty="0">
                <a:solidFill>
                  <a:srgbClr val="FFFFFF"/>
                </a:solidFill>
                <a:latin typeface="Arial"/>
                <a:ea typeface="Arial"/>
                <a:cs typeface="Arial"/>
                <a:sym typeface="Arial"/>
              </a:rPr>
              <a:t>Lesson 13: Building your Digital Profile</a:t>
            </a:r>
          </a:p>
        </p:txBody>
      </p:sp>
      <p:pic>
        <p:nvPicPr>
          <p:cNvPr id="14" name="Picture 13"/>
          <p:cNvPicPr>
            <a:picLocks noChangeAspect="1"/>
          </p:cNvPicPr>
          <p:nvPr/>
        </p:nvPicPr>
        <p:blipFill rotWithShape="1">
          <a:blip r:embed="rId3" cstate="screen">
            <a:extLst>
              <a:ext uri="{28A0092B-C50C-407E-A947-70E740481C1C}">
                <a14:useLocalDpi xmlns:a14="http://schemas.microsoft.com/office/drawing/2010/main"/>
              </a:ext>
            </a:extLst>
          </a:blip>
          <a:srcRect l="16945" r="16520"/>
          <a:stretch/>
        </p:blipFill>
        <p:spPr>
          <a:xfrm>
            <a:off x="851401" y="1994591"/>
            <a:ext cx="3332671" cy="3339235"/>
          </a:xfrm>
          <a:prstGeom prst="rect">
            <a:avLst/>
          </a:prstGeom>
        </p:spPr>
      </p:pic>
    </p:spTree>
    <p:extLst>
      <p:ext uri="{BB962C8B-B14F-4D97-AF65-F5344CB8AC3E}">
        <p14:creationId xmlns:p14="http://schemas.microsoft.com/office/powerpoint/2010/main" val="18627246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3671</TotalTime>
  <Words>688</Words>
  <Application>Microsoft Office PowerPoint</Application>
  <PresentationFormat>Widescreen</PresentationFormat>
  <Paragraphs>64</Paragraphs>
  <Slides>10</Slides>
  <Notes>0</Notes>
  <HiddenSlides>0</HiddenSlides>
  <MMClips>2</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2699</cp:lastModifiedBy>
  <cp:revision>142</cp:revision>
  <dcterms:created xsi:type="dcterms:W3CDTF">2022-01-21T07:53:15Z</dcterms:created>
  <dcterms:modified xsi:type="dcterms:W3CDTF">2022-05-31T06:22:58Z</dcterms:modified>
</cp:coreProperties>
</file>