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05" r:id="rId2"/>
    <p:sldId id="314" r:id="rId3"/>
    <p:sldId id="323" r:id="rId4"/>
    <p:sldId id="324" r:id="rId5"/>
    <p:sldId id="294" r:id="rId6"/>
    <p:sldId id="325" r:id="rId7"/>
    <p:sldId id="326" r:id="rId8"/>
    <p:sldId id="328" r:id="rId9"/>
    <p:sldId id="327" r:id="rId10"/>
    <p:sldId id="29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30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0BDCA5-7171-2BE5-C661-582D5FEE5252}" name="IT Department" initials="ID" userId="IT Department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Swati Venkat" initials="SV" lastIdx="2" clrIdx="1">
    <p:extLst>
      <p:ext uri="{19B8F6BF-5375-455C-9EA6-DF929625EA0E}">
        <p15:presenceInfo xmlns:p15="http://schemas.microsoft.com/office/powerpoint/2012/main" userId="S::swati@redbaron.in::9c3fa7aa-3095-494f-87c9-d1624697a8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E6F0"/>
    <a:srgbClr val="BCD5E6"/>
    <a:srgbClr val="BDD4E6"/>
    <a:srgbClr val="ED7D30"/>
    <a:srgbClr val="0064E0"/>
    <a:srgbClr val="E9EBF5"/>
    <a:srgbClr val="0064DF"/>
    <a:srgbClr val="00B14F"/>
    <a:srgbClr val="FFFFFF"/>
    <a:srgbClr val="6283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9DAF05-017B-4544-ADF4-C94855E053CE}" v="1" dt="2022-05-31T06:22:35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291" autoAdjust="0"/>
  </p:normalViewPr>
  <p:slideViewPr>
    <p:cSldViewPr snapToGrid="0" snapToObjects="1" showGuides="1">
      <p:cViewPr varScale="1">
        <p:scale>
          <a:sx n="65" d="100"/>
          <a:sy n="65" d="100"/>
        </p:scale>
        <p:origin x="642" y="60"/>
      </p:cViewPr>
      <p:guideLst>
        <p:guide orient="horz" pos="187"/>
        <p:guide pos="529"/>
        <p:guide pos="3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T Department" userId="067eaf3b-e7f9-421d-a234-a31d0df16d4a" providerId="ADAL" clId="{342DA13D-1550-4F53-B537-87476158F634}"/>
    <pc:docChg chg="">
      <pc:chgData name="IT Department" userId="067eaf3b-e7f9-421d-a234-a31d0df16d4a" providerId="ADAL" clId="{342DA13D-1550-4F53-B537-87476158F634}" dt="2022-04-11T05:40:54.401" v="1"/>
      <pc:docMkLst>
        <pc:docMk/>
      </pc:docMkLst>
      <pc:sldChg chg="addCm">
        <pc:chgData name="IT Department" userId="067eaf3b-e7f9-421d-a234-a31d0df16d4a" providerId="ADAL" clId="{342DA13D-1550-4F53-B537-87476158F634}" dt="2022-04-11T05:40:54.401" v="1"/>
        <pc:sldMkLst>
          <pc:docMk/>
          <pc:sldMk cId="1960820503" sldId="294"/>
        </pc:sldMkLst>
      </pc:sldChg>
      <pc:sldChg chg="addCm">
        <pc:chgData name="IT Department" userId="067eaf3b-e7f9-421d-a234-a31d0df16d4a" providerId="ADAL" clId="{342DA13D-1550-4F53-B537-87476158F634}" dt="2022-04-11T05:40:44.149" v="0"/>
        <pc:sldMkLst>
          <pc:docMk/>
          <pc:sldMk cId="4076130229" sldId="314"/>
        </pc:sldMkLst>
      </pc:sldChg>
    </pc:docChg>
  </pc:docChgLst>
  <pc:docChgLst>
    <pc:chgData name="2699" userId="d41f716e-f956-461f-8b98-7761afdba872" providerId="ADAL" clId="{1990C7E7-EE11-46A5-AC1F-A1B79F337273}"/>
    <pc:docChg chg="">
      <pc:chgData name="2699" userId="d41f716e-f956-461f-8b98-7761afdba872" providerId="ADAL" clId="{1990C7E7-EE11-46A5-AC1F-A1B79F337273}" dt="2022-04-12T13:02:11.247" v="1"/>
      <pc:docMkLst>
        <pc:docMk/>
      </pc:docMkLst>
      <pc:sldChg chg="delCm">
        <pc:chgData name="2699" userId="d41f716e-f956-461f-8b98-7761afdba872" providerId="ADAL" clId="{1990C7E7-EE11-46A5-AC1F-A1B79F337273}" dt="2022-04-12T13:02:11.247" v="1"/>
        <pc:sldMkLst>
          <pc:docMk/>
          <pc:sldMk cId="1960820503" sldId="294"/>
        </pc:sldMkLst>
      </pc:sldChg>
      <pc:sldChg chg="delCm">
        <pc:chgData name="2699" userId="d41f716e-f956-461f-8b98-7761afdba872" providerId="ADAL" clId="{1990C7E7-EE11-46A5-AC1F-A1B79F337273}" dt="2022-04-12T13:02:05.918" v="0"/>
        <pc:sldMkLst>
          <pc:docMk/>
          <pc:sldMk cId="4076130229" sldId="314"/>
        </pc:sldMkLst>
      </pc:sldChg>
    </pc:docChg>
  </pc:docChgLst>
  <pc:docChgLst>
    <pc:chgData name="2699" userId="d41f716e-f956-461f-8b98-7761afdba872" providerId="ADAL" clId="{0F9DAF05-017B-4544-ADF4-C94855E053CE}"/>
    <pc:docChg chg="custSel modSld">
      <pc:chgData name="2699" userId="d41f716e-f956-461f-8b98-7761afdba872" providerId="ADAL" clId="{0F9DAF05-017B-4544-ADF4-C94855E053CE}" dt="2022-05-31T06:22:35.569" v="2" actId="1076"/>
      <pc:docMkLst>
        <pc:docMk/>
      </pc:docMkLst>
      <pc:sldChg chg="delSp modSp mod">
        <pc:chgData name="2699" userId="d41f716e-f956-461f-8b98-7761afdba872" providerId="ADAL" clId="{0F9DAF05-017B-4544-ADF4-C94855E053CE}" dt="2022-05-31T06:22:35.569" v="2" actId="1076"/>
        <pc:sldMkLst>
          <pc:docMk/>
          <pc:sldMk cId="1352325610" sldId="298"/>
        </pc:sldMkLst>
        <pc:grpChg chg="del">
          <ac:chgData name="2699" userId="d41f716e-f956-461f-8b98-7761afdba872" providerId="ADAL" clId="{0F9DAF05-017B-4544-ADF4-C94855E053CE}" dt="2022-05-31T06:22:31.717" v="0" actId="478"/>
          <ac:grpSpMkLst>
            <pc:docMk/>
            <pc:sldMk cId="1352325610" sldId="298"/>
            <ac:grpSpMk id="7" creationId="{04DCC066-D362-4588-B5B0-8AB8D6294002}"/>
          </ac:grpSpMkLst>
        </pc:grpChg>
        <pc:picChg chg="del topLvl">
          <ac:chgData name="2699" userId="d41f716e-f956-461f-8b98-7761afdba872" providerId="ADAL" clId="{0F9DAF05-017B-4544-ADF4-C94855E053CE}" dt="2022-05-31T06:22:31.717" v="0" actId="478"/>
          <ac:picMkLst>
            <pc:docMk/>
            <pc:sldMk cId="1352325610" sldId="298"/>
            <ac:picMk id="11" creationId="{F200429E-7AED-374D-8DA9-80F70843F875}"/>
          </ac:picMkLst>
        </pc:picChg>
        <pc:picChg chg="mod topLvl">
          <ac:chgData name="2699" userId="d41f716e-f956-461f-8b98-7761afdba872" providerId="ADAL" clId="{0F9DAF05-017B-4544-ADF4-C94855E053CE}" dt="2022-05-31T06:22:35.569" v="2" actId="1076"/>
          <ac:picMkLst>
            <pc:docMk/>
            <pc:sldMk cId="1352325610" sldId="298"/>
            <ac:picMk id="12" creationId="{73A3A52A-857E-4314-8E4B-FF1DEC3C6C5F}"/>
          </ac:picMkLst>
        </pc:picChg>
        <pc:cxnChg chg="del">
          <ac:chgData name="2699" userId="d41f716e-f956-461f-8b98-7761afdba872" providerId="ADAL" clId="{0F9DAF05-017B-4544-ADF4-C94855E053CE}" dt="2022-05-31T06:22:32.620" v="1" actId="478"/>
          <ac:cxnSpMkLst>
            <pc:docMk/>
            <pc:sldMk cId="1352325610" sldId="298"/>
            <ac:cxnSpMk id="8" creationId="{88CCBBDA-9B89-4633-BD6C-0B01745BD74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CC12C-3B9A-4184-839C-50AC7E2386FB}" type="datetimeFigureOut">
              <a:rPr lang="en-IN" smtClean="0"/>
              <a:t>31-05-2022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BF4F1-4607-4B3A-A010-FD649D2D8B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692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92BA90-C641-6949-9D5B-1CBB977461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F65873-3D32-F748-993C-2CE34A10E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96BA2-7480-6544-94D4-030E5E97F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8D780B-1BA4-A746-B477-39D535B174AA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DA10B61-2396-7144-B64C-AAA65430D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1: Digital Citizenship Level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A0FC0-B879-B34E-8D99-1B7C7F76C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49EC8DC-05DB-914E-B2EA-45DB1F863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B4D84D-79A6-9044-9DA6-BA4AF9717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1A5023-2B56-5943-A6B3-0261394A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2ECEA-1FE3-4D42-9093-A56418B6C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2DAA7-708D-C745-B10D-12CECDFABA6F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4DE546-C634-054E-941B-78182981F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1: Digital Citizenship Level 2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E0DFB33-842A-5947-8714-F2C5EBDE6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50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84C6C-3335-8845-B0A0-94AD52D90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5652A3-B36A-1547-96FA-F08B65EF0CFE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F98A3C6-7CE6-154E-9D3A-58D7B905E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Lesson 1: Digital Citizenship Level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C5236-3EAD-8149-AEE9-60E4CC849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629BE-65BC-C544-8C69-187421256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6F81115-C783-427A-9254-54B6021A5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lv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3B28AD-5160-4875-932A-D4B2AB9FB1C1}"/>
              </a:ext>
            </a:extLst>
          </p:cNvPr>
          <p:cNvSpPr/>
          <p:nvPr userDrawn="1"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3 | Digital Citizenship</a:t>
            </a:r>
          </a:p>
        </p:txBody>
      </p:sp>
    </p:spTree>
    <p:extLst>
      <p:ext uri="{BB962C8B-B14F-4D97-AF65-F5344CB8AC3E}">
        <p14:creationId xmlns:p14="http://schemas.microsoft.com/office/powerpoint/2010/main" val="2062552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6AC22-A6E5-374E-BEA2-A6A12596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lv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E5531-68B3-604D-9B89-EAC9D16CF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err="1"/>
              <a:t>levela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3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>
          <a:solidFill>
            <a:srgbClr val="0064E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AljeDhS1QqA?start=2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4C60E09-D857-4CF7-8B40-63181B843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08" y="713371"/>
            <a:ext cx="4837324" cy="54610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A82F36-AAF7-7647-968F-5AD0FAD80C8A}"/>
              </a:ext>
            </a:extLst>
          </p:cNvPr>
          <p:cNvSpPr/>
          <p:nvPr/>
        </p:nvSpPr>
        <p:spPr>
          <a:xfrm>
            <a:off x="7090787" y="2004484"/>
            <a:ext cx="33494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300" normalizeH="0" baseline="0" noProof="0" dirty="0">
                <a:ln>
                  <a:noFill/>
                </a:ln>
                <a:solidFill>
                  <a:srgbClr val="0064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Citizenship</a:t>
            </a:r>
            <a:endParaRPr kumimoji="0" lang="en-US" sz="3200" b="1" i="0" u="none" strike="noStrike" kern="1200" cap="none" spc="300" normalizeH="0" baseline="0" noProof="0" dirty="0">
              <a:ln>
                <a:noFill/>
              </a:ln>
              <a:solidFill>
                <a:srgbClr val="0064D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F6624D-9425-C649-BECB-EB431B6F3AA4}"/>
              </a:ext>
            </a:extLst>
          </p:cNvPr>
          <p:cNvSpPr/>
          <p:nvPr/>
        </p:nvSpPr>
        <p:spPr>
          <a:xfrm>
            <a:off x="7177873" y="1778558"/>
            <a:ext cx="1627833" cy="140677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B9F112-7C1C-4B1C-A56F-DB7EA8C104F3}"/>
              </a:ext>
            </a:extLst>
          </p:cNvPr>
          <p:cNvSpPr/>
          <p:nvPr/>
        </p:nvSpPr>
        <p:spPr>
          <a:xfrm>
            <a:off x="7177872" y="3536950"/>
            <a:ext cx="5014127" cy="12890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A14874-FE0D-4EAA-9A60-7BA5897EA19D}"/>
              </a:ext>
            </a:extLst>
          </p:cNvPr>
          <p:cNvSpPr/>
          <p:nvPr/>
        </p:nvSpPr>
        <p:spPr>
          <a:xfrm>
            <a:off x="7210212" y="3727504"/>
            <a:ext cx="5101213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</a:t>
            </a:r>
            <a:r>
              <a:rPr lang="en-US" sz="2400" spc="3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 MEDIA FOR GOOD</a:t>
            </a:r>
          </a:p>
        </p:txBody>
      </p:sp>
    </p:spTree>
    <p:extLst>
      <p:ext uri="{BB962C8B-B14F-4D97-AF65-F5344CB8AC3E}">
        <p14:creationId xmlns:p14="http://schemas.microsoft.com/office/powerpoint/2010/main" val="3215974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BSE Logo Vector (.EPS) Free Download">
            <a:extLst>
              <a:ext uri="{FF2B5EF4-FFF2-40B4-BE49-F238E27FC236}">
                <a16:creationId xmlns:a16="http://schemas.microsoft.com/office/drawing/2014/main" id="{73A3A52A-857E-4314-8E4B-FF1DEC3C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78" y="2916381"/>
            <a:ext cx="909043" cy="102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C2F4B2-3D1F-441A-BB7C-F8F96A86201A}"/>
              </a:ext>
            </a:extLst>
          </p:cNvPr>
          <p:cNvSpPr/>
          <p:nvPr/>
        </p:nvSpPr>
        <p:spPr>
          <a:xfrm>
            <a:off x="4361683" y="2237808"/>
            <a:ext cx="3468635" cy="270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IN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Created by</a:t>
            </a:r>
            <a:endParaRPr lang="en-IN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2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493397" y="2873829"/>
            <a:ext cx="4942391" cy="2938373"/>
          </a:xfrm>
          <a:prstGeom prst="rect">
            <a:avLst/>
          </a:prstGeom>
          <a:solidFill>
            <a:srgbClr val="D8E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862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Class Debate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Lesson 12: Social Media for Good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r="7137"/>
          <a:stretch/>
        </p:blipFill>
        <p:spPr>
          <a:xfrm>
            <a:off x="839788" y="1480325"/>
            <a:ext cx="5676759" cy="4331877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6493397" y="1489446"/>
            <a:ext cx="4942391" cy="141151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Rectangle 58"/>
          <p:cNvSpPr/>
          <p:nvPr/>
        </p:nvSpPr>
        <p:spPr>
          <a:xfrm>
            <a:off x="6764814" y="1850534"/>
            <a:ext cx="42953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You will be divided into two teams to debate the following question: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6609146" y="3262044"/>
            <a:ext cx="408586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Are the internet and social media apps a blessing or a curse?</a:t>
            </a:r>
          </a:p>
        </p:txBody>
      </p:sp>
    </p:spTree>
    <p:extLst>
      <p:ext uri="{BB962C8B-B14F-4D97-AF65-F5344CB8AC3E}">
        <p14:creationId xmlns:p14="http://schemas.microsoft.com/office/powerpoint/2010/main" val="4076130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862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Class Debate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Lesson 12: Social Media for Good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26"/>
          <a:stretch/>
        </p:blipFill>
        <p:spPr>
          <a:xfrm>
            <a:off x="839788" y="1503475"/>
            <a:ext cx="3882683" cy="42954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37276" y="1503475"/>
            <a:ext cx="6782765" cy="4308727"/>
          </a:xfrm>
          <a:prstGeom prst="rect">
            <a:avLst/>
          </a:prstGeom>
          <a:solidFill>
            <a:srgbClr val="D8E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4669337" y="1820072"/>
            <a:ext cx="6458673" cy="3651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Spend a few minutes collecting your thoughts and preparing to debate 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The team: “The internet and social media are </a:t>
            </a:r>
            <a:b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</a:b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 blessing” will have ~1 minute to present their arguments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After which, the team: “The internet and social media are a curse” will have ~1 minute to present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After the opening statements, each team will take turns of 30 seconds to present their points and rebut the points from the other team </a:t>
            </a:r>
          </a:p>
        </p:txBody>
      </p:sp>
    </p:spTree>
    <p:extLst>
      <p:ext uri="{BB962C8B-B14F-4D97-AF65-F5344CB8AC3E}">
        <p14:creationId xmlns:p14="http://schemas.microsoft.com/office/powerpoint/2010/main" val="1424279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862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Social Media for Good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Lesson 12: Social Media for Good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5070228" y="1266286"/>
            <a:ext cx="6018319" cy="2465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Outside of keeping in touch with friends, what are the benefits of social media? 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Do you have any examples of teens or young adults using social media to advocate for a cause? 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Have you ever followed any of these teens or been influenced by their causes? </a:t>
            </a:r>
          </a:p>
        </p:txBody>
      </p:sp>
      <p:sp>
        <p:nvSpPr>
          <p:cNvPr id="9" name="Rectangle 8"/>
          <p:cNvSpPr/>
          <p:nvPr/>
        </p:nvSpPr>
        <p:spPr>
          <a:xfrm>
            <a:off x="839789" y="1404423"/>
            <a:ext cx="2899092" cy="3882148"/>
          </a:xfrm>
          <a:prstGeom prst="rect">
            <a:avLst/>
          </a:prstGeom>
          <a:solidFill>
            <a:srgbClr val="ED7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" name="Group 3"/>
          <p:cNvGrpSpPr/>
          <p:nvPr/>
        </p:nvGrpSpPr>
        <p:grpSpPr>
          <a:xfrm>
            <a:off x="3850640" y="1402234"/>
            <a:ext cx="772160" cy="1203129"/>
            <a:chOff x="3850640" y="1089715"/>
            <a:chExt cx="772160" cy="120312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AA0AF5F-4419-45B0-9E2F-23A4C5ADB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0641" y="1520685"/>
              <a:ext cx="772159" cy="77215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7BB835-60CD-44FB-9E11-C934DD9EAD11}"/>
                </a:ext>
              </a:extLst>
            </p:cNvPr>
            <p:cNvSpPr/>
            <p:nvPr/>
          </p:nvSpPr>
          <p:spPr>
            <a:xfrm rot="5400000">
              <a:off x="3850640" y="1089715"/>
              <a:ext cx="321054" cy="321054"/>
            </a:xfrm>
            <a:prstGeom prst="rect">
              <a:avLst/>
            </a:prstGeom>
            <a:solidFill>
              <a:srgbClr val="21B5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 rot="10800000">
            <a:off x="839788" y="5375090"/>
            <a:ext cx="1203130" cy="772159"/>
            <a:chOff x="2233237" y="1848727"/>
            <a:chExt cx="969079" cy="62194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AA0AF5F-4419-45B0-9E2F-23A4C5ADB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580369" y="1848727"/>
              <a:ext cx="621947" cy="62194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F7BB835-60CD-44FB-9E11-C934DD9EAD11}"/>
                </a:ext>
              </a:extLst>
            </p:cNvPr>
            <p:cNvSpPr/>
            <p:nvPr/>
          </p:nvSpPr>
          <p:spPr>
            <a:xfrm>
              <a:off x="2233237" y="2212076"/>
              <a:ext cx="258598" cy="258598"/>
            </a:xfrm>
            <a:prstGeom prst="rect">
              <a:avLst/>
            </a:prstGeom>
            <a:solidFill>
              <a:srgbClr val="21B5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26" y="1520685"/>
            <a:ext cx="3661637" cy="491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70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EE6FFA40-9D0A-418B-A399-C6C4AD025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23" b="23"/>
          <a:stretch/>
        </p:blipFill>
        <p:spPr bwMode="auto">
          <a:xfrm>
            <a:off x="0" y="-1"/>
            <a:ext cx="12192000" cy="65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ljeDhS1QqA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20380" y="1892926"/>
            <a:ext cx="7132320" cy="401193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862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Social Media for good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Lesson 12: Social Media for Good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97711" y="1335276"/>
            <a:ext cx="5996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Let’s meet some American teens using </a:t>
            </a:r>
            <a:r>
              <a:rPr lang="en-US" b="1" u="sng" dirty="0">
                <a:solidFill>
                  <a:srgbClr val="1155CC"/>
                </a:solidFill>
                <a:latin typeface="Calibri" panose="020F0502020204030204" pitchFamily="34" charset="0"/>
              </a:rPr>
              <a:t>social media for good.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0820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862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Your Purpose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Lesson 12: Social Media for Good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utoShape 62"/>
          <p:cNvSpPr>
            <a:spLocks noChangeAspect="1" noChangeArrowheads="1" noTextEdit="1"/>
          </p:cNvSpPr>
          <p:nvPr/>
        </p:nvSpPr>
        <p:spPr bwMode="auto">
          <a:xfrm>
            <a:off x="3853453" y="1069027"/>
            <a:ext cx="4337435" cy="407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4" name="Oval 64"/>
          <p:cNvSpPr>
            <a:spLocks noChangeArrowheads="1"/>
          </p:cNvSpPr>
          <p:nvPr/>
        </p:nvSpPr>
        <p:spPr bwMode="auto">
          <a:xfrm>
            <a:off x="4716080" y="1069027"/>
            <a:ext cx="2553457" cy="2559532"/>
          </a:xfrm>
          <a:prstGeom prst="ellipse">
            <a:avLst/>
          </a:prstGeom>
          <a:solidFill>
            <a:srgbClr val="ED7D30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5" name="Oval 65"/>
          <p:cNvSpPr>
            <a:spLocks noChangeArrowheads="1"/>
          </p:cNvSpPr>
          <p:nvPr/>
        </p:nvSpPr>
        <p:spPr bwMode="auto">
          <a:xfrm>
            <a:off x="3853453" y="2585712"/>
            <a:ext cx="2553457" cy="2559532"/>
          </a:xfrm>
          <a:prstGeom prst="ellipse">
            <a:avLst/>
          </a:prstGeom>
          <a:solidFill>
            <a:srgbClr val="0064D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6" name="Oval 66"/>
          <p:cNvSpPr>
            <a:spLocks noChangeArrowheads="1"/>
          </p:cNvSpPr>
          <p:nvPr/>
        </p:nvSpPr>
        <p:spPr bwMode="auto">
          <a:xfrm>
            <a:off x="5635405" y="2585712"/>
            <a:ext cx="2555483" cy="2559532"/>
          </a:xfrm>
          <a:prstGeom prst="ellipse">
            <a:avLst/>
          </a:prstGeom>
          <a:solidFill>
            <a:srgbClr val="00B14F">
              <a:alpha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4" name="Rectangle 83"/>
          <p:cNvSpPr/>
          <p:nvPr/>
        </p:nvSpPr>
        <p:spPr>
          <a:xfrm>
            <a:off x="7240817" y="1297226"/>
            <a:ext cx="3372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en-US" sz="2000" b="1" dirty="0">
                <a:solidFill>
                  <a:srgbClr val="ED7D3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 need in the world</a:t>
            </a:r>
            <a:endParaRPr lang="en-US" sz="2800" dirty="0">
              <a:solidFill>
                <a:srgbClr val="ED7D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895479" y="4487961"/>
            <a:ext cx="14608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en-US" sz="2000" b="1" dirty="0">
                <a:solidFill>
                  <a:srgbClr val="0064D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Your skills</a:t>
            </a:r>
            <a:endParaRPr lang="en-US" sz="2800" dirty="0">
              <a:solidFill>
                <a:srgbClr val="0064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8261760" y="4487961"/>
            <a:ext cx="26196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en-US" sz="2000" b="1" dirty="0">
                <a:solidFill>
                  <a:srgbClr val="00B14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What you love to do</a:t>
            </a:r>
            <a:endParaRPr lang="en-US" sz="2800" dirty="0">
              <a:solidFill>
                <a:srgbClr val="00B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6682008" y="3455756"/>
            <a:ext cx="888952" cy="860603"/>
            <a:chOff x="4132263" y="2892425"/>
            <a:chExt cx="696913" cy="674688"/>
          </a:xfrm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284663" y="2911475"/>
              <a:ext cx="431800" cy="517525"/>
            </a:xfrm>
            <a:custGeom>
              <a:avLst/>
              <a:gdLst>
                <a:gd name="T0" fmla="*/ 269 w 1227"/>
                <a:gd name="T1" fmla="*/ 1213 h 1468"/>
                <a:gd name="T2" fmla="*/ 0 w 1227"/>
                <a:gd name="T3" fmla="*/ 0 h 1468"/>
                <a:gd name="T4" fmla="*/ 1227 w 1227"/>
                <a:gd name="T5" fmla="*/ 1468 h 1468"/>
                <a:gd name="T6" fmla="*/ 781 w 1227"/>
                <a:gd name="T7" fmla="*/ 996 h 1468"/>
                <a:gd name="T8" fmla="*/ 547 w 1227"/>
                <a:gd name="T9" fmla="*/ 995 h 1468"/>
                <a:gd name="T10" fmla="*/ 547 w 1227"/>
                <a:gd name="T11" fmla="*/ 1048 h 1468"/>
                <a:gd name="T12" fmla="*/ 1012 w 1227"/>
                <a:gd name="T13" fmla="*/ 1047 h 1468"/>
                <a:gd name="T14" fmla="*/ 1042 w 1227"/>
                <a:gd name="T15" fmla="*/ 1015 h 1468"/>
                <a:gd name="T16" fmla="*/ 781 w 1227"/>
                <a:gd name="T17" fmla="*/ 996 h 1468"/>
                <a:gd name="T18" fmla="*/ 547 w 1227"/>
                <a:gd name="T19" fmla="*/ 305 h 1468"/>
                <a:gd name="T20" fmla="*/ 519 w 1227"/>
                <a:gd name="T21" fmla="*/ 340 h 1468"/>
                <a:gd name="T22" fmla="*/ 896 w 1227"/>
                <a:gd name="T23" fmla="*/ 357 h 1468"/>
                <a:gd name="T24" fmla="*/ 1036 w 1227"/>
                <a:gd name="T25" fmla="*/ 347 h 1468"/>
                <a:gd name="T26" fmla="*/ 1012 w 1227"/>
                <a:gd name="T27" fmla="*/ 305 h 1468"/>
                <a:gd name="T28" fmla="*/ 780 w 1227"/>
                <a:gd name="T29" fmla="*/ 651 h 1468"/>
                <a:gd name="T30" fmla="*/ 547 w 1227"/>
                <a:gd name="T31" fmla="*/ 651 h 1468"/>
                <a:gd name="T32" fmla="*/ 518 w 1227"/>
                <a:gd name="T33" fmla="*/ 683 h 1468"/>
                <a:gd name="T34" fmla="*/ 655 w 1227"/>
                <a:gd name="T35" fmla="*/ 702 h 1468"/>
                <a:gd name="T36" fmla="*/ 1014 w 1227"/>
                <a:gd name="T37" fmla="*/ 702 h 1468"/>
                <a:gd name="T38" fmla="*/ 1014 w 1227"/>
                <a:gd name="T39" fmla="*/ 651 h 1468"/>
                <a:gd name="T40" fmla="*/ 305 w 1227"/>
                <a:gd name="T41" fmla="*/ 679 h 1468"/>
                <a:gd name="T42" fmla="*/ 225 w 1227"/>
                <a:gd name="T43" fmla="*/ 615 h 1468"/>
                <a:gd name="T44" fmla="*/ 212 w 1227"/>
                <a:gd name="T45" fmla="*/ 659 h 1468"/>
                <a:gd name="T46" fmla="*/ 325 w 1227"/>
                <a:gd name="T47" fmla="*/ 732 h 1468"/>
                <a:gd name="T48" fmla="*/ 464 w 1227"/>
                <a:gd name="T49" fmla="*/ 556 h 1468"/>
                <a:gd name="T50" fmla="*/ 391 w 1227"/>
                <a:gd name="T51" fmla="*/ 593 h 1468"/>
                <a:gd name="T52" fmla="*/ 305 w 1227"/>
                <a:gd name="T53" fmla="*/ 333 h 1468"/>
                <a:gd name="T54" fmla="*/ 212 w 1227"/>
                <a:gd name="T55" fmla="*/ 277 h 1468"/>
                <a:gd name="T56" fmla="*/ 284 w 1227"/>
                <a:gd name="T57" fmla="*/ 386 h 1468"/>
                <a:gd name="T58" fmla="*/ 386 w 1227"/>
                <a:gd name="T59" fmla="*/ 326 h 1468"/>
                <a:gd name="T60" fmla="*/ 464 w 1227"/>
                <a:gd name="T61" fmla="*/ 210 h 1468"/>
                <a:gd name="T62" fmla="*/ 400 w 1227"/>
                <a:gd name="T63" fmla="*/ 237 h 1468"/>
                <a:gd name="T64" fmla="*/ 305 w 1227"/>
                <a:gd name="T65" fmla="*/ 1025 h 1468"/>
                <a:gd name="T66" fmla="*/ 212 w 1227"/>
                <a:gd name="T67" fmla="*/ 967 h 1468"/>
                <a:gd name="T68" fmla="*/ 283 w 1227"/>
                <a:gd name="T69" fmla="*/ 1075 h 1468"/>
                <a:gd name="T70" fmla="*/ 373 w 1227"/>
                <a:gd name="T71" fmla="*/ 1029 h 1468"/>
                <a:gd name="T72" fmla="*/ 464 w 1227"/>
                <a:gd name="T73" fmla="*/ 900 h 1468"/>
                <a:gd name="T74" fmla="*/ 392 w 1227"/>
                <a:gd name="T75" fmla="*/ 937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27" h="1468">
                  <a:moveTo>
                    <a:pt x="356" y="1468"/>
                  </a:moveTo>
                  <a:cubicBezTo>
                    <a:pt x="376" y="1366"/>
                    <a:pt x="360" y="1275"/>
                    <a:pt x="269" y="1213"/>
                  </a:cubicBezTo>
                  <a:cubicBezTo>
                    <a:pt x="182" y="1155"/>
                    <a:pt x="91" y="1151"/>
                    <a:pt x="0" y="1210"/>
                  </a:cubicBezTo>
                  <a:cubicBezTo>
                    <a:pt x="0" y="806"/>
                    <a:pt x="0" y="403"/>
                    <a:pt x="0" y="0"/>
                  </a:cubicBezTo>
                  <a:cubicBezTo>
                    <a:pt x="409" y="0"/>
                    <a:pt x="817" y="0"/>
                    <a:pt x="1227" y="0"/>
                  </a:cubicBezTo>
                  <a:cubicBezTo>
                    <a:pt x="1227" y="489"/>
                    <a:pt x="1227" y="978"/>
                    <a:pt x="1227" y="1468"/>
                  </a:cubicBezTo>
                  <a:cubicBezTo>
                    <a:pt x="936" y="1468"/>
                    <a:pt x="647" y="1468"/>
                    <a:pt x="356" y="1468"/>
                  </a:cubicBezTo>
                  <a:close/>
                  <a:moveTo>
                    <a:pt x="781" y="996"/>
                  </a:moveTo>
                  <a:cubicBezTo>
                    <a:pt x="781" y="995"/>
                    <a:pt x="781" y="995"/>
                    <a:pt x="781" y="995"/>
                  </a:cubicBezTo>
                  <a:cubicBezTo>
                    <a:pt x="703" y="995"/>
                    <a:pt x="625" y="995"/>
                    <a:pt x="547" y="995"/>
                  </a:cubicBezTo>
                  <a:cubicBezTo>
                    <a:pt x="529" y="995"/>
                    <a:pt x="517" y="1006"/>
                    <a:pt x="517" y="1021"/>
                  </a:cubicBezTo>
                  <a:cubicBezTo>
                    <a:pt x="517" y="1037"/>
                    <a:pt x="529" y="1047"/>
                    <a:pt x="547" y="1048"/>
                  </a:cubicBezTo>
                  <a:cubicBezTo>
                    <a:pt x="557" y="1048"/>
                    <a:pt x="567" y="1047"/>
                    <a:pt x="578" y="1047"/>
                  </a:cubicBezTo>
                  <a:cubicBezTo>
                    <a:pt x="722" y="1047"/>
                    <a:pt x="867" y="1048"/>
                    <a:pt x="1012" y="1047"/>
                  </a:cubicBezTo>
                  <a:cubicBezTo>
                    <a:pt x="1017" y="1047"/>
                    <a:pt x="1022" y="1047"/>
                    <a:pt x="1027" y="1045"/>
                  </a:cubicBezTo>
                  <a:cubicBezTo>
                    <a:pt x="1039" y="1040"/>
                    <a:pt x="1044" y="1028"/>
                    <a:pt x="1042" y="1015"/>
                  </a:cubicBezTo>
                  <a:cubicBezTo>
                    <a:pt x="1039" y="1003"/>
                    <a:pt x="1028" y="996"/>
                    <a:pt x="1013" y="996"/>
                  </a:cubicBezTo>
                  <a:cubicBezTo>
                    <a:pt x="936" y="996"/>
                    <a:pt x="858" y="996"/>
                    <a:pt x="781" y="996"/>
                  </a:cubicBezTo>
                  <a:close/>
                  <a:moveTo>
                    <a:pt x="779" y="305"/>
                  </a:moveTo>
                  <a:cubicBezTo>
                    <a:pt x="702" y="305"/>
                    <a:pt x="625" y="305"/>
                    <a:pt x="547" y="305"/>
                  </a:cubicBezTo>
                  <a:cubicBezTo>
                    <a:pt x="540" y="305"/>
                    <a:pt x="532" y="308"/>
                    <a:pt x="527" y="312"/>
                  </a:cubicBezTo>
                  <a:cubicBezTo>
                    <a:pt x="517" y="318"/>
                    <a:pt x="515" y="330"/>
                    <a:pt x="519" y="340"/>
                  </a:cubicBezTo>
                  <a:cubicBezTo>
                    <a:pt x="523" y="351"/>
                    <a:pt x="532" y="357"/>
                    <a:pt x="545" y="357"/>
                  </a:cubicBezTo>
                  <a:cubicBezTo>
                    <a:pt x="662" y="357"/>
                    <a:pt x="779" y="357"/>
                    <a:pt x="896" y="357"/>
                  </a:cubicBezTo>
                  <a:cubicBezTo>
                    <a:pt x="935" y="357"/>
                    <a:pt x="974" y="357"/>
                    <a:pt x="1014" y="357"/>
                  </a:cubicBezTo>
                  <a:cubicBezTo>
                    <a:pt x="1021" y="356"/>
                    <a:pt x="1030" y="352"/>
                    <a:pt x="1036" y="347"/>
                  </a:cubicBezTo>
                  <a:cubicBezTo>
                    <a:pt x="1044" y="340"/>
                    <a:pt x="1044" y="329"/>
                    <a:pt x="1039" y="320"/>
                  </a:cubicBezTo>
                  <a:cubicBezTo>
                    <a:pt x="1034" y="308"/>
                    <a:pt x="1024" y="305"/>
                    <a:pt x="1012" y="305"/>
                  </a:cubicBezTo>
                  <a:cubicBezTo>
                    <a:pt x="935" y="305"/>
                    <a:pt x="857" y="305"/>
                    <a:pt x="779" y="305"/>
                  </a:cubicBezTo>
                  <a:close/>
                  <a:moveTo>
                    <a:pt x="780" y="651"/>
                  </a:moveTo>
                  <a:cubicBezTo>
                    <a:pt x="780" y="651"/>
                    <a:pt x="780" y="651"/>
                    <a:pt x="780" y="651"/>
                  </a:cubicBezTo>
                  <a:cubicBezTo>
                    <a:pt x="703" y="651"/>
                    <a:pt x="625" y="651"/>
                    <a:pt x="547" y="651"/>
                  </a:cubicBezTo>
                  <a:cubicBezTo>
                    <a:pt x="541" y="651"/>
                    <a:pt x="534" y="652"/>
                    <a:pt x="529" y="655"/>
                  </a:cubicBezTo>
                  <a:cubicBezTo>
                    <a:pt x="519" y="661"/>
                    <a:pt x="515" y="673"/>
                    <a:pt x="518" y="683"/>
                  </a:cubicBezTo>
                  <a:cubicBezTo>
                    <a:pt x="522" y="695"/>
                    <a:pt x="531" y="702"/>
                    <a:pt x="545" y="702"/>
                  </a:cubicBezTo>
                  <a:cubicBezTo>
                    <a:pt x="582" y="703"/>
                    <a:pt x="618" y="702"/>
                    <a:pt x="655" y="702"/>
                  </a:cubicBezTo>
                  <a:cubicBezTo>
                    <a:pt x="740" y="702"/>
                    <a:pt x="826" y="702"/>
                    <a:pt x="911" y="702"/>
                  </a:cubicBezTo>
                  <a:cubicBezTo>
                    <a:pt x="945" y="702"/>
                    <a:pt x="980" y="703"/>
                    <a:pt x="1014" y="702"/>
                  </a:cubicBezTo>
                  <a:cubicBezTo>
                    <a:pt x="1031" y="702"/>
                    <a:pt x="1042" y="692"/>
                    <a:pt x="1042" y="677"/>
                  </a:cubicBezTo>
                  <a:cubicBezTo>
                    <a:pt x="1042" y="660"/>
                    <a:pt x="1032" y="651"/>
                    <a:pt x="1014" y="651"/>
                  </a:cubicBezTo>
                  <a:cubicBezTo>
                    <a:pt x="936" y="651"/>
                    <a:pt x="858" y="651"/>
                    <a:pt x="780" y="651"/>
                  </a:cubicBezTo>
                  <a:close/>
                  <a:moveTo>
                    <a:pt x="305" y="679"/>
                  </a:moveTo>
                  <a:cubicBezTo>
                    <a:pt x="286" y="660"/>
                    <a:pt x="268" y="642"/>
                    <a:pt x="250" y="624"/>
                  </a:cubicBezTo>
                  <a:cubicBezTo>
                    <a:pt x="243" y="617"/>
                    <a:pt x="235" y="613"/>
                    <a:pt x="225" y="615"/>
                  </a:cubicBezTo>
                  <a:cubicBezTo>
                    <a:pt x="215" y="617"/>
                    <a:pt x="208" y="623"/>
                    <a:pt x="205" y="633"/>
                  </a:cubicBezTo>
                  <a:cubicBezTo>
                    <a:pt x="202" y="643"/>
                    <a:pt x="205" y="652"/>
                    <a:pt x="212" y="659"/>
                  </a:cubicBezTo>
                  <a:cubicBezTo>
                    <a:pt x="237" y="684"/>
                    <a:pt x="261" y="709"/>
                    <a:pt x="286" y="733"/>
                  </a:cubicBezTo>
                  <a:cubicBezTo>
                    <a:pt x="298" y="745"/>
                    <a:pt x="312" y="744"/>
                    <a:pt x="325" y="732"/>
                  </a:cubicBezTo>
                  <a:cubicBezTo>
                    <a:pt x="371" y="686"/>
                    <a:pt x="417" y="640"/>
                    <a:pt x="463" y="594"/>
                  </a:cubicBezTo>
                  <a:cubicBezTo>
                    <a:pt x="475" y="582"/>
                    <a:pt x="475" y="566"/>
                    <a:pt x="464" y="556"/>
                  </a:cubicBezTo>
                  <a:cubicBezTo>
                    <a:pt x="453" y="545"/>
                    <a:pt x="438" y="546"/>
                    <a:pt x="426" y="557"/>
                  </a:cubicBezTo>
                  <a:cubicBezTo>
                    <a:pt x="414" y="569"/>
                    <a:pt x="402" y="581"/>
                    <a:pt x="391" y="593"/>
                  </a:cubicBezTo>
                  <a:cubicBezTo>
                    <a:pt x="362" y="621"/>
                    <a:pt x="334" y="650"/>
                    <a:pt x="305" y="679"/>
                  </a:cubicBezTo>
                  <a:close/>
                  <a:moveTo>
                    <a:pt x="305" y="333"/>
                  </a:moveTo>
                  <a:cubicBezTo>
                    <a:pt x="286" y="315"/>
                    <a:pt x="269" y="297"/>
                    <a:pt x="251" y="280"/>
                  </a:cubicBezTo>
                  <a:cubicBezTo>
                    <a:pt x="239" y="267"/>
                    <a:pt x="223" y="266"/>
                    <a:pt x="212" y="277"/>
                  </a:cubicBezTo>
                  <a:cubicBezTo>
                    <a:pt x="201" y="287"/>
                    <a:pt x="202" y="304"/>
                    <a:pt x="214" y="316"/>
                  </a:cubicBezTo>
                  <a:cubicBezTo>
                    <a:pt x="237" y="340"/>
                    <a:pt x="260" y="363"/>
                    <a:pt x="284" y="386"/>
                  </a:cubicBezTo>
                  <a:cubicBezTo>
                    <a:pt x="297" y="400"/>
                    <a:pt x="312" y="400"/>
                    <a:pt x="326" y="386"/>
                  </a:cubicBezTo>
                  <a:cubicBezTo>
                    <a:pt x="346" y="366"/>
                    <a:pt x="366" y="346"/>
                    <a:pt x="386" y="326"/>
                  </a:cubicBezTo>
                  <a:cubicBezTo>
                    <a:pt x="412" y="300"/>
                    <a:pt x="438" y="274"/>
                    <a:pt x="464" y="247"/>
                  </a:cubicBezTo>
                  <a:cubicBezTo>
                    <a:pt x="475" y="235"/>
                    <a:pt x="474" y="220"/>
                    <a:pt x="464" y="210"/>
                  </a:cubicBezTo>
                  <a:cubicBezTo>
                    <a:pt x="454" y="201"/>
                    <a:pt x="437" y="201"/>
                    <a:pt x="426" y="212"/>
                  </a:cubicBezTo>
                  <a:cubicBezTo>
                    <a:pt x="417" y="220"/>
                    <a:pt x="409" y="229"/>
                    <a:pt x="400" y="237"/>
                  </a:cubicBezTo>
                  <a:cubicBezTo>
                    <a:pt x="369" y="269"/>
                    <a:pt x="337" y="301"/>
                    <a:pt x="305" y="333"/>
                  </a:cubicBezTo>
                  <a:close/>
                  <a:moveTo>
                    <a:pt x="305" y="1025"/>
                  </a:moveTo>
                  <a:cubicBezTo>
                    <a:pt x="286" y="1006"/>
                    <a:pt x="268" y="987"/>
                    <a:pt x="250" y="969"/>
                  </a:cubicBezTo>
                  <a:cubicBezTo>
                    <a:pt x="238" y="957"/>
                    <a:pt x="223" y="957"/>
                    <a:pt x="212" y="967"/>
                  </a:cubicBezTo>
                  <a:cubicBezTo>
                    <a:pt x="201" y="978"/>
                    <a:pt x="201" y="993"/>
                    <a:pt x="213" y="1005"/>
                  </a:cubicBezTo>
                  <a:cubicBezTo>
                    <a:pt x="236" y="1029"/>
                    <a:pt x="260" y="1052"/>
                    <a:pt x="283" y="1075"/>
                  </a:cubicBezTo>
                  <a:cubicBezTo>
                    <a:pt x="297" y="1090"/>
                    <a:pt x="311" y="1090"/>
                    <a:pt x="325" y="1076"/>
                  </a:cubicBezTo>
                  <a:cubicBezTo>
                    <a:pt x="341" y="1061"/>
                    <a:pt x="357" y="1045"/>
                    <a:pt x="373" y="1029"/>
                  </a:cubicBezTo>
                  <a:cubicBezTo>
                    <a:pt x="403" y="998"/>
                    <a:pt x="434" y="968"/>
                    <a:pt x="464" y="937"/>
                  </a:cubicBezTo>
                  <a:cubicBezTo>
                    <a:pt x="475" y="926"/>
                    <a:pt x="474" y="910"/>
                    <a:pt x="464" y="900"/>
                  </a:cubicBezTo>
                  <a:cubicBezTo>
                    <a:pt x="453" y="890"/>
                    <a:pt x="437" y="891"/>
                    <a:pt x="427" y="902"/>
                  </a:cubicBezTo>
                  <a:cubicBezTo>
                    <a:pt x="415" y="914"/>
                    <a:pt x="403" y="925"/>
                    <a:pt x="392" y="937"/>
                  </a:cubicBezTo>
                  <a:cubicBezTo>
                    <a:pt x="363" y="966"/>
                    <a:pt x="334" y="995"/>
                    <a:pt x="305" y="10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4344988" y="3448050"/>
              <a:ext cx="465138" cy="76200"/>
            </a:xfrm>
            <a:custGeom>
              <a:avLst/>
              <a:gdLst>
                <a:gd name="T0" fmla="*/ 1322 w 1322"/>
                <a:gd name="T1" fmla="*/ 1 h 217"/>
                <a:gd name="T2" fmla="*/ 1303 w 1322"/>
                <a:gd name="T3" fmla="*/ 70 h 217"/>
                <a:gd name="T4" fmla="*/ 1114 w 1322"/>
                <a:gd name="T5" fmla="*/ 215 h 217"/>
                <a:gd name="T6" fmla="*/ 1082 w 1322"/>
                <a:gd name="T7" fmla="*/ 217 h 217"/>
                <a:gd name="T8" fmla="*/ 12 w 1322"/>
                <a:gd name="T9" fmla="*/ 217 h 217"/>
                <a:gd name="T10" fmla="*/ 0 w 1322"/>
                <a:gd name="T11" fmla="*/ 217 h 217"/>
                <a:gd name="T12" fmla="*/ 27 w 1322"/>
                <a:gd name="T13" fmla="*/ 193 h 217"/>
                <a:gd name="T14" fmla="*/ 163 w 1322"/>
                <a:gd name="T15" fmla="*/ 7 h 217"/>
                <a:gd name="T16" fmla="*/ 177 w 1322"/>
                <a:gd name="T17" fmla="*/ 1 h 217"/>
                <a:gd name="T18" fmla="*/ 812 w 1322"/>
                <a:gd name="T19" fmla="*/ 1 h 217"/>
                <a:gd name="T20" fmla="*/ 1310 w 1322"/>
                <a:gd name="T21" fmla="*/ 1 h 217"/>
                <a:gd name="T22" fmla="*/ 1322 w 1322"/>
                <a:gd name="T23" fmla="*/ 1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22" h="217">
                  <a:moveTo>
                    <a:pt x="1322" y="1"/>
                  </a:moveTo>
                  <a:cubicBezTo>
                    <a:pt x="1319" y="26"/>
                    <a:pt x="1313" y="49"/>
                    <a:pt x="1303" y="70"/>
                  </a:cubicBezTo>
                  <a:cubicBezTo>
                    <a:pt x="1266" y="152"/>
                    <a:pt x="1203" y="200"/>
                    <a:pt x="1114" y="215"/>
                  </a:cubicBezTo>
                  <a:cubicBezTo>
                    <a:pt x="1103" y="217"/>
                    <a:pt x="1092" y="217"/>
                    <a:pt x="1082" y="217"/>
                  </a:cubicBezTo>
                  <a:cubicBezTo>
                    <a:pt x="725" y="217"/>
                    <a:pt x="368" y="217"/>
                    <a:pt x="12" y="217"/>
                  </a:cubicBezTo>
                  <a:cubicBezTo>
                    <a:pt x="8" y="217"/>
                    <a:pt x="5" y="217"/>
                    <a:pt x="0" y="217"/>
                  </a:cubicBezTo>
                  <a:cubicBezTo>
                    <a:pt x="10" y="208"/>
                    <a:pt x="18" y="201"/>
                    <a:pt x="27" y="193"/>
                  </a:cubicBezTo>
                  <a:cubicBezTo>
                    <a:pt x="84" y="140"/>
                    <a:pt x="132" y="80"/>
                    <a:pt x="163" y="7"/>
                  </a:cubicBezTo>
                  <a:cubicBezTo>
                    <a:pt x="166" y="0"/>
                    <a:pt x="171" y="1"/>
                    <a:pt x="177" y="1"/>
                  </a:cubicBezTo>
                  <a:cubicBezTo>
                    <a:pt x="389" y="1"/>
                    <a:pt x="600" y="1"/>
                    <a:pt x="812" y="1"/>
                  </a:cubicBezTo>
                  <a:cubicBezTo>
                    <a:pt x="978" y="1"/>
                    <a:pt x="1144" y="1"/>
                    <a:pt x="1310" y="1"/>
                  </a:cubicBezTo>
                  <a:cubicBezTo>
                    <a:pt x="1313" y="1"/>
                    <a:pt x="1317" y="1"/>
                    <a:pt x="1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4191001" y="2911475"/>
              <a:ext cx="74613" cy="74613"/>
            </a:xfrm>
            <a:custGeom>
              <a:avLst/>
              <a:gdLst>
                <a:gd name="T0" fmla="*/ 214 w 214"/>
                <a:gd name="T1" fmla="*/ 0 h 215"/>
                <a:gd name="T2" fmla="*/ 214 w 214"/>
                <a:gd name="T3" fmla="*/ 215 h 215"/>
                <a:gd name="T4" fmla="*/ 0 w 214"/>
                <a:gd name="T5" fmla="*/ 215 h 215"/>
                <a:gd name="T6" fmla="*/ 60 w 214"/>
                <a:gd name="T7" fmla="*/ 79 h 215"/>
                <a:gd name="T8" fmla="*/ 214 w 214"/>
                <a:gd name="T9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215">
                  <a:moveTo>
                    <a:pt x="214" y="0"/>
                  </a:moveTo>
                  <a:cubicBezTo>
                    <a:pt x="214" y="73"/>
                    <a:pt x="214" y="143"/>
                    <a:pt x="214" y="215"/>
                  </a:cubicBezTo>
                  <a:cubicBezTo>
                    <a:pt x="143" y="215"/>
                    <a:pt x="72" y="215"/>
                    <a:pt x="0" y="215"/>
                  </a:cubicBezTo>
                  <a:cubicBezTo>
                    <a:pt x="5" y="163"/>
                    <a:pt x="26" y="118"/>
                    <a:pt x="60" y="79"/>
                  </a:cubicBezTo>
                  <a:cubicBezTo>
                    <a:pt x="101" y="34"/>
                    <a:pt x="152" y="8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4254501" y="3392488"/>
              <a:ext cx="12700" cy="9525"/>
            </a:xfrm>
            <a:custGeom>
              <a:avLst/>
              <a:gdLst>
                <a:gd name="T0" fmla="*/ 31 w 35"/>
                <a:gd name="T1" fmla="*/ 11 h 27"/>
                <a:gd name="T2" fmla="*/ 29 w 35"/>
                <a:gd name="T3" fmla="*/ 25 h 27"/>
                <a:gd name="T4" fmla="*/ 16 w 35"/>
                <a:gd name="T5" fmla="*/ 23 h 27"/>
                <a:gd name="T6" fmla="*/ 0 w 35"/>
                <a:gd name="T7" fmla="*/ 10 h 27"/>
                <a:gd name="T8" fmla="*/ 18 w 35"/>
                <a:gd name="T9" fmla="*/ 0 h 27"/>
                <a:gd name="T10" fmla="*/ 17 w 35"/>
                <a:gd name="T11" fmla="*/ 20 h 27"/>
                <a:gd name="T12" fmla="*/ 27 w 35"/>
                <a:gd name="T13" fmla="*/ 22 h 27"/>
                <a:gd name="T14" fmla="*/ 31 w 35"/>
                <a:gd name="T15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27">
                  <a:moveTo>
                    <a:pt x="31" y="11"/>
                  </a:moveTo>
                  <a:cubicBezTo>
                    <a:pt x="35" y="16"/>
                    <a:pt x="35" y="22"/>
                    <a:pt x="29" y="25"/>
                  </a:cubicBezTo>
                  <a:cubicBezTo>
                    <a:pt x="26" y="27"/>
                    <a:pt x="20" y="25"/>
                    <a:pt x="16" y="23"/>
                  </a:cubicBezTo>
                  <a:cubicBezTo>
                    <a:pt x="10" y="19"/>
                    <a:pt x="5" y="14"/>
                    <a:pt x="0" y="10"/>
                  </a:cubicBezTo>
                  <a:cubicBezTo>
                    <a:pt x="7" y="6"/>
                    <a:pt x="12" y="3"/>
                    <a:pt x="18" y="0"/>
                  </a:cubicBezTo>
                  <a:cubicBezTo>
                    <a:pt x="16" y="7"/>
                    <a:pt x="4" y="13"/>
                    <a:pt x="17" y="20"/>
                  </a:cubicBezTo>
                  <a:cubicBezTo>
                    <a:pt x="20" y="22"/>
                    <a:pt x="25" y="23"/>
                    <a:pt x="27" y="22"/>
                  </a:cubicBezTo>
                  <a:cubicBezTo>
                    <a:pt x="29" y="20"/>
                    <a:pt x="30" y="15"/>
                    <a:pt x="3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4283076" y="3367088"/>
              <a:ext cx="6350" cy="4763"/>
            </a:xfrm>
            <a:custGeom>
              <a:avLst/>
              <a:gdLst>
                <a:gd name="T0" fmla="*/ 13 w 17"/>
                <a:gd name="T1" fmla="*/ 13 h 14"/>
                <a:gd name="T2" fmla="*/ 9 w 17"/>
                <a:gd name="T3" fmla="*/ 2 h 14"/>
                <a:gd name="T4" fmla="*/ 2 w 17"/>
                <a:gd name="T5" fmla="*/ 14 h 14"/>
                <a:gd name="T6" fmla="*/ 9 w 17"/>
                <a:gd name="T7" fmla="*/ 1 h 14"/>
                <a:gd name="T8" fmla="*/ 17 w 17"/>
                <a:gd name="T9" fmla="*/ 11 h 14"/>
                <a:gd name="T10" fmla="*/ 13 w 17"/>
                <a:gd name="T11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4">
                  <a:moveTo>
                    <a:pt x="13" y="13"/>
                  </a:moveTo>
                  <a:cubicBezTo>
                    <a:pt x="12" y="11"/>
                    <a:pt x="11" y="8"/>
                    <a:pt x="9" y="2"/>
                  </a:cubicBezTo>
                  <a:cubicBezTo>
                    <a:pt x="6" y="7"/>
                    <a:pt x="4" y="11"/>
                    <a:pt x="2" y="14"/>
                  </a:cubicBezTo>
                  <a:cubicBezTo>
                    <a:pt x="0" y="8"/>
                    <a:pt x="2" y="2"/>
                    <a:pt x="9" y="1"/>
                  </a:cubicBezTo>
                  <a:cubicBezTo>
                    <a:pt x="11" y="0"/>
                    <a:pt x="14" y="8"/>
                    <a:pt x="17" y="11"/>
                  </a:cubicBezTo>
                  <a:cubicBezTo>
                    <a:pt x="16" y="12"/>
                    <a:pt x="15" y="13"/>
                    <a:pt x="13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4211638" y="3440113"/>
              <a:ext cx="6350" cy="7938"/>
            </a:xfrm>
            <a:custGeom>
              <a:avLst/>
              <a:gdLst>
                <a:gd name="T0" fmla="*/ 18 w 18"/>
                <a:gd name="T1" fmla="*/ 22 h 22"/>
                <a:gd name="T2" fmla="*/ 4 w 18"/>
                <a:gd name="T3" fmla="*/ 0 h 22"/>
                <a:gd name="T4" fmla="*/ 18 w 18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2">
                  <a:moveTo>
                    <a:pt x="18" y="22"/>
                  </a:moveTo>
                  <a:cubicBezTo>
                    <a:pt x="3" y="11"/>
                    <a:pt x="0" y="7"/>
                    <a:pt x="4" y="0"/>
                  </a:cubicBezTo>
                  <a:cubicBezTo>
                    <a:pt x="8" y="7"/>
                    <a:pt x="13" y="15"/>
                    <a:pt x="18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4270376" y="3379788"/>
              <a:ext cx="4763" cy="4763"/>
            </a:xfrm>
            <a:custGeom>
              <a:avLst/>
              <a:gdLst>
                <a:gd name="T0" fmla="*/ 17 w 17"/>
                <a:gd name="T1" fmla="*/ 0 h 14"/>
                <a:gd name="T2" fmla="*/ 3 w 17"/>
                <a:gd name="T3" fmla="*/ 14 h 14"/>
                <a:gd name="T4" fmla="*/ 17 w 17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2" y="5"/>
                    <a:pt x="7" y="10"/>
                    <a:pt x="3" y="14"/>
                  </a:cubicBezTo>
                  <a:cubicBezTo>
                    <a:pt x="0" y="7"/>
                    <a:pt x="1" y="6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4211638" y="3448050"/>
              <a:ext cx="3175" cy="6350"/>
            </a:xfrm>
            <a:custGeom>
              <a:avLst/>
              <a:gdLst>
                <a:gd name="T0" fmla="*/ 2 w 8"/>
                <a:gd name="T1" fmla="*/ 17 h 17"/>
                <a:gd name="T2" fmla="*/ 0 w 8"/>
                <a:gd name="T3" fmla="*/ 0 h 17"/>
                <a:gd name="T4" fmla="*/ 2 w 8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7">
                  <a:moveTo>
                    <a:pt x="2" y="17"/>
                  </a:moveTo>
                  <a:cubicBezTo>
                    <a:pt x="1" y="11"/>
                    <a:pt x="1" y="5"/>
                    <a:pt x="0" y="0"/>
                  </a:cubicBezTo>
                  <a:cubicBezTo>
                    <a:pt x="8" y="6"/>
                    <a:pt x="8" y="10"/>
                    <a:pt x="2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4467226" y="3262313"/>
              <a:ext cx="184150" cy="19050"/>
            </a:xfrm>
            <a:custGeom>
              <a:avLst/>
              <a:gdLst>
                <a:gd name="T0" fmla="*/ 264 w 527"/>
                <a:gd name="T1" fmla="*/ 1 h 53"/>
                <a:gd name="T2" fmla="*/ 496 w 527"/>
                <a:gd name="T3" fmla="*/ 1 h 53"/>
                <a:gd name="T4" fmla="*/ 525 w 527"/>
                <a:gd name="T5" fmla="*/ 20 h 53"/>
                <a:gd name="T6" fmla="*/ 510 w 527"/>
                <a:gd name="T7" fmla="*/ 50 h 53"/>
                <a:gd name="T8" fmla="*/ 495 w 527"/>
                <a:gd name="T9" fmla="*/ 52 h 53"/>
                <a:gd name="T10" fmla="*/ 61 w 527"/>
                <a:gd name="T11" fmla="*/ 52 h 53"/>
                <a:gd name="T12" fmla="*/ 30 w 527"/>
                <a:gd name="T13" fmla="*/ 53 h 53"/>
                <a:gd name="T14" fmla="*/ 0 w 527"/>
                <a:gd name="T15" fmla="*/ 26 h 53"/>
                <a:gd name="T16" fmla="*/ 30 w 527"/>
                <a:gd name="T17" fmla="*/ 0 h 53"/>
                <a:gd name="T18" fmla="*/ 264 w 527"/>
                <a:gd name="T19" fmla="*/ 0 h 53"/>
                <a:gd name="T20" fmla="*/ 264 w 527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7" h="53">
                  <a:moveTo>
                    <a:pt x="264" y="1"/>
                  </a:moveTo>
                  <a:cubicBezTo>
                    <a:pt x="341" y="1"/>
                    <a:pt x="419" y="1"/>
                    <a:pt x="496" y="1"/>
                  </a:cubicBezTo>
                  <a:cubicBezTo>
                    <a:pt x="511" y="1"/>
                    <a:pt x="522" y="8"/>
                    <a:pt x="525" y="20"/>
                  </a:cubicBezTo>
                  <a:cubicBezTo>
                    <a:pt x="527" y="33"/>
                    <a:pt x="522" y="45"/>
                    <a:pt x="510" y="50"/>
                  </a:cubicBezTo>
                  <a:cubicBezTo>
                    <a:pt x="505" y="52"/>
                    <a:pt x="500" y="52"/>
                    <a:pt x="495" y="52"/>
                  </a:cubicBezTo>
                  <a:cubicBezTo>
                    <a:pt x="350" y="53"/>
                    <a:pt x="205" y="52"/>
                    <a:pt x="61" y="52"/>
                  </a:cubicBezTo>
                  <a:cubicBezTo>
                    <a:pt x="50" y="52"/>
                    <a:pt x="40" y="53"/>
                    <a:pt x="30" y="53"/>
                  </a:cubicBezTo>
                  <a:cubicBezTo>
                    <a:pt x="12" y="52"/>
                    <a:pt x="0" y="42"/>
                    <a:pt x="0" y="26"/>
                  </a:cubicBezTo>
                  <a:cubicBezTo>
                    <a:pt x="0" y="11"/>
                    <a:pt x="12" y="0"/>
                    <a:pt x="30" y="0"/>
                  </a:cubicBezTo>
                  <a:cubicBezTo>
                    <a:pt x="108" y="0"/>
                    <a:pt x="186" y="0"/>
                    <a:pt x="264" y="0"/>
                  </a:cubicBezTo>
                  <a:cubicBezTo>
                    <a:pt x="264" y="0"/>
                    <a:pt x="264" y="0"/>
                    <a:pt x="2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4465638" y="3017838"/>
              <a:ext cx="185738" cy="19050"/>
            </a:xfrm>
            <a:custGeom>
              <a:avLst/>
              <a:gdLst>
                <a:gd name="T0" fmla="*/ 264 w 529"/>
                <a:gd name="T1" fmla="*/ 0 h 52"/>
                <a:gd name="T2" fmla="*/ 497 w 529"/>
                <a:gd name="T3" fmla="*/ 0 h 52"/>
                <a:gd name="T4" fmla="*/ 524 w 529"/>
                <a:gd name="T5" fmla="*/ 15 h 52"/>
                <a:gd name="T6" fmla="*/ 521 w 529"/>
                <a:gd name="T7" fmla="*/ 42 h 52"/>
                <a:gd name="T8" fmla="*/ 499 w 529"/>
                <a:gd name="T9" fmla="*/ 52 h 52"/>
                <a:gd name="T10" fmla="*/ 381 w 529"/>
                <a:gd name="T11" fmla="*/ 52 h 52"/>
                <a:gd name="T12" fmla="*/ 30 w 529"/>
                <a:gd name="T13" fmla="*/ 52 h 52"/>
                <a:gd name="T14" fmla="*/ 4 w 529"/>
                <a:gd name="T15" fmla="*/ 35 h 52"/>
                <a:gd name="T16" fmla="*/ 12 w 529"/>
                <a:gd name="T17" fmla="*/ 7 h 52"/>
                <a:gd name="T18" fmla="*/ 32 w 529"/>
                <a:gd name="T19" fmla="*/ 0 h 52"/>
                <a:gd name="T20" fmla="*/ 264 w 529"/>
                <a:gd name="T2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9" h="52">
                  <a:moveTo>
                    <a:pt x="264" y="0"/>
                  </a:moveTo>
                  <a:cubicBezTo>
                    <a:pt x="342" y="0"/>
                    <a:pt x="420" y="0"/>
                    <a:pt x="497" y="0"/>
                  </a:cubicBezTo>
                  <a:cubicBezTo>
                    <a:pt x="509" y="0"/>
                    <a:pt x="519" y="3"/>
                    <a:pt x="524" y="15"/>
                  </a:cubicBezTo>
                  <a:cubicBezTo>
                    <a:pt x="529" y="24"/>
                    <a:pt x="529" y="35"/>
                    <a:pt x="521" y="42"/>
                  </a:cubicBezTo>
                  <a:cubicBezTo>
                    <a:pt x="515" y="47"/>
                    <a:pt x="506" y="51"/>
                    <a:pt x="499" y="52"/>
                  </a:cubicBezTo>
                  <a:cubicBezTo>
                    <a:pt x="459" y="52"/>
                    <a:pt x="420" y="52"/>
                    <a:pt x="381" y="52"/>
                  </a:cubicBezTo>
                  <a:cubicBezTo>
                    <a:pt x="264" y="52"/>
                    <a:pt x="147" y="52"/>
                    <a:pt x="30" y="52"/>
                  </a:cubicBezTo>
                  <a:cubicBezTo>
                    <a:pt x="17" y="52"/>
                    <a:pt x="8" y="46"/>
                    <a:pt x="4" y="35"/>
                  </a:cubicBezTo>
                  <a:cubicBezTo>
                    <a:pt x="0" y="25"/>
                    <a:pt x="2" y="13"/>
                    <a:pt x="12" y="7"/>
                  </a:cubicBezTo>
                  <a:cubicBezTo>
                    <a:pt x="17" y="3"/>
                    <a:pt x="25" y="0"/>
                    <a:pt x="32" y="0"/>
                  </a:cubicBezTo>
                  <a:cubicBezTo>
                    <a:pt x="110" y="0"/>
                    <a:pt x="187" y="0"/>
                    <a:pt x="2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4465638" y="3140075"/>
              <a:ext cx="185738" cy="19050"/>
            </a:xfrm>
            <a:custGeom>
              <a:avLst/>
              <a:gdLst>
                <a:gd name="T0" fmla="*/ 265 w 527"/>
                <a:gd name="T1" fmla="*/ 0 h 52"/>
                <a:gd name="T2" fmla="*/ 499 w 527"/>
                <a:gd name="T3" fmla="*/ 0 h 52"/>
                <a:gd name="T4" fmla="*/ 527 w 527"/>
                <a:gd name="T5" fmla="*/ 26 h 52"/>
                <a:gd name="T6" fmla="*/ 499 w 527"/>
                <a:gd name="T7" fmla="*/ 51 h 52"/>
                <a:gd name="T8" fmla="*/ 396 w 527"/>
                <a:gd name="T9" fmla="*/ 51 h 52"/>
                <a:gd name="T10" fmla="*/ 140 w 527"/>
                <a:gd name="T11" fmla="*/ 51 h 52"/>
                <a:gd name="T12" fmla="*/ 30 w 527"/>
                <a:gd name="T13" fmla="*/ 51 h 52"/>
                <a:gd name="T14" fmla="*/ 3 w 527"/>
                <a:gd name="T15" fmla="*/ 32 h 52"/>
                <a:gd name="T16" fmla="*/ 14 w 527"/>
                <a:gd name="T17" fmla="*/ 4 h 52"/>
                <a:gd name="T18" fmla="*/ 32 w 527"/>
                <a:gd name="T19" fmla="*/ 0 h 52"/>
                <a:gd name="T20" fmla="*/ 265 w 527"/>
                <a:gd name="T21" fmla="*/ 0 h 52"/>
                <a:gd name="T22" fmla="*/ 265 w 527"/>
                <a:gd name="T2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7" h="52">
                  <a:moveTo>
                    <a:pt x="265" y="0"/>
                  </a:moveTo>
                  <a:cubicBezTo>
                    <a:pt x="343" y="0"/>
                    <a:pt x="421" y="0"/>
                    <a:pt x="499" y="0"/>
                  </a:cubicBezTo>
                  <a:cubicBezTo>
                    <a:pt x="517" y="0"/>
                    <a:pt x="527" y="9"/>
                    <a:pt x="527" y="26"/>
                  </a:cubicBezTo>
                  <a:cubicBezTo>
                    <a:pt x="527" y="41"/>
                    <a:pt x="516" y="51"/>
                    <a:pt x="499" y="51"/>
                  </a:cubicBezTo>
                  <a:cubicBezTo>
                    <a:pt x="465" y="52"/>
                    <a:pt x="430" y="51"/>
                    <a:pt x="396" y="51"/>
                  </a:cubicBezTo>
                  <a:cubicBezTo>
                    <a:pt x="311" y="51"/>
                    <a:pt x="225" y="51"/>
                    <a:pt x="140" y="51"/>
                  </a:cubicBezTo>
                  <a:cubicBezTo>
                    <a:pt x="103" y="51"/>
                    <a:pt x="67" y="52"/>
                    <a:pt x="30" y="51"/>
                  </a:cubicBezTo>
                  <a:cubicBezTo>
                    <a:pt x="16" y="51"/>
                    <a:pt x="7" y="44"/>
                    <a:pt x="3" y="32"/>
                  </a:cubicBezTo>
                  <a:cubicBezTo>
                    <a:pt x="0" y="22"/>
                    <a:pt x="4" y="10"/>
                    <a:pt x="14" y="4"/>
                  </a:cubicBezTo>
                  <a:cubicBezTo>
                    <a:pt x="19" y="1"/>
                    <a:pt x="26" y="0"/>
                    <a:pt x="32" y="0"/>
                  </a:cubicBezTo>
                  <a:cubicBezTo>
                    <a:pt x="110" y="0"/>
                    <a:pt x="188" y="0"/>
                    <a:pt x="265" y="0"/>
                  </a:cubicBezTo>
                  <a:cubicBezTo>
                    <a:pt x="265" y="0"/>
                    <a:pt x="265" y="0"/>
                    <a:pt x="2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4356101" y="3103563"/>
              <a:ext cx="95250" cy="69850"/>
            </a:xfrm>
            <a:custGeom>
              <a:avLst/>
              <a:gdLst>
                <a:gd name="T0" fmla="*/ 103 w 273"/>
                <a:gd name="T1" fmla="*/ 134 h 200"/>
                <a:gd name="T2" fmla="*/ 189 w 273"/>
                <a:gd name="T3" fmla="*/ 48 h 200"/>
                <a:gd name="T4" fmla="*/ 224 w 273"/>
                <a:gd name="T5" fmla="*/ 12 h 200"/>
                <a:gd name="T6" fmla="*/ 262 w 273"/>
                <a:gd name="T7" fmla="*/ 11 h 200"/>
                <a:gd name="T8" fmla="*/ 261 w 273"/>
                <a:gd name="T9" fmla="*/ 49 h 200"/>
                <a:gd name="T10" fmla="*/ 123 w 273"/>
                <a:gd name="T11" fmla="*/ 187 h 200"/>
                <a:gd name="T12" fmla="*/ 84 w 273"/>
                <a:gd name="T13" fmla="*/ 188 h 200"/>
                <a:gd name="T14" fmla="*/ 10 w 273"/>
                <a:gd name="T15" fmla="*/ 114 h 200"/>
                <a:gd name="T16" fmla="*/ 3 w 273"/>
                <a:gd name="T17" fmla="*/ 88 h 200"/>
                <a:gd name="T18" fmla="*/ 23 w 273"/>
                <a:gd name="T19" fmla="*/ 70 h 200"/>
                <a:gd name="T20" fmla="*/ 48 w 273"/>
                <a:gd name="T21" fmla="*/ 79 h 200"/>
                <a:gd name="T22" fmla="*/ 103 w 273"/>
                <a:gd name="T23" fmla="*/ 13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3" h="200">
                  <a:moveTo>
                    <a:pt x="103" y="134"/>
                  </a:moveTo>
                  <a:cubicBezTo>
                    <a:pt x="132" y="105"/>
                    <a:pt x="160" y="76"/>
                    <a:pt x="189" y="48"/>
                  </a:cubicBezTo>
                  <a:cubicBezTo>
                    <a:pt x="200" y="36"/>
                    <a:pt x="212" y="24"/>
                    <a:pt x="224" y="12"/>
                  </a:cubicBezTo>
                  <a:cubicBezTo>
                    <a:pt x="236" y="1"/>
                    <a:pt x="251" y="0"/>
                    <a:pt x="262" y="11"/>
                  </a:cubicBezTo>
                  <a:cubicBezTo>
                    <a:pt x="273" y="21"/>
                    <a:pt x="273" y="37"/>
                    <a:pt x="261" y="49"/>
                  </a:cubicBezTo>
                  <a:cubicBezTo>
                    <a:pt x="215" y="95"/>
                    <a:pt x="169" y="141"/>
                    <a:pt x="123" y="187"/>
                  </a:cubicBezTo>
                  <a:cubicBezTo>
                    <a:pt x="110" y="199"/>
                    <a:pt x="96" y="200"/>
                    <a:pt x="84" y="188"/>
                  </a:cubicBezTo>
                  <a:cubicBezTo>
                    <a:pt x="59" y="164"/>
                    <a:pt x="35" y="139"/>
                    <a:pt x="10" y="114"/>
                  </a:cubicBezTo>
                  <a:cubicBezTo>
                    <a:pt x="3" y="107"/>
                    <a:pt x="0" y="98"/>
                    <a:pt x="3" y="88"/>
                  </a:cubicBezTo>
                  <a:cubicBezTo>
                    <a:pt x="6" y="78"/>
                    <a:pt x="13" y="72"/>
                    <a:pt x="23" y="70"/>
                  </a:cubicBezTo>
                  <a:cubicBezTo>
                    <a:pt x="33" y="68"/>
                    <a:pt x="41" y="72"/>
                    <a:pt x="48" y="79"/>
                  </a:cubicBezTo>
                  <a:cubicBezTo>
                    <a:pt x="66" y="97"/>
                    <a:pt x="84" y="115"/>
                    <a:pt x="103" y="1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4356101" y="2981325"/>
              <a:ext cx="95250" cy="71438"/>
            </a:xfrm>
            <a:custGeom>
              <a:avLst/>
              <a:gdLst>
                <a:gd name="T0" fmla="*/ 104 w 274"/>
                <a:gd name="T1" fmla="*/ 132 h 199"/>
                <a:gd name="T2" fmla="*/ 199 w 274"/>
                <a:gd name="T3" fmla="*/ 36 h 199"/>
                <a:gd name="T4" fmla="*/ 225 w 274"/>
                <a:gd name="T5" fmla="*/ 11 h 199"/>
                <a:gd name="T6" fmla="*/ 263 w 274"/>
                <a:gd name="T7" fmla="*/ 9 h 199"/>
                <a:gd name="T8" fmla="*/ 263 w 274"/>
                <a:gd name="T9" fmla="*/ 46 h 199"/>
                <a:gd name="T10" fmla="*/ 185 w 274"/>
                <a:gd name="T11" fmla="*/ 125 h 199"/>
                <a:gd name="T12" fmla="*/ 125 w 274"/>
                <a:gd name="T13" fmla="*/ 185 h 199"/>
                <a:gd name="T14" fmla="*/ 83 w 274"/>
                <a:gd name="T15" fmla="*/ 185 h 199"/>
                <a:gd name="T16" fmla="*/ 13 w 274"/>
                <a:gd name="T17" fmla="*/ 115 h 199"/>
                <a:gd name="T18" fmla="*/ 11 w 274"/>
                <a:gd name="T19" fmla="*/ 76 h 199"/>
                <a:gd name="T20" fmla="*/ 50 w 274"/>
                <a:gd name="T21" fmla="*/ 79 h 199"/>
                <a:gd name="T22" fmla="*/ 104 w 274"/>
                <a:gd name="T23" fmla="*/ 13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199">
                  <a:moveTo>
                    <a:pt x="104" y="132"/>
                  </a:moveTo>
                  <a:cubicBezTo>
                    <a:pt x="136" y="100"/>
                    <a:pt x="168" y="68"/>
                    <a:pt x="199" y="36"/>
                  </a:cubicBezTo>
                  <a:cubicBezTo>
                    <a:pt x="208" y="28"/>
                    <a:pt x="216" y="19"/>
                    <a:pt x="225" y="11"/>
                  </a:cubicBezTo>
                  <a:cubicBezTo>
                    <a:pt x="236" y="0"/>
                    <a:pt x="253" y="0"/>
                    <a:pt x="263" y="9"/>
                  </a:cubicBezTo>
                  <a:cubicBezTo>
                    <a:pt x="273" y="19"/>
                    <a:pt x="274" y="34"/>
                    <a:pt x="263" y="46"/>
                  </a:cubicBezTo>
                  <a:cubicBezTo>
                    <a:pt x="237" y="73"/>
                    <a:pt x="211" y="99"/>
                    <a:pt x="185" y="125"/>
                  </a:cubicBezTo>
                  <a:cubicBezTo>
                    <a:pt x="165" y="145"/>
                    <a:pt x="145" y="165"/>
                    <a:pt x="125" y="185"/>
                  </a:cubicBezTo>
                  <a:cubicBezTo>
                    <a:pt x="111" y="199"/>
                    <a:pt x="96" y="199"/>
                    <a:pt x="83" y="185"/>
                  </a:cubicBezTo>
                  <a:cubicBezTo>
                    <a:pt x="59" y="162"/>
                    <a:pt x="36" y="139"/>
                    <a:pt x="13" y="115"/>
                  </a:cubicBezTo>
                  <a:cubicBezTo>
                    <a:pt x="1" y="103"/>
                    <a:pt x="0" y="86"/>
                    <a:pt x="11" y="76"/>
                  </a:cubicBezTo>
                  <a:cubicBezTo>
                    <a:pt x="22" y="65"/>
                    <a:pt x="38" y="66"/>
                    <a:pt x="50" y="79"/>
                  </a:cubicBezTo>
                  <a:cubicBezTo>
                    <a:pt x="68" y="96"/>
                    <a:pt x="85" y="114"/>
                    <a:pt x="104" y="1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4356101" y="3225800"/>
              <a:ext cx="95250" cy="69850"/>
            </a:xfrm>
            <a:custGeom>
              <a:avLst/>
              <a:gdLst>
                <a:gd name="T0" fmla="*/ 104 w 274"/>
                <a:gd name="T1" fmla="*/ 135 h 200"/>
                <a:gd name="T2" fmla="*/ 191 w 274"/>
                <a:gd name="T3" fmla="*/ 47 h 200"/>
                <a:gd name="T4" fmla="*/ 226 w 274"/>
                <a:gd name="T5" fmla="*/ 12 h 200"/>
                <a:gd name="T6" fmla="*/ 263 w 274"/>
                <a:gd name="T7" fmla="*/ 10 h 200"/>
                <a:gd name="T8" fmla="*/ 263 w 274"/>
                <a:gd name="T9" fmla="*/ 47 h 200"/>
                <a:gd name="T10" fmla="*/ 172 w 274"/>
                <a:gd name="T11" fmla="*/ 139 h 200"/>
                <a:gd name="T12" fmla="*/ 124 w 274"/>
                <a:gd name="T13" fmla="*/ 186 h 200"/>
                <a:gd name="T14" fmla="*/ 82 w 274"/>
                <a:gd name="T15" fmla="*/ 185 h 200"/>
                <a:gd name="T16" fmla="*/ 12 w 274"/>
                <a:gd name="T17" fmla="*/ 115 h 200"/>
                <a:gd name="T18" fmla="*/ 11 w 274"/>
                <a:gd name="T19" fmla="*/ 77 h 200"/>
                <a:gd name="T20" fmla="*/ 49 w 274"/>
                <a:gd name="T21" fmla="*/ 79 h 200"/>
                <a:gd name="T22" fmla="*/ 104 w 274"/>
                <a:gd name="T23" fmla="*/ 13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4" h="200">
                  <a:moveTo>
                    <a:pt x="104" y="135"/>
                  </a:moveTo>
                  <a:cubicBezTo>
                    <a:pt x="133" y="105"/>
                    <a:pt x="162" y="76"/>
                    <a:pt x="191" y="47"/>
                  </a:cubicBezTo>
                  <a:cubicBezTo>
                    <a:pt x="202" y="35"/>
                    <a:pt x="214" y="24"/>
                    <a:pt x="226" y="12"/>
                  </a:cubicBezTo>
                  <a:cubicBezTo>
                    <a:pt x="236" y="1"/>
                    <a:pt x="252" y="0"/>
                    <a:pt x="263" y="10"/>
                  </a:cubicBezTo>
                  <a:cubicBezTo>
                    <a:pt x="273" y="20"/>
                    <a:pt x="274" y="36"/>
                    <a:pt x="263" y="47"/>
                  </a:cubicBezTo>
                  <a:cubicBezTo>
                    <a:pt x="233" y="78"/>
                    <a:pt x="202" y="108"/>
                    <a:pt x="172" y="139"/>
                  </a:cubicBezTo>
                  <a:cubicBezTo>
                    <a:pt x="156" y="155"/>
                    <a:pt x="140" y="171"/>
                    <a:pt x="124" y="186"/>
                  </a:cubicBezTo>
                  <a:cubicBezTo>
                    <a:pt x="110" y="200"/>
                    <a:pt x="96" y="200"/>
                    <a:pt x="82" y="185"/>
                  </a:cubicBezTo>
                  <a:cubicBezTo>
                    <a:pt x="59" y="162"/>
                    <a:pt x="35" y="139"/>
                    <a:pt x="12" y="115"/>
                  </a:cubicBezTo>
                  <a:cubicBezTo>
                    <a:pt x="0" y="103"/>
                    <a:pt x="0" y="88"/>
                    <a:pt x="11" y="77"/>
                  </a:cubicBezTo>
                  <a:cubicBezTo>
                    <a:pt x="22" y="67"/>
                    <a:pt x="37" y="67"/>
                    <a:pt x="49" y="79"/>
                  </a:cubicBezTo>
                  <a:cubicBezTo>
                    <a:pt x="67" y="97"/>
                    <a:pt x="85" y="116"/>
                    <a:pt x="104" y="1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" name="Freeform 60"/>
            <p:cNvSpPr>
              <a:spLocks noEditPoints="1"/>
            </p:cNvSpPr>
            <p:nvPr/>
          </p:nvSpPr>
          <p:spPr bwMode="auto">
            <a:xfrm>
              <a:off x="4132263" y="2892425"/>
              <a:ext cx="696913" cy="674688"/>
            </a:xfrm>
            <a:custGeom>
              <a:avLst/>
              <a:gdLst>
                <a:gd name="T0" fmla="*/ 1952 w 1981"/>
                <a:gd name="T1" fmla="*/ 1522 h 1913"/>
                <a:gd name="T2" fmla="*/ 1818 w 1981"/>
                <a:gd name="T3" fmla="*/ 1522 h 1913"/>
                <a:gd name="T4" fmla="*/ 1713 w 1981"/>
                <a:gd name="T5" fmla="*/ 1522 h 1913"/>
                <a:gd name="T6" fmla="*/ 1713 w 1981"/>
                <a:gd name="T7" fmla="*/ 1508 h 1913"/>
                <a:gd name="T8" fmla="*/ 1713 w 1981"/>
                <a:gd name="T9" fmla="*/ 702 h 1913"/>
                <a:gd name="T10" fmla="*/ 1713 w 1981"/>
                <a:gd name="T11" fmla="*/ 33 h 1913"/>
                <a:gd name="T12" fmla="*/ 1680 w 1981"/>
                <a:gd name="T13" fmla="*/ 0 h 1913"/>
                <a:gd name="T14" fmla="*/ 409 w 1981"/>
                <a:gd name="T15" fmla="*/ 0 h 1913"/>
                <a:gd name="T16" fmla="*/ 351 w 1981"/>
                <a:gd name="T17" fmla="*/ 6 h 1913"/>
                <a:gd name="T18" fmla="*/ 114 w 1981"/>
                <a:gd name="T19" fmla="*/ 289 h 1913"/>
                <a:gd name="T20" fmla="*/ 144 w 1981"/>
                <a:gd name="T21" fmla="*/ 320 h 1913"/>
                <a:gd name="T22" fmla="*/ 371 w 1981"/>
                <a:gd name="T23" fmla="*/ 320 h 1913"/>
                <a:gd name="T24" fmla="*/ 382 w 1981"/>
                <a:gd name="T25" fmla="*/ 320 h 1913"/>
                <a:gd name="T26" fmla="*/ 382 w 1981"/>
                <a:gd name="T27" fmla="*/ 1262 h 1913"/>
                <a:gd name="T28" fmla="*/ 381 w 1981"/>
                <a:gd name="T29" fmla="*/ 1263 h 1913"/>
                <a:gd name="T30" fmla="*/ 374 w 1981"/>
                <a:gd name="T31" fmla="*/ 1258 h 1913"/>
                <a:gd name="T32" fmla="*/ 211 w 1981"/>
                <a:gd name="T33" fmla="*/ 1226 h 1913"/>
                <a:gd name="T34" fmla="*/ 23 w 1981"/>
                <a:gd name="T35" fmla="*/ 1499 h 1913"/>
                <a:gd name="T36" fmla="*/ 103 w 1981"/>
                <a:gd name="T37" fmla="*/ 1676 h 1913"/>
                <a:gd name="T38" fmla="*/ 395 w 1981"/>
                <a:gd name="T39" fmla="*/ 1909 h 1913"/>
                <a:gd name="T40" fmla="*/ 423 w 1981"/>
                <a:gd name="T41" fmla="*/ 1908 h 1913"/>
                <a:gd name="T42" fmla="*/ 529 w 1981"/>
                <a:gd name="T43" fmla="*/ 1847 h 1913"/>
                <a:gd name="T44" fmla="*/ 545 w 1981"/>
                <a:gd name="T45" fmla="*/ 1842 h 1913"/>
                <a:gd name="T46" fmla="*/ 888 w 1981"/>
                <a:gd name="T47" fmla="*/ 1842 h 1913"/>
                <a:gd name="T48" fmla="*/ 1688 w 1981"/>
                <a:gd name="T49" fmla="*/ 1842 h 1913"/>
                <a:gd name="T50" fmla="*/ 1764 w 1981"/>
                <a:gd name="T51" fmla="*/ 1831 h 1913"/>
                <a:gd name="T52" fmla="*/ 1981 w 1981"/>
                <a:gd name="T53" fmla="*/ 1551 h 1913"/>
                <a:gd name="T54" fmla="*/ 1952 w 1981"/>
                <a:gd name="T55" fmla="*/ 1522 h 1913"/>
                <a:gd name="T56" fmla="*/ 382 w 1981"/>
                <a:gd name="T57" fmla="*/ 268 h 1913"/>
                <a:gd name="T58" fmla="*/ 168 w 1981"/>
                <a:gd name="T59" fmla="*/ 268 h 1913"/>
                <a:gd name="T60" fmla="*/ 228 w 1981"/>
                <a:gd name="T61" fmla="*/ 132 h 1913"/>
                <a:gd name="T62" fmla="*/ 382 w 1981"/>
                <a:gd name="T63" fmla="*/ 53 h 1913"/>
                <a:gd name="T64" fmla="*/ 382 w 1981"/>
                <a:gd name="T65" fmla="*/ 268 h 1913"/>
                <a:gd name="T66" fmla="*/ 434 w 1981"/>
                <a:gd name="T67" fmla="*/ 53 h 1913"/>
                <a:gd name="T68" fmla="*/ 1661 w 1981"/>
                <a:gd name="T69" fmla="*/ 53 h 1913"/>
                <a:gd name="T70" fmla="*/ 1661 w 1981"/>
                <a:gd name="T71" fmla="*/ 1521 h 1913"/>
                <a:gd name="T72" fmla="*/ 790 w 1981"/>
                <a:gd name="T73" fmla="*/ 1521 h 1913"/>
                <a:gd name="T74" fmla="*/ 703 w 1981"/>
                <a:gd name="T75" fmla="*/ 1266 h 1913"/>
                <a:gd name="T76" fmla="*/ 434 w 1981"/>
                <a:gd name="T77" fmla="*/ 1263 h 1913"/>
                <a:gd name="T78" fmla="*/ 434 w 1981"/>
                <a:gd name="T79" fmla="*/ 53 h 1913"/>
                <a:gd name="T80" fmla="*/ 1909 w 1981"/>
                <a:gd name="T81" fmla="*/ 1643 h 1913"/>
                <a:gd name="T82" fmla="*/ 1720 w 1981"/>
                <a:gd name="T83" fmla="*/ 1788 h 1913"/>
                <a:gd name="T84" fmla="*/ 1688 w 1981"/>
                <a:gd name="T85" fmla="*/ 1790 h 1913"/>
                <a:gd name="T86" fmla="*/ 618 w 1981"/>
                <a:gd name="T87" fmla="*/ 1790 h 1913"/>
                <a:gd name="T88" fmla="*/ 606 w 1981"/>
                <a:gd name="T89" fmla="*/ 1790 h 1913"/>
                <a:gd name="T90" fmla="*/ 633 w 1981"/>
                <a:gd name="T91" fmla="*/ 1766 h 1913"/>
                <a:gd name="T92" fmla="*/ 769 w 1981"/>
                <a:gd name="T93" fmla="*/ 1580 h 1913"/>
                <a:gd name="T94" fmla="*/ 783 w 1981"/>
                <a:gd name="T95" fmla="*/ 1574 h 1913"/>
                <a:gd name="T96" fmla="*/ 1418 w 1981"/>
                <a:gd name="T97" fmla="*/ 1574 h 1913"/>
                <a:gd name="T98" fmla="*/ 1916 w 1981"/>
                <a:gd name="T99" fmla="*/ 1574 h 1913"/>
                <a:gd name="T100" fmla="*/ 1928 w 1981"/>
                <a:gd name="T101" fmla="*/ 1574 h 1913"/>
                <a:gd name="T102" fmla="*/ 1909 w 1981"/>
                <a:gd name="T103" fmla="*/ 1643 h 1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81" h="1913">
                  <a:moveTo>
                    <a:pt x="1952" y="1522"/>
                  </a:moveTo>
                  <a:cubicBezTo>
                    <a:pt x="1907" y="1522"/>
                    <a:pt x="1862" y="1522"/>
                    <a:pt x="1818" y="1522"/>
                  </a:cubicBezTo>
                  <a:cubicBezTo>
                    <a:pt x="1783" y="1522"/>
                    <a:pt x="1749" y="1522"/>
                    <a:pt x="1713" y="1522"/>
                  </a:cubicBezTo>
                  <a:cubicBezTo>
                    <a:pt x="1713" y="1516"/>
                    <a:pt x="1713" y="1512"/>
                    <a:pt x="1713" y="1508"/>
                  </a:cubicBezTo>
                  <a:cubicBezTo>
                    <a:pt x="1713" y="1239"/>
                    <a:pt x="1713" y="970"/>
                    <a:pt x="1713" y="702"/>
                  </a:cubicBezTo>
                  <a:cubicBezTo>
                    <a:pt x="1713" y="479"/>
                    <a:pt x="1713" y="256"/>
                    <a:pt x="1713" y="33"/>
                  </a:cubicBezTo>
                  <a:cubicBezTo>
                    <a:pt x="1713" y="9"/>
                    <a:pt x="1704" y="0"/>
                    <a:pt x="1680" y="0"/>
                  </a:cubicBezTo>
                  <a:cubicBezTo>
                    <a:pt x="1256" y="0"/>
                    <a:pt x="833" y="0"/>
                    <a:pt x="409" y="0"/>
                  </a:cubicBezTo>
                  <a:cubicBezTo>
                    <a:pt x="390" y="0"/>
                    <a:pt x="370" y="3"/>
                    <a:pt x="351" y="6"/>
                  </a:cubicBezTo>
                  <a:cubicBezTo>
                    <a:pt x="216" y="32"/>
                    <a:pt x="115" y="153"/>
                    <a:pt x="114" y="289"/>
                  </a:cubicBezTo>
                  <a:cubicBezTo>
                    <a:pt x="114" y="311"/>
                    <a:pt x="123" y="320"/>
                    <a:pt x="144" y="320"/>
                  </a:cubicBezTo>
                  <a:cubicBezTo>
                    <a:pt x="220" y="320"/>
                    <a:pt x="296" y="320"/>
                    <a:pt x="371" y="320"/>
                  </a:cubicBezTo>
                  <a:cubicBezTo>
                    <a:pt x="375" y="320"/>
                    <a:pt x="379" y="320"/>
                    <a:pt x="382" y="320"/>
                  </a:cubicBezTo>
                  <a:cubicBezTo>
                    <a:pt x="382" y="635"/>
                    <a:pt x="382" y="949"/>
                    <a:pt x="382" y="1262"/>
                  </a:cubicBezTo>
                  <a:cubicBezTo>
                    <a:pt x="381" y="1262"/>
                    <a:pt x="381" y="1263"/>
                    <a:pt x="381" y="1263"/>
                  </a:cubicBezTo>
                  <a:cubicBezTo>
                    <a:pt x="378" y="1261"/>
                    <a:pt x="376" y="1260"/>
                    <a:pt x="374" y="1258"/>
                  </a:cubicBezTo>
                  <a:cubicBezTo>
                    <a:pt x="324" y="1226"/>
                    <a:pt x="269" y="1214"/>
                    <a:pt x="211" y="1226"/>
                  </a:cubicBezTo>
                  <a:cubicBezTo>
                    <a:pt x="77" y="1253"/>
                    <a:pt x="0" y="1359"/>
                    <a:pt x="23" y="1499"/>
                  </a:cubicBezTo>
                  <a:cubicBezTo>
                    <a:pt x="34" y="1565"/>
                    <a:pt x="63" y="1623"/>
                    <a:pt x="103" y="1676"/>
                  </a:cubicBezTo>
                  <a:cubicBezTo>
                    <a:pt x="180" y="1779"/>
                    <a:pt x="281" y="1852"/>
                    <a:pt x="395" y="1909"/>
                  </a:cubicBezTo>
                  <a:cubicBezTo>
                    <a:pt x="404" y="1913"/>
                    <a:pt x="414" y="1913"/>
                    <a:pt x="423" y="1908"/>
                  </a:cubicBezTo>
                  <a:cubicBezTo>
                    <a:pt x="459" y="1888"/>
                    <a:pt x="494" y="1867"/>
                    <a:pt x="529" y="1847"/>
                  </a:cubicBezTo>
                  <a:cubicBezTo>
                    <a:pt x="534" y="1844"/>
                    <a:pt x="540" y="1842"/>
                    <a:pt x="545" y="1842"/>
                  </a:cubicBezTo>
                  <a:cubicBezTo>
                    <a:pt x="660" y="1842"/>
                    <a:pt x="774" y="1842"/>
                    <a:pt x="888" y="1842"/>
                  </a:cubicBezTo>
                  <a:cubicBezTo>
                    <a:pt x="1155" y="1842"/>
                    <a:pt x="1421" y="1842"/>
                    <a:pt x="1688" y="1842"/>
                  </a:cubicBezTo>
                  <a:cubicBezTo>
                    <a:pt x="1713" y="1842"/>
                    <a:pt x="1740" y="1838"/>
                    <a:pt x="1764" y="1831"/>
                  </a:cubicBezTo>
                  <a:cubicBezTo>
                    <a:pt x="1892" y="1797"/>
                    <a:pt x="1981" y="1680"/>
                    <a:pt x="1981" y="1551"/>
                  </a:cubicBezTo>
                  <a:cubicBezTo>
                    <a:pt x="1981" y="1531"/>
                    <a:pt x="1972" y="1522"/>
                    <a:pt x="1952" y="1522"/>
                  </a:cubicBezTo>
                  <a:close/>
                  <a:moveTo>
                    <a:pt x="382" y="268"/>
                  </a:moveTo>
                  <a:cubicBezTo>
                    <a:pt x="311" y="268"/>
                    <a:pt x="240" y="268"/>
                    <a:pt x="168" y="268"/>
                  </a:cubicBezTo>
                  <a:cubicBezTo>
                    <a:pt x="173" y="216"/>
                    <a:pt x="194" y="171"/>
                    <a:pt x="228" y="132"/>
                  </a:cubicBezTo>
                  <a:cubicBezTo>
                    <a:pt x="269" y="87"/>
                    <a:pt x="320" y="61"/>
                    <a:pt x="382" y="53"/>
                  </a:cubicBezTo>
                  <a:cubicBezTo>
                    <a:pt x="382" y="126"/>
                    <a:pt x="382" y="196"/>
                    <a:pt x="382" y="268"/>
                  </a:cubicBezTo>
                  <a:close/>
                  <a:moveTo>
                    <a:pt x="434" y="53"/>
                  </a:moveTo>
                  <a:cubicBezTo>
                    <a:pt x="843" y="53"/>
                    <a:pt x="1251" y="53"/>
                    <a:pt x="1661" y="53"/>
                  </a:cubicBezTo>
                  <a:cubicBezTo>
                    <a:pt x="1661" y="542"/>
                    <a:pt x="1661" y="1031"/>
                    <a:pt x="1661" y="1521"/>
                  </a:cubicBezTo>
                  <a:cubicBezTo>
                    <a:pt x="1370" y="1521"/>
                    <a:pt x="1081" y="1521"/>
                    <a:pt x="790" y="1521"/>
                  </a:cubicBezTo>
                  <a:cubicBezTo>
                    <a:pt x="810" y="1419"/>
                    <a:pt x="794" y="1328"/>
                    <a:pt x="703" y="1266"/>
                  </a:cubicBezTo>
                  <a:cubicBezTo>
                    <a:pt x="616" y="1208"/>
                    <a:pt x="525" y="1204"/>
                    <a:pt x="434" y="1263"/>
                  </a:cubicBezTo>
                  <a:cubicBezTo>
                    <a:pt x="434" y="859"/>
                    <a:pt x="434" y="456"/>
                    <a:pt x="434" y="53"/>
                  </a:cubicBezTo>
                  <a:close/>
                  <a:moveTo>
                    <a:pt x="1909" y="1643"/>
                  </a:moveTo>
                  <a:cubicBezTo>
                    <a:pt x="1872" y="1725"/>
                    <a:pt x="1809" y="1773"/>
                    <a:pt x="1720" y="1788"/>
                  </a:cubicBezTo>
                  <a:cubicBezTo>
                    <a:pt x="1709" y="1790"/>
                    <a:pt x="1698" y="1790"/>
                    <a:pt x="1688" y="1790"/>
                  </a:cubicBezTo>
                  <a:cubicBezTo>
                    <a:pt x="1331" y="1790"/>
                    <a:pt x="974" y="1790"/>
                    <a:pt x="618" y="1790"/>
                  </a:cubicBezTo>
                  <a:cubicBezTo>
                    <a:pt x="614" y="1790"/>
                    <a:pt x="611" y="1790"/>
                    <a:pt x="606" y="1790"/>
                  </a:cubicBezTo>
                  <a:cubicBezTo>
                    <a:pt x="616" y="1781"/>
                    <a:pt x="624" y="1774"/>
                    <a:pt x="633" y="1766"/>
                  </a:cubicBezTo>
                  <a:cubicBezTo>
                    <a:pt x="690" y="1713"/>
                    <a:pt x="738" y="1653"/>
                    <a:pt x="769" y="1580"/>
                  </a:cubicBezTo>
                  <a:cubicBezTo>
                    <a:pt x="772" y="1573"/>
                    <a:pt x="777" y="1574"/>
                    <a:pt x="783" y="1574"/>
                  </a:cubicBezTo>
                  <a:cubicBezTo>
                    <a:pt x="995" y="1574"/>
                    <a:pt x="1206" y="1574"/>
                    <a:pt x="1418" y="1574"/>
                  </a:cubicBezTo>
                  <a:cubicBezTo>
                    <a:pt x="1584" y="1574"/>
                    <a:pt x="1750" y="1574"/>
                    <a:pt x="1916" y="1574"/>
                  </a:cubicBezTo>
                  <a:cubicBezTo>
                    <a:pt x="1919" y="1574"/>
                    <a:pt x="1923" y="1574"/>
                    <a:pt x="1928" y="1574"/>
                  </a:cubicBezTo>
                  <a:cubicBezTo>
                    <a:pt x="1925" y="1599"/>
                    <a:pt x="1919" y="1622"/>
                    <a:pt x="1909" y="16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390456" y="3575228"/>
            <a:ext cx="859576" cy="864138"/>
            <a:chOff x="5480051" y="3022600"/>
            <a:chExt cx="896938" cy="901700"/>
          </a:xfrm>
        </p:grpSpPr>
        <p:sp>
          <p:nvSpPr>
            <p:cNvPr id="25" name="Freeform 19"/>
            <p:cNvSpPr>
              <a:spLocks noEditPoints="1"/>
            </p:cNvSpPr>
            <p:nvPr/>
          </p:nvSpPr>
          <p:spPr bwMode="auto">
            <a:xfrm>
              <a:off x="5959476" y="3216275"/>
              <a:ext cx="417513" cy="708025"/>
            </a:xfrm>
            <a:custGeom>
              <a:avLst/>
              <a:gdLst>
                <a:gd name="T0" fmla="*/ 807 w 1188"/>
                <a:gd name="T1" fmla="*/ 1515 h 2001"/>
                <a:gd name="T2" fmla="*/ 701 w 1188"/>
                <a:gd name="T3" fmla="*/ 1902 h 2001"/>
                <a:gd name="T4" fmla="*/ 98 w 1188"/>
                <a:gd name="T5" fmla="*/ 1827 h 2001"/>
                <a:gd name="T6" fmla="*/ 128 w 1188"/>
                <a:gd name="T7" fmla="*/ 1360 h 2001"/>
                <a:gd name="T8" fmla="*/ 271 w 1188"/>
                <a:gd name="T9" fmla="*/ 1283 h 2001"/>
                <a:gd name="T10" fmla="*/ 334 w 1188"/>
                <a:gd name="T11" fmla="*/ 927 h 2001"/>
                <a:gd name="T12" fmla="*/ 556 w 1188"/>
                <a:gd name="T13" fmla="*/ 552 h 2001"/>
                <a:gd name="T14" fmla="*/ 735 w 1188"/>
                <a:gd name="T15" fmla="*/ 393 h 2001"/>
                <a:gd name="T16" fmla="*/ 783 w 1188"/>
                <a:gd name="T17" fmla="*/ 628 h 2001"/>
                <a:gd name="T18" fmla="*/ 615 w 1188"/>
                <a:gd name="T19" fmla="*/ 999 h 2001"/>
                <a:gd name="T20" fmla="*/ 855 w 1188"/>
                <a:gd name="T21" fmla="*/ 667 h 2001"/>
                <a:gd name="T22" fmla="*/ 872 w 1188"/>
                <a:gd name="T23" fmla="*/ 125 h 2001"/>
                <a:gd name="T24" fmla="*/ 991 w 1188"/>
                <a:gd name="T25" fmla="*/ 1 h 2001"/>
                <a:gd name="T26" fmla="*/ 1076 w 1188"/>
                <a:gd name="T27" fmla="*/ 25 h 2001"/>
                <a:gd name="T28" fmla="*/ 1183 w 1188"/>
                <a:gd name="T29" fmla="*/ 548 h 2001"/>
                <a:gd name="T30" fmla="*/ 934 w 1188"/>
                <a:gd name="T31" fmla="*/ 1212 h 2001"/>
                <a:gd name="T32" fmla="*/ 733 w 1188"/>
                <a:gd name="T33" fmla="*/ 1439 h 2001"/>
                <a:gd name="T34" fmla="*/ 934 w 1188"/>
                <a:gd name="T35" fmla="*/ 357 h 2001"/>
                <a:gd name="T36" fmla="*/ 905 w 1188"/>
                <a:gd name="T37" fmla="*/ 706 h 2001"/>
                <a:gd name="T38" fmla="*/ 644 w 1188"/>
                <a:gd name="T39" fmla="*/ 1049 h 2001"/>
                <a:gd name="T40" fmla="*/ 539 w 1188"/>
                <a:gd name="T41" fmla="*/ 1070 h 2001"/>
                <a:gd name="T42" fmla="*/ 538 w 1188"/>
                <a:gd name="T43" fmla="*/ 1031 h 2001"/>
                <a:gd name="T44" fmla="*/ 739 w 1188"/>
                <a:gd name="T45" fmla="*/ 582 h 2001"/>
                <a:gd name="T46" fmla="*/ 723 w 1188"/>
                <a:gd name="T47" fmla="*/ 449 h 2001"/>
                <a:gd name="T48" fmla="*/ 614 w 1188"/>
                <a:gd name="T49" fmla="*/ 556 h 2001"/>
                <a:gd name="T50" fmla="*/ 475 w 1188"/>
                <a:gd name="T51" fmla="*/ 808 h 2001"/>
                <a:gd name="T52" fmla="*/ 335 w 1188"/>
                <a:gd name="T53" fmla="*/ 1111 h 2001"/>
                <a:gd name="T54" fmla="*/ 339 w 1188"/>
                <a:gd name="T55" fmla="*/ 1306 h 2001"/>
                <a:gd name="T56" fmla="*/ 677 w 1188"/>
                <a:gd name="T57" fmla="*/ 1409 h 2001"/>
                <a:gd name="T58" fmla="*/ 1029 w 1188"/>
                <a:gd name="T59" fmla="*/ 959 h 2001"/>
                <a:gd name="T60" fmla="*/ 1045 w 1188"/>
                <a:gd name="T61" fmla="*/ 94 h 2001"/>
                <a:gd name="T62" fmla="*/ 929 w 1188"/>
                <a:gd name="T63" fmla="*/ 119 h 2001"/>
                <a:gd name="T64" fmla="*/ 937 w 1188"/>
                <a:gd name="T65" fmla="*/ 357 h 2001"/>
                <a:gd name="T66" fmla="*/ 118 w 1188"/>
                <a:gd name="T67" fmla="*/ 1773 h 2001"/>
                <a:gd name="T68" fmla="*/ 648 w 1188"/>
                <a:gd name="T69" fmla="*/ 1882 h 2001"/>
                <a:gd name="T70" fmla="*/ 712 w 1188"/>
                <a:gd name="T71" fmla="*/ 1492 h 2001"/>
                <a:gd name="T72" fmla="*/ 268 w 1188"/>
                <a:gd name="T73" fmla="*/ 1342 h 2001"/>
                <a:gd name="T74" fmla="*/ 89 w 1188"/>
                <a:gd name="T75" fmla="*/ 1651 h 2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88" h="2001">
                  <a:moveTo>
                    <a:pt x="733" y="1439"/>
                  </a:moveTo>
                  <a:cubicBezTo>
                    <a:pt x="769" y="1452"/>
                    <a:pt x="795" y="1477"/>
                    <a:pt x="807" y="1515"/>
                  </a:cubicBezTo>
                  <a:cubicBezTo>
                    <a:pt x="815" y="1540"/>
                    <a:pt x="815" y="1566"/>
                    <a:pt x="807" y="1591"/>
                  </a:cubicBezTo>
                  <a:cubicBezTo>
                    <a:pt x="772" y="1695"/>
                    <a:pt x="737" y="1799"/>
                    <a:pt x="701" y="1902"/>
                  </a:cubicBezTo>
                  <a:cubicBezTo>
                    <a:pt x="679" y="1968"/>
                    <a:pt x="613" y="2001"/>
                    <a:pt x="547" y="1979"/>
                  </a:cubicBezTo>
                  <a:cubicBezTo>
                    <a:pt x="397" y="1929"/>
                    <a:pt x="247" y="1878"/>
                    <a:pt x="98" y="1827"/>
                  </a:cubicBezTo>
                  <a:cubicBezTo>
                    <a:pt x="32" y="1804"/>
                    <a:pt x="0" y="1740"/>
                    <a:pt x="22" y="1674"/>
                  </a:cubicBezTo>
                  <a:cubicBezTo>
                    <a:pt x="57" y="1569"/>
                    <a:pt x="92" y="1464"/>
                    <a:pt x="128" y="1360"/>
                  </a:cubicBezTo>
                  <a:cubicBezTo>
                    <a:pt x="148" y="1302"/>
                    <a:pt x="206" y="1270"/>
                    <a:pt x="265" y="1282"/>
                  </a:cubicBezTo>
                  <a:cubicBezTo>
                    <a:pt x="267" y="1282"/>
                    <a:pt x="268" y="1282"/>
                    <a:pt x="271" y="1283"/>
                  </a:cubicBezTo>
                  <a:cubicBezTo>
                    <a:pt x="272" y="1247"/>
                    <a:pt x="276" y="1212"/>
                    <a:pt x="274" y="1177"/>
                  </a:cubicBezTo>
                  <a:cubicBezTo>
                    <a:pt x="271" y="1088"/>
                    <a:pt x="299" y="1006"/>
                    <a:pt x="334" y="927"/>
                  </a:cubicBezTo>
                  <a:cubicBezTo>
                    <a:pt x="362" y="863"/>
                    <a:pt x="400" y="805"/>
                    <a:pt x="447" y="754"/>
                  </a:cubicBezTo>
                  <a:cubicBezTo>
                    <a:pt x="500" y="695"/>
                    <a:pt x="533" y="626"/>
                    <a:pt x="556" y="552"/>
                  </a:cubicBezTo>
                  <a:cubicBezTo>
                    <a:pt x="565" y="523"/>
                    <a:pt x="575" y="495"/>
                    <a:pt x="588" y="468"/>
                  </a:cubicBezTo>
                  <a:cubicBezTo>
                    <a:pt x="617" y="408"/>
                    <a:pt x="692" y="388"/>
                    <a:pt x="735" y="393"/>
                  </a:cubicBezTo>
                  <a:cubicBezTo>
                    <a:pt x="774" y="398"/>
                    <a:pt x="800" y="426"/>
                    <a:pt x="808" y="468"/>
                  </a:cubicBezTo>
                  <a:cubicBezTo>
                    <a:pt x="818" y="524"/>
                    <a:pt x="805" y="577"/>
                    <a:pt x="783" y="628"/>
                  </a:cubicBezTo>
                  <a:cubicBezTo>
                    <a:pt x="731" y="744"/>
                    <a:pt x="678" y="860"/>
                    <a:pt x="625" y="976"/>
                  </a:cubicBezTo>
                  <a:cubicBezTo>
                    <a:pt x="622" y="983"/>
                    <a:pt x="619" y="990"/>
                    <a:pt x="615" y="999"/>
                  </a:cubicBezTo>
                  <a:cubicBezTo>
                    <a:pt x="683" y="969"/>
                    <a:pt x="741" y="929"/>
                    <a:pt x="781" y="866"/>
                  </a:cubicBezTo>
                  <a:cubicBezTo>
                    <a:pt x="820" y="805"/>
                    <a:pt x="841" y="738"/>
                    <a:pt x="855" y="667"/>
                  </a:cubicBezTo>
                  <a:cubicBezTo>
                    <a:pt x="877" y="558"/>
                    <a:pt x="878" y="448"/>
                    <a:pt x="877" y="338"/>
                  </a:cubicBezTo>
                  <a:cubicBezTo>
                    <a:pt x="876" y="267"/>
                    <a:pt x="874" y="196"/>
                    <a:pt x="872" y="125"/>
                  </a:cubicBezTo>
                  <a:cubicBezTo>
                    <a:pt x="871" y="89"/>
                    <a:pt x="875" y="53"/>
                    <a:pt x="906" y="28"/>
                  </a:cubicBezTo>
                  <a:cubicBezTo>
                    <a:pt x="931" y="8"/>
                    <a:pt x="960" y="2"/>
                    <a:pt x="991" y="1"/>
                  </a:cubicBezTo>
                  <a:cubicBezTo>
                    <a:pt x="1010" y="0"/>
                    <a:pt x="1029" y="3"/>
                    <a:pt x="1048" y="4"/>
                  </a:cubicBezTo>
                  <a:cubicBezTo>
                    <a:pt x="1062" y="5"/>
                    <a:pt x="1070" y="12"/>
                    <a:pt x="1076" y="25"/>
                  </a:cubicBezTo>
                  <a:cubicBezTo>
                    <a:pt x="1111" y="98"/>
                    <a:pt x="1138" y="175"/>
                    <a:pt x="1156" y="255"/>
                  </a:cubicBezTo>
                  <a:cubicBezTo>
                    <a:pt x="1178" y="352"/>
                    <a:pt x="1188" y="449"/>
                    <a:pt x="1183" y="548"/>
                  </a:cubicBezTo>
                  <a:cubicBezTo>
                    <a:pt x="1177" y="676"/>
                    <a:pt x="1147" y="799"/>
                    <a:pt x="1106" y="920"/>
                  </a:cubicBezTo>
                  <a:cubicBezTo>
                    <a:pt x="1069" y="1029"/>
                    <a:pt x="1007" y="1124"/>
                    <a:pt x="934" y="1212"/>
                  </a:cubicBezTo>
                  <a:cubicBezTo>
                    <a:pt x="887" y="1270"/>
                    <a:pt x="837" y="1325"/>
                    <a:pt x="788" y="1381"/>
                  </a:cubicBezTo>
                  <a:cubicBezTo>
                    <a:pt x="770" y="1401"/>
                    <a:pt x="751" y="1420"/>
                    <a:pt x="733" y="1439"/>
                  </a:cubicBezTo>
                  <a:close/>
                  <a:moveTo>
                    <a:pt x="937" y="357"/>
                  </a:moveTo>
                  <a:cubicBezTo>
                    <a:pt x="936" y="357"/>
                    <a:pt x="935" y="357"/>
                    <a:pt x="934" y="357"/>
                  </a:cubicBezTo>
                  <a:cubicBezTo>
                    <a:pt x="934" y="382"/>
                    <a:pt x="934" y="406"/>
                    <a:pt x="934" y="431"/>
                  </a:cubicBezTo>
                  <a:cubicBezTo>
                    <a:pt x="932" y="523"/>
                    <a:pt x="926" y="615"/>
                    <a:pt x="905" y="706"/>
                  </a:cubicBezTo>
                  <a:cubicBezTo>
                    <a:pt x="890" y="773"/>
                    <a:pt x="867" y="837"/>
                    <a:pt x="829" y="896"/>
                  </a:cubicBezTo>
                  <a:cubicBezTo>
                    <a:pt x="784" y="967"/>
                    <a:pt x="719" y="1015"/>
                    <a:pt x="644" y="1049"/>
                  </a:cubicBezTo>
                  <a:cubicBezTo>
                    <a:pt x="620" y="1060"/>
                    <a:pt x="594" y="1070"/>
                    <a:pt x="568" y="1079"/>
                  </a:cubicBezTo>
                  <a:cubicBezTo>
                    <a:pt x="557" y="1084"/>
                    <a:pt x="546" y="1079"/>
                    <a:pt x="539" y="1070"/>
                  </a:cubicBezTo>
                  <a:cubicBezTo>
                    <a:pt x="531" y="1061"/>
                    <a:pt x="530" y="1051"/>
                    <a:pt x="534" y="1040"/>
                  </a:cubicBezTo>
                  <a:cubicBezTo>
                    <a:pt x="536" y="1037"/>
                    <a:pt x="537" y="1034"/>
                    <a:pt x="538" y="1031"/>
                  </a:cubicBezTo>
                  <a:cubicBezTo>
                    <a:pt x="583" y="931"/>
                    <a:pt x="628" y="831"/>
                    <a:pt x="673" y="732"/>
                  </a:cubicBezTo>
                  <a:cubicBezTo>
                    <a:pt x="695" y="682"/>
                    <a:pt x="718" y="632"/>
                    <a:pt x="739" y="582"/>
                  </a:cubicBezTo>
                  <a:cubicBezTo>
                    <a:pt x="754" y="546"/>
                    <a:pt x="760" y="509"/>
                    <a:pt x="749" y="471"/>
                  </a:cubicBezTo>
                  <a:cubicBezTo>
                    <a:pt x="746" y="457"/>
                    <a:pt x="737" y="448"/>
                    <a:pt x="723" y="449"/>
                  </a:cubicBezTo>
                  <a:cubicBezTo>
                    <a:pt x="687" y="451"/>
                    <a:pt x="655" y="462"/>
                    <a:pt x="637" y="497"/>
                  </a:cubicBezTo>
                  <a:cubicBezTo>
                    <a:pt x="628" y="516"/>
                    <a:pt x="620" y="536"/>
                    <a:pt x="614" y="556"/>
                  </a:cubicBezTo>
                  <a:cubicBezTo>
                    <a:pt x="597" y="614"/>
                    <a:pt x="575" y="670"/>
                    <a:pt x="542" y="721"/>
                  </a:cubicBezTo>
                  <a:cubicBezTo>
                    <a:pt x="522" y="752"/>
                    <a:pt x="499" y="780"/>
                    <a:pt x="475" y="808"/>
                  </a:cubicBezTo>
                  <a:cubicBezTo>
                    <a:pt x="425" y="867"/>
                    <a:pt x="389" y="933"/>
                    <a:pt x="363" y="1006"/>
                  </a:cubicBezTo>
                  <a:cubicBezTo>
                    <a:pt x="352" y="1040"/>
                    <a:pt x="338" y="1076"/>
                    <a:pt x="335" y="1111"/>
                  </a:cubicBezTo>
                  <a:cubicBezTo>
                    <a:pt x="329" y="1170"/>
                    <a:pt x="330" y="1230"/>
                    <a:pt x="328" y="1290"/>
                  </a:cubicBezTo>
                  <a:cubicBezTo>
                    <a:pt x="327" y="1299"/>
                    <a:pt x="330" y="1303"/>
                    <a:pt x="339" y="1306"/>
                  </a:cubicBezTo>
                  <a:cubicBezTo>
                    <a:pt x="445" y="1341"/>
                    <a:pt x="552" y="1377"/>
                    <a:pt x="658" y="1414"/>
                  </a:cubicBezTo>
                  <a:cubicBezTo>
                    <a:pt x="666" y="1417"/>
                    <a:pt x="671" y="1415"/>
                    <a:pt x="677" y="1409"/>
                  </a:cubicBezTo>
                  <a:cubicBezTo>
                    <a:pt x="758" y="1336"/>
                    <a:pt x="829" y="1254"/>
                    <a:pt x="896" y="1168"/>
                  </a:cubicBezTo>
                  <a:cubicBezTo>
                    <a:pt x="948" y="1103"/>
                    <a:pt x="998" y="1037"/>
                    <a:pt x="1029" y="959"/>
                  </a:cubicBezTo>
                  <a:cubicBezTo>
                    <a:pt x="1095" y="796"/>
                    <a:pt x="1135" y="628"/>
                    <a:pt x="1126" y="450"/>
                  </a:cubicBezTo>
                  <a:cubicBezTo>
                    <a:pt x="1119" y="327"/>
                    <a:pt x="1093" y="208"/>
                    <a:pt x="1045" y="94"/>
                  </a:cubicBezTo>
                  <a:cubicBezTo>
                    <a:pt x="1029" y="56"/>
                    <a:pt x="1028" y="55"/>
                    <a:pt x="987" y="58"/>
                  </a:cubicBezTo>
                  <a:cubicBezTo>
                    <a:pt x="935" y="62"/>
                    <a:pt x="927" y="81"/>
                    <a:pt x="929" y="119"/>
                  </a:cubicBezTo>
                  <a:cubicBezTo>
                    <a:pt x="929" y="121"/>
                    <a:pt x="929" y="123"/>
                    <a:pt x="929" y="125"/>
                  </a:cubicBezTo>
                  <a:cubicBezTo>
                    <a:pt x="932" y="202"/>
                    <a:pt x="934" y="280"/>
                    <a:pt x="937" y="357"/>
                  </a:cubicBezTo>
                  <a:close/>
                  <a:moveTo>
                    <a:pt x="72" y="1704"/>
                  </a:moveTo>
                  <a:cubicBezTo>
                    <a:pt x="72" y="1741"/>
                    <a:pt x="89" y="1764"/>
                    <a:pt x="118" y="1773"/>
                  </a:cubicBezTo>
                  <a:cubicBezTo>
                    <a:pt x="266" y="1824"/>
                    <a:pt x="415" y="1874"/>
                    <a:pt x="563" y="1924"/>
                  </a:cubicBezTo>
                  <a:cubicBezTo>
                    <a:pt x="601" y="1937"/>
                    <a:pt x="635" y="1920"/>
                    <a:pt x="648" y="1882"/>
                  </a:cubicBezTo>
                  <a:cubicBezTo>
                    <a:pt x="683" y="1779"/>
                    <a:pt x="718" y="1677"/>
                    <a:pt x="752" y="1574"/>
                  </a:cubicBezTo>
                  <a:cubicBezTo>
                    <a:pt x="764" y="1539"/>
                    <a:pt x="747" y="1504"/>
                    <a:pt x="712" y="1492"/>
                  </a:cubicBezTo>
                  <a:cubicBezTo>
                    <a:pt x="671" y="1478"/>
                    <a:pt x="630" y="1464"/>
                    <a:pt x="589" y="1450"/>
                  </a:cubicBezTo>
                  <a:cubicBezTo>
                    <a:pt x="482" y="1414"/>
                    <a:pt x="375" y="1378"/>
                    <a:pt x="268" y="1342"/>
                  </a:cubicBezTo>
                  <a:cubicBezTo>
                    <a:pt x="226" y="1327"/>
                    <a:pt x="194" y="1343"/>
                    <a:pt x="179" y="1386"/>
                  </a:cubicBezTo>
                  <a:cubicBezTo>
                    <a:pt x="149" y="1475"/>
                    <a:pt x="119" y="1563"/>
                    <a:pt x="89" y="1651"/>
                  </a:cubicBezTo>
                  <a:cubicBezTo>
                    <a:pt x="82" y="1671"/>
                    <a:pt x="76" y="1691"/>
                    <a:pt x="72" y="17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6" name="Freeform 20"/>
            <p:cNvSpPr>
              <a:spLocks noEditPoints="1"/>
            </p:cNvSpPr>
            <p:nvPr/>
          </p:nvSpPr>
          <p:spPr bwMode="auto">
            <a:xfrm>
              <a:off x="5480051" y="3206750"/>
              <a:ext cx="415925" cy="704850"/>
            </a:xfrm>
            <a:custGeom>
              <a:avLst/>
              <a:gdLst>
                <a:gd name="T0" fmla="*/ 503 w 1184"/>
                <a:gd name="T1" fmla="*/ 847 h 2000"/>
                <a:gd name="T2" fmla="*/ 380 w 1184"/>
                <a:gd name="T3" fmla="*/ 461 h 2000"/>
                <a:gd name="T4" fmla="*/ 614 w 1184"/>
                <a:gd name="T5" fmla="*/ 500 h 2000"/>
                <a:gd name="T6" fmla="*/ 749 w 1184"/>
                <a:gd name="T7" fmla="*/ 764 h 2000"/>
                <a:gd name="T8" fmla="*/ 910 w 1184"/>
                <a:gd name="T9" fmla="*/ 1138 h 2000"/>
                <a:gd name="T10" fmla="*/ 916 w 1184"/>
                <a:gd name="T11" fmla="*/ 1281 h 2000"/>
                <a:gd name="T12" fmla="*/ 1059 w 1184"/>
                <a:gd name="T13" fmla="*/ 1361 h 2000"/>
                <a:gd name="T14" fmla="*/ 1166 w 1184"/>
                <a:gd name="T15" fmla="*/ 1679 h 2000"/>
                <a:gd name="T16" fmla="*/ 977 w 1184"/>
                <a:gd name="T17" fmla="*/ 1864 h 2000"/>
                <a:gd name="T18" fmla="*/ 485 w 1184"/>
                <a:gd name="T19" fmla="*/ 1900 h 2000"/>
                <a:gd name="T20" fmla="*/ 457 w 1184"/>
                <a:gd name="T21" fmla="*/ 1436 h 2000"/>
                <a:gd name="T22" fmla="*/ 196 w 1184"/>
                <a:gd name="T23" fmla="*/ 1138 h 2000"/>
                <a:gd name="T24" fmla="*/ 2 w 1184"/>
                <a:gd name="T25" fmla="*/ 488 h 2000"/>
                <a:gd name="T26" fmla="*/ 147 w 1184"/>
                <a:gd name="T27" fmla="*/ 2 h 2000"/>
                <a:gd name="T28" fmla="*/ 314 w 1184"/>
                <a:gd name="T29" fmla="*/ 108 h 2000"/>
                <a:gd name="T30" fmla="*/ 315 w 1184"/>
                <a:gd name="T31" fmla="*/ 537 h 2000"/>
                <a:gd name="T32" fmla="*/ 387 w 1184"/>
                <a:gd name="T33" fmla="*/ 835 h 2000"/>
                <a:gd name="T34" fmla="*/ 568 w 1184"/>
                <a:gd name="T35" fmla="*/ 999 h 2000"/>
                <a:gd name="T36" fmla="*/ 858 w 1184"/>
                <a:gd name="T37" fmla="*/ 1200 h 2000"/>
                <a:gd name="T38" fmla="*/ 699 w 1184"/>
                <a:gd name="T39" fmla="*/ 792 h 2000"/>
                <a:gd name="T40" fmla="*/ 557 w 1184"/>
                <a:gd name="T41" fmla="*/ 512 h 2000"/>
                <a:gd name="T42" fmla="*/ 433 w 1184"/>
                <a:gd name="T43" fmla="*/ 488 h 2000"/>
                <a:gd name="T44" fmla="*/ 649 w 1184"/>
                <a:gd name="T45" fmla="*/ 1033 h 2000"/>
                <a:gd name="T46" fmla="*/ 609 w 1184"/>
                <a:gd name="T47" fmla="*/ 1076 h 2000"/>
                <a:gd name="T48" fmla="*/ 332 w 1184"/>
                <a:gd name="T49" fmla="*/ 852 h 2000"/>
                <a:gd name="T50" fmla="*/ 259 w 1184"/>
                <a:gd name="T51" fmla="*/ 559 h 2000"/>
                <a:gd name="T52" fmla="*/ 257 w 1184"/>
                <a:gd name="T53" fmla="*/ 110 h 2000"/>
                <a:gd name="T54" fmla="*/ 174 w 1184"/>
                <a:gd name="T55" fmla="*/ 57 h 2000"/>
                <a:gd name="T56" fmla="*/ 82 w 1184"/>
                <a:gd name="T57" fmla="*/ 283 h 2000"/>
                <a:gd name="T58" fmla="*/ 122 w 1184"/>
                <a:gd name="T59" fmla="*/ 863 h 2000"/>
                <a:gd name="T60" fmla="*/ 511 w 1184"/>
                <a:gd name="T61" fmla="*/ 1409 h 2000"/>
                <a:gd name="T62" fmla="*/ 848 w 1184"/>
                <a:gd name="T63" fmla="*/ 1304 h 2000"/>
                <a:gd name="T64" fmla="*/ 858 w 1184"/>
                <a:gd name="T65" fmla="*/ 1200 h 2000"/>
                <a:gd name="T66" fmla="*/ 435 w 1184"/>
                <a:gd name="T67" fmla="*/ 1574 h 2000"/>
                <a:gd name="T68" fmla="*/ 622 w 1184"/>
                <a:gd name="T69" fmla="*/ 1923 h 2000"/>
                <a:gd name="T70" fmla="*/ 1111 w 1184"/>
                <a:gd name="T71" fmla="*/ 1692 h 2000"/>
                <a:gd name="T72" fmla="*/ 1047 w 1184"/>
                <a:gd name="T73" fmla="*/ 1503 h 2000"/>
                <a:gd name="T74" fmla="*/ 925 w 1184"/>
                <a:gd name="T75" fmla="*/ 1338 h 2000"/>
                <a:gd name="T76" fmla="*/ 429 w 1184"/>
                <a:gd name="T77" fmla="*/ 1551 h 2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84" h="2000">
                  <a:moveTo>
                    <a:pt x="571" y="997"/>
                  </a:moveTo>
                  <a:cubicBezTo>
                    <a:pt x="548" y="947"/>
                    <a:pt x="525" y="897"/>
                    <a:pt x="503" y="847"/>
                  </a:cubicBezTo>
                  <a:cubicBezTo>
                    <a:pt x="466" y="766"/>
                    <a:pt x="429" y="685"/>
                    <a:pt x="395" y="604"/>
                  </a:cubicBezTo>
                  <a:cubicBezTo>
                    <a:pt x="375" y="558"/>
                    <a:pt x="369" y="510"/>
                    <a:pt x="380" y="461"/>
                  </a:cubicBezTo>
                  <a:cubicBezTo>
                    <a:pt x="392" y="410"/>
                    <a:pt x="432" y="384"/>
                    <a:pt x="484" y="392"/>
                  </a:cubicBezTo>
                  <a:cubicBezTo>
                    <a:pt x="548" y="403"/>
                    <a:pt x="592" y="437"/>
                    <a:pt x="614" y="500"/>
                  </a:cubicBezTo>
                  <a:cubicBezTo>
                    <a:pt x="629" y="544"/>
                    <a:pt x="644" y="588"/>
                    <a:pt x="661" y="631"/>
                  </a:cubicBezTo>
                  <a:cubicBezTo>
                    <a:pt x="681" y="682"/>
                    <a:pt x="714" y="724"/>
                    <a:pt x="749" y="764"/>
                  </a:cubicBezTo>
                  <a:cubicBezTo>
                    <a:pt x="827" y="852"/>
                    <a:pt x="873" y="956"/>
                    <a:pt x="902" y="1069"/>
                  </a:cubicBezTo>
                  <a:cubicBezTo>
                    <a:pt x="908" y="1091"/>
                    <a:pt x="909" y="1115"/>
                    <a:pt x="910" y="1138"/>
                  </a:cubicBezTo>
                  <a:cubicBezTo>
                    <a:pt x="912" y="1183"/>
                    <a:pt x="913" y="1228"/>
                    <a:pt x="915" y="1273"/>
                  </a:cubicBezTo>
                  <a:cubicBezTo>
                    <a:pt x="915" y="1276"/>
                    <a:pt x="915" y="1278"/>
                    <a:pt x="916" y="1281"/>
                  </a:cubicBezTo>
                  <a:cubicBezTo>
                    <a:pt x="958" y="1274"/>
                    <a:pt x="996" y="1280"/>
                    <a:pt x="1026" y="1311"/>
                  </a:cubicBezTo>
                  <a:cubicBezTo>
                    <a:pt x="1040" y="1325"/>
                    <a:pt x="1052" y="1343"/>
                    <a:pt x="1059" y="1361"/>
                  </a:cubicBezTo>
                  <a:cubicBezTo>
                    <a:pt x="1078" y="1415"/>
                    <a:pt x="1095" y="1470"/>
                    <a:pt x="1114" y="1524"/>
                  </a:cubicBezTo>
                  <a:cubicBezTo>
                    <a:pt x="1131" y="1576"/>
                    <a:pt x="1151" y="1627"/>
                    <a:pt x="1166" y="1679"/>
                  </a:cubicBezTo>
                  <a:cubicBezTo>
                    <a:pt x="1184" y="1737"/>
                    <a:pt x="1154" y="1801"/>
                    <a:pt x="1096" y="1823"/>
                  </a:cubicBezTo>
                  <a:cubicBezTo>
                    <a:pt x="1057" y="1838"/>
                    <a:pt x="1017" y="1850"/>
                    <a:pt x="977" y="1864"/>
                  </a:cubicBezTo>
                  <a:cubicBezTo>
                    <a:pt x="865" y="1902"/>
                    <a:pt x="754" y="1939"/>
                    <a:pt x="642" y="1977"/>
                  </a:cubicBezTo>
                  <a:cubicBezTo>
                    <a:pt x="574" y="2000"/>
                    <a:pt x="508" y="1968"/>
                    <a:pt x="485" y="1900"/>
                  </a:cubicBezTo>
                  <a:cubicBezTo>
                    <a:pt x="450" y="1797"/>
                    <a:pt x="415" y="1694"/>
                    <a:pt x="380" y="1591"/>
                  </a:cubicBezTo>
                  <a:cubicBezTo>
                    <a:pt x="359" y="1531"/>
                    <a:pt x="389" y="1461"/>
                    <a:pt x="457" y="1436"/>
                  </a:cubicBezTo>
                  <a:cubicBezTo>
                    <a:pt x="452" y="1431"/>
                    <a:pt x="447" y="1428"/>
                    <a:pt x="443" y="1424"/>
                  </a:cubicBezTo>
                  <a:cubicBezTo>
                    <a:pt x="351" y="1337"/>
                    <a:pt x="272" y="1239"/>
                    <a:pt x="196" y="1138"/>
                  </a:cubicBezTo>
                  <a:cubicBezTo>
                    <a:pt x="117" y="1035"/>
                    <a:pt x="74" y="915"/>
                    <a:pt x="41" y="792"/>
                  </a:cubicBezTo>
                  <a:cubicBezTo>
                    <a:pt x="15" y="692"/>
                    <a:pt x="0" y="591"/>
                    <a:pt x="2" y="488"/>
                  </a:cubicBezTo>
                  <a:cubicBezTo>
                    <a:pt x="5" y="328"/>
                    <a:pt x="39" y="175"/>
                    <a:pt x="107" y="29"/>
                  </a:cubicBezTo>
                  <a:cubicBezTo>
                    <a:pt x="115" y="11"/>
                    <a:pt x="127" y="1"/>
                    <a:pt x="147" y="2"/>
                  </a:cubicBezTo>
                  <a:cubicBezTo>
                    <a:pt x="174" y="2"/>
                    <a:pt x="202" y="0"/>
                    <a:pt x="229" y="5"/>
                  </a:cubicBezTo>
                  <a:cubicBezTo>
                    <a:pt x="285" y="14"/>
                    <a:pt x="314" y="51"/>
                    <a:pt x="314" y="108"/>
                  </a:cubicBezTo>
                  <a:cubicBezTo>
                    <a:pt x="313" y="176"/>
                    <a:pt x="309" y="245"/>
                    <a:pt x="309" y="313"/>
                  </a:cubicBezTo>
                  <a:cubicBezTo>
                    <a:pt x="309" y="388"/>
                    <a:pt x="310" y="462"/>
                    <a:pt x="315" y="537"/>
                  </a:cubicBezTo>
                  <a:cubicBezTo>
                    <a:pt x="318" y="592"/>
                    <a:pt x="329" y="646"/>
                    <a:pt x="338" y="700"/>
                  </a:cubicBezTo>
                  <a:cubicBezTo>
                    <a:pt x="346" y="748"/>
                    <a:pt x="365" y="792"/>
                    <a:pt x="387" y="835"/>
                  </a:cubicBezTo>
                  <a:cubicBezTo>
                    <a:pt x="417" y="894"/>
                    <a:pt x="461" y="940"/>
                    <a:pt x="520" y="972"/>
                  </a:cubicBezTo>
                  <a:cubicBezTo>
                    <a:pt x="536" y="981"/>
                    <a:pt x="552" y="990"/>
                    <a:pt x="568" y="999"/>
                  </a:cubicBezTo>
                  <a:cubicBezTo>
                    <a:pt x="569" y="998"/>
                    <a:pt x="570" y="997"/>
                    <a:pt x="571" y="997"/>
                  </a:cubicBezTo>
                  <a:close/>
                  <a:moveTo>
                    <a:pt x="858" y="1200"/>
                  </a:moveTo>
                  <a:cubicBezTo>
                    <a:pt x="852" y="1157"/>
                    <a:pt x="856" y="1113"/>
                    <a:pt x="844" y="1070"/>
                  </a:cubicBezTo>
                  <a:cubicBezTo>
                    <a:pt x="814" y="967"/>
                    <a:pt x="771" y="872"/>
                    <a:pt x="699" y="792"/>
                  </a:cubicBezTo>
                  <a:cubicBezTo>
                    <a:pt x="649" y="738"/>
                    <a:pt x="613" y="675"/>
                    <a:pt x="589" y="605"/>
                  </a:cubicBezTo>
                  <a:cubicBezTo>
                    <a:pt x="578" y="574"/>
                    <a:pt x="568" y="543"/>
                    <a:pt x="557" y="512"/>
                  </a:cubicBezTo>
                  <a:cubicBezTo>
                    <a:pt x="545" y="477"/>
                    <a:pt x="519" y="458"/>
                    <a:pt x="484" y="450"/>
                  </a:cubicBezTo>
                  <a:cubicBezTo>
                    <a:pt x="450" y="443"/>
                    <a:pt x="436" y="453"/>
                    <a:pt x="433" y="488"/>
                  </a:cubicBezTo>
                  <a:cubicBezTo>
                    <a:pt x="428" y="537"/>
                    <a:pt x="445" y="580"/>
                    <a:pt x="464" y="623"/>
                  </a:cubicBezTo>
                  <a:cubicBezTo>
                    <a:pt x="526" y="759"/>
                    <a:pt x="587" y="896"/>
                    <a:pt x="649" y="1033"/>
                  </a:cubicBezTo>
                  <a:cubicBezTo>
                    <a:pt x="655" y="1045"/>
                    <a:pt x="657" y="1058"/>
                    <a:pt x="647" y="1070"/>
                  </a:cubicBezTo>
                  <a:cubicBezTo>
                    <a:pt x="636" y="1081"/>
                    <a:pt x="623" y="1082"/>
                    <a:pt x="609" y="1076"/>
                  </a:cubicBezTo>
                  <a:cubicBezTo>
                    <a:pt x="573" y="1060"/>
                    <a:pt x="537" y="1045"/>
                    <a:pt x="502" y="1027"/>
                  </a:cubicBezTo>
                  <a:cubicBezTo>
                    <a:pt x="425" y="989"/>
                    <a:pt x="369" y="929"/>
                    <a:pt x="332" y="852"/>
                  </a:cubicBezTo>
                  <a:cubicBezTo>
                    <a:pt x="316" y="817"/>
                    <a:pt x="304" y="779"/>
                    <a:pt x="291" y="742"/>
                  </a:cubicBezTo>
                  <a:cubicBezTo>
                    <a:pt x="272" y="683"/>
                    <a:pt x="262" y="621"/>
                    <a:pt x="259" y="559"/>
                  </a:cubicBezTo>
                  <a:cubicBezTo>
                    <a:pt x="254" y="466"/>
                    <a:pt x="252" y="372"/>
                    <a:pt x="251" y="278"/>
                  </a:cubicBezTo>
                  <a:cubicBezTo>
                    <a:pt x="251" y="222"/>
                    <a:pt x="256" y="166"/>
                    <a:pt x="257" y="110"/>
                  </a:cubicBezTo>
                  <a:cubicBezTo>
                    <a:pt x="258" y="81"/>
                    <a:pt x="257" y="72"/>
                    <a:pt x="224" y="62"/>
                  </a:cubicBezTo>
                  <a:cubicBezTo>
                    <a:pt x="208" y="57"/>
                    <a:pt x="191" y="59"/>
                    <a:pt x="174" y="57"/>
                  </a:cubicBezTo>
                  <a:cubicBezTo>
                    <a:pt x="160" y="55"/>
                    <a:pt x="155" y="62"/>
                    <a:pt x="150" y="74"/>
                  </a:cubicBezTo>
                  <a:cubicBezTo>
                    <a:pt x="120" y="141"/>
                    <a:pt x="97" y="211"/>
                    <a:pt x="82" y="283"/>
                  </a:cubicBezTo>
                  <a:cubicBezTo>
                    <a:pt x="61" y="384"/>
                    <a:pt x="53" y="486"/>
                    <a:pt x="63" y="589"/>
                  </a:cubicBezTo>
                  <a:cubicBezTo>
                    <a:pt x="71" y="683"/>
                    <a:pt x="92" y="774"/>
                    <a:pt x="122" y="863"/>
                  </a:cubicBezTo>
                  <a:cubicBezTo>
                    <a:pt x="143" y="927"/>
                    <a:pt x="166" y="991"/>
                    <a:pt x="203" y="1048"/>
                  </a:cubicBezTo>
                  <a:cubicBezTo>
                    <a:pt x="292" y="1180"/>
                    <a:pt x="394" y="1301"/>
                    <a:pt x="511" y="1409"/>
                  </a:cubicBezTo>
                  <a:cubicBezTo>
                    <a:pt x="514" y="1412"/>
                    <a:pt x="522" y="1414"/>
                    <a:pt x="526" y="1413"/>
                  </a:cubicBezTo>
                  <a:cubicBezTo>
                    <a:pt x="634" y="1377"/>
                    <a:pt x="741" y="1340"/>
                    <a:pt x="848" y="1304"/>
                  </a:cubicBezTo>
                  <a:cubicBezTo>
                    <a:pt x="856" y="1302"/>
                    <a:pt x="858" y="1298"/>
                    <a:pt x="858" y="1290"/>
                  </a:cubicBezTo>
                  <a:cubicBezTo>
                    <a:pt x="858" y="1260"/>
                    <a:pt x="858" y="1230"/>
                    <a:pt x="858" y="1200"/>
                  </a:cubicBezTo>
                  <a:close/>
                  <a:moveTo>
                    <a:pt x="429" y="1551"/>
                  </a:moveTo>
                  <a:cubicBezTo>
                    <a:pt x="431" y="1559"/>
                    <a:pt x="432" y="1567"/>
                    <a:pt x="435" y="1574"/>
                  </a:cubicBezTo>
                  <a:cubicBezTo>
                    <a:pt x="469" y="1677"/>
                    <a:pt x="504" y="1780"/>
                    <a:pt x="539" y="1882"/>
                  </a:cubicBezTo>
                  <a:cubicBezTo>
                    <a:pt x="552" y="1920"/>
                    <a:pt x="585" y="1936"/>
                    <a:pt x="622" y="1923"/>
                  </a:cubicBezTo>
                  <a:cubicBezTo>
                    <a:pt x="772" y="1873"/>
                    <a:pt x="921" y="1823"/>
                    <a:pt x="1070" y="1772"/>
                  </a:cubicBezTo>
                  <a:cubicBezTo>
                    <a:pt x="1104" y="1761"/>
                    <a:pt x="1121" y="1727"/>
                    <a:pt x="1111" y="1692"/>
                  </a:cubicBezTo>
                  <a:cubicBezTo>
                    <a:pt x="1109" y="1683"/>
                    <a:pt x="1106" y="1674"/>
                    <a:pt x="1103" y="1665"/>
                  </a:cubicBezTo>
                  <a:cubicBezTo>
                    <a:pt x="1084" y="1611"/>
                    <a:pt x="1065" y="1557"/>
                    <a:pt x="1047" y="1503"/>
                  </a:cubicBezTo>
                  <a:cubicBezTo>
                    <a:pt x="1033" y="1462"/>
                    <a:pt x="1020" y="1422"/>
                    <a:pt x="1006" y="1381"/>
                  </a:cubicBezTo>
                  <a:cubicBezTo>
                    <a:pt x="993" y="1345"/>
                    <a:pt x="960" y="1327"/>
                    <a:pt x="925" y="1338"/>
                  </a:cubicBezTo>
                  <a:cubicBezTo>
                    <a:pt x="774" y="1389"/>
                    <a:pt x="623" y="1440"/>
                    <a:pt x="472" y="1492"/>
                  </a:cubicBezTo>
                  <a:cubicBezTo>
                    <a:pt x="446" y="1501"/>
                    <a:pt x="430" y="1524"/>
                    <a:pt x="429" y="15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7" name="Freeform 21"/>
            <p:cNvSpPr>
              <a:spLocks noEditPoints="1"/>
            </p:cNvSpPr>
            <p:nvPr/>
          </p:nvSpPr>
          <p:spPr bwMode="auto">
            <a:xfrm>
              <a:off x="5595938" y="3030538"/>
              <a:ext cx="298450" cy="298450"/>
            </a:xfrm>
            <a:custGeom>
              <a:avLst/>
              <a:gdLst>
                <a:gd name="T0" fmla="*/ 609 w 847"/>
                <a:gd name="T1" fmla="*/ 88 h 846"/>
                <a:gd name="T2" fmla="*/ 760 w 847"/>
                <a:gd name="T3" fmla="*/ 162 h 846"/>
                <a:gd name="T4" fmla="*/ 698 w 847"/>
                <a:gd name="T5" fmla="*/ 298 h 846"/>
                <a:gd name="T6" fmla="*/ 723 w 847"/>
                <a:gd name="T7" fmla="*/ 318 h 846"/>
                <a:gd name="T8" fmla="*/ 846 w 847"/>
                <a:gd name="T9" fmla="*/ 366 h 846"/>
                <a:gd name="T10" fmla="*/ 822 w 847"/>
                <a:gd name="T11" fmla="*/ 513 h 846"/>
                <a:gd name="T12" fmla="*/ 746 w 847"/>
                <a:gd name="T13" fmla="*/ 528 h 846"/>
                <a:gd name="T14" fmla="*/ 700 w 847"/>
                <a:gd name="T15" fmla="*/ 540 h 846"/>
                <a:gd name="T16" fmla="*/ 757 w 847"/>
                <a:gd name="T17" fmla="*/ 607 h 846"/>
                <a:gd name="T18" fmla="*/ 687 w 847"/>
                <a:gd name="T19" fmla="*/ 757 h 846"/>
                <a:gd name="T20" fmla="*/ 554 w 847"/>
                <a:gd name="T21" fmla="*/ 703 h 846"/>
                <a:gd name="T22" fmla="*/ 529 w 847"/>
                <a:gd name="T23" fmla="*/ 714 h 846"/>
                <a:gd name="T24" fmla="*/ 475 w 847"/>
                <a:gd name="T25" fmla="*/ 846 h 846"/>
                <a:gd name="T26" fmla="*/ 318 w 847"/>
                <a:gd name="T27" fmla="*/ 792 h 846"/>
                <a:gd name="T28" fmla="*/ 298 w 847"/>
                <a:gd name="T29" fmla="*/ 697 h 846"/>
                <a:gd name="T30" fmla="*/ 160 w 847"/>
                <a:gd name="T31" fmla="*/ 759 h 846"/>
                <a:gd name="T32" fmla="*/ 88 w 847"/>
                <a:gd name="T33" fmla="*/ 608 h 846"/>
                <a:gd name="T34" fmla="*/ 147 w 847"/>
                <a:gd name="T35" fmla="*/ 538 h 846"/>
                <a:gd name="T36" fmla="*/ 54 w 847"/>
                <a:gd name="T37" fmla="*/ 529 h 846"/>
                <a:gd name="T38" fmla="*/ 1 w 847"/>
                <a:gd name="T39" fmla="*/ 368 h 846"/>
                <a:gd name="T40" fmla="*/ 133 w 847"/>
                <a:gd name="T41" fmla="*/ 318 h 846"/>
                <a:gd name="T42" fmla="*/ 143 w 847"/>
                <a:gd name="T43" fmla="*/ 292 h 846"/>
                <a:gd name="T44" fmla="*/ 89 w 847"/>
                <a:gd name="T45" fmla="*/ 159 h 846"/>
                <a:gd name="T46" fmla="*/ 238 w 847"/>
                <a:gd name="T47" fmla="*/ 88 h 846"/>
                <a:gd name="T48" fmla="*/ 307 w 847"/>
                <a:gd name="T49" fmla="*/ 146 h 846"/>
                <a:gd name="T50" fmla="*/ 317 w 847"/>
                <a:gd name="T51" fmla="*/ 57 h 846"/>
                <a:gd name="T52" fmla="*/ 473 w 847"/>
                <a:gd name="T53" fmla="*/ 0 h 846"/>
                <a:gd name="T54" fmla="*/ 529 w 847"/>
                <a:gd name="T55" fmla="*/ 125 h 846"/>
                <a:gd name="T56" fmla="*/ 715 w 847"/>
                <a:gd name="T57" fmla="*/ 201 h 846"/>
                <a:gd name="T58" fmla="*/ 575 w 847"/>
                <a:gd name="T59" fmla="*/ 202 h 846"/>
                <a:gd name="T60" fmla="*/ 501 w 847"/>
                <a:gd name="T61" fmla="*/ 193 h 846"/>
                <a:gd name="T62" fmla="*/ 472 w 847"/>
                <a:gd name="T63" fmla="*/ 58 h 846"/>
                <a:gd name="T64" fmla="*/ 375 w 847"/>
                <a:gd name="T65" fmla="*/ 156 h 846"/>
                <a:gd name="T66" fmla="*/ 314 w 847"/>
                <a:gd name="T67" fmla="*/ 206 h 846"/>
                <a:gd name="T68" fmla="*/ 201 w 847"/>
                <a:gd name="T69" fmla="*/ 131 h 846"/>
                <a:gd name="T70" fmla="*/ 201 w 847"/>
                <a:gd name="T71" fmla="*/ 270 h 846"/>
                <a:gd name="T72" fmla="*/ 192 w 847"/>
                <a:gd name="T73" fmla="*/ 350 h 846"/>
                <a:gd name="T74" fmla="*/ 68 w 847"/>
                <a:gd name="T75" fmla="*/ 373 h 846"/>
                <a:gd name="T76" fmla="*/ 57 w 847"/>
                <a:gd name="T77" fmla="*/ 399 h 846"/>
                <a:gd name="T78" fmla="*/ 160 w 847"/>
                <a:gd name="T79" fmla="*/ 472 h 846"/>
                <a:gd name="T80" fmla="*/ 210 w 847"/>
                <a:gd name="T81" fmla="*/ 538 h 846"/>
                <a:gd name="T82" fmla="*/ 175 w 847"/>
                <a:gd name="T83" fmla="*/ 602 h 846"/>
                <a:gd name="T84" fmla="*/ 201 w 847"/>
                <a:gd name="T85" fmla="*/ 715 h 846"/>
                <a:gd name="T86" fmla="*/ 310 w 847"/>
                <a:gd name="T87" fmla="*/ 638 h 846"/>
                <a:gd name="T88" fmla="*/ 375 w 847"/>
                <a:gd name="T89" fmla="*/ 693 h 846"/>
                <a:gd name="T90" fmla="*/ 472 w 847"/>
                <a:gd name="T91" fmla="*/ 788 h 846"/>
                <a:gd name="T92" fmla="*/ 472 w 847"/>
                <a:gd name="T93" fmla="*/ 687 h 846"/>
                <a:gd name="T94" fmla="*/ 530 w 847"/>
                <a:gd name="T95" fmla="*/ 641 h 846"/>
                <a:gd name="T96" fmla="*/ 646 w 847"/>
                <a:gd name="T97" fmla="*/ 714 h 846"/>
                <a:gd name="T98" fmla="*/ 645 w 847"/>
                <a:gd name="T99" fmla="*/ 575 h 846"/>
                <a:gd name="T100" fmla="*/ 656 w 847"/>
                <a:gd name="T101" fmla="*/ 494 h 846"/>
                <a:gd name="T102" fmla="*/ 720 w 847"/>
                <a:gd name="T103" fmla="*/ 472 h 846"/>
                <a:gd name="T104" fmla="*/ 789 w 847"/>
                <a:gd name="T105" fmla="*/ 374 h 846"/>
                <a:gd name="T106" fmla="*/ 686 w 847"/>
                <a:gd name="T107" fmla="*/ 374 h 846"/>
                <a:gd name="T108" fmla="*/ 640 w 847"/>
                <a:gd name="T109" fmla="*/ 313 h 846"/>
                <a:gd name="T110" fmla="*/ 715 w 847"/>
                <a:gd name="T111" fmla="*/ 201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47" h="846">
                  <a:moveTo>
                    <a:pt x="549" y="149"/>
                  </a:moveTo>
                  <a:cubicBezTo>
                    <a:pt x="568" y="129"/>
                    <a:pt x="588" y="108"/>
                    <a:pt x="609" y="88"/>
                  </a:cubicBezTo>
                  <a:cubicBezTo>
                    <a:pt x="632" y="65"/>
                    <a:pt x="662" y="64"/>
                    <a:pt x="685" y="87"/>
                  </a:cubicBezTo>
                  <a:cubicBezTo>
                    <a:pt x="711" y="111"/>
                    <a:pt x="736" y="137"/>
                    <a:pt x="760" y="162"/>
                  </a:cubicBezTo>
                  <a:cubicBezTo>
                    <a:pt x="782" y="183"/>
                    <a:pt x="781" y="215"/>
                    <a:pt x="760" y="236"/>
                  </a:cubicBezTo>
                  <a:cubicBezTo>
                    <a:pt x="739" y="257"/>
                    <a:pt x="718" y="278"/>
                    <a:pt x="698" y="298"/>
                  </a:cubicBezTo>
                  <a:cubicBezTo>
                    <a:pt x="698" y="299"/>
                    <a:pt x="697" y="299"/>
                    <a:pt x="697" y="299"/>
                  </a:cubicBezTo>
                  <a:cubicBezTo>
                    <a:pt x="699" y="315"/>
                    <a:pt x="708" y="318"/>
                    <a:pt x="723" y="318"/>
                  </a:cubicBezTo>
                  <a:cubicBezTo>
                    <a:pt x="746" y="317"/>
                    <a:pt x="770" y="317"/>
                    <a:pt x="794" y="317"/>
                  </a:cubicBezTo>
                  <a:cubicBezTo>
                    <a:pt x="823" y="318"/>
                    <a:pt x="846" y="338"/>
                    <a:pt x="846" y="366"/>
                  </a:cubicBezTo>
                  <a:cubicBezTo>
                    <a:pt x="847" y="406"/>
                    <a:pt x="846" y="447"/>
                    <a:pt x="844" y="487"/>
                  </a:cubicBezTo>
                  <a:cubicBezTo>
                    <a:pt x="843" y="499"/>
                    <a:pt x="841" y="514"/>
                    <a:pt x="822" y="513"/>
                  </a:cubicBezTo>
                  <a:cubicBezTo>
                    <a:pt x="822" y="513"/>
                    <a:pt x="821" y="514"/>
                    <a:pt x="821" y="514"/>
                  </a:cubicBezTo>
                  <a:cubicBezTo>
                    <a:pt x="800" y="542"/>
                    <a:pt x="771" y="523"/>
                    <a:pt x="746" y="528"/>
                  </a:cubicBezTo>
                  <a:cubicBezTo>
                    <a:pt x="736" y="530"/>
                    <a:pt x="725" y="529"/>
                    <a:pt x="714" y="528"/>
                  </a:cubicBezTo>
                  <a:cubicBezTo>
                    <a:pt x="705" y="528"/>
                    <a:pt x="700" y="532"/>
                    <a:pt x="700" y="540"/>
                  </a:cubicBezTo>
                  <a:cubicBezTo>
                    <a:pt x="699" y="545"/>
                    <a:pt x="702" y="551"/>
                    <a:pt x="705" y="555"/>
                  </a:cubicBezTo>
                  <a:cubicBezTo>
                    <a:pt x="722" y="572"/>
                    <a:pt x="740" y="589"/>
                    <a:pt x="757" y="607"/>
                  </a:cubicBezTo>
                  <a:cubicBezTo>
                    <a:pt x="783" y="633"/>
                    <a:pt x="783" y="661"/>
                    <a:pt x="757" y="688"/>
                  </a:cubicBezTo>
                  <a:cubicBezTo>
                    <a:pt x="734" y="711"/>
                    <a:pt x="710" y="734"/>
                    <a:pt x="687" y="757"/>
                  </a:cubicBezTo>
                  <a:cubicBezTo>
                    <a:pt x="662" y="782"/>
                    <a:pt x="633" y="782"/>
                    <a:pt x="607" y="757"/>
                  </a:cubicBezTo>
                  <a:cubicBezTo>
                    <a:pt x="589" y="739"/>
                    <a:pt x="571" y="721"/>
                    <a:pt x="554" y="703"/>
                  </a:cubicBezTo>
                  <a:cubicBezTo>
                    <a:pt x="549" y="698"/>
                    <a:pt x="545" y="696"/>
                    <a:pt x="538" y="699"/>
                  </a:cubicBezTo>
                  <a:cubicBezTo>
                    <a:pt x="531" y="702"/>
                    <a:pt x="529" y="706"/>
                    <a:pt x="529" y="714"/>
                  </a:cubicBezTo>
                  <a:cubicBezTo>
                    <a:pt x="529" y="740"/>
                    <a:pt x="529" y="765"/>
                    <a:pt x="529" y="791"/>
                  </a:cubicBezTo>
                  <a:cubicBezTo>
                    <a:pt x="529" y="825"/>
                    <a:pt x="508" y="846"/>
                    <a:pt x="475" y="846"/>
                  </a:cubicBezTo>
                  <a:cubicBezTo>
                    <a:pt x="441" y="846"/>
                    <a:pt x="407" y="846"/>
                    <a:pt x="373" y="846"/>
                  </a:cubicBezTo>
                  <a:cubicBezTo>
                    <a:pt x="339" y="846"/>
                    <a:pt x="318" y="825"/>
                    <a:pt x="318" y="792"/>
                  </a:cubicBezTo>
                  <a:cubicBezTo>
                    <a:pt x="317" y="768"/>
                    <a:pt x="316" y="744"/>
                    <a:pt x="318" y="720"/>
                  </a:cubicBezTo>
                  <a:cubicBezTo>
                    <a:pt x="318" y="706"/>
                    <a:pt x="313" y="699"/>
                    <a:pt x="298" y="697"/>
                  </a:cubicBezTo>
                  <a:cubicBezTo>
                    <a:pt x="279" y="716"/>
                    <a:pt x="258" y="737"/>
                    <a:pt x="238" y="758"/>
                  </a:cubicBezTo>
                  <a:cubicBezTo>
                    <a:pt x="215" y="781"/>
                    <a:pt x="184" y="782"/>
                    <a:pt x="160" y="759"/>
                  </a:cubicBezTo>
                  <a:cubicBezTo>
                    <a:pt x="136" y="735"/>
                    <a:pt x="112" y="711"/>
                    <a:pt x="88" y="686"/>
                  </a:cubicBezTo>
                  <a:cubicBezTo>
                    <a:pt x="64" y="662"/>
                    <a:pt x="65" y="632"/>
                    <a:pt x="88" y="608"/>
                  </a:cubicBezTo>
                  <a:cubicBezTo>
                    <a:pt x="107" y="589"/>
                    <a:pt x="125" y="571"/>
                    <a:pt x="144" y="553"/>
                  </a:cubicBezTo>
                  <a:cubicBezTo>
                    <a:pt x="149" y="548"/>
                    <a:pt x="150" y="544"/>
                    <a:pt x="147" y="538"/>
                  </a:cubicBezTo>
                  <a:cubicBezTo>
                    <a:pt x="144" y="532"/>
                    <a:pt x="141" y="529"/>
                    <a:pt x="134" y="529"/>
                  </a:cubicBezTo>
                  <a:cubicBezTo>
                    <a:pt x="107" y="529"/>
                    <a:pt x="81" y="529"/>
                    <a:pt x="54" y="529"/>
                  </a:cubicBezTo>
                  <a:cubicBezTo>
                    <a:pt x="23" y="529"/>
                    <a:pt x="1" y="508"/>
                    <a:pt x="1" y="477"/>
                  </a:cubicBezTo>
                  <a:cubicBezTo>
                    <a:pt x="0" y="441"/>
                    <a:pt x="0" y="405"/>
                    <a:pt x="1" y="368"/>
                  </a:cubicBezTo>
                  <a:cubicBezTo>
                    <a:pt x="1" y="338"/>
                    <a:pt x="23" y="318"/>
                    <a:pt x="53" y="317"/>
                  </a:cubicBezTo>
                  <a:cubicBezTo>
                    <a:pt x="80" y="317"/>
                    <a:pt x="106" y="317"/>
                    <a:pt x="133" y="318"/>
                  </a:cubicBezTo>
                  <a:cubicBezTo>
                    <a:pt x="140" y="318"/>
                    <a:pt x="144" y="316"/>
                    <a:pt x="147" y="309"/>
                  </a:cubicBezTo>
                  <a:cubicBezTo>
                    <a:pt x="150" y="301"/>
                    <a:pt x="148" y="297"/>
                    <a:pt x="143" y="292"/>
                  </a:cubicBezTo>
                  <a:cubicBezTo>
                    <a:pt x="124" y="274"/>
                    <a:pt x="106" y="256"/>
                    <a:pt x="88" y="238"/>
                  </a:cubicBezTo>
                  <a:cubicBezTo>
                    <a:pt x="64" y="213"/>
                    <a:pt x="65" y="184"/>
                    <a:pt x="89" y="159"/>
                  </a:cubicBezTo>
                  <a:cubicBezTo>
                    <a:pt x="112" y="136"/>
                    <a:pt x="136" y="113"/>
                    <a:pt x="159" y="89"/>
                  </a:cubicBezTo>
                  <a:cubicBezTo>
                    <a:pt x="184" y="64"/>
                    <a:pt x="213" y="64"/>
                    <a:pt x="238" y="88"/>
                  </a:cubicBezTo>
                  <a:cubicBezTo>
                    <a:pt x="257" y="106"/>
                    <a:pt x="275" y="125"/>
                    <a:pt x="294" y="143"/>
                  </a:cubicBezTo>
                  <a:cubicBezTo>
                    <a:pt x="297" y="146"/>
                    <a:pt x="303" y="147"/>
                    <a:pt x="307" y="146"/>
                  </a:cubicBezTo>
                  <a:cubicBezTo>
                    <a:pt x="313" y="146"/>
                    <a:pt x="318" y="142"/>
                    <a:pt x="317" y="134"/>
                  </a:cubicBezTo>
                  <a:cubicBezTo>
                    <a:pt x="317" y="108"/>
                    <a:pt x="317" y="83"/>
                    <a:pt x="317" y="57"/>
                  </a:cubicBezTo>
                  <a:cubicBezTo>
                    <a:pt x="317" y="21"/>
                    <a:pt x="339" y="0"/>
                    <a:pt x="375" y="0"/>
                  </a:cubicBezTo>
                  <a:cubicBezTo>
                    <a:pt x="408" y="0"/>
                    <a:pt x="440" y="0"/>
                    <a:pt x="473" y="0"/>
                  </a:cubicBezTo>
                  <a:cubicBezTo>
                    <a:pt x="508" y="0"/>
                    <a:pt x="529" y="21"/>
                    <a:pt x="529" y="56"/>
                  </a:cubicBezTo>
                  <a:cubicBezTo>
                    <a:pt x="529" y="79"/>
                    <a:pt x="530" y="102"/>
                    <a:pt x="529" y="125"/>
                  </a:cubicBezTo>
                  <a:cubicBezTo>
                    <a:pt x="528" y="139"/>
                    <a:pt x="531" y="147"/>
                    <a:pt x="549" y="149"/>
                  </a:cubicBezTo>
                  <a:close/>
                  <a:moveTo>
                    <a:pt x="715" y="201"/>
                  </a:moveTo>
                  <a:cubicBezTo>
                    <a:pt x="692" y="177"/>
                    <a:pt x="669" y="154"/>
                    <a:pt x="646" y="130"/>
                  </a:cubicBezTo>
                  <a:cubicBezTo>
                    <a:pt x="623" y="154"/>
                    <a:pt x="599" y="178"/>
                    <a:pt x="575" y="202"/>
                  </a:cubicBezTo>
                  <a:cubicBezTo>
                    <a:pt x="562" y="215"/>
                    <a:pt x="552" y="216"/>
                    <a:pt x="536" y="208"/>
                  </a:cubicBezTo>
                  <a:cubicBezTo>
                    <a:pt x="524" y="203"/>
                    <a:pt x="513" y="197"/>
                    <a:pt x="501" y="193"/>
                  </a:cubicBezTo>
                  <a:cubicBezTo>
                    <a:pt x="477" y="185"/>
                    <a:pt x="472" y="179"/>
                    <a:pt x="472" y="154"/>
                  </a:cubicBezTo>
                  <a:cubicBezTo>
                    <a:pt x="472" y="122"/>
                    <a:pt x="472" y="90"/>
                    <a:pt x="472" y="58"/>
                  </a:cubicBezTo>
                  <a:cubicBezTo>
                    <a:pt x="439" y="58"/>
                    <a:pt x="407" y="58"/>
                    <a:pt x="375" y="58"/>
                  </a:cubicBezTo>
                  <a:cubicBezTo>
                    <a:pt x="375" y="92"/>
                    <a:pt x="375" y="124"/>
                    <a:pt x="375" y="156"/>
                  </a:cubicBezTo>
                  <a:cubicBezTo>
                    <a:pt x="375" y="177"/>
                    <a:pt x="369" y="185"/>
                    <a:pt x="349" y="192"/>
                  </a:cubicBezTo>
                  <a:cubicBezTo>
                    <a:pt x="337" y="196"/>
                    <a:pt x="325" y="201"/>
                    <a:pt x="314" y="206"/>
                  </a:cubicBezTo>
                  <a:cubicBezTo>
                    <a:pt x="293" y="216"/>
                    <a:pt x="285" y="215"/>
                    <a:pt x="269" y="199"/>
                  </a:cubicBezTo>
                  <a:cubicBezTo>
                    <a:pt x="246" y="176"/>
                    <a:pt x="223" y="153"/>
                    <a:pt x="201" y="131"/>
                  </a:cubicBezTo>
                  <a:cubicBezTo>
                    <a:pt x="177" y="154"/>
                    <a:pt x="154" y="177"/>
                    <a:pt x="131" y="200"/>
                  </a:cubicBezTo>
                  <a:cubicBezTo>
                    <a:pt x="155" y="223"/>
                    <a:pt x="178" y="246"/>
                    <a:pt x="201" y="270"/>
                  </a:cubicBezTo>
                  <a:cubicBezTo>
                    <a:pt x="215" y="283"/>
                    <a:pt x="216" y="294"/>
                    <a:pt x="208" y="310"/>
                  </a:cubicBezTo>
                  <a:cubicBezTo>
                    <a:pt x="202" y="323"/>
                    <a:pt x="197" y="336"/>
                    <a:pt x="192" y="350"/>
                  </a:cubicBezTo>
                  <a:cubicBezTo>
                    <a:pt x="185" y="368"/>
                    <a:pt x="178" y="374"/>
                    <a:pt x="158" y="374"/>
                  </a:cubicBezTo>
                  <a:cubicBezTo>
                    <a:pt x="128" y="374"/>
                    <a:pt x="98" y="374"/>
                    <a:pt x="68" y="373"/>
                  </a:cubicBezTo>
                  <a:cubicBezTo>
                    <a:pt x="60" y="373"/>
                    <a:pt x="55" y="375"/>
                    <a:pt x="57" y="384"/>
                  </a:cubicBezTo>
                  <a:cubicBezTo>
                    <a:pt x="58" y="389"/>
                    <a:pt x="57" y="394"/>
                    <a:pt x="57" y="399"/>
                  </a:cubicBezTo>
                  <a:cubicBezTo>
                    <a:pt x="57" y="423"/>
                    <a:pt x="57" y="447"/>
                    <a:pt x="57" y="472"/>
                  </a:cubicBezTo>
                  <a:cubicBezTo>
                    <a:pt x="93" y="472"/>
                    <a:pt x="126" y="471"/>
                    <a:pt x="160" y="472"/>
                  </a:cubicBezTo>
                  <a:cubicBezTo>
                    <a:pt x="176" y="472"/>
                    <a:pt x="186" y="479"/>
                    <a:pt x="191" y="493"/>
                  </a:cubicBezTo>
                  <a:cubicBezTo>
                    <a:pt x="197" y="508"/>
                    <a:pt x="203" y="523"/>
                    <a:pt x="210" y="538"/>
                  </a:cubicBezTo>
                  <a:cubicBezTo>
                    <a:pt x="215" y="551"/>
                    <a:pt x="215" y="562"/>
                    <a:pt x="205" y="572"/>
                  </a:cubicBezTo>
                  <a:cubicBezTo>
                    <a:pt x="195" y="582"/>
                    <a:pt x="185" y="592"/>
                    <a:pt x="175" y="602"/>
                  </a:cubicBezTo>
                  <a:cubicBezTo>
                    <a:pt x="160" y="617"/>
                    <a:pt x="144" y="631"/>
                    <a:pt x="130" y="645"/>
                  </a:cubicBezTo>
                  <a:cubicBezTo>
                    <a:pt x="155" y="670"/>
                    <a:pt x="177" y="692"/>
                    <a:pt x="201" y="715"/>
                  </a:cubicBezTo>
                  <a:cubicBezTo>
                    <a:pt x="224" y="692"/>
                    <a:pt x="247" y="668"/>
                    <a:pt x="271" y="644"/>
                  </a:cubicBezTo>
                  <a:cubicBezTo>
                    <a:pt x="284" y="631"/>
                    <a:pt x="294" y="630"/>
                    <a:pt x="310" y="638"/>
                  </a:cubicBezTo>
                  <a:cubicBezTo>
                    <a:pt x="322" y="643"/>
                    <a:pt x="334" y="649"/>
                    <a:pt x="347" y="653"/>
                  </a:cubicBezTo>
                  <a:cubicBezTo>
                    <a:pt x="370" y="662"/>
                    <a:pt x="375" y="668"/>
                    <a:pt x="375" y="693"/>
                  </a:cubicBezTo>
                  <a:cubicBezTo>
                    <a:pt x="375" y="725"/>
                    <a:pt x="375" y="756"/>
                    <a:pt x="375" y="788"/>
                  </a:cubicBezTo>
                  <a:cubicBezTo>
                    <a:pt x="408" y="788"/>
                    <a:pt x="439" y="788"/>
                    <a:pt x="472" y="788"/>
                  </a:cubicBezTo>
                  <a:cubicBezTo>
                    <a:pt x="472" y="783"/>
                    <a:pt x="472" y="779"/>
                    <a:pt x="472" y="775"/>
                  </a:cubicBezTo>
                  <a:cubicBezTo>
                    <a:pt x="472" y="746"/>
                    <a:pt x="472" y="716"/>
                    <a:pt x="472" y="687"/>
                  </a:cubicBezTo>
                  <a:cubicBezTo>
                    <a:pt x="473" y="668"/>
                    <a:pt x="479" y="660"/>
                    <a:pt x="497" y="654"/>
                  </a:cubicBezTo>
                  <a:cubicBezTo>
                    <a:pt x="508" y="650"/>
                    <a:pt x="519" y="646"/>
                    <a:pt x="530" y="641"/>
                  </a:cubicBezTo>
                  <a:cubicBezTo>
                    <a:pt x="555" y="629"/>
                    <a:pt x="561" y="630"/>
                    <a:pt x="582" y="650"/>
                  </a:cubicBezTo>
                  <a:cubicBezTo>
                    <a:pt x="604" y="672"/>
                    <a:pt x="625" y="694"/>
                    <a:pt x="646" y="714"/>
                  </a:cubicBezTo>
                  <a:cubicBezTo>
                    <a:pt x="669" y="691"/>
                    <a:pt x="692" y="669"/>
                    <a:pt x="716" y="646"/>
                  </a:cubicBezTo>
                  <a:cubicBezTo>
                    <a:pt x="692" y="622"/>
                    <a:pt x="668" y="599"/>
                    <a:pt x="645" y="575"/>
                  </a:cubicBezTo>
                  <a:cubicBezTo>
                    <a:pt x="632" y="562"/>
                    <a:pt x="630" y="552"/>
                    <a:pt x="638" y="536"/>
                  </a:cubicBezTo>
                  <a:cubicBezTo>
                    <a:pt x="645" y="522"/>
                    <a:pt x="650" y="508"/>
                    <a:pt x="656" y="494"/>
                  </a:cubicBezTo>
                  <a:cubicBezTo>
                    <a:pt x="662" y="478"/>
                    <a:pt x="670" y="472"/>
                    <a:pt x="687" y="472"/>
                  </a:cubicBezTo>
                  <a:cubicBezTo>
                    <a:pt x="698" y="472"/>
                    <a:pt x="709" y="472"/>
                    <a:pt x="720" y="472"/>
                  </a:cubicBezTo>
                  <a:cubicBezTo>
                    <a:pt x="743" y="472"/>
                    <a:pt x="766" y="472"/>
                    <a:pt x="789" y="472"/>
                  </a:cubicBezTo>
                  <a:cubicBezTo>
                    <a:pt x="789" y="439"/>
                    <a:pt x="789" y="407"/>
                    <a:pt x="789" y="374"/>
                  </a:cubicBezTo>
                  <a:cubicBezTo>
                    <a:pt x="784" y="374"/>
                    <a:pt x="779" y="374"/>
                    <a:pt x="775" y="374"/>
                  </a:cubicBezTo>
                  <a:cubicBezTo>
                    <a:pt x="745" y="374"/>
                    <a:pt x="716" y="374"/>
                    <a:pt x="686" y="374"/>
                  </a:cubicBezTo>
                  <a:cubicBezTo>
                    <a:pt x="669" y="374"/>
                    <a:pt x="662" y="368"/>
                    <a:pt x="656" y="352"/>
                  </a:cubicBezTo>
                  <a:cubicBezTo>
                    <a:pt x="651" y="339"/>
                    <a:pt x="646" y="326"/>
                    <a:pt x="640" y="313"/>
                  </a:cubicBezTo>
                  <a:cubicBezTo>
                    <a:pt x="630" y="293"/>
                    <a:pt x="631" y="284"/>
                    <a:pt x="646" y="269"/>
                  </a:cubicBezTo>
                  <a:cubicBezTo>
                    <a:pt x="669" y="246"/>
                    <a:pt x="692" y="223"/>
                    <a:pt x="715" y="2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5988051" y="3022600"/>
              <a:ext cx="296863" cy="300038"/>
            </a:xfrm>
            <a:custGeom>
              <a:avLst/>
              <a:gdLst>
                <a:gd name="T0" fmla="*/ 369 w 846"/>
                <a:gd name="T1" fmla="*/ 847 h 847"/>
                <a:gd name="T2" fmla="*/ 318 w 846"/>
                <a:gd name="T3" fmla="*/ 715 h 847"/>
                <a:gd name="T4" fmla="*/ 293 w 846"/>
                <a:gd name="T5" fmla="*/ 704 h 847"/>
                <a:gd name="T6" fmla="*/ 156 w 846"/>
                <a:gd name="T7" fmla="*/ 756 h 847"/>
                <a:gd name="T8" fmla="*/ 89 w 846"/>
                <a:gd name="T9" fmla="*/ 608 h 847"/>
                <a:gd name="T10" fmla="*/ 146 w 846"/>
                <a:gd name="T11" fmla="*/ 539 h 847"/>
                <a:gd name="T12" fmla="*/ 54 w 846"/>
                <a:gd name="T13" fmla="*/ 530 h 847"/>
                <a:gd name="T14" fmla="*/ 0 w 846"/>
                <a:gd name="T15" fmla="*/ 372 h 847"/>
                <a:gd name="T16" fmla="*/ 133 w 846"/>
                <a:gd name="T17" fmla="*/ 319 h 847"/>
                <a:gd name="T18" fmla="*/ 144 w 846"/>
                <a:gd name="T19" fmla="*/ 295 h 847"/>
                <a:gd name="T20" fmla="*/ 86 w 846"/>
                <a:gd name="T21" fmla="*/ 163 h 847"/>
                <a:gd name="T22" fmla="*/ 236 w 846"/>
                <a:gd name="T23" fmla="*/ 88 h 847"/>
                <a:gd name="T24" fmla="*/ 309 w 846"/>
                <a:gd name="T25" fmla="*/ 147 h 847"/>
                <a:gd name="T26" fmla="*/ 318 w 846"/>
                <a:gd name="T27" fmla="*/ 55 h 847"/>
                <a:gd name="T28" fmla="*/ 468 w 846"/>
                <a:gd name="T29" fmla="*/ 1 h 847"/>
                <a:gd name="T30" fmla="*/ 529 w 846"/>
                <a:gd name="T31" fmla="*/ 133 h 847"/>
                <a:gd name="T32" fmla="*/ 554 w 846"/>
                <a:gd name="T33" fmla="*/ 144 h 847"/>
                <a:gd name="T34" fmla="*/ 688 w 846"/>
                <a:gd name="T35" fmla="*/ 91 h 847"/>
                <a:gd name="T36" fmla="*/ 759 w 846"/>
                <a:gd name="T37" fmla="*/ 239 h 847"/>
                <a:gd name="T38" fmla="*/ 699 w 846"/>
                <a:gd name="T39" fmla="*/ 310 h 847"/>
                <a:gd name="T40" fmla="*/ 794 w 846"/>
                <a:gd name="T41" fmla="*/ 319 h 847"/>
                <a:gd name="T42" fmla="*/ 846 w 846"/>
                <a:gd name="T43" fmla="*/ 477 h 847"/>
                <a:gd name="T44" fmla="*/ 713 w 846"/>
                <a:gd name="T45" fmla="*/ 530 h 847"/>
                <a:gd name="T46" fmla="*/ 703 w 846"/>
                <a:gd name="T47" fmla="*/ 555 h 847"/>
                <a:gd name="T48" fmla="*/ 758 w 846"/>
                <a:gd name="T49" fmla="*/ 688 h 847"/>
                <a:gd name="T50" fmla="*/ 607 w 846"/>
                <a:gd name="T51" fmla="*/ 759 h 847"/>
                <a:gd name="T52" fmla="*/ 537 w 846"/>
                <a:gd name="T53" fmla="*/ 701 h 847"/>
                <a:gd name="T54" fmla="*/ 529 w 846"/>
                <a:gd name="T55" fmla="*/ 793 h 847"/>
                <a:gd name="T56" fmla="*/ 422 w 846"/>
                <a:gd name="T57" fmla="*/ 847 h 847"/>
                <a:gd name="T58" fmla="*/ 374 w 846"/>
                <a:gd name="T59" fmla="*/ 59 h 847"/>
                <a:gd name="T60" fmla="*/ 374 w 846"/>
                <a:gd name="T61" fmla="*/ 162 h 847"/>
                <a:gd name="T62" fmla="*/ 313 w 846"/>
                <a:gd name="T63" fmla="*/ 208 h 847"/>
                <a:gd name="T64" fmla="*/ 200 w 846"/>
                <a:gd name="T65" fmla="*/ 132 h 847"/>
                <a:gd name="T66" fmla="*/ 200 w 846"/>
                <a:gd name="T67" fmla="*/ 271 h 847"/>
                <a:gd name="T68" fmla="*/ 191 w 846"/>
                <a:gd name="T69" fmla="*/ 352 h 847"/>
                <a:gd name="T70" fmla="*/ 86 w 846"/>
                <a:gd name="T71" fmla="*/ 375 h 847"/>
                <a:gd name="T72" fmla="*/ 58 w 846"/>
                <a:gd name="T73" fmla="*/ 473 h 847"/>
                <a:gd name="T74" fmla="*/ 191 w 846"/>
                <a:gd name="T75" fmla="*/ 496 h 847"/>
                <a:gd name="T76" fmla="*/ 200 w 846"/>
                <a:gd name="T77" fmla="*/ 579 h 847"/>
                <a:gd name="T78" fmla="*/ 200 w 846"/>
                <a:gd name="T79" fmla="*/ 716 h 847"/>
                <a:gd name="T80" fmla="*/ 310 w 846"/>
                <a:gd name="T81" fmla="*/ 639 h 847"/>
                <a:gd name="T82" fmla="*/ 374 w 846"/>
                <a:gd name="T83" fmla="*/ 694 h 847"/>
                <a:gd name="T84" fmla="*/ 472 w 846"/>
                <a:gd name="T85" fmla="*/ 790 h 847"/>
                <a:gd name="T86" fmla="*/ 494 w 846"/>
                <a:gd name="T87" fmla="*/ 657 h 847"/>
                <a:gd name="T88" fmla="*/ 577 w 846"/>
                <a:gd name="T89" fmla="*/ 648 h 847"/>
                <a:gd name="T90" fmla="*/ 715 w 846"/>
                <a:gd name="T91" fmla="*/ 648 h 847"/>
                <a:gd name="T92" fmla="*/ 637 w 846"/>
                <a:gd name="T93" fmla="*/ 540 h 847"/>
                <a:gd name="T94" fmla="*/ 685 w 846"/>
                <a:gd name="T95" fmla="*/ 473 h 847"/>
                <a:gd name="T96" fmla="*/ 789 w 846"/>
                <a:gd name="T97" fmla="*/ 473 h 847"/>
                <a:gd name="T98" fmla="*/ 775 w 846"/>
                <a:gd name="T99" fmla="*/ 375 h 847"/>
                <a:gd name="T100" fmla="*/ 655 w 846"/>
                <a:gd name="T101" fmla="*/ 354 h 847"/>
                <a:gd name="T102" fmla="*/ 646 w 846"/>
                <a:gd name="T103" fmla="*/ 271 h 847"/>
                <a:gd name="T104" fmla="*/ 646 w 846"/>
                <a:gd name="T105" fmla="*/ 133 h 847"/>
                <a:gd name="T106" fmla="*/ 537 w 846"/>
                <a:gd name="T107" fmla="*/ 210 h 847"/>
                <a:gd name="T108" fmla="*/ 472 w 846"/>
                <a:gd name="T109" fmla="*/ 162 h 847"/>
                <a:gd name="T110" fmla="*/ 472 w 846"/>
                <a:gd name="T111" fmla="*/ 5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46" h="847">
                  <a:moveTo>
                    <a:pt x="422" y="847"/>
                  </a:moveTo>
                  <a:cubicBezTo>
                    <a:pt x="405" y="847"/>
                    <a:pt x="387" y="847"/>
                    <a:pt x="369" y="847"/>
                  </a:cubicBezTo>
                  <a:cubicBezTo>
                    <a:pt x="339" y="847"/>
                    <a:pt x="318" y="826"/>
                    <a:pt x="318" y="795"/>
                  </a:cubicBezTo>
                  <a:cubicBezTo>
                    <a:pt x="317" y="768"/>
                    <a:pt x="317" y="742"/>
                    <a:pt x="318" y="715"/>
                  </a:cubicBezTo>
                  <a:cubicBezTo>
                    <a:pt x="318" y="707"/>
                    <a:pt x="315" y="704"/>
                    <a:pt x="309" y="701"/>
                  </a:cubicBezTo>
                  <a:cubicBezTo>
                    <a:pt x="302" y="698"/>
                    <a:pt x="298" y="699"/>
                    <a:pt x="293" y="704"/>
                  </a:cubicBezTo>
                  <a:cubicBezTo>
                    <a:pt x="275" y="722"/>
                    <a:pt x="258" y="740"/>
                    <a:pt x="240" y="757"/>
                  </a:cubicBezTo>
                  <a:cubicBezTo>
                    <a:pt x="213" y="785"/>
                    <a:pt x="184" y="784"/>
                    <a:pt x="156" y="756"/>
                  </a:cubicBezTo>
                  <a:cubicBezTo>
                    <a:pt x="134" y="734"/>
                    <a:pt x="111" y="711"/>
                    <a:pt x="89" y="689"/>
                  </a:cubicBezTo>
                  <a:cubicBezTo>
                    <a:pt x="64" y="663"/>
                    <a:pt x="64" y="634"/>
                    <a:pt x="89" y="608"/>
                  </a:cubicBezTo>
                  <a:cubicBezTo>
                    <a:pt x="107" y="590"/>
                    <a:pt x="125" y="572"/>
                    <a:pt x="143" y="555"/>
                  </a:cubicBezTo>
                  <a:cubicBezTo>
                    <a:pt x="148" y="550"/>
                    <a:pt x="149" y="546"/>
                    <a:pt x="146" y="539"/>
                  </a:cubicBezTo>
                  <a:cubicBezTo>
                    <a:pt x="143" y="532"/>
                    <a:pt x="139" y="530"/>
                    <a:pt x="132" y="530"/>
                  </a:cubicBezTo>
                  <a:cubicBezTo>
                    <a:pt x="106" y="531"/>
                    <a:pt x="80" y="531"/>
                    <a:pt x="54" y="530"/>
                  </a:cubicBezTo>
                  <a:cubicBezTo>
                    <a:pt x="21" y="530"/>
                    <a:pt x="0" y="509"/>
                    <a:pt x="0" y="476"/>
                  </a:cubicBezTo>
                  <a:cubicBezTo>
                    <a:pt x="0" y="441"/>
                    <a:pt x="0" y="407"/>
                    <a:pt x="0" y="372"/>
                  </a:cubicBezTo>
                  <a:cubicBezTo>
                    <a:pt x="0" y="341"/>
                    <a:pt x="21" y="319"/>
                    <a:pt x="53" y="319"/>
                  </a:cubicBezTo>
                  <a:cubicBezTo>
                    <a:pt x="80" y="319"/>
                    <a:pt x="107" y="319"/>
                    <a:pt x="133" y="319"/>
                  </a:cubicBezTo>
                  <a:cubicBezTo>
                    <a:pt x="140" y="319"/>
                    <a:pt x="144" y="317"/>
                    <a:pt x="146" y="311"/>
                  </a:cubicBezTo>
                  <a:cubicBezTo>
                    <a:pt x="148" y="305"/>
                    <a:pt x="149" y="300"/>
                    <a:pt x="144" y="295"/>
                  </a:cubicBezTo>
                  <a:cubicBezTo>
                    <a:pt x="124" y="276"/>
                    <a:pt x="106" y="257"/>
                    <a:pt x="87" y="239"/>
                  </a:cubicBezTo>
                  <a:cubicBezTo>
                    <a:pt x="65" y="217"/>
                    <a:pt x="65" y="185"/>
                    <a:pt x="86" y="163"/>
                  </a:cubicBezTo>
                  <a:cubicBezTo>
                    <a:pt x="111" y="138"/>
                    <a:pt x="136" y="113"/>
                    <a:pt x="161" y="88"/>
                  </a:cubicBezTo>
                  <a:cubicBezTo>
                    <a:pt x="183" y="67"/>
                    <a:pt x="214" y="66"/>
                    <a:pt x="236" y="88"/>
                  </a:cubicBezTo>
                  <a:cubicBezTo>
                    <a:pt x="255" y="106"/>
                    <a:pt x="274" y="125"/>
                    <a:pt x="293" y="145"/>
                  </a:cubicBezTo>
                  <a:cubicBezTo>
                    <a:pt x="299" y="151"/>
                    <a:pt x="303" y="150"/>
                    <a:pt x="309" y="147"/>
                  </a:cubicBezTo>
                  <a:cubicBezTo>
                    <a:pt x="316" y="145"/>
                    <a:pt x="318" y="142"/>
                    <a:pt x="318" y="135"/>
                  </a:cubicBezTo>
                  <a:cubicBezTo>
                    <a:pt x="317" y="109"/>
                    <a:pt x="317" y="82"/>
                    <a:pt x="318" y="55"/>
                  </a:cubicBezTo>
                  <a:cubicBezTo>
                    <a:pt x="318" y="22"/>
                    <a:pt x="340" y="1"/>
                    <a:pt x="373" y="1"/>
                  </a:cubicBezTo>
                  <a:cubicBezTo>
                    <a:pt x="405" y="2"/>
                    <a:pt x="436" y="2"/>
                    <a:pt x="468" y="1"/>
                  </a:cubicBezTo>
                  <a:cubicBezTo>
                    <a:pt x="501" y="0"/>
                    <a:pt x="531" y="20"/>
                    <a:pt x="529" y="61"/>
                  </a:cubicBezTo>
                  <a:cubicBezTo>
                    <a:pt x="528" y="85"/>
                    <a:pt x="529" y="109"/>
                    <a:pt x="529" y="133"/>
                  </a:cubicBezTo>
                  <a:cubicBezTo>
                    <a:pt x="528" y="140"/>
                    <a:pt x="529" y="145"/>
                    <a:pt x="537" y="148"/>
                  </a:cubicBezTo>
                  <a:cubicBezTo>
                    <a:pt x="545" y="151"/>
                    <a:pt x="549" y="149"/>
                    <a:pt x="554" y="144"/>
                  </a:cubicBezTo>
                  <a:cubicBezTo>
                    <a:pt x="571" y="126"/>
                    <a:pt x="589" y="109"/>
                    <a:pt x="606" y="91"/>
                  </a:cubicBezTo>
                  <a:cubicBezTo>
                    <a:pt x="632" y="65"/>
                    <a:pt x="662" y="65"/>
                    <a:pt x="688" y="91"/>
                  </a:cubicBezTo>
                  <a:cubicBezTo>
                    <a:pt x="711" y="114"/>
                    <a:pt x="735" y="138"/>
                    <a:pt x="758" y="161"/>
                  </a:cubicBezTo>
                  <a:cubicBezTo>
                    <a:pt x="781" y="185"/>
                    <a:pt x="782" y="215"/>
                    <a:pt x="759" y="239"/>
                  </a:cubicBezTo>
                  <a:cubicBezTo>
                    <a:pt x="741" y="257"/>
                    <a:pt x="722" y="275"/>
                    <a:pt x="704" y="293"/>
                  </a:cubicBezTo>
                  <a:cubicBezTo>
                    <a:pt x="699" y="298"/>
                    <a:pt x="696" y="302"/>
                    <a:pt x="699" y="310"/>
                  </a:cubicBezTo>
                  <a:cubicBezTo>
                    <a:pt x="703" y="318"/>
                    <a:pt x="707" y="319"/>
                    <a:pt x="715" y="319"/>
                  </a:cubicBezTo>
                  <a:cubicBezTo>
                    <a:pt x="741" y="319"/>
                    <a:pt x="768" y="319"/>
                    <a:pt x="794" y="319"/>
                  </a:cubicBezTo>
                  <a:cubicBezTo>
                    <a:pt x="824" y="319"/>
                    <a:pt x="846" y="341"/>
                    <a:pt x="846" y="371"/>
                  </a:cubicBezTo>
                  <a:cubicBezTo>
                    <a:pt x="846" y="406"/>
                    <a:pt x="846" y="442"/>
                    <a:pt x="846" y="477"/>
                  </a:cubicBezTo>
                  <a:cubicBezTo>
                    <a:pt x="846" y="509"/>
                    <a:pt x="824" y="530"/>
                    <a:pt x="793" y="531"/>
                  </a:cubicBezTo>
                  <a:cubicBezTo>
                    <a:pt x="766" y="531"/>
                    <a:pt x="740" y="531"/>
                    <a:pt x="713" y="530"/>
                  </a:cubicBezTo>
                  <a:cubicBezTo>
                    <a:pt x="706" y="530"/>
                    <a:pt x="703" y="533"/>
                    <a:pt x="700" y="539"/>
                  </a:cubicBezTo>
                  <a:cubicBezTo>
                    <a:pt x="697" y="546"/>
                    <a:pt x="698" y="550"/>
                    <a:pt x="703" y="555"/>
                  </a:cubicBezTo>
                  <a:cubicBezTo>
                    <a:pt x="722" y="573"/>
                    <a:pt x="740" y="591"/>
                    <a:pt x="758" y="610"/>
                  </a:cubicBezTo>
                  <a:cubicBezTo>
                    <a:pt x="782" y="634"/>
                    <a:pt x="782" y="664"/>
                    <a:pt x="758" y="688"/>
                  </a:cubicBezTo>
                  <a:cubicBezTo>
                    <a:pt x="734" y="712"/>
                    <a:pt x="710" y="736"/>
                    <a:pt x="686" y="760"/>
                  </a:cubicBezTo>
                  <a:cubicBezTo>
                    <a:pt x="662" y="784"/>
                    <a:pt x="631" y="783"/>
                    <a:pt x="607" y="759"/>
                  </a:cubicBezTo>
                  <a:cubicBezTo>
                    <a:pt x="589" y="741"/>
                    <a:pt x="571" y="723"/>
                    <a:pt x="553" y="704"/>
                  </a:cubicBezTo>
                  <a:cubicBezTo>
                    <a:pt x="548" y="698"/>
                    <a:pt x="544" y="699"/>
                    <a:pt x="537" y="701"/>
                  </a:cubicBezTo>
                  <a:cubicBezTo>
                    <a:pt x="531" y="704"/>
                    <a:pt x="528" y="707"/>
                    <a:pt x="528" y="715"/>
                  </a:cubicBezTo>
                  <a:cubicBezTo>
                    <a:pt x="529" y="741"/>
                    <a:pt x="529" y="767"/>
                    <a:pt x="529" y="793"/>
                  </a:cubicBezTo>
                  <a:cubicBezTo>
                    <a:pt x="528" y="827"/>
                    <a:pt x="508" y="847"/>
                    <a:pt x="474" y="847"/>
                  </a:cubicBezTo>
                  <a:cubicBezTo>
                    <a:pt x="457" y="847"/>
                    <a:pt x="439" y="847"/>
                    <a:pt x="422" y="847"/>
                  </a:cubicBezTo>
                  <a:cubicBezTo>
                    <a:pt x="422" y="847"/>
                    <a:pt x="422" y="847"/>
                    <a:pt x="422" y="847"/>
                  </a:cubicBezTo>
                  <a:close/>
                  <a:moveTo>
                    <a:pt x="374" y="59"/>
                  </a:moveTo>
                  <a:cubicBezTo>
                    <a:pt x="374" y="64"/>
                    <a:pt x="374" y="69"/>
                    <a:pt x="374" y="73"/>
                  </a:cubicBezTo>
                  <a:cubicBezTo>
                    <a:pt x="374" y="103"/>
                    <a:pt x="374" y="132"/>
                    <a:pt x="374" y="162"/>
                  </a:cubicBezTo>
                  <a:cubicBezTo>
                    <a:pt x="374" y="179"/>
                    <a:pt x="368" y="187"/>
                    <a:pt x="352" y="192"/>
                  </a:cubicBezTo>
                  <a:cubicBezTo>
                    <a:pt x="339" y="197"/>
                    <a:pt x="326" y="202"/>
                    <a:pt x="313" y="208"/>
                  </a:cubicBezTo>
                  <a:cubicBezTo>
                    <a:pt x="293" y="218"/>
                    <a:pt x="284" y="217"/>
                    <a:pt x="268" y="201"/>
                  </a:cubicBezTo>
                  <a:cubicBezTo>
                    <a:pt x="245" y="178"/>
                    <a:pt x="222" y="155"/>
                    <a:pt x="200" y="132"/>
                  </a:cubicBezTo>
                  <a:cubicBezTo>
                    <a:pt x="176" y="156"/>
                    <a:pt x="154" y="179"/>
                    <a:pt x="131" y="201"/>
                  </a:cubicBezTo>
                  <a:cubicBezTo>
                    <a:pt x="154" y="224"/>
                    <a:pt x="177" y="247"/>
                    <a:pt x="200" y="271"/>
                  </a:cubicBezTo>
                  <a:cubicBezTo>
                    <a:pt x="215" y="285"/>
                    <a:pt x="216" y="294"/>
                    <a:pt x="207" y="313"/>
                  </a:cubicBezTo>
                  <a:cubicBezTo>
                    <a:pt x="201" y="326"/>
                    <a:pt x="196" y="339"/>
                    <a:pt x="191" y="352"/>
                  </a:cubicBezTo>
                  <a:cubicBezTo>
                    <a:pt x="185" y="370"/>
                    <a:pt x="178" y="375"/>
                    <a:pt x="159" y="375"/>
                  </a:cubicBezTo>
                  <a:cubicBezTo>
                    <a:pt x="135" y="375"/>
                    <a:pt x="111" y="375"/>
                    <a:pt x="86" y="375"/>
                  </a:cubicBezTo>
                  <a:cubicBezTo>
                    <a:pt x="77" y="375"/>
                    <a:pt x="67" y="375"/>
                    <a:pt x="58" y="375"/>
                  </a:cubicBezTo>
                  <a:cubicBezTo>
                    <a:pt x="58" y="409"/>
                    <a:pt x="58" y="441"/>
                    <a:pt x="58" y="473"/>
                  </a:cubicBezTo>
                  <a:cubicBezTo>
                    <a:pt x="93" y="473"/>
                    <a:pt x="126" y="473"/>
                    <a:pt x="160" y="473"/>
                  </a:cubicBezTo>
                  <a:cubicBezTo>
                    <a:pt x="176" y="473"/>
                    <a:pt x="185" y="481"/>
                    <a:pt x="191" y="496"/>
                  </a:cubicBezTo>
                  <a:cubicBezTo>
                    <a:pt x="196" y="509"/>
                    <a:pt x="201" y="523"/>
                    <a:pt x="207" y="536"/>
                  </a:cubicBezTo>
                  <a:cubicBezTo>
                    <a:pt x="216" y="554"/>
                    <a:pt x="215" y="564"/>
                    <a:pt x="200" y="579"/>
                  </a:cubicBezTo>
                  <a:cubicBezTo>
                    <a:pt x="177" y="602"/>
                    <a:pt x="154" y="625"/>
                    <a:pt x="132" y="647"/>
                  </a:cubicBezTo>
                  <a:cubicBezTo>
                    <a:pt x="155" y="670"/>
                    <a:pt x="177" y="693"/>
                    <a:pt x="200" y="716"/>
                  </a:cubicBezTo>
                  <a:cubicBezTo>
                    <a:pt x="223" y="693"/>
                    <a:pt x="247" y="669"/>
                    <a:pt x="271" y="646"/>
                  </a:cubicBezTo>
                  <a:cubicBezTo>
                    <a:pt x="284" y="633"/>
                    <a:pt x="294" y="632"/>
                    <a:pt x="310" y="639"/>
                  </a:cubicBezTo>
                  <a:cubicBezTo>
                    <a:pt x="322" y="645"/>
                    <a:pt x="333" y="650"/>
                    <a:pt x="345" y="654"/>
                  </a:cubicBezTo>
                  <a:cubicBezTo>
                    <a:pt x="369" y="662"/>
                    <a:pt x="374" y="669"/>
                    <a:pt x="374" y="694"/>
                  </a:cubicBezTo>
                  <a:cubicBezTo>
                    <a:pt x="374" y="726"/>
                    <a:pt x="374" y="758"/>
                    <a:pt x="374" y="790"/>
                  </a:cubicBezTo>
                  <a:cubicBezTo>
                    <a:pt x="407" y="790"/>
                    <a:pt x="439" y="790"/>
                    <a:pt x="472" y="790"/>
                  </a:cubicBezTo>
                  <a:cubicBezTo>
                    <a:pt x="472" y="755"/>
                    <a:pt x="472" y="721"/>
                    <a:pt x="472" y="687"/>
                  </a:cubicBezTo>
                  <a:cubicBezTo>
                    <a:pt x="472" y="671"/>
                    <a:pt x="478" y="662"/>
                    <a:pt x="494" y="657"/>
                  </a:cubicBezTo>
                  <a:cubicBezTo>
                    <a:pt x="507" y="652"/>
                    <a:pt x="521" y="646"/>
                    <a:pt x="534" y="640"/>
                  </a:cubicBezTo>
                  <a:cubicBezTo>
                    <a:pt x="553" y="631"/>
                    <a:pt x="562" y="633"/>
                    <a:pt x="577" y="648"/>
                  </a:cubicBezTo>
                  <a:cubicBezTo>
                    <a:pt x="600" y="671"/>
                    <a:pt x="623" y="694"/>
                    <a:pt x="646" y="717"/>
                  </a:cubicBezTo>
                  <a:cubicBezTo>
                    <a:pt x="670" y="693"/>
                    <a:pt x="692" y="671"/>
                    <a:pt x="715" y="648"/>
                  </a:cubicBezTo>
                  <a:cubicBezTo>
                    <a:pt x="691" y="624"/>
                    <a:pt x="667" y="600"/>
                    <a:pt x="643" y="576"/>
                  </a:cubicBezTo>
                  <a:cubicBezTo>
                    <a:pt x="632" y="565"/>
                    <a:pt x="631" y="553"/>
                    <a:pt x="637" y="540"/>
                  </a:cubicBezTo>
                  <a:cubicBezTo>
                    <a:pt x="643" y="525"/>
                    <a:pt x="649" y="510"/>
                    <a:pt x="655" y="495"/>
                  </a:cubicBezTo>
                  <a:cubicBezTo>
                    <a:pt x="661" y="481"/>
                    <a:pt x="670" y="473"/>
                    <a:pt x="685" y="473"/>
                  </a:cubicBezTo>
                  <a:cubicBezTo>
                    <a:pt x="710" y="473"/>
                    <a:pt x="734" y="473"/>
                    <a:pt x="758" y="473"/>
                  </a:cubicBezTo>
                  <a:cubicBezTo>
                    <a:pt x="768" y="473"/>
                    <a:pt x="778" y="473"/>
                    <a:pt x="789" y="473"/>
                  </a:cubicBezTo>
                  <a:cubicBezTo>
                    <a:pt x="789" y="440"/>
                    <a:pt x="789" y="408"/>
                    <a:pt x="789" y="375"/>
                  </a:cubicBezTo>
                  <a:cubicBezTo>
                    <a:pt x="784" y="375"/>
                    <a:pt x="779" y="375"/>
                    <a:pt x="775" y="375"/>
                  </a:cubicBezTo>
                  <a:cubicBezTo>
                    <a:pt x="745" y="375"/>
                    <a:pt x="715" y="376"/>
                    <a:pt x="685" y="375"/>
                  </a:cubicBezTo>
                  <a:cubicBezTo>
                    <a:pt x="669" y="375"/>
                    <a:pt x="661" y="369"/>
                    <a:pt x="655" y="354"/>
                  </a:cubicBezTo>
                  <a:cubicBezTo>
                    <a:pt x="650" y="340"/>
                    <a:pt x="645" y="327"/>
                    <a:pt x="639" y="314"/>
                  </a:cubicBezTo>
                  <a:cubicBezTo>
                    <a:pt x="630" y="295"/>
                    <a:pt x="631" y="285"/>
                    <a:pt x="646" y="271"/>
                  </a:cubicBezTo>
                  <a:cubicBezTo>
                    <a:pt x="669" y="248"/>
                    <a:pt x="693" y="225"/>
                    <a:pt x="715" y="202"/>
                  </a:cubicBezTo>
                  <a:cubicBezTo>
                    <a:pt x="691" y="179"/>
                    <a:pt x="669" y="156"/>
                    <a:pt x="646" y="133"/>
                  </a:cubicBezTo>
                  <a:cubicBezTo>
                    <a:pt x="623" y="156"/>
                    <a:pt x="599" y="180"/>
                    <a:pt x="575" y="204"/>
                  </a:cubicBezTo>
                  <a:cubicBezTo>
                    <a:pt x="563" y="216"/>
                    <a:pt x="552" y="217"/>
                    <a:pt x="537" y="210"/>
                  </a:cubicBezTo>
                  <a:cubicBezTo>
                    <a:pt x="522" y="204"/>
                    <a:pt x="508" y="198"/>
                    <a:pt x="493" y="192"/>
                  </a:cubicBezTo>
                  <a:cubicBezTo>
                    <a:pt x="478" y="186"/>
                    <a:pt x="472" y="179"/>
                    <a:pt x="472" y="162"/>
                  </a:cubicBezTo>
                  <a:cubicBezTo>
                    <a:pt x="472" y="142"/>
                    <a:pt x="472" y="121"/>
                    <a:pt x="472" y="100"/>
                  </a:cubicBezTo>
                  <a:cubicBezTo>
                    <a:pt x="472" y="86"/>
                    <a:pt x="472" y="73"/>
                    <a:pt x="472" y="59"/>
                  </a:cubicBezTo>
                  <a:cubicBezTo>
                    <a:pt x="439" y="59"/>
                    <a:pt x="407" y="59"/>
                    <a:pt x="374" y="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" name="Freeform 23"/>
            <p:cNvSpPr>
              <a:spLocks noEditPoints="1"/>
            </p:cNvSpPr>
            <p:nvPr/>
          </p:nvSpPr>
          <p:spPr bwMode="auto">
            <a:xfrm>
              <a:off x="5783263" y="3295650"/>
              <a:ext cx="296863" cy="300038"/>
            </a:xfrm>
            <a:custGeom>
              <a:avLst/>
              <a:gdLst>
                <a:gd name="T0" fmla="*/ 1 w 846"/>
                <a:gd name="T1" fmla="*/ 370 h 846"/>
                <a:gd name="T2" fmla="*/ 132 w 846"/>
                <a:gd name="T3" fmla="*/ 317 h 846"/>
                <a:gd name="T4" fmla="*/ 143 w 846"/>
                <a:gd name="T5" fmla="*/ 292 h 846"/>
                <a:gd name="T6" fmla="*/ 88 w 846"/>
                <a:gd name="T7" fmla="*/ 159 h 846"/>
                <a:gd name="T8" fmla="*/ 239 w 846"/>
                <a:gd name="T9" fmla="*/ 89 h 846"/>
                <a:gd name="T10" fmla="*/ 307 w 846"/>
                <a:gd name="T11" fmla="*/ 146 h 846"/>
                <a:gd name="T12" fmla="*/ 318 w 846"/>
                <a:gd name="T13" fmla="*/ 56 h 846"/>
                <a:gd name="T14" fmla="*/ 476 w 846"/>
                <a:gd name="T15" fmla="*/ 0 h 846"/>
                <a:gd name="T16" fmla="*/ 528 w 846"/>
                <a:gd name="T17" fmla="*/ 129 h 846"/>
                <a:gd name="T18" fmla="*/ 555 w 846"/>
                <a:gd name="T19" fmla="*/ 141 h 846"/>
                <a:gd name="T20" fmla="*/ 689 w 846"/>
                <a:gd name="T21" fmla="*/ 90 h 846"/>
                <a:gd name="T22" fmla="*/ 757 w 846"/>
                <a:gd name="T23" fmla="*/ 239 h 846"/>
                <a:gd name="T24" fmla="*/ 700 w 846"/>
                <a:gd name="T25" fmla="*/ 308 h 846"/>
                <a:gd name="T26" fmla="*/ 793 w 846"/>
                <a:gd name="T27" fmla="*/ 317 h 846"/>
                <a:gd name="T28" fmla="*/ 846 w 846"/>
                <a:gd name="T29" fmla="*/ 474 h 846"/>
                <a:gd name="T30" fmla="*/ 713 w 846"/>
                <a:gd name="T31" fmla="*/ 528 h 846"/>
                <a:gd name="T32" fmla="*/ 702 w 846"/>
                <a:gd name="T33" fmla="*/ 552 h 846"/>
                <a:gd name="T34" fmla="*/ 759 w 846"/>
                <a:gd name="T35" fmla="*/ 685 h 846"/>
                <a:gd name="T36" fmla="*/ 609 w 846"/>
                <a:gd name="T37" fmla="*/ 758 h 846"/>
                <a:gd name="T38" fmla="*/ 539 w 846"/>
                <a:gd name="T39" fmla="*/ 699 h 846"/>
                <a:gd name="T40" fmla="*/ 529 w 846"/>
                <a:gd name="T41" fmla="*/ 789 h 846"/>
                <a:gd name="T42" fmla="*/ 370 w 846"/>
                <a:gd name="T43" fmla="*/ 845 h 846"/>
                <a:gd name="T44" fmla="*/ 318 w 846"/>
                <a:gd name="T45" fmla="*/ 713 h 846"/>
                <a:gd name="T46" fmla="*/ 293 w 846"/>
                <a:gd name="T47" fmla="*/ 703 h 846"/>
                <a:gd name="T48" fmla="*/ 158 w 846"/>
                <a:gd name="T49" fmla="*/ 756 h 846"/>
                <a:gd name="T50" fmla="*/ 89 w 846"/>
                <a:gd name="T51" fmla="*/ 607 h 846"/>
                <a:gd name="T52" fmla="*/ 146 w 846"/>
                <a:gd name="T53" fmla="*/ 537 h 846"/>
                <a:gd name="T54" fmla="*/ 53 w 846"/>
                <a:gd name="T55" fmla="*/ 528 h 846"/>
                <a:gd name="T56" fmla="*/ 1 w 846"/>
                <a:gd name="T57" fmla="*/ 423 h 846"/>
                <a:gd name="T58" fmla="*/ 574 w 846"/>
                <a:gd name="T59" fmla="*/ 202 h 846"/>
                <a:gd name="T60" fmla="*/ 494 w 846"/>
                <a:gd name="T61" fmla="*/ 190 h 846"/>
                <a:gd name="T62" fmla="*/ 472 w 846"/>
                <a:gd name="T63" fmla="*/ 88 h 846"/>
                <a:gd name="T64" fmla="*/ 374 w 846"/>
                <a:gd name="T65" fmla="*/ 57 h 846"/>
                <a:gd name="T66" fmla="*/ 352 w 846"/>
                <a:gd name="T67" fmla="*/ 190 h 846"/>
                <a:gd name="T68" fmla="*/ 272 w 846"/>
                <a:gd name="T69" fmla="*/ 201 h 846"/>
                <a:gd name="T70" fmla="*/ 131 w 846"/>
                <a:gd name="T71" fmla="*/ 199 h 846"/>
                <a:gd name="T72" fmla="*/ 209 w 846"/>
                <a:gd name="T73" fmla="*/ 309 h 846"/>
                <a:gd name="T74" fmla="*/ 160 w 846"/>
                <a:gd name="T75" fmla="*/ 374 h 846"/>
                <a:gd name="T76" fmla="*/ 57 w 846"/>
                <a:gd name="T77" fmla="*/ 374 h 846"/>
                <a:gd name="T78" fmla="*/ 159 w 846"/>
                <a:gd name="T79" fmla="*/ 472 h 846"/>
                <a:gd name="T80" fmla="*/ 207 w 846"/>
                <a:gd name="T81" fmla="*/ 533 h 846"/>
                <a:gd name="T82" fmla="*/ 131 w 846"/>
                <a:gd name="T83" fmla="*/ 645 h 846"/>
                <a:gd name="T84" fmla="*/ 270 w 846"/>
                <a:gd name="T85" fmla="*/ 645 h 846"/>
                <a:gd name="T86" fmla="*/ 343 w 846"/>
                <a:gd name="T87" fmla="*/ 652 h 846"/>
                <a:gd name="T88" fmla="*/ 374 w 846"/>
                <a:gd name="T89" fmla="*/ 788 h 846"/>
                <a:gd name="T90" fmla="*/ 472 w 846"/>
                <a:gd name="T91" fmla="*/ 689 h 846"/>
                <a:gd name="T92" fmla="*/ 527 w 846"/>
                <a:gd name="T93" fmla="*/ 642 h 846"/>
                <a:gd name="T94" fmla="*/ 645 w 846"/>
                <a:gd name="T95" fmla="*/ 714 h 846"/>
                <a:gd name="T96" fmla="*/ 680 w 846"/>
                <a:gd name="T97" fmla="*/ 610 h 846"/>
                <a:gd name="T98" fmla="*/ 638 w 846"/>
                <a:gd name="T99" fmla="*/ 535 h 846"/>
                <a:gd name="T100" fmla="*/ 690 w 846"/>
                <a:gd name="T101" fmla="*/ 472 h 846"/>
                <a:gd name="T102" fmla="*/ 788 w 846"/>
                <a:gd name="T103" fmla="*/ 374 h 846"/>
                <a:gd name="T104" fmla="*/ 655 w 846"/>
                <a:gd name="T105" fmla="*/ 350 h 846"/>
                <a:gd name="T106" fmla="*/ 652 w 846"/>
                <a:gd name="T107" fmla="*/ 262 h 846"/>
                <a:gd name="T108" fmla="*/ 647 w 846"/>
                <a:gd name="T109" fmla="*/ 12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46" h="846">
                  <a:moveTo>
                    <a:pt x="1" y="423"/>
                  </a:moveTo>
                  <a:cubicBezTo>
                    <a:pt x="1" y="405"/>
                    <a:pt x="0" y="387"/>
                    <a:pt x="1" y="370"/>
                  </a:cubicBezTo>
                  <a:cubicBezTo>
                    <a:pt x="1" y="338"/>
                    <a:pt x="21" y="317"/>
                    <a:pt x="53" y="317"/>
                  </a:cubicBezTo>
                  <a:cubicBezTo>
                    <a:pt x="79" y="316"/>
                    <a:pt x="106" y="316"/>
                    <a:pt x="132" y="317"/>
                  </a:cubicBezTo>
                  <a:cubicBezTo>
                    <a:pt x="140" y="317"/>
                    <a:pt x="144" y="314"/>
                    <a:pt x="147" y="307"/>
                  </a:cubicBezTo>
                  <a:cubicBezTo>
                    <a:pt x="150" y="300"/>
                    <a:pt x="147" y="296"/>
                    <a:pt x="143" y="292"/>
                  </a:cubicBezTo>
                  <a:cubicBezTo>
                    <a:pt x="124" y="273"/>
                    <a:pt x="105" y="255"/>
                    <a:pt x="87" y="236"/>
                  </a:cubicBezTo>
                  <a:cubicBezTo>
                    <a:pt x="64" y="213"/>
                    <a:pt x="65" y="182"/>
                    <a:pt x="88" y="159"/>
                  </a:cubicBezTo>
                  <a:cubicBezTo>
                    <a:pt x="112" y="135"/>
                    <a:pt x="135" y="112"/>
                    <a:pt x="159" y="88"/>
                  </a:cubicBezTo>
                  <a:cubicBezTo>
                    <a:pt x="184" y="63"/>
                    <a:pt x="213" y="63"/>
                    <a:pt x="239" y="89"/>
                  </a:cubicBezTo>
                  <a:cubicBezTo>
                    <a:pt x="257" y="107"/>
                    <a:pt x="275" y="125"/>
                    <a:pt x="294" y="143"/>
                  </a:cubicBezTo>
                  <a:cubicBezTo>
                    <a:pt x="297" y="145"/>
                    <a:pt x="302" y="146"/>
                    <a:pt x="307" y="146"/>
                  </a:cubicBezTo>
                  <a:cubicBezTo>
                    <a:pt x="313" y="145"/>
                    <a:pt x="318" y="142"/>
                    <a:pt x="318" y="133"/>
                  </a:cubicBezTo>
                  <a:cubicBezTo>
                    <a:pt x="317" y="107"/>
                    <a:pt x="317" y="82"/>
                    <a:pt x="318" y="56"/>
                  </a:cubicBezTo>
                  <a:cubicBezTo>
                    <a:pt x="318" y="19"/>
                    <a:pt x="338" y="0"/>
                    <a:pt x="374" y="0"/>
                  </a:cubicBezTo>
                  <a:cubicBezTo>
                    <a:pt x="408" y="0"/>
                    <a:pt x="442" y="0"/>
                    <a:pt x="476" y="0"/>
                  </a:cubicBezTo>
                  <a:cubicBezTo>
                    <a:pt x="508" y="0"/>
                    <a:pt x="528" y="21"/>
                    <a:pt x="529" y="52"/>
                  </a:cubicBezTo>
                  <a:cubicBezTo>
                    <a:pt x="529" y="78"/>
                    <a:pt x="529" y="104"/>
                    <a:pt x="528" y="129"/>
                  </a:cubicBezTo>
                  <a:cubicBezTo>
                    <a:pt x="528" y="136"/>
                    <a:pt x="528" y="142"/>
                    <a:pt x="537" y="146"/>
                  </a:cubicBezTo>
                  <a:cubicBezTo>
                    <a:pt x="546" y="149"/>
                    <a:pt x="550" y="146"/>
                    <a:pt x="555" y="141"/>
                  </a:cubicBezTo>
                  <a:cubicBezTo>
                    <a:pt x="572" y="124"/>
                    <a:pt x="589" y="107"/>
                    <a:pt x="605" y="90"/>
                  </a:cubicBezTo>
                  <a:cubicBezTo>
                    <a:pt x="632" y="63"/>
                    <a:pt x="661" y="63"/>
                    <a:pt x="689" y="90"/>
                  </a:cubicBezTo>
                  <a:cubicBezTo>
                    <a:pt x="712" y="113"/>
                    <a:pt x="734" y="135"/>
                    <a:pt x="757" y="158"/>
                  </a:cubicBezTo>
                  <a:cubicBezTo>
                    <a:pt x="782" y="183"/>
                    <a:pt x="782" y="214"/>
                    <a:pt x="757" y="239"/>
                  </a:cubicBezTo>
                  <a:cubicBezTo>
                    <a:pt x="739" y="257"/>
                    <a:pt x="722" y="275"/>
                    <a:pt x="704" y="292"/>
                  </a:cubicBezTo>
                  <a:cubicBezTo>
                    <a:pt x="698" y="297"/>
                    <a:pt x="697" y="301"/>
                    <a:pt x="700" y="308"/>
                  </a:cubicBezTo>
                  <a:cubicBezTo>
                    <a:pt x="703" y="314"/>
                    <a:pt x="706" y="317"/>
                    <a:pt x="714" y="317"/>
                  </a:cubicBezTo>
                  <a:cubicBezTo>
                    <a:pt x="740" y="316"/>
                    <a:pt x="767" y="317"/>
                    <a:pt x="793" y="317"/>
                  </a:cubicBezTo>
                  <a:cubicBezTo>
                    <a:pt x="825" y="317"/>
                    <a:pt x="846" y="338"/>
                    <a:pt x="846" y="370"/>
                  </a:cubicBezTo>
                  <a:cubicBezTo>
                    <a:pt x="846" y="405"/>
                    <a:pt x="846" y="439"/>
                    <a:pt x="846" y="474"/>
                  </a:cubicBezTo>
                  <a:cubicBezTo>
                    <a:pt x="846" y="507"/>
                    <a:pt x="825" y="528"/>
                    <a:pt x="793" y="528"/>
                  </a:cubicBezTo>
                  <a:cubicBezTo>
                    <a:pt x="766" y="528"/>
                    <a:pt x="740" y="528"/>
                    <a:pt x="713" y="528"/>
                  </a:cubicBezTo>
                  <a:cubicBezTo>
                    <a:pt x="706" y="528"/>
                    <a:pt x="703" y="529"/>
                    <a:pt x="700" y="536"/>
                  </a:cubicBezTo>
                  <a:cubicBezTo>
                    <a:pt x="698" y="542"/>
                    <a:pt x="697" y="547"/>
                    <a:pt x="702" y="552"/>
                  </a:cubicBezTo>
                  <a:cubicBezTo>
                    <a:pt x="721" y="571"/>
                    <a:pt x="740" y="589"/>
                    <a:pt x="759" y="608"/>
                  </a:cubicBezTo>
                  <a:cubicBezTo>
                    <a:pt x="782" y="632"/>
                    <a:pt x="782" y="662"/>
                    <a:pt x="759" y="685"/>
                  </a:cubicBezTo>
                  <a:cubicBezTo>
                    <a:pt x="735" y="710"/>
                    <a:pt x="710" y="734"/>
                    <a:pt x="685" y="759"/>
                  </a:cubicBezTo>
                  <a:cubicBezTo>
                    <a:pt x="663" y="781"/>
                    <a:pt x="632" y="780"/>
                    <a:pt x="609" y="758"/>
                  </a:cubicBezTo>
                  <a:cubicBezTo>
                    <a:pt x="590" y="740"/>
                    <a:pt x="572" y="721"/>
                    <a:pt x="553" y="702"/>
                  </a:cubicBezTo>
                  <a:cubicBezTo>
                    <a:pt x="550" y="700"/>
                    <a:pt x="543" y="699"/>
                    <a:pt x="539" y="699"/>
                  </a:cubicBezTo>
                  <a:cubicBezTo>
                    <a:pt x="532" y="700"/>
                    <a:pt x="528" y="704"/>
                    <a:pt x="528" y="712"/>
                  </a:cubicBezTo>
                  <a:cubicBezTo>
                    <a:pt x="529" y="738"/>
                    <a:pt x="528" y="763"/>
                    <a:pt x="529" y="789"/>
                  </a:cubicBezTo>
                  <a:cubicBezTo>
                    <a:pt x="529" y="824"/>
                    <a:pt x="508" y="845"/>
                    <a:pt x="474" y="846"/>
                  </a:cubicBezTo>
                  <a:cubicBezTo>
                    <a:pt x="439" y="846"/>
                    <a:pt x="405" y="846"/>
                    <a:pt x="370" y="845"/>
                  </a:cubicBezTo>
                  <a:cubicBezTo>
                    <a:pt x="340" y="845"/>
                    <a:pt x="319" y="825"/>
                    <a:pt x="318" y="794"/>
                  </a:cubicBezTo>
                  <a:cubicBezTo>
                    <a:pt x="317" y="767"/>
                    <a:pt x="317" y="740"/>
                    <a:pt x="318" y="713"/>
                  </a:cubicBezTo>
                  <a:cubicBezTo>
                    <a:pt x="318" y="705"/>
                    <a:pt x="315" y="700"/>
                    <a:pt x="307" y="699"/>
                  </a:cubicBezTo>
                  <a:cubicBezTo>
                    <a:pt x="303" y="699"/>
                    <a:pt x="296" y="700"/>
                    <a:pt x="293" y="703"/>
                  </a:cubicBezTo>
                  <a:cubicBezTo>
                    <a:pt x="276" y="720"/>
                    <a:pt x="259" y="737"/>
                    <a:pt x="242" y="754"/>
                  </a:cubicBezTo>
                  <a:cubicBezTo>
                    <a:pt x="215" y="782"/>
                    <a:pt x="185" y="782"/>
                    <a:pt x="158" y="756"/>
                  </a:cubicBezTo>
                  <a:cubicBezTo>
                    <a:pt x="135" y="733"/>
                    <a:pt x="112" y="710"/>
                    <a:pt x="89" y="686"/>
                  </a:cubicBezTo>
                  <a:cubicBezTo>
                    <a:pt x="64" y="661"/>
                    <a:pt x="64" y="632"/>
                    <a:pt x="89" y="607"/>
                  </a:cubicBezTo>
                  <a:cubicBezTo>
                    <a:pt x="107" y="589"/>
                    <a:pt x="125" y="570"/>
                    <a:pt x="143" y="553"/>
                  </a:cubicBezTo>
                  <a:cubicBezTo>
                    <a:pt x="149" y="547"/>
                    <a:pt x="149" y="543"/>
                    <a:pt x="146" y="537"/>
                  </a:cubicBezTo>
                  <a:cubicBezTo>
                    <a:pt x="144" y="530"/>
                    <a:pt x="140" y="528"/>
                    <a:pt x="133" y="528"/>
                  </a:cubicBezTo>
                  <a:cubicBezTo>
                    <a:pt x="106" y="528"/>
                    <a:pt x="80" y="528"/>
                    <a:pt x="53" y="528"/>
                  </a:cubicBezTo>
                  <a:cubicBezTo>
                    <a:pt x="22" y="528"/>
                    <a:pt x="1" y="507"/>
                    <a:pt x="1" y="476"/>
                  </a:cubicBezTo>
                  <a:cubicBezTo>
                    <a:pt x="0" y="458"/>
                    <a:pt x="1" y="440"/>
                    <a:pt x="1" y="423"/>
                  </a:cubicBezTo>
                  <a:close/>
                  <a:moveTo>
                    <a:pt x="647" y="129"/>
                  </a:moveTo>
                  <a:cubicBezTo>
                    <a:pt x="622" y="154"/>
                    <a:pt x="598" y="178"/>
                    <a:pt x="574" y="202"/>
                  </a:cubicBezTo>
                  <a:cubicBezTo>
                    <a:pt x="562" y="214"/>
                    <a:pt x="552" y="215"/>
                    <a:pt x="537" y="208"/>
                  </a:cubicBezTo>
                  <a:cubicBezTo>
                    <a:pt x="523" y="202"/>
                    <a:pt x="508" y="196"/>
                    <a:pt x="494" y="190"/>
                  </a:cubicBezTo>
                  <a:cubicBezTo>
                    <a:pt x="478" y="184"/>
                    <a:pt x="472" y="177"/>
                    <a:pt x="472" y="160"/>
                  </a:cubicBezTo>
                  <a:cubicBezTo>
                    <a:pt x="472" y="136"/>
                    <a:pt x="472" y="112"/>
                    <a:pt x="472" y="88"/>
                  </a:cubicBezTo>
                  <a:cubicBezTo>
                    <a:pt x="472" y="78"/>
                    <a:pt x="472" y="67"/>
                    <a:pt x="472" y="57"/>
                  </a:cubicBezTo>
                  <a:cubicBezTo>
                    <a:pt x="439" y="57"/>
                    <a:pt x="407" y="57"/>
                    <a:pt x="374" y="57"/>
                  </a:cubicBezTo>
                  <a:cubicBezTo>
                    <a:pt x="374" y="92"/>
                    <a:pt x="374" y="126"/>
                    <a:pt x="374" y="159"/>
                  </a:cubicBezTo>
                  <a:cubicBezTo>
                    <a:pt x="374" y="176"/>
                    <a:pt x="368" y="184"/>
                    <a:pt x="352" y="190"/>
                  </a:cubicBezTo>
                  <a:cubicBezTo>
                    <a:pt x="338" y="196"/>
                    <a:pt x="325" y="201"/>
                    <a:pt x="311" y="207"/>
                  </a:cubicBezTo>
                  <a:cubicBezTo>
                    <a:pt x="294" y="215"/>
                    <a:pt x="285" y="215"/>
                    <a:pt x="272" y="201"/>
                  </a:cubicBezTo>
                  <a:cubicBezTo>
                    <a:pt x="248" y="178"/>
                    <a:pt x="224" y="153"/>
                    <a:pt x="200" y="129"/>
                  </a:cubicBezTo>
                  <a:cubicBezTo>
                    <a:pt x="176" y="153"/>
                    <a:pt x="154" y="176"/>
                    <a:pt x="131" y="199"/>
                  </a:cubicBezTo>
                  <a:cubicBezTo>
                    <a:pt x="154" y="222"/>
                    <a:pt x="178" y="246"/>
                    <a:pt x="202" y="270"/>
                  </a:cubicBezTo>
                  <a:cubicBezTo>
                    <a:pt x="215" y="283"/>
                    <a:pt x="216" y="293"/>
                    <a:pt x="209" y="309"/>
                  </a:cubicBezTo>
                  <a:cubicBezTo>
                    <a:pt x="202" y="323"/>
                    <a:pt x="197" y="337"/>
                    <a:pt x="192" y="351"/>
                  </a:cubicBezTo>
                  <a:cubicBezTo>
                    <a:pt x="186" y="366"/>
                    <a:pt x="177" y="373"/>
                    <a:pt x="160" y="374"/>
                  </a:cubicBezTo>
                  <a:cubicBezTo>
                    <a:pt x="149" y="374"/>
                    <a:pt x="137" y="374"/>
                    <a:pt x="126" y="374"/>
                  </a:cubicBezTo>
                  <a:cubicBezTo>
                    <a:pt x="103" y="374"/>
                    <a:pt x="80" y="374"/>
                    <a:pt x="57" y="374"/>
                  </a:cubicBezTo>
                  <a:cubicBezTo>
                    <a:pt x="57" y="407"/>
                    <a:pt x="57" y="439"/>
                    <a:pt x="57" y="472"/>
                  </a:cubicBezTo>
                  <a:cubicBezTo>
                    <a:pt x="92" y="472"/>
                    <a:pt x="125" y="472"/>
                    <a:pt x="159" y="472"/>
                  </a:cubicBezTo>
                  <a:cubicBezTo>
                    <a:pt x="178" y="472"/>
                    <a:pt x="185" y="477"/>
                    <a:pt x="192" y="495"/>
                  </a:cubicBezTo>
                  <a:cubicBezTo>
                    <a:pt x="196" y="508"/>
                    <a:pt x="202" y="521"/>
                    <a:pt x="207" y="533"/>
                  </a:cubicBezTo>
                  <a:cubicBezTo>
                    <a:pt x="216" y="553"/>
                    <a:pt x="215" y="562"/>
                    <a:pt x="200" y="577"/>
                  </a:cubicBezTo>
                  <a:cubicBezTo>
                    <a:pt x="177" y="600"/>
                    <a:pt x="154" y="623"/>
                    <a:pt x="131" y="645"/>
                  </a:cubicBezTo>
                  <a:cubicBezTo>
                    <a:pt x="154" y="669"/>
                    <a:pt x="177" y="691"/>
                    <a:pt x="200" y="715"/>
                  </a:cubicBezTo>
                  <a:cubicBezTo>
                    <a:pt x="223" y="691"/>
                    <a:pt x="246" y="668"/>
                    <a:pt x="270" y="645"/>
                  </a:cubicBezTo>
                  <a:cubicBezTo>
                    <a:pt x="284" y="630"/>
                    <a:pt x="294" y="629"/>
                    <a:pt x="311" y="638"/>
                  </a:cubicBezTo>
                  <a:cubicBezTo>
                    <a:pt x="322" y="643"/>
                    <a:pt x="332" y="648"/>
                    <a:pt x="343" y="652"/>
                  </a:cubicBezTo>
                  <a:cubicBezTo>
                    <a:pt x="372" y="663"/>
                    <a:pt x="374" y="665"/>
                    <a:pt x="374" y="696"/>
                  </a:cubicBezTo>
                  <a:cubicBezTo>
                    <a:pt x="374" y="727"/>
                    <a:pt x="374" y="757"/>
                    <a:pt x="374" y="788"/>
                  </a:cubicBezTo>
                  <a:cubicBezTo>
                    <a:pt x="408" y="788"/>
                    <a:pt x="440" y="788"/>
                    <a:pt x="472" y="788"/>
                  </a:cubicBezTo>
                  <a:cubicBezTo>
                    <a:pt x="472" y="754"/>
                    <a:pt x="472" y="722"/>
                    <a:pt x="472" y="689"/>
                  </a:cubicBezTo>
                  <a:cubicBezTo>
                    <a:pt x="472" y="667"/>
                    <a:pt x="477" y="660"/>
                    <a:pt x="498" y="653"/>
                  </a:cubicBezTo>
                  <a:cubicBezTo>
                    <a:pt x="508" y="650"/>
                    <a:pt x="518" y="646"/>
                    <a:pt x="527" y="642"/>
                  </a:cubicBezTo>
                  <a:cubicBezTo>
                    <a:pt x="556" y="628"/>
                    <a:pt x="561" y="628"/>
                    <a:pt x="584" y="652"/>
                  </a:cubicBezTo>
                  <a:cubicBezTo>
                    <a:pt x="605" y="673"/>
                    <a:pt x="626" y="694"/>
                    <a:pt x="645" y="714"/>
                  </a:cubicBezTo>
                  <a:cubicBezTo>
                    <a:pt x="669" y="690"/>
                    <a:pt x="692" y="668"/>
                    <a:pt x="715" y="645"/>
                  </a:cubicBezTo>
                  <a:cubicBezTo>
                    <a:pt x="704" y="634"/>
                    <a:pt x="692" y="622"/>
                    <a:pt x="680" y="610"/>
                  </a:cubicBezTo>
                  <a:cubicBezTo>
                    <a:pt x="668" y="598"/>
                    <a:pt x="656" y="586"/>
                    <a:pt x="644" y="575"/>
                  </a:cubicBezTo>
                  <a:cubicBezTo>
                    <a:pt x="632" y="562"/>
                    <a:pt x="631" y="551"/>
                    <a:pt x="638" y="535"/>
                  </a:cubicBezTo>
                  <a:cubicBezTo>
                    <a:pt x="644" y="523"/>
                    <a:pt x="649" y="510"/>
                    <a:pt x="654" y="497"/>
                  </a:cubicBezTo>
                  <a:cubicBezTo>
                    <a:pt x="662" y="476"/>
                    <a:pt x="668" y="472"/>
                    <a:pt x="690" y="472"/>
                  </a:cubicBezTo>
                  <a:cubicBezTo>
                    <a:pt x="722" y="472"/>
                    <a:pt x="755" y="472"/>
                    <a:pt x="788" y="472"/>
                  </a:cubicBezTo>
                  <a:cubicBezTo>
                    <a:pt x="788" y="439"/>
                    <a:pt x="788" y="407"/>
                    <a:pt x="788" y="374"/>
                  </a:cubicBezTo>
                  <a:cubicBezTo>
                    <a:pt x="754" y="374"/>
                    <a:pt x="721" y="374"/>
                    <a:pt x="688" y="374"/>
                  </a:cubicBezTo>
                  <a:cubicBezTo>
                    <a:pt x="670" y="374"/>
                    <a:pt x="661" y="367"/>
                    <a:pt x="655" y="350"/>
                  </a:cubicBezTo>
                  <a:cubicBezTo>
                    <a:pt x="651" y="339"/>
                    <a:pt x="647" y="328"/>
                    <a:pt x="642" y="318"/>
                  </a:cubicBezTo>
                  <a:cubicBezTo>
                    <a:pt x="629" y="290"/>
                    <a:pt x="630" y="284"/>
                    <a:pt x="652" y="262"/>
                  </a:cubicBezTo>
                  <a:cubicBezTo>
                    <a:pt x="673" y="241"/>
                    <a:pt x="695" y="220"/>
                    <a:pt x="716" y="199"/>
                  </a:cubicBezTo>
                  <a:cubicBezTo>
                    <a:pt x="693" y="175"/>
                    <a:pt x="671" y="152"/>
                    <a:pt x="647" y="1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6073776" y="3236913"/>
              <a:ext cx="284163" cy="481013"/>
            </a:xfrm>
            <a:custGeom>
              <a:avLst/>
              <a:gdLst>
                <a:gd name="T0" fmla="*/ 610 w 808"/>
                <a:gd name="T1" fmla="*/ 302 h 1362"/>
                <a:gd name="T2" fmla="*/ 602 w 808"/>
                <a:gd name="T3" fmla="*/ 70 h 1362"/>
                <a:gd name="T4" fmla="*/ 602 w 808"/>
                <a:gd name="T5" fmla="*/ 64 h 1362"/>
                <a:gd name="T6" fmla="*/ 660 w 808"/>
                <a:gd name="T7" fmla="*/ 3 h 1362"/>
                <a:gd name="T8" fmla="*/ 718 w 808"/>
                <a:gd name="T9" fmla="*/ 39 h 1362"/>
                <a:gd name="T10" fmla="*/ 799 w 808"/>
                <a:gd name="T11" fmla="*/ 395 h 1362"/>
                <a:gd name="T12" fmla="*/ 702 w 808"/>
                <a:gd name="T13" fmla="*/ 904 h 1362"/>
                <a:gd name="T14" fmla="*/ 569 w 808"/>
                <a:gd name="T15" fmla="*/ 1113 h 1362"/>
                <a:gd name="T16" fmla="*/ 350 w 808"/>
                <a:gd name="T17" fmla="*/ 1354 h 1362"/>
                <a:gd name="T18" fmla="*/ 331 w 808"/>
                <a:gd name="T19" fmla="*/ 1359 h 1362"/>
                <a:gd name="T20" fmla="*/ 12 w 808"/>
                <a:gd name="T21" fmla="*/ 1251 h 1362"/>
                <a:gd name="T22" fmla="*/ 1 w 808"/>
                <a:gd name="T23" fmla="*/ 1235 h 1362"/>
                <a:gd name="T24" fmla="*/ 8 w 808"/>
                <a:gd name="T25" fmla="*/ 1056 h 1362"/>
                <a:gd name="T26" fmla="*/ 36 w 808"/>
                <a:gd name="T27" fmla="*/ 951 h 1362"/>
                <a:gd name="T28" fmla="*/ 148 w 808"/>
                <a:gd name="T29" fmla="*/ 753 h 1362"/>
                <a:gd name="T30" fmla="*/ 215 w 808"/>
                <a:gd name="T31" fmla="*/ 666 h 1362"/>
                <a:gd name="T32" fmla="*/ 287 w 808"/>
                <a:gd name="T33" fmla="*/ 501 h 1362"/>
                <a:gd name="T34" fmla="*/ 310 w 808"/>
                <a:gd name="T35" fmla="*/ 442 h 1362"/>
                <a:gd name="T36" fmla="*/ 396 w 808"/>
                <a:gd name="T37" fmla="*/ 394 h 1362"/>
                <a:gd name="T38" fmla="*/ 422 w 808"/>
                <a:gd name="T39" fmla="*/ 416 h 1362"/>
                <a:gd name="T40" fmla="*/ 412 w 808"/>
                <a:gd name="T41" fmla="*/ 527 h 1362"/>
                <a:gd name="T42" fmla="*/ 346 w 808"/>
                <a:gd name="T43" fmla="*/ 677 h 1362"/>
                <a:gd name="T44" fmla="*/ 211 w 808"/>
                <a:gd name="T45" fmla="*/ 976 h 1362"/>
                <a:gd name="T46" fmla="*/ 207 w 808"/>
                <a:gd name="T47" fmla="*/ 985 h 1362"/>
                <a:gd name="T48" fmla="*/ 212 w 808"/>
                <a:gd name="T49" fmla="*/ 1015 h 1362"/>
                <a:gd name="T50" fmla="*/ 241 w 808"/>
                <a:gd name="T51" fmla="*/ 1024 h 1362"/>
                <a:gd name="T52" fmla="*/ 317 w 808"/>
                <a:gd name="T53" fmla="*/ 994 h 1362"/>
                <a:gd name="T54" fmla="*/ 502 w 808"/>
                <a:gd name="T55" fmla="*/ 841 h 1362"/>
                <a:gd name="T56" fmla="*/ 578 w 808"/>
                <a:gd name="T57" fmla="*/ 651 h 1362"/>
                <a:gd name="T58" fmla="*/ 607 w 808"/>
                <a:gd name="T59" fmla="*/ 376 h 1362"/>
                <a:gd name="T60" fmla="*/ 607 w 808"/>
                <a:gd name="T61" fmla="*/ 302 h 1362"/>
                <a:gd name="T62" fmla="*/ 610 w 808"/>
                <a:gd name="T63" fmla="*/ 302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8" h="1362">
                  <a:moveTo>
                    <a:pt x="610" y="302"/>
                  </a:moveTo>
                  <a:cubicBezTo>
                    <a:pt x="607" y="225"/>
                    <a:pt x="605" y="147"/>
                    <a:pt x="602" y="70"/>
                  </a:cubicBezTo>
                  <a:cubicBezTo>
                    <a:pt x="602" y="68"/>
                    <a:pt x="602" y="66"/>
                    <a:pt x="602" y="64"/>
                  </a:cubicBezTo>
                  <a:cubicBezTo>
                    <a:pt x="600" y="26"/>
                    <a:pt x="608" y="7"/>
                    <a:pt x="660" y="3"/>
                  </a:cubicBezTo>
                  <a:cubicBezTo>
                    <a:pt x="701" y="0"/>
                    <a:pt x="702" y="1"/>
                    <a:pt x="718" y="39"/>
                  </a:cubicBezTo>
                  <a:cubicBezTo>
                    <a:pt x="766" y="153"/>
                    <a:pt x="792" y="272"/>
                    <a:pt x="799" y="395"/>
                  </a:cubicBezTo>
                  <a:cubicBezTo>
                    <a:pt x="808" y="573"/>
                    <a:pt x="768" y="741"/>
                    <a:pt x="702" y="904"/>
                  </a:cubicBezTo>
                  <a:cubicBezTo>
                    <a:pt x="671" y="982"/>
                    <a:pt x="621" y="1048"/>
                    <a:pt x="569" y="1113"/>
                  </a:cubicBezTo>
                  <a:cubicBezTo>
                    <a:pt x="502" y="1199"/>
                    <a:pt x="431" y="1281"/>
                    <a:pt x="350" y="1354"/>
                  </a:cubicBezTo>
                  <a:cubicBezTo>
                    <a:pt x="344" y="1360"/>
                    <a:pt x="339" y="1362"/>
                    <a:pt x="331" y="1359"/>
                  </a:cubicBezTo>
                  <a:cubicBezTo>
                    <a:pt x="225" y="1322"/>
                    <a:pt x="118" y="1286"/>
                    <a:pt x="12" y="1251"/>
                  </a:cubicBezTo>
                  <a:cubicBezTo>
                    <a:pt x="3" y="1248"/>
                    <a:pt x="0" y="1244"/>
                    <a:pt x="1" y="1235"/>
                  </a:cubicBezTo>
                  <a:cubicBezTo>
                    <a:pt x="3" y="1175"/>
                    <a:pt x="2" y="1115"/>
                    <a:pt x="8" y="1056"/>
                  </a:cubicBezTo>
                  <a:cubicBezTo>
                    <a:pt x="11" y="1021"/>
                    <a:pt x="25" y="985"/>
                    <a:pt x="36" y="951"/>
                  </a:cubicBezTo>
                  <a:cubicBezTo>
                    <a:pt x="62" y="878"/>
                    <a:pt x="98" y="812"/>
                    <a:pt x="148" y="753"/>
                  </a:cubicBezTo>
                  <a:cubicBezTo>
                    <a:pt x="172" y="725"/>
                    <a:pt x="195" y="697"/>
                    <a:pt x="215" y="666"/>
                  </a:cubicBezTo>
                  <a:cubicBezTo>
                    <a:pt x="248" y="615"/>
                    <a:pt x="270" y="559"/>
                    <a:pt x="287" y="501"/>
                  </a:cubicBezTo>
                  <a:cubicBezTo>
                    <a:pt x="293" y="481"/>
                    <a:pt x="301" y="461"/>
                    <a:pt x="310" y="442"/>
                  </a:cubicBezTo>
                  <a:cubicBezTo>
                    <a:pt x="328" y="407"/>
                    <a:pt x="360" y="396"/>
                    <a:pt x="396" y="394"/>
                  </a:cubicBezTo>
                  <a:cubicBezTo>
                    <a:pt x="410" y="393"/>
                    <a:pt x="419" y="402"/>
                    <a:pt x="422" y="416"/>
                  </a:cubicBezTo>
                  <a:cubicBezTo>
                    <a:pt x="433" y="454"/>
                    <a:pt x="427" y="491"/>
                    <a:pt x="412" y="527"/>
                  </a:cubicBezTo>
                  <a:cubicBezTo>
                    <a:pt x="391" y="577"/>
                    <a:pt x="368" y="627"/>
                    <a:pt x="346" y="677"/>
                  </a:cubicBezTo>
                  <a:cubicBezTo>
                    <a:pt x="301" y="776"/>
                    <a:pt x="256" y="876"/>
                    <a:pt x="211" y="976"/>
                  </a:cubicBezTo>
                  <a:cubicBezTo>
                    <a:pt x="210" y="979"/>
                    <a:pt x="209" y="982"/>
                    <a:pt x="207" y="985"/>
                  </a:cubicBezTo>
                  <a:cubicBezTo>
                    <a:pt x="203" y="996"/>
                    <a:pt x="204" y="1006"/>
                    <a:pt x="212" y="1015"/>
                  </a:cubicBezTo>
                  <a:cubicBezTo>
                    <a:pt x="219" y="1024"/>
                    <a:pt x="230" y="1029"/>
                    <a:pt x="241" y="1024"/>
                  </a:cubicBezTo>
                  <a:cubicBezTo>
                    <a:pt x="267" y="1015"/>
                    <a:pt x="293" y="1005"/>
                    <a:pt x="317" y="994"/>
                  </a:cubicBezTo>
                  <a:cubicBezTo>
                    <a:pt x="392" y="960"/>
                    <a:pt x="457" y="912"/>
                    <a:pt x="502" y="841"/>
                  </a:cubicBezTo>
                  <a:cubicBezTo>
                    <a:pt x="540" y="782"/>
                    <a:pt x="563" y="718"/>
                    <a:pt x="578" y="651"/>
                  </a:cubicBezTo>
                  <a:cubicBezTo>
                    <a:pt x="599" y="560"/>
                    <a:pt x="605" y="468"/>
                    <a:pt x="607" y="376"/>
                  </a:cubicBezTo>
                  <a:cubicBezTo>
                    <a:pt x="607" y="351"/>
                    <a:pt x="607" y="327"/>
                    <a:pt x="607" y="302"/>
                  </a:cubicBezTo>
                  <a:cubicBezTo>
                    <a:pt x="608" y="302"/>
                    <a:pt x="609" y="302"/>
                    <a:pt x="610" y="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" name="Freeform 25"/>
            <p:cNvSpPr>
              <a:spLocks noEditPoints="1"/>
            </p:cNvSpPr>
            <p:nvPr/>
          </p:nvSpPr>
          <p:spPr bwMode="auto">
            <a:xfrm>
              <a:off x="5984876" y="3686175"/>
              <a:ext cx="242888" cy="214313"/>
            </a:xfrm>
            <a:custGeom>
              <a:avLst/>
              <a:gdLst>
                <a:gd name="T0" fmla="*/ 0 w 692"/>
                <a:gd name="T1" fmla="*/ 377 h 610"/>
                <a:gd name="T2" fmla="*/ 17 w 692"/>
                <a:gd name="T3" fmla="*/ 324 h 610"/>
                <a:gd name="T4" fmla="*/ 107 w 692"/>
                <a:gd name="T5" fmla="*/ 59 h 610"/>
                <a:gd name="T6" fmla="*/ 196 w 692"/>
                <a:gd name="T7" fmla="*/ 15 h 610"/>
                <a:gd name="T8" fmla="*/ 517 w 692"/>
                <a:gd name="T9" fmla="*/ 123 h 610"/>
                <a:gd name="T10" fmla="*/ 640 w 692"/>
                <a:gd name="T11" fmla="*/ 165 h 610"/>
                <a:gd name="T12" fmla="*/ 680 w 692"/>
                <a:gd name="T13" fmla="*/ 247 h 610"/>
                <a:gd name="T14" fmla="*/ 576 w 692"/>
                <a:gd name="T15" fmla="*/ 555 h 610"/>
                <a:gd name="T16" fmla="*/ 491 w 692"/>
                <a:gd name="T17" fmla="*/ 597 h 610"/>
                <a:gd name="T18" fmla="*/ 46 w 692"/>
                <a:gd name="T19" fmla="*/ 446 h 610"/>
                <a:gd name="T20" fmla="*/ 0 w 692"/>
                <a:gd name="T21" fmla="*/ 377 h 610"/>
                <a:gd name="T22" fmla="*/ 311 w 692"/>
                <a:gd name="T23" fmla="*/ 243 h 610"/>
                <a:gd name="T24" fmla="*/ 198 w 692"/>
                <a:gd name="T25" fmla="*/ 131 h 610"/>
                <a:gd name="T26" fmla="*/ 89 w 692"/>
                <a:gd name="T27" fmla="*/ 243 h 610"/>
                <a:gd name="T28" fmla="*/ 200 w 692"/>
                <a:gd name="T29" fmla="*/ 353 h 610"/>
                <a:gd name="T30" fmla="*/ 311 w 692"/>
                <a:gd name="T31" fmla="*/ 243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2" h="610">
                  <a:moveTo>
                    <a:pt x="0" y="377"/>
                  </a:moveTo>
                  <a:cubicBezTo>
                    <a:pt x="4" y="364"/>
                    <a:pt x="10" y="344"/>
                    <a:pt x="17" y="324"/>
                  </a:cubicBezTo>
                  <a:cubicBezTo>
                    <a:pt x="47" y="236"/>
                    <a:pt x="77" y="148"/>
                    <a:pt x="107" y="59"/>
                  </a:cubicBezTo>
                  <a:cubicBezTo>
                    <a:pt x="122" y="16"/>
                    <a:pt x="154" y="0"/>
                    <a:pt x="196" y="15"/>
                  </a:cubicBezTo>
                  <a:cubicBezTo>
                    <a:pt x="303" y="51"/>
                    <a:pt x="410" y="87"/>
                    <a:pt x="517" y="123"/>
                  </a:cubicBezTo>
                  <a:cubicBezTo>
                    <a:pt x="558" y="137"/>
                    <a:pt x="599" y="151"/>
                    <a:pt x="640" y="165"/>
                  </a:cubicBezTo>
                  <a:cubicBezTo>
                    <a:pt x="675" y="177"/>
                    <a:pt x="692" y="212"/>
                    <a:pt x="680" y="247"/>
                  </a:cubicBezTo>
                  <a:cubicBezTo>
                    <a:pt x="646" y="350"/>
                    <a:pt x="611" y="452"/>
                    <a:pt x="576" y="555"/>
                  </a:cubicBezTo>
                  <a:cubicBezTo>
                    <a:pt x="563" y="593"/>
                    <a:pt x="529" y="610"/>
                    <a:pt x="491" y="597"/>
                  </a:cubicBezTo>
                  <a:cubicBezTo>
                    <a:pt x="343" y="547"/>
                    <a:pt x="194" y="497"/>
                    <a:pt x="46" y="446"/>
                  </a:cubicBezTo>
                  <a:cubicBezTo>
                    <a:pt x="17" y="437"/>
                    <a:pt x="0" y="414"/>
                    <a:pt x="0" y="377"/>
                  </a:cubicBezTo>
                  <a:close/>
                  <a:moveTo>
                    <a:pt x="311" y="243"/>
                  </a:moveTo>
                  <a:cubicBezTo>
                    <a:pt x="311" y="179"/>
                    <a:pt x="262" y="131"/>
                    <a:pt x="198" y="131"/>
                  </a:cubicBezTo>
                  <a:cubicBezTo>
                    <a:pt x="138" y="131"/>
                    <a:pt x="89" y="182"/>
                    <a:pt x="89" y="243"/>
                  </a:cubicBezTo>
                  <a:cubicBezTo>
                    <a:pt x="89" y="304"/>
                    <a:pt x="139" y="353"/>
                    <a:pt x="200" y="353"/>
                  </a:cubicBezTo>
                  <a:cubicBezTo>
                    <a:pt x="262" y="353"/>
                    <a:pt x="311" y="304"/>
                    <a:pt x="311" y="2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5499101" y="3225800"/>
              <a:ext cx="282575" cy="479425"/>
            </a:xfrm>
            <a:custGeom>
              <a:avLst/>
              <a:gdLst>
                <a:gd name="T0" fmla="*/ 805 w 805"/>
                <a:gd name="T1" fmla="*/ 1145 h 1359"/>
                <a:gd name="T2" fmla="*/ 805 w 805"/>
                <a:gd name="T3" fmla="*/ 1235 h 1359"/>
                <a:gd name="T4" fmla="*/ 795 w 805"/>
                <a:gd name="T5" fmla="*/ 1249 h 1359"/>
                <a:gd name="T6" fmla="*/ 473 w 805"/>
                <a:gd name="T7" fmla="*/ 1358 h 1359"/>
                <a:gd name="T8" fmla="*/ 458 w 805"/>
                <a:gd name="T9" fmla="*/ 1354 h 1359"/>
                <a:gd name="T10" fmla="*/ 150 w 805"/>
                <a:gd name="T11" fmla="*/ 993 h 1359"/>
                <a:gd name="T12" fmla="*/ 69 w 805"/>
                <a:gd name="T13" fmla="*/ 808 h 1359"/>
                <a:gd name="T14" fmla="*/ 10 w 805"/>
                <a:gd name="T15" fmla="*/ 534 h 1359"/>
                <a:gd name="T16" fmla="*/ 29 w 805"/>
                <a:gd name="T17" fmla="*/ 228 h 1359"/>
                <a:gd name="T18" fmla="*/ 97 w 805"/>
                <a:gd name="T19" fmla="*/ 19 h 1359"/>
                <a:gd name="T20" fmla="*/ 121 w 805"/>
                <a:gd name="T21" fmla="*/ 2 h 1359"/>
                <a:gd name="T22" fmla="*/ 171 w 805"/>
                <a:gd name="T23" fmla="*/ 7 h 1359"/>
                <a:gd name="T24" fmla="*/ 204 w 805"/>
                <a:gd name="T25" fmla="*/ 55 h 1359"/>
                <a:gd name="T26" fmla="*/ 198 w 805"/>
                <a:gd name="T27" fmla="*/ 223 h 1359"/>
                <a:gd name="T28" fmla="*/ 206 w 805"/>
                <a:gd name="T29" fmla="*/ 504 h 1359"/>
                <a:gd name="T30" fmla="*/ 238 w 805"/>
                <a:gd name="T31" fmla="*/ 687 h 1359"/>
                <a:gd name="T32" fmla="*/ 279 w 805"/>
                <a:gd name="T33" fmla="*/ 797 h 1359"/>
                <a:gd name="T34" fmla="*/ 449 w 805"/>
                <a:gd name="T35" fmla="*/ 972 h 1359"/>
                <a:gd name="T36" fmla="*/ 556 w 805"/>
                <a:gd name="T37" fmla="*/ 1021 h 1359"/>
                <a:gd name="T38" fmla="*/ 594 w 805"/>
                <a:gd name="T39" fmla="*/ 1015 h 1359"/>
                <a:gd name="T40" fmla="*/ 596 w 805"/>
                <a:gd name="T41" fmla="*/ 978 h 1359"/>
                <a:gd name="T42" fmla="*/ 411 w 805"/>
                <a:gd name="T43" fmla="*/ 568 h 1359"/>
                <a:gd name="T44" fmla="*/ 380 w 805"/>
                <a:gd name="T45" fmla="*/ 433 h 1359"/>
                <a:gd name="T46" fmla="*/ 431 w 805"/>
                <a:gd name="T47" fmla="*/ 395 h 1359"/>
                <a:gd name="T48" fmla="*/ 504 w 805"/>
                <a:gd name="T49" fmla="*/ 457 h 1359"/>
                <a:gd name="T50" fmla="*/ 536 w 805"/>
                <a:gd name="T51" fmla="*/ 550 h 1359"/>
                <a:gd name="T52" fmla="*/ 646 w 805"/>
                <a:gd name="T53" fmla="*/ 737 h 1359"/>
                <a:gd name="T54" fmla="*/ 791 w 805"/>
                <a:gd name="T55" fmla="*/ 1015 h 1359"/>
                <a:gd name="T56" fmla="*/ 805 w 805"/>
                <a:gd name="T57" fmla="*/ 1145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05" h="1359">
                  <a:moveTo>
                    <a:pt x="805" y="1145"/>
                  </a:moveTo>
                  <a:cubicBezTo>
                    <a:pt x="805" y="1175"/>
                    <a:pt x="805" y="1205"/>
                    <a:pt x="805" y="1235"/>
                  </a:cubicBezTo>
                  <a:cubicBezTo>
                    <a:pt x="805" y="1243"/>
                    <a:pt x="803" y="1247"/>
                    <a:pt x="795" y="1249"/>
                  </a:cubicBezTo>
                  <a:cubicBezTo>
                    <a:pt x="688" y="1285"/>
                    <a:pt x="581" y="1322"/>
                    <a:pt x="473" y="1358"/>
                  </a:cubicBezTo>
                  <a:cubicBezTo>
                    <a:pt x="469" y="1359"/>
                    <a:pt x="461" y="1357"/>
                    <a:pt x="458" y="1354"/>
                  </a:cubicBezTo>
                  <a:cubicBezTo>
                    <a:pt x="341" y="1246"/>
                    <a:pt x="239" y="1125"/>
                    <a:pt x="150" y="993"/>
                  </a:cubicBezTo>
                  <a:cubicBezTo>
                    <a:pt x="113" y="936"/>
                    <a:pt x="90" y="872"/>
                    <a:pt x="69" y="808"/>
                  </a:cubicBezTo>
                  <a:cubicBezTo>
                    <a:pt x="39" y="719"/>
                    <a:pt x="18" y="628"/>
                    <a:pt x="10" y="534"/>
                  </a:cubicBezTo>
                  <a:cubicBezTo>
                    <a:pt x="0" y="431"/>
                    <a:pt x="8" y="329"/>
                    <a:pt x="29" y="228"/>
                  </a:cubicBezTo>
                  <a:cubicBezTo>
                    <a:pt x="44" y="156"/>
                    <a:pt x="67" y="86"/>
                    <a:pt x="97" y="19"/>
                  </a:cubicBezTo>
                  <a:cubicBezTo>
                    <a:pt x="102" y="7"/>
                    <a:pt x="107" y="0"/>
                    <a:pt x="121" y="2"/>
                  </a:cubicBezTo>
                  <a:cubicBezTo>
                    <a:pt x="138" y="4"/>
                    <a:pt x="155" y="2"/>
                    <a:pt x="171" y="7"/>
                  </a:cubicBezTo>
                  <a:cubicBezTo>
                    <a:pt x="204" y="17"/>
                    <a:pt x="205" y="26"/>
                    <a:pt x="204" y="55"/>
                  </a:cubicBezTo>
                  <a:cubicBezTo>
                    <a:pt x="203" y="111"/>
                    <a:pt x="198" y="167"/>
                    <a:pt x="198" y="223"/>
                  </a:cubicBezTo>
                  <a:cubicBezTo>
                    <a:pt x="199" y="317"/>
                    <a:pt x="201" y="411"/>
                    <a:pt x="206" y="504"/>
                  </a:cubicBezTo>
                  <a:cubicBezTo>
                    <a:pt x="209" y="566"/>
                    <a:pt x="219" y="628"/>
                    <a:pt x="238" y="687"/>
                  </a:cubicBezTo>
                  <a:cubicBezTo>
                    <a:pt x="251" y="724"/>
                    <a:pt x="263" y="762"/>
                    <a:pt x="279" y="797"/>
                  </a:cubicBezTo>
                  <a:cubicBezTo>
                    <a:pt x="316" y="874"/>
                    <a:pt x="372" y="934"/>
                    <a:pt x="449" y="972"/>
                  </a:cubicBezTo>
                  <a:cubicBezTo>
                    <a:pt x="484" y="990"/>
                    <a:pt x="520" y="1005"/>
                    <a:pt x="556" y="1021"/>
                  </a:cubicBezTo>
                  <a:cubicBezTo>
                    <a:pt x="570" y="1027"/>
                    <a:pt x="583" y="1026"/>
                    <a:pt x="594" y="1015"/>
                  </a:cubicBezTo>
                  <a:cubicBezTo>
                    <a:pt x="604" y="1003"/>
                    <a:pt x="602" y="990"/>
                    <a:pt x="596" y="978"/>
                  </a:cubicBezTo>
                  <a:cubicBezTo>
                    <a:pt x="534" y="841"/>
                    <a:pt x="473" y="704"/>
                    <a:pt x="411" y="568"/>
                  </a:cubicBezTo>
                  <a:cubicBezTo>
                    <a:pt x="392" y="525"/>
                    <a:pt x="375" y="482"/>
                    <a:pt x="380" y="433"/>
                  </a:cubicBezTo>
                  <a:cubicBezTo>
                    <a:pt x="383" y="398"/>
                    <a:pt x="397" y="388"/>
                    <a:pt x="431" y="395"/>
                  </a:cubicBezTo>
                  <a:cubicBezTo>
                    <a:pt x="466" y="403"/>
                    <a:pt x="492" y="422"/>
                    <a:pt x="504" y="457"/>
                  </a:cubicBezTo>
                  <a:cubicBezTo>
                    <a:pt x="515" y="488"/>
                    <a:pt x="525" y="519"/>
                    <a:pt x="536" y="550"/>
                  </a:cubicBezTo>
                  <a:cubicBezTo>
                    <a:pt x="560" y="620"/>
                    <a:pt x="596" y="683"/>
                    <a:pt x="646" y="737"/>
                  </a:cubicBezTo>
                  <a:cubicBezTo>
                    <a:pt x="718" y="817"/>
                    <a:pt x="761" y="912"/>
                    <a:pt x="791" y="1015"/>
                  </a:cubicBezTo>
                  <a:cubicBezTo>
                    <a:pt x="803" y="1058"/>
                    <a:pt x="799" y="1102"/>
                    <a:pt x="805" y="11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5630863" y="3675063"/>
              <a:ext cx="242888" cy="214313"/>
            </a:xfrm>
            <a:custGeom>
              <a:avLst/>
              <a:gdLst>
                <a:gd name="T0" fmla="*/ 0 w 692"/>
                <a:gd name="T1" fmla="*/ 224 h 609"/>
                <a:gd name="T2" fmla="*/ 43 w 692"/>
                <a:gd name="T3" fmla="*/ 165 h 609"/>
                <a:gd name="T4" fmla="*/ 496 w 692"/>
                <a:gd name="T5" fmla="*/ 11 h 609"/>
                <a:gd name="T6" fmla="*/ 577 w 692"/>
                <a:gd name="T7" fmla="*/ 54 h 609"/>
                <a:gd name="T8" fmla="*/ 618 w 692"/>
                <a:gd name="T9" fmla="*/ 176 h 609"/>
                <a:gd name="T10" fmla="*/ 674 w 692"/>
                <a:gd name="T11" fmla="*/ 338 h 609"/>
                <a:gd name="T12" fmla="*/ 682 w 692"/>
                <a:gd name="T13" fmla="*/ 365 h 609"/>
                <a:gd name="T14" fmla="*/ 641 w 692"/>
                <a:gd name="T15" fmla="*/ 445 h 609"/>
                <a:gd name="T16" fmla="*/ 193 w 692"/>
                <a:gd name="T17" fmla="*/ 596 h 609"/>
                <a:gd name="T18" fmla="*/ 110 w 692"/>
                <a:gd name="T19" fmla="*/ 555 h 609"/>
                <a:gd name="T20" fmla="*/ 6 w 692"/>
                <a:gd name="T21" fmla="*/ 247 h 609"/>
                <a:gd name="T22" fmla="*/ 0 w 692"/>
                <a:gd name="T23" fmla="*/ 224 h 609"/>
                <a:gd name="T24" fmla="*/ 595 w 692"/>
                <a:gd name="T25" fmla="*/ 242 h 609"/>
                <a:gd name="T26" fmla="*/ 483 w 692"/>
                <a:gd name="T27" fmla="*/ 130 h 609"/>
                <a:gd name="T28" fmla="*/ 373 w 692"/>
                <a:gd name="T29" fmla="*/ 242 h 609"/>
                <a:gd name="T30" fmla="*/ 485 w 692"/>
                <a:gd name="T31" fmla="*/ 353 h 609"/>
                <a:gd name="T32" fmla="*/ 595 w 692"/>
                <a:gd name="T33" fmla="*/ 242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2" h="609">
                  <a:moveTo>
                    <a:pt x="0" y="224"/>
                  </a:moveTo>
                  <a:cubicBezTo>
                    <a:pt x="1" y="197"/>
                    <a:pt x="17" y="174"/>
                    <a:pt x="43" y="165"/>
                  </a:cubicBezTo>
                  <a:cubicBezTo>
                    <a:pt x="194" y="113"/>
                    <a:pt x="345" y="62"/>
                    <a:pt x="496" y="11"/>
                  </a:cubicBezTo>
                  <a:cubicBezTo>
                    <a:pt x="531" y="0"/>
                    <a:pt x="564" y="18"/>
                    <a:pt x="577" y="54"/>
                  </a:cubicBezTo>
                  <a:cubicBezTo>
                    <a:pt x="591" y="95"/>
                    <a:pt x="604" y="135"/>
                    <a:pt x="618" y="176"/>
                  </a:cubicBezTo>
                  <a:cubicBezTo>
                    <a:pt x="636" y="230"/>
                    <a:pt x="655" y="284"/>
                    <a:pt x="674" y="338"/>
                  </a:cubicBezTo>
                  <a:cubicBezTo>
                    <a:pt x="677" y="347"/>
                    <a:pt x="680" y="356"/>
                    <a:pt x="682" y="365"/>
                  </a:cubicBezTo>
                  <a:cubicBezTo>
                    <a:pt x="692" y="400"/>
                    <a:pt x="675" y="434"/>
                    <a:pt x="641" y="445"/>
                  </a:cubicBezTo>
                  <a:cubicBezTo>
                    <a:pt x="492" y="496"/>
                    <a:pt x="343" y="546"/>
                    <a:pt x="193" y="596"/>
                  </a:cubicBezTo>
                  <a:cubicBezTo>
                    <a:pt x="156" y="609"/>
                    <a:pt x="123" y="593"/>
                    <a:pt x="110" y="555"/>
                  </a:cubicBezTo>
                  <a:cubicBezTo>
                    <a:pt x="75" y="453"/>
                    <a:pt x="40" y="350"/>
                    <a:pt x="6" y="247"/>
                  </a:cubicBezTo>
                  <a:cubicBezTo>
                    <a:pt x="3" y="240"/>
                    <a:pt x="2" y="232"/>
                    <a:pt x="0" y="224"/>
                  </a:cubicBezTo>
                  <a:close/>
                  <a:moveTo>
                    <a:pt x="595" y="242"/>
                  </a:moveTo>
                  <a:cubicBezTo>
                    <a:pt x="595" y="178"/>
                    <a:pt x="546" y="130"/>
                    <a:pt x="483" y="130"/>
                  </a:cubicBezTo>
                  <a:cubicBezTo>
                    <a:pt x="423" y="130"/>
                    <a:pt x="373" y="182"/>
                    <a:pt x="373" y="242"/>
                  </a:cubicBezTo>
                  <a:cubicBezTo>
                    <a:pt x="374" y="303"/>
                    <a:pt x="424" y="353"/>
                    <a:pt x="485" y="353"/>
                  </a:cubicBezTo>
                  <a:cubicBezTo>
                    <a:pt x="546" y="352"/>
                    <a:pt x="596" y="303"/>
                    <a:pt x="595" y="2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4" name="Freeform 28"/>
            <p:cNvSpPr>
              <a:spLocks noEditPoints="1"/>
            </p:cNvSpPr>
            <p:nvPr/>
          </p:nvSpPr>
          <p:spPr bwMode="auto">
            <a:xfrm>
              <a:off x="5614988" y="3051175"/>
              <a:ext cx="258763" cy="258763"/>
            </a:xfrm>
            <a:custGeom>
              <a:avLst/>
              <a:gdLst>
                <a:gd name="T0" fmla="*/ 660 w 734"/>
                <a:gd name="T1" fmla="*/ 143 h 730"/>
                <a:gd name="T2" fmla="*/ 591 w 734"/>
                <a:gd name="T3" fmla="*/ 211 h 730"/>
                <a:gd name="T4" fmla="*/ 585 w 734"/>
                <a:gd name="T5" fmla="*/ 255 h 730"/>
                <a:gd name="T6" fmla="*/ 601 w 734"/>
                <a:gd name="T7" fmla="*/ 294 h 730"/>
                <a:gd name="T8" fmla="*/ 631 w 734"/>
                <a:gd name="T9" fmla="*/ 316 h 730"/>
                <a:gd name="T10" fmla="*/ 720 w 734"/>
                <a:gd name="T11" fmla="*/ 316 h 730"/>
                <a:gd name="T12" fmla="*/ 734 w 734"/>
                <a:gd name="T13" fmla="*/ 316 h 730"/>
                <a:gd name="T14" fmla="*/ 734 w 734"/>
                <a:gd name="T15" fmla="*/ 414 h 730"/>
                <a:gd name="T16" fmla="*/ 665 w 734"/>
                <a:gd name="T17" fmla="*/ 414 h 730"/>
                <a:gd name="T18" fmla="*/ 632 w 734"/>
                <a:gd name="T19" fmla="*/ 414 h 730"/>
                <a:gd name="T20" fmla="*/ 601 w 734"/>
                <a:gd name="T21" fmla="*/ 436 h 730"/>
                <a:gd name="T22" fmla="*/ 583 w 734"/>
                <a:gd name="T23" fmla="*/ 478 h 730"/>
                <a:gd name="T24" fmla="*/ 590 w 734"/>
                <a:gd name="T25" fmla="*/ 517 h 730"/>
                <a:gd name="T26" fmla="*/ 661 w 734"/>
                <a:gd name="T27" fmla="*/ 588 h 730"/>
                <a:gd name="T28" fmla="*/ 591 w 734"/>
                <a:gd name="T29" fmla="*/ 656 h 730"/>
                <a:gd name="T30" fmla="*/ 527 w 734"/>
                <a:gd name="T31" fmla="*/ 592 h 730"/>
                <a:gd name="T32" fmla="*/ 475 w 734"/>
                <a:gd name="T33" fmla="*/ 583 h 730"/>
                <a:gd name="T34" fmla="*/ 442 w 734"/>
                <a:gd name="T35" fmla="*/ 596 h 730"/>
                <a:gd name="T36" fmla="*/ 417 w 734"/>
                <a:gd name="T37" fmla="*/ 629 h 730"/>
                <a:gd name="T38" fmla="*/ 417 w 734"/>
                <a:gd name="T39" fmla="*/ 717 h 730"/>
                <a:gd name="T40" fmla="*/ 417 w 734"/>
                <a:gd name="T41" fmla="*/ 730 h 730"/>
                <a:gd name="T42" fmla="*/ 320 w 734"/>
                <a:gd name="T43" fmla="*/ 730 h 730"/>
                <a:gd name="T44" fmla="*/ 320 w 734"/>
                <a:gd name="T45" fmla="*/ 635 h 730"/>
                <a:gd name="T46" fmla="*/ 292 w 734"/>
                <a:gd name="T47" fmla="*/ 595 h 730"/>
                <a:gd name="T48" fmla="*/ 255 w 734"/>
                <a:gd name="T49" fmla="*/ 580 h 730"/>
                <a:gd name="T50" fmla="*/ 216 w 734"/>
                <a:gd name="T51" fmla="*/ 586 h 730"/>
                <a:gd name="T52" fmla="*/ 146 w 734"/>
                <a:gd name="T53" fmla="*/ 657 h 730"/>
                <a:gd name="T54" fmla="*/ 75 w 734"/>
                <a:gd name="T55" fmla="*/ 587 h 730"/>
                <a:gd name="T56" fmla="*/ 120 w 734"/>
                <a:gd name="T57" fmla="*/ 544 h 730"/>
                <a:gd name="T58" fmla="*/ 150 w 734"/>
                <a:gd name="T59" fmla="*/ 514 h 730"/>
                <a:gd name="T60" fmla="*/ 155 w 734"/>
                <a:gd name="T61" fmla="*/ 480 h 730"/>
                <a:gd name="T62" fmla="*/ 136 w 734"/>
                <a:gd name="T63" fmla="*/ 435 h 730"/>
                <a:gd name="T64" fmla="*/ 105 w 734"/>
                <a:gd name="T65" fmla="*/ 414 h 730"/>
                <a:gd name="T66" fmla="*/ 2 w 734"/>
                <a:gd name="T67" fmla="*/ 414 h 730"/>
                <a:gd name="T68" fmla="*/ 2 w 734"/>
                <a:gd name="T69" fmla="*/ 341 h 730"/>
                <a:gd name="T70" fmla="*/ 2 w 734"/>
                <a:gd name="T71" fmla="*/ 326 h 730"/>
                <a:gd name="T72" fmla="*/ 13 w 734"/>
                <a:gd name="T73" fmla="*/ 315 h 730"/>
                <a:gd name="T74" fmla="*/ 103 w 734"/>
                <a:gd name="T75" fmla="*/ 316 h 730"/>
                <a:gd name="T76" fmla="*/ 137 w 734"/>
                <a:gd name="T77" fmla="*/ 292 h 730"/>
                <a:gd name="T78" fmla="*/ 153 w 734"/>
                <a:gd name="T79" fmla="*/ 252 h 730"/>
                <a:gd name="T80" fmla="*/ 146 w 734"/>
                <a:gd name="T81" fmla="*/ 212 h 730"/>
                <a:gd name="T82" fmla="*/ 76 w 734"/>
                <a:gd name="T83" fmla="*/ 142 h 730"/>
                <a:gd name="T84" fmla="*/ 146 w 734"/>
                <a:gd name="T85" fmla="*/ 73 h 730"/>
                <a:gd name="T86" fmla="*/ 214 w 734"/>
                <a:gd name="T87" fmla="*/ 141 h 730"/>
                <a:gd name="T88" fmla="*/ 259 w 734"/>
                <a:gd name="T89" fmla="*/ 148 h 730"/>
                <a:gd name="T90" fmla="*/ 294 w 734"/>
                <a:gd name="T91" fmla="*/ 134 h 730"/>
                <a:gd name="T92" fmla="*/ 320 w 734"/>
                <a:gd name="T93" fmla="*/ 98 h 730"/>
                <a:gd name="T94" fmla="*/ 320 w 734"/>
                <a:gd name="T95" fmla="*/ 0 h 730"/>
                <a:gd name="T96" fmla="*/ 417 w 734"/>
                <a:gd name="T97" fmla="*/ 0 h 730"/>
                <a:gd name="T98" fmla="*/ 417 w 734"/>
                <a:gd name="T99" fmla="*/ 96 h 730"/>
                <a:gd name="T100" fmla="*/ 446 w 734"/>
                <a:gd name="T101" fmla="*/ 135 h 730"/>
                <a:gd name="T102" fmla="*/ 481 w 734"/>
                <a:gd name="T103" fmla="*/ 150 h 730"/>
                <a:gd name="T104" fmla="*/ 520 w 734"/>
                <a:gd name="T105" fmla="*/ 144 h 730"/>
                <a:gd name="T106" fmla="*/ 591 w 734"/>
                <a:gd name="T107" fmla="*/ 72 h 730"/>
                <a:gd name="T108" fmla="*/ 660 w 734"/>
                <a:gd name="T109" fmla="*/ 143 h 730"/>
                <a:gd name="T110" fmla="*/ 520 w 734"/>
                <a:gd name="T111" fmla="*/ 366 h 730"/>
                <a:gd name="T112" fmla="*/ 369 w 734"/>
                <a:gd name="T113" fmla="*/ 213 h 730"/>
                <a:gd name="T114" fmla="*/ 217 w 734"/>
                <a:gd name="T115" fmla="*/ 359 h 730"/>
                <a:gd name="T116" fmla="*/ 366 w 734"/>
                <a:gd name="T117" fmla="*/ 517 h 730"/>
                <a:gd name="T118" fmla="*/ 520 w 734"/>
                <a:gd name="T119" fmla="*/ 366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34" h="730">
                  <a:moveTo>
                    <a:pt x="660" y="143"/>
                  </a:moveTo>
                  <a:cubicBezTo>
                    <a:pt x="637" y="165"/>
                    <a:pt x="614" y="188"/>
                    <a:pt x="591" y="211"/>
                  </a:cubicBezTo>
                  <a:cubicBezTo>
                    <a:pt x="576" y="226"/>
                    <a:pt x="575" y="235"/>
                    <a:pt x="585" y="255"/>
                  </a:cubicBezTo>
                  <a:cubicBezTo>
                    <a:pt x="591" y="268"/>
                    <a:pt x="596" y="281"/>
                    <a:pt x="601" y="294"/>
                  </a:cubicBezTo>
                  <a:cubicBezTo>
                    <a:pt x="607" y="310"/>
                    <a:pt x="614" y="316"/>
                    <a:pt x="631" y="316"/>
                  </a:cubicBezTo>
                  <a:cubicBezTo>
                    <a:pt x="661" y="316"/>
                    <a:pt x="690" y="316"/>
                    <a:pt x="720" y="316"/>
                  </a:cubicBezTo>
                  <a:cubicBezTo>
                    <a:pt x="724" y="316"/>
                    <a:pt x="729" y="316"/>
                    <a:pt x="734" y="316"/>
                  </a:cubicBezTo>
                  <a:cubicBezTo>
                    <a:pt x="734" y="349"/>
                    <a:pt x="734" y="381"/>
                    <a:pt x="734" y="414"/>
                  </a:cubicBezTo>
                  <a:cubicBezTo>
                    <a:pt x="711" y="414"/>
                    <a:pt x="688" y="414"/>
                    <a:pt x="665" y="414"/>
                  </a:cubicBezTo>
                  <a:cubicBezTo>
                    <a:pt x="654" y="414"/>
                    <a:pt x="643" y="414"/>
                    <a:pt x="632" y="414"/>
                  </a:cubicBezTo>
                  <a:cubicBezTo>
                    <a:pt x="615" y="414"/>
                    <a:pt x="607" y="420"/>
                    <a:pt x="601" y="436"/>
                  </a:cubicBezTo>
                  <a:cubicBezTo>
                    <a:pt x="595" y="450"/>
                    <a:pt x="590" y="464"/>
                    <a:pt x="583" y="478"/>
                  </a:cubicBezTo>
                  <a:cubicBezTo>
                    <a:pt x="575" y="494"/>
                    <a:pt x="577" y="504"/>
                    <a:pt x="590" y="517"/>
                  </a:cubicBezTo>
                  <a:cubicBezTo>
                    <a:pt x="613" y="541"/>
                    <a:pt x="637" y="564"/>
                    <a:pt x="661" y="588"/>
                  </a:cubicBezTo>
                  <a:cubicBezTo>
                    <a:pt x="637" y="611"/>
                    <a:pt x="614" y="633"/>
                    <a:pt x="591" y="656"/>
                  </a:cubicBezTo>
                  <a:cubicBezTo>
                    <a:pt x="570" y="636"/>
                    <a:pt x="549" y="614"/>
                    <a:pt x="527" y="592"/>
                  </a:cubicBezTo>
                  <a:cubicBezTo>
                    <a:pt x="506" y="572"/>
                    <a:pt x="500" y="571"/>
                    <a:pt x="475" y="583"/>
                  </a:cubicBezTo>
                  <a:cubicBezTo>
                    <a:pt x="464" y="588"/>
                    <a:pt x="453" y="592"/>
                    <a:pt x="442" y="596"/>
                  </a:cubicBezTo>
                  <a:cubicBezTo>
                    <a:pt x="424" y="602"/>
                    <a:pt x="418" y="610"/>
                    <a:pt x="417" y="629"/>
                  </a:cubicBezTo>
                  <a:cubicBezTo>
                    <a:pt x="417" y="658"/>
                    <a:pt x="417" y="688"/>
                    <a:pt x="417" y="717"/>
                  </a:cubicBezTo>
                  <a:cubicBezTo>
                    <a:pt x="417" y="721"/>
                    <a:pt x="417" y="725"/>
                    <a:pt x="417" y="730"/>
                  </a:cubicBezTo>
                  <a:cubicBezTo>
                    <a:pt x="384" y="730"/>
                    <a:pt x="353" y="730"/>
                    <a:pt x="320" y="730"/>
                  </a:cubicBezTo>
                  <a:cubicBezTo>
                    <a:pt x="320" y="698"/>
                    <a:pt x="320" y="667"/>
                    <a:pt x="320" y="635"/>
                  </a:cubicBezTo>
                  <a:cubicBezTo>
                    <a:pt x="320" y="610"/>
                    <a:pt x="315" y="604"/>
                    <a:pt x="292" y="595"/>
                  </a:cubicBezTo>
                  <a:cubicBezTo>
                    <a:pt x="279" y="591"/>
                    <a:pt x="267" y="585"/>
                    <a:pt x="255" y="580"/>
                  </a:cubicBezTo>
                  <a:cubicBezTo>
                    <a:pt x="239" y="572"/>
                    <a:pt x="229" y="573"/>
                    <a:pt x="216" y="586"/>
                  </a:cubicBezTo>
                  <a:cubicBezTo>
                    <a:pt x="192" y="610"/>
                    <a:pt x="169" y="634"/>
                    <a:pt x="146" y="657"/>
                  </a:cubicBezTo>
                  <a:cubicBezTo>
                    <a:pt x="122" y="634"/>
                    <a:pt x="100" y="612"/>
                    <a:pt x="75" y="587"/>
                  </a:cubicBezTo>
                  <a:cubicBezTo>
                    <a:pt x="89" y="573"/>
                    <a:pt x="105" y="559"/>
                    <a:pt x="120" y="544"/>
                  </a:cubicBezTo>
                  <a:cubicBezTo>
                    <a:pt x="130" y="534"/>
                    <a:pt x="140" y="524"/>
                    <a:pt x="150" y="514"/>
                  </a:cubicBezTo>
                  <a:cubicBezTo>
                    <a:pt x="160" y="504"/>
                    <a:pt x="160" y="493"/>
                    <a:pt x="155" y="480"/>
                  </a:cubicBezTo>
                  <a:cubicBezTo>
                    <a:pt x="148" y="465"/>
                    <a:pt x="142" y="450"/>
                    <a:pt x="136" y="435"/>
                  </a:cubicBezTo>
                  <a:cubicBezTo>
                    <a:pt x="131" y="421"/>
                    <a:pt x="121" y="414"/>
                    <a:pt x="105" y="414"/>
                  </a:cubicBezTo>
                  <a:cubicBezTo>
                    <a:pt x="71" y="413"/>
                    <a:pt x="38" y="414"/>
                    <a:pt x="2" y="414"/>
                  </a:cubicBezTo>
                  <a:cubicBezTo>
                    <a:pt x="2" y="389"/>
                    <a:pt x="2" y="365"/>
                    <a:pt x="2" y="341"/>
                  </a:cubicBezTo>
                  <a:cubicBezTo>
                    <a:pt x="2" y="336"/>
                    <a:pt x="3" y="331"/>
                    <a:pt x="2" y="326"/>
                  </a:cubicBezTo>
                  <a:cubicBezTo>
                    <a:pt x="0" y="317"/>
                    <a:pt x="5" y="315"/>
                    <a:pt x="13" y="315"/>
                  </a:cubicBezTo>
                  <a:cubicBezTo>
                    <a:pt x="43" y="316"/>
                    <a:pt x="73" y="316"/>
                    <a:pt x="103" y="316"/>
                  </a:cubicBezTo>
                  <a:cubicBezTo>
                    <a:pt x="123" y="316"/>
                    <a:pt x="130" y="310"/>
                    <a:pt x="137" y="292"/>
                  </a:cubicBezTo>
                  <a:cubicBezTo>
                    <a:pt x="142" y="278"/>
                    <a:pt x="147" y="265"/>
                    <a:pt x="153" y="252"/>
                  </a:cubicBezTo>
                  <a:cubicBezTo>
                    <a:pt x="161" y="236"/>
                    <a:pt x="160" y="225"/>
                    <a:pt x="146" y="212"/>
                  </a:cubicBezTo>
                  <a:cubicBezTo>
                    <a:pt x="123" y="188"/>
                    <a:pt x="100" y="165"/>
                    <a:pt x="76" y="142"/>
                  </a:cubicBezTo>
                  <a:cubicBezTo>
                    <a:pt x="99" y="119"/>
                    <a:pt x="122" y="96"/>
                    <a:pt x="146" y="73"/>
                  </a:cubicBezTo>
                  <a:cubicBezTo>
                    <a:pt x="168" y="95"/>
                    <a:pt x="191" y="118"/>
                    <a:pt x="214" y="141"/>
                  </a:cubicBezTo>
                  <a:cubicBezTo>
                    <a:pt x="230" y="157"/>
                    <a:pt x="238" y="158"/>
                    <a:pt x="259" y="148"/>
                  </a:cubicBezTo>
                  <a:cubicBezTo>
                    <a:pt x="270" y="143"/>
                    <a:pt x="282" y="138"/>
                    <a:pt x="294" y="134"/>
                  </a:cubicBezTo>
                  <a:cubicBezTo>
                    <a:pt x="314" y="127"/>
                    <a:pt x="320" y="119"/>
                    <a:pt x="320" y="98"/>
                  </a:cubicBezTo>
                  <a:cubicBezTo>
                    <a:pt x="320" y="66"/>
                    <a:pt x="320" y="34"/>
                    <a:pt x="320" y="0"/>
                  </a:cubicBezTo>
                  <a:cubicBezTo>
                    <a:pt x="352" y="0"/>
                    <a:pt x="384" y="0"/>
                    <a:pt x="417" y="0"/>
                  </a:cubicBezTo>
                  <a:cubicBezTo>
                    <a:pt x="417" y="32"/>
                    <a:pt x="417" y="64"/>
                    <a:pt x="417" y="96"/>
                  </a:cubicBezTo>
                  <a:cubicBezTo>
                    <a:pt x="417" y="121"/>
                    <a:pt x="422" y="127"/>
                    <a:pt x="446" y="135"/>
                  </a:cubicBezTo>
                  <a:cubicBezTo>
                    <a:pt x="458" y="139"/>
                    <a:pt x="469" y="145"/>
                    <a:pt x="481" y="150"/>
                  </a:cubicBezTo>
                  <a:cubicBezTo>
                    <a:pt x="497" y="158"/>
                    <a:pt x="507" y="157"/>
                    <a:pt x="520" y="144"/>
                  </a:cubicBezTo>
                  <a:cubicBezTo>
                    <a:pt x="544" y="120"/>
                    <a:pt x="568" y="96"/>
                    <a:pt x="591" y="72"/>
                  </a:cubicBezTo>
                  <a:cubicBezTo>
                    <a:pt x="614" y="96"/>
                    <a:pt x="637" y="119"/>
                    <a:pt x="660" y="143"/>
                  </a:cubicBezTo>
                  <a:close/>
                  <a:moveTo>
                    <a:pt x="520" y="366"/>
                  </a:moveTo>
                  <a:cubicBezTo>
                    <a:pt x="521" y="282"/>
                    <a:pt x="454" y="214"/>
                    <a:pt x="369" y="213"/>
                  </a:cubicBezTo>
                  <a:cubicBezTo>
                    <a:pt x="288" y="212"/>
                    <a:pt x="218" y="279"/>
                    <a:pt x="217" y="359"/>
                  </a:cubicBezTo>
                  <a:cubicBezTo>
                    <a:pt x="216" y="447"/>
                    <a:pt x="281" y="516"/>
                    <a:pt x="366" y="517"/>
                  </a:cubicBezTo>
                  <a:cubicBezTo>
                    <a:pt x="452" y="517"/>
                    <a:pt x="519" y="451"/>
                    <a:pt x="520" y="3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6007101" y="3043238"/>
              <a:ext cx="257175" cy="258763"/>
            </a:xfrm>
            <a:custGeom>
              <a:avLst/>
              <a:gdLst>
                <a:gd name="T0" fmla="*/ 316 w 731"/>
                <a:gd name="T1" fmla="*/ 0 h 731"/>
                <a:gd name="T2" fmla="*/ 414 w 731"/>
                <a:gd name="T3" fmla="*/ 0 h 731"/>
                <a:gd name="T4" fmla="*/ 414 w 731"/>
                <a:gd name="T5" fmla="*/ 41 h 731"/>
                <a:gd name="T6" fmla="*/ 414 w 731"/>
                <a:gd name="T7" fmla="*/ 103 h 731"/>
                <a:gd name="T8" fmla="*/ 435 w 731"/>
                <a:gd name="T9" fmla="*/ 133 h 731"/>
                <a:gd name="T10" fmla="*/ 479 w 731"/>
                <a:gd name="T11" fmla="*/ 151 h 731"/>
                <a:gd name="T12" fmla="*/ 517 w 731"/>
                <a:gd name="T13" fmla="*/ 145 h 731"/>
                <a:gd name="T14" fmla="*/ 588 w 731"/>
                <a:gd name="T15" fmla="*/ 74 h 731"/>
                <a:gd name="T16" fmla="*/ 657 w 731"/>
                <a:gd name="T17" fmla="*/ 143 h 731"/>
                <a:gd name="T18" fmla="*/ 588 w 731"/>
                <a:gd name="T19" fmla="*/ 212 h 731"/>
                <a:gd name="T20" fmla="*/ 581 w 731"/>
                <a:gd name="T21" fmla="*/ 255 h 731"/>
                <a:gd name="T22" fmla="*/ 597 w 731"/>
                <a:gd name="T23" fmla="*/ 295 h 731"/>
                <a:gd name="T24" fmla="*/ 627 w 731"/>
                <a:gd name="T25" fmla="*/ 316 h 731"/>
                <a:gd name="T26" fmla="*/ 717 w 731"/>
                <a:gd name="T27" fmla="*/ 316 h 731"/>
                <a:gd name="T28" fmla="*/ 731 w 731"/>
                <a:gd name="T29" fmla="*/ 316 h 731"/>
                <a:gd name="T30" fmla="*/ 731 w 731"/>
                <a:gd name="T31" fmla="*/ 414 h 731"/>
                <a:gd name="T32" fmla="*/ 700 w 731"/>
                <a:gd name="T33" fmla="*/ 414 h 731"/>
                <a:gd name="T34" fmla="*/ 627 w 731"/>
                <a:gd name="T35" fmla="*/ 414 h 731"/>
                <a:gd name="T36" fmla="*/ 597 w 731"/>
                <a:gd name="T37" fmla="*/ 436 h 731"/>
                <a:gd name="T38" fmla="*/ 579 w 731"/>
                <a:gd name="T39" fmla="*/ 481 h 731"/>
                <a:gd name="T40" fmla="*/ 585 w 731"/>
                <a:gd name="T41" fmla="*/ 517 h 731"/>
                <a:gd name="T42" fmla="*/ 657 w 731"/>
                <a:gd name="T43" fmla="*/ 589 h 731"/>
                <a:gd name="T44" fmla="*/ 588 w 731"/>
                <a:gd name="T45" fmla="*/ 658 h 731"/>
                <a:gd name="T46" fmla="*/ 519 w 731"/>
                <a:gd name="T47" fmla="*/ 589 h 731"/>
                <a:gd name="T48" fmla="*/ 476 w 731"/>
                <a:gd name="T49" fmla="*/ 581 h 731"/>
                <a:gd name="T50" fmla="*/ 436 w 731"/>
                <a:gd name="T51" fmla="*/ 598 h 731"/>
                <a:gd name="T52" fmla="*/ 414 w 731"/>
                <a:gd name="T53" fmla="*/ 628 h 731"/>
                <a:gd name="T54" fmla="*/ 414 w 731"/>
                <a:gd name="T55" fmla="*/ 731 h 731"/>
                <a:gd name="T56" fmla="*/ 316 w 731"/>
                <a:gd name="T57" fmla="*/ 731 h 731"/>
                <a:gd name="T58" fmla="*/ 316 w 731"/>
                <a:gd name="T59" fmla="*/ 635 h 731"/>
                <a:gd name="T60" fmla="*/ 287 w 731"/>
                <a:gd name="T61" fmla="*/ 595 h 731"/>
                <a:gd name="T62" fmla="*/ 252 w 731"/>
                <a:gd name="T63" fmla="*/ 580 h 731"/>
                <a:gd name="T64" fmla="*/ 213 w 731"/>
                <a:gd name="T65" fmla="*/ 587 h 731"/>
                <a:gd name="T66" fmla="*/ 142 w 731"/>
                <a:gd name="T67" fmla="*/ 657 h 731"/>
                <a:gd name="T68" fmla="*/ 74 w 731"/>
                <a:gd name="T69" fmla="*/ 588 h 731"/>
                <a:gd name="T70" fmla="*/ 142 w 731"/>
                <a:gd name="T71" fmla="*/ 520 h 731"/>
                <a:gd name="T72" fmla="*/ 149 w 731"/>
                <a:gd name="T73" fmla="*/ 477 h 731"/>
                <a:gd name="T74" fmla="*/ 133 w 731"/>
                <a:gd name="T75" fmla="*/ 437 h 731"/>
                <a:gd name="T76" fmla="*/ 102 w 731"/>
                <a:gd name="T77" fmla="*/ 414 h 731"/>
                <a:gd name="T78" fmla="*/ 0 w 731"/>
                <a:gd name="T79" fmla="*/ 414 h 731"/>
                <a:gd name="T80" fmla="*/ 0 w 731"/>
                <a:gd name="T81" fmla="*/ 316 h 731"/>
                <a:gd name="T82" fmla="*/ 28 w 731"/>
                <a:gd name="T83" fmla="*/ 316 h 731"/>
                <a:gd name="T84" fmla="*/ 101 w 731"/>
                <a:gd name="T85" fmla="*/ 316 h 731"/>
                <a:gd name="T86" fmla="*/ 133 w 731"/>
                <a:gd name="T87" fmla="*/ 293 h 731"/>
                <a:gd name="T88" fmla="*/ 149 w 731"/>
                <a:gd name="T89" fmla="*/ 254 h 731"/>
                <a:gd name="T90" fmla="*/ 142 w 731"/>
                <a:gd name="T91" fmla="*/ 212 h 731"/>
                <a:gd name="T92" fmla="*/ 73 w 731"/>
                <a:gd name="T93" fmla="*/ 142 h 731"/>
                <a:gd name="T94" fmla="*/ 142 w 731"/>
                <a:gd name="T95" fmla="*/ 73 h 731"/>
                <a:gd name="T96" fmla="*/ 210 w 731"/>
                <a:gd name="T97" fmla="*/ 142 h 731"/>
                <a:gd name="T98" fmla="*/ 255 w 731"/>
                <a:gd name="T99" fmla="*/ 149 h 731"/>
                <a:gd name="T100" fmla="*/ 294 w 731"/>
                <a:gd name="T101" fmla="*/ 133 h 731"/>
                <a:gd name="T102" fmla="*/ 316 w 731"/>
                <a:gd name="T103" fmla="*/ 103 h 731"/>
                <a:gd name="T104" fmla="*/ 316 w 731"/>
                <a:gd name="T105" fmla="*/ 14 h 731"/>
                <a:gd name="T106" fmla="*/ 316 w 731"/>
                <a:gd name="T107" fmla="*/ 0 h 731"/>
                <a:gd name="T108" fmla="*/ 368 w 731"/>
                <a:gd name="T109" fmla="*/ 214 h 731"/>
                <a:gd name="T110" fmla="*/ 213 w 731"/>
                <a:gd name="T111" fmla="*/ 363 h 731"/>
                <a:gd name="T112" fmla="*/ 368 w 731"/>
                <a:gd name="T113" fmla="*/ 517 h 731"/>
                <a:gd name="T114" fmla="*/ 516 w 731"/>
                <a:gd name="T115" fmla="*/ 374 h 731"/>
                <a:gd name="T116" fmla="*/ 368 w 731"/>
                <a:gd name="T117" fmla="*/ 21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31" h="731">
                  <a:moveTo>
                    <a:pt x="316" y="0"/>
                  </a:moveTo>
                  <a:cubicBezTo>
                    <a:pt x="349" y="0"/>
                    <a:pt x="381" y="0"/>
                    <a:pt x="414" y="0"/>
                  </a:cubicBezTo>
                  <a:cubicBezTo>
                    <a:pt x="414" y="14"/>
                    <a:pt x="414" y="27"/>
                    <a:pt x="414" y="41"/>
                  </a:cubicBezTo>
                  <a:cubicBezTo>
                    <a:pt x="414" y="62"/>
                    <a:pt x="414" y="83"/>
                    <a:pt x="414" y="103"/>
                  </a:cubicBezTo>
                  <a:cubicBezTo>
                    <a:pt x="414" y="120"/>
                    <a:pt x="420" y="127"/>
                    <a:pt x="435" y="133"/>
                  </a:cubicBezTo>
                  <a:cubicBezTo>
                    <a:pt x="450" y="139"/>
                    <a:pt x="464" y="145"/>
                    <a:pt x="479" y="151"/>
                  </a:cubicBezTo>
                  <a:cubicBezTo>
                    <a:pt x="494" y="158"/>
                    <a:pt x="505" y="157"/>
                    <a:pt x="517" y="145"/>
                  </a:cubicBezTo>
                  <a:cubicBezTo>
                    <a:pt x="541" y="121"/>
                    <a:pt x="565" y="97"/>
                    <a:pt x="588" y="74"/>
                  </a:cubicBezTo>
                  <a:cubicBezTo>
                    <a:pt x="611" y="97"/>
                    <a:pt x="633" y="120"/>
                    <a:pt x="657" y="143"/>
                  </a:cubicBezTo>
                  <a:cubicBezTo>
                    <a:pt x="635" y="166"/>
                    <a:pt x="611" y="189"/>
                    <a:pt x="588" y="212"/>
                  </a:cubicBezTo>
                  <a:cubicBezTo>
                    <a:pt x="573" y="226"/>
                    <a:pt x="572" y="236"/>
                    <a:pt x="581" y="255"/>
                  </a:cubicBezTo>
                  <a:cubicBezTo>
                    <a:pt x="587" y="268"/>
                    <a:pt x="592" y="281"/>
                    <a:pt x="597" y="295"/>
                  </a:cubicBezTo>
                  <a:cubicBezTo>
                    <a:pt x="603" y="310"/>
                    <a:pt x="611" y="316"/>
                    <a:pt x="627" y="316"/>
                  </a:cubicBezTo>
                  <a:cubicBezTo>
                    <a:pt x="657" y="317"/>
                    <a:pt x="687" y="316"/>
                    <a:pt x="717" y="316"/>
                  </a:cubicBezTo>
                  <a:cubicBezTo>
                    <a:pt x="721" y="316"/>
                    <a:pt x="726" y="316"/>
                    <a:pt x="731" y="316"/>
                  </a:cubicBezTo>
                  <a:cubicBezTo>
                    <a:pt x="731" y="349"/>
                    <a:pt x="731" y="381"/>
                    <a:pt x="731" y="414"/>
                  </a:cubicBezTo>
                  <a:cubicBezTo>
                    <a:pt x="720" y="414"/>
                    <a:pt x="710" y="414"/>
                    <a:pt x="700" y="414"/>
                  </a:cubicBezTo>
                  <a:cubicBezTo>
                    <a:pt x="676" y="414"/>
                    <a:pt x="652" y="414"/>
                    <a:pt x="627" y="414"/>
                  </a:cubicBezTo>
                  <a:cubicBezTo>
                    <a:pt x="612" y="414"/>
                    <a:pt x="603" y="422"/>
                    <a:pt x="597" y="436"/>
                  </a:cubicBezTo>
                  <a:cubicBezTo>
                    <a:pt x="591" y="451"/>
                    <a:pt x="585" y="466"/>
                    <a:pt x="579" y="481"/>
                  </a:cubicBezTo>
                  <a:cubicBezTo>
                    <a:pt x="573" y="494"/>
                    <a:pt x="574" y="506"/>
                    <a:pt x="585" y="517"/>
                  </a:cubicBezTo>
                  <a:cubicBezTo>
                    <a:pt x="609" y="541"/>
                    <a:pt x="633" y="565"/>
                    <a:pt x="657" y="589"/>
                  </a:cubicBezTo>
                  <a:cubicBezTo>
                    <a:pt x="634" y="612"/>
                    <a:pt x="612" y="634"/>
                    <a:pt x="588" y="658"/>
                  </a:cubicBezTo>
                  <a:cubicBezTo>
                    <a:pt x="565" y="635"/>
                    <a:pt x="542" y="612"/>
                    <a:pt x="519" y="589"/>
                  </a:cubicBezTo>
                  <a:cubicBezTo>
                    <a:pt x="504" y="574"/>
                    <a:pt x="495" y="572"/>
                    <a:pt x="476" y="581"/>
                  </a:cubicBezTo>
                  <a:cubicBezTo>
                    <a:pt x="463" y="587"/>
                    <a:pt x="449" y="593"/>
                    <a:pt x="436" y="598"/>
                  </a:cubicBezTo>
                  <a:cubicBezTo>
                    <a:pt x="420" y="603"/>
                    <a:pt x="414" y="612"/>
                    <a:pt x="414" y="628"/>
                  </a:cubicBezTo>
                  <a:cubicBezTo>
                    <a:pt x="414" y="662"/>
                    <a:pt x="414" y="696"/>
                    <a:pt x="414" y="731"/>
                  </a:cubicBezTo>
                  <a:cubicBezTo>
                    <a:pt x="381" y="731"/>
                    <a:pt x="349" y="731"/>
                    <a:pt x="316" y="731"/>
                  </a:cubicBezTo>
                  <a:cubicBezTo>
                    <a:pt x="316" y="699"/>
                    <a:pt x="316" y="667"/>
                    <a:pt x="316" y="635"/>
                  </a:cubicBezTo>
                  <a:cubicBezTo>
                    <a:pt x="316" y="610"/>
                    <a:pt x="311" y="603"/>
                    <a:pt x="287" y="595"/>
                  </a:cubicBezTo>
                  <a:cubicBezTo>
                    <a:pt x="275" y="591"/>
                    <a:pt x="264" y="586"/>
                    <a:pt x="252" y="580"/>
                  </a:cubicBezTo>
                  <a:cubicBezTo>
                    <a:pt x="236" y="573"/>
                    <a:pt x="226" y="574"/>
                    <a:pt x="213" y="587"/>
                  </a:cubicBezTo>
                  <a:cubicBezTo>
                    <a:pt x="189" y="610"/>
                    <a:pt x="165" y="634"/>
                    <a:pt x="142" y="657"/>
                  </a:cubicBezTo>
                  <a:cubicBezTo>
                    <a:pt x="119" y="634"/>
                    <a:pt x="97" y="611"/>
                    <a:pt x="74" y="588"/>
                  </a:cubicBezTo>
                  <a:cubicBezTo>
                    <a:pt x="96" y="566"/>
                    <a:pt x="119" y="543"/>
                    <a:pt x="142" y="520"/>
                  </a:cubicBezTo>
                  <a:cubicBezTo>
                    <a:pt x="157" y="505"/>
                    <a:pt x="158" y="495"/>
                    <a:pt x="149" y="477"/>
                  </a:cubicBezTo>
                  <a:cubicBezTo>
                    <a:pt x="143" y="464"/>
                    <a:pt x="138" y="450"/>
                    <a:pt x="133" y="437"/>
                  </a:cubicBezTo>
                  <a:cubicBezTo>
                    <a:pt x="127" y="422"/>
                    <a:pt x="118" y="414"/>
                    <a:pt x="102" y="414"/>
                  </a:cubicBezTo>
                  <a:cubicBezTo>
                    <a:pt x="68" y="414"/>
                    <a:pt x="35" y="414"/>
                    <a:pt x="0" y="414"/>
                  </a:cubicBezTo>
                  <a:cubicBezTo>
                    <a:pt x="0" y="382"/>
                    <a:pt x="0" y="350"/>
                    <a:pt x="0" y="316"/>
                  </a:cubicBezTo>
                  <a:cubicBezTo>
                    <a:pt x="9" y="316"/>
                    <a:pt x="19" y="316"/>
                    <a:pt x="28" y="316"/>
                  </a:cubicBezTo>
                  <a:cubicBezTo>
                    <a:pt x="53" y="316"/>
                    <a:pt x="77" y="316"/>
                    <a:pt x="101" y="316"/>
                  </a:cubicBezTo>
                  <a:cubicBezTo>
                    <a:pt x="120" y="316"/>
                    <a:pt x="127" y="311"/>
                    <a:pt x="133" y="293"/>
                  </a:cubicBezTo>
                  <a:cubicBezTo>
                    <a:pt x="138" y="280"/>
                    <a:pt x="143" y="267"/>
                    <a:pt x="149" y="254"/>
                  </a:cubicBezTo>
                  <a:cubicBezTo>
                    <a:pt x="158" y="235"/>
                    <a:pt x="157" y="226"/>
                    <a:pt x="142" y="212"/>
                  </a:cubicBezTo>
                  <a:cubicBezTo>
                    <a:pt x="119" y="188"/>
                    <a:pt x="96" y="165"/>
                    <a:pt x="73" y="142"/>
                  </a:cubicBezTo>
                  <a:cubicBezTo>
                    <a:pt x="96" y="120"/>
                    <a:pt x="118" y="97"/>
                    <a:pt x="142" y="73"/>
                  </a:cubicBezTo>
                  <a:cubicBezTo>
                    <a:pt x="164" y="96"/>
                    <a:pt x="187" y="119"/>
                    <a:pt x="210" y="142"/>
                  </a:cubicBezTo>
                  <a:cubicBezTo>
                    <a:pt x="226" y="158"/>
                    <a:pt x="235" y="159"/>
                    <a:pt x="255" y="149"/>
                  </a:cubicBezTo>
                  <a:cubicBezTo>
                    <a:pt x="268" y="143"/>
                    <a:pt x="281" y="138"/>
                    <a:pt x="294" y="133"/>
                  </a:cubicBezTo>
                  <a:cubicBezTo>
                    <a:pt x="310" y="128"/>
                    <a:pt x="316" y="120"/>
                    <a:pt x="316" y="103"/>
                  </a:cubicBezTo>
                  <a:cubicBezTo>
                    <a:pt x="316" y="73"/>
                    <a:pt x="316" y="44"/>
                    <a:pt x="316" y="14"/>
                  </a:cubicBezTo>
                  <a:cubicBezTo>
                    <a:pt x="316" y="10"/>
                    <a:pt x="316" y="5"/>
                    <a:pt x="316" y="0"/>
                  </a:cubicBezTo>
                  <a:close/>
                  <a:moveTo>
                    <a:pt x="368" y="214"/>
                  </a:moveTo>
                  <a:cubicBezTo>
                    <a:pt x="286" y="211"/>
                    <a:pt x="215" y="278"/>
                    <a:pt x="213" y="363"/>
                  </a:cubicBezTo>
                  <a:cubicBezTo>
                    <a:pt x="212" y="447"/>
                    <a:pt x="278" y="519"/>
                    <a:pt x="368" y="517"/>
                  </a:cubicBezTo>
                  <a:cubicBezTo>
                    <a:pt x="445" y="515"/>
                    <a:pt x="512" y="460"/>
                    <a:pt x="516" y="374"/>
                  </a:cubicBezTo>
                  <a:cubicBezTo>
                    <a:pt x="522" y="275"/>
                    <a:pt x="443" y="214"/>
                    <a:pt x="368" y="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6" name="Freeform 30"/>
            <p:cNvSpPr>
              <a:spLocks noEditPoints="1"/>
            </p:cNvSpPr>
            <p:nvPr/>
          </p:nvSpPr>
          <p:spPr bwMode="auto">
            <a:xfrm>
              <a:off x="5802313" y="3316288"/>
              <a:ext cx="257175" cy="258763"/>
            </a:xfrm>
            <a:custGeom>
              <a:avLst/>
              <a:gdLst>
                <a:gd name="T0" fmla="*/ 590 w 731"/>
                <a:gd name="T1" fmla="*/ 72 h 731"/>
                <a:gd name="T2" fmla="*/ 659 w 731"/>
                <a:gd name="T3" fmla="*/ 142 h 731"/>
                <a:gd name="T4" fmla="*/ 595 w 731"/>
                <a:gd name="T5" fmla="*/ 205 h 731"/>
                <a:gd name="T6" fmla="*/ 585 w 731"/>
                <a:gd name="T7" fmla="*/ 261 h 731"/>
                <a:gd name="T8" fmla="*/ 598 w 731"/>
                <a:gd name="T9" fmla="*/ 293 h 731"/>
                <a:gd name="T10" fmla="*/ 631 w 731"/>
                <a:gd name="T11" fmla="*/ 317 h 731"/>
                <a:gd name="T12" fmla="*/ 731 w 731"/>
                <a:gd name="T13" fmla="*/ 317 h 731"/>
                <a:gd name="T14" fmla="*/ 731 w 731"/>
                <a:gd name="T15" fmla="*/ 415 h 731"/>
                <a:gd name="T16" fmla="*/ 633 w 731"/>
                <a:gd name="T17" fmla="*/ 415 h 731"/>
                <a:gd name="T18" fmla="*/ 597 w 731"/>
                <a:gd name="T19" fmla="*/ 440 h 731"/>
                <a:gd name="T20" fmla="*/ 581 w 731"/>
                <a:gd name="T21" fmla="*/ 478 h 731"/>
                <a:gd name="T22" fmla="*/ 587 w 731"/>
                <a:gd name="T23" fmla="*/ 518 h 731"/>
                <a:gd name="T24" fmla="*/ 623 w 731"/>
                <a:gd name="T25" fmla="*/ 553 h 731"/>
                <a:gd name="T26" fmla="*/ 658 w 731"/>
                <a:gd name="T27" fmla="*/ 588 h 731"/>
                <a:gd name="T28" fmla="*/ 588 w 731"/>
                <a:gd name="T29" fmla="*/ 657 h 731"/>
                <a:gd name="T30" fmla="*/ 527 w 731"/>
                <a:gd name="T31" fmla="*/ 595 h 731"/>
                <a:gd name="T32" fmla="*/ 470 w 731"/>
                <a:gd name="T33" fmla="*/ 585 h 731"/>
                <a:gd name="T34" fmla="*/ 441 w 731"/>
                <a:gd name="T35" fmla="*/ 596 h 731"/>
                <a:gd name="T36" fmla="*/ 415 w 731"/>
                <a:gd name="T37" fmla="*/ 632 h 731"/>
                <a:gd name="T38" fmla="*/ 415 w 731"/>
                <a:gd name="T39" fmla="*/ 731 h 731"/>
                <a:gd name="T40" fmla="*/ 317 w 731"/>
                <a:gd name="T41" fmla="*/ 731 h 731"/>
                <a:gd name="T42" fmla="*/ 317 w 731"/>
                <a:gd name="T43" fmla="*/ 639 h 731"/>
                <a:gd name="T44" fmla="*/ 286 w 731"/>
                <a:gd name="T45" fmla="*/ 595 h 731"/>
                <a:gd name="T46" fmla="*/ 254 w 731"/>
                <a:gd name="T47" fmla="*/ 581 h 731"/>
                <a:gd name="T48" fmla="*/ 213 w 731"/>
                <a:gd name="T49" fmla="*/ 588 h 731"/>
                <a:gd name="T50" fmla="*/ 143 w 731"/>
                <a:gd name="T51" fmla="*/ 658 h 731"/>
                <a:gd name="T52" fmla="*/ 74 w 731"/>
                <a:gd name="T53" fmla="*/ 588 h 731"/>
                <a:gd name="T54" fmla="*/ 143 w 731"/>
                <a:gd name="T55" fmla="*/ 520 h 731"/>
                <a:gd name="T56" fmla="*/ 150 w 731"/>
                <a:gd name="T57" fmla="*/ 476 h 731"/>
                <a:gd name="T58" fmla="*/ 135 w 731"/>
                <a:gd name="T59" fmla="*/ 438 h 731"/>
                <a:gd name="T60" fmla="*/ 102 w 731"/>
                <a:gd name="T61" fmla="*/ 415 h 731"/>
                <a:gd name="T62" fmla="*/ 0 w 731"/>
                <a:gd name="T63" fmla="*/ 415 h 731"/>
                <a:gd name="T64" fmla="*/ 0 w 731"/>
                <a:gd name="T65" fmla="*/ 317 h 731"/>
                <a:gd name="T66" fmla="*/ 69 w 731"/>
                <a:gd name="T67" fmla="*/ 317 h 731"/>
                <a:gd name="T68" fmla="*/ 103 w 731"/>
                <a:gd name="T69" fmla="*/ 317 h 731"/>
                <a:gd name="T70" fmla="*/ 135 w 731"/>
                <a:gd name="T71" fmla="*/ 294 h 731"/>
                <a:gd name="T72" fmla="*/ 152 w 731"/>
                <a:gd name="T73" fmla="*/ 252 h 731"/>
                <a:gd name="T74" fmla="*/ 145 w 731"/>
                <a:gd name="T75" fmla="*/ 213 h 731"/>
                <a:gd name="T76" fmla="*/ 74 w 731"/>
                <a:gd name="T77" fmla="*/ 142 h 731"/>
                <a:gd name="T78" fmla="*/ 143 w 731"/>
                <a:gd name="T79" fmla="*/ 72 h 731"/>
                <a:gd name="T80" fmla="*/ 215 w 731"/>
                <a:gd name="T81" fmla="*/ 144 h 731"/>
                <a:gd name="T82" fmla="*/ 254 w 731"/>
                <a:gd name="T83" fmla="*/ 150 h 731"/>
                <a:gd name="T84" fmla="*/ 295 w 731"/>
                <a:gd name="T85" fmla="*/ 133 h 731"/>
                <a:gd name="T86" fmla="*/ 317 w 731"/>
                <a:gd name="T87" fmla="*/ 102 h 731"/>
                <a:gd name="T88" fmla="*/ 317 w 731"/>
                <a:gd name="T89" fmla="*/ 0 h 731"/>
                <a:gd name="T90" fmla="*/ 415 w 731"/>
                <a:gd name="T91" fmla="*/ 0 h 731"/>
                <a:gd name="T92" fmla="*/ 415 w 731"/>
                <a:gd name="T93" fmla="*/ 31 h 731"/>
                <a:gd name="T94" fmla="*/ 415 w 731"/>
                <a:gd name="T95" fmla="*/ 103 h 731"/>
                <a:gd name="T96" fmla="*/ 437 w 731"/>
                <a:gd name="T97" fmla="*/ 133 h 731"/>
                <a:gd name="T98" fmla="*/ 480 w 731"/>
                <a:gd name="T99" fmla="*/ 151 h 731"/>
                <a:gd name="T100" fmla="*/ 517 w 731"/>
                <a:gd name="T101" fmla="*/ 145 h 731"/>
                <a:gd name="T102" fmla="*/ 590 w 731"/>
                <a:gd name="T103" fmla="*/ 72 h 731"/>
                <a:gd name="T104" fmla="*/ 367 w 731"/>
                <a:gd name="T105" fmla="*/ 214 h 731"/>
                <a:gd name="T106" fmla="*/ 214 w 731"/>
                <a:gd name="T107" fmla="*/ 367 h 731"/>
                <a:gd name="T108" fmla="*/ 367 w 731"/>
                <a:gd name="T109" fmla="*/ 517 h 731"/>
                <a:gd name="T110" fmla="*/ 518 w 731"/>
                <a:gd name="T111" fmla="*/ 367 h 731"/>
                <a:gd name="T112" fmla="*/ 367 w 731"/>
                <a:gd name="T113" fmla="*/ 214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31" h="731">
                  <a:moveTo>
                    <a:pt x="590" y="72"/>
                  </a:moveTo>
                  <a:cubicBezTo>
                    <a:pt x="614" y="95"/>
                    <a:pt x="636" y="118"/>
                    <a:pt x="659" y="142"/>
                  </a:cubicBezTo>
                  <a:cubicBezTo>
                    <a:pt x="638" y="163"/>
                    <a:pt x="616" y="184"/>
                    <a:pt x="595" y="205"/>
                  </a:cubicBezTo>
                  <a:cubicBezTo>
                    <a:pt x="573" y="227"/>
                    <a:pt x="572" y="233"/>
                    <a:pt x="585" y="261"/>
                  </a:cubicBezTo>
                  <a:cubicBezTo>
                    <a:pt x="590" y="271"/>
                    <a:pt x="594" y="282"/>
                    <a:pt x="598" y="293"/>
                  </a:cubicBezTo>
                  <a:cubicBezTo>
                    <a:pt x="604" y="310"/>
                    <a:pt x="613" y="317"/>
                    <a:pt x="631" y="317"/>
                  </a:cubicBezTo>
                  <a:cubicBezTo>
                    <a:pt x="664" y="317"/>
                    <a:pt x="697" y="317"/>
                    <a:pt x="731" y="317"/>
                  </a:cubicBezTo>
                  <a:cubicBezTo>
                    <a:pt x="731" y="350"/>
                    <a:pt x="731" y="382"/>
                    <a:pt x="731" y="415"/>
                  </a:cubicBezTo>
                  <a:cubicBezTo>
                    <a:pt x="698" y="415"/>
                    <a:pt x="665" y="415"/>
                    <a:pt x="633" y="415"/>
                  </a:cubicBezTo>
                  <a:cubicBezTo>
                    <a:pt x="611" y="415"/>
                    <a:pt x="605" y="419"/>
                    <a:pt x="597" y="440"/>
                  </a:cubicBezTo>
                  <a:cubicBezTo>
                    <a:pt x="592" y="453"/>
                    <a:pt x="587" y="466"/>
                    <a:pt x="581" y="478"/>
                  </a:cubicBezTo>
                  <a:cubicBezTo>
                    <a:pt x="574" y="494"/>
                    <a:pt x="575" y="505"/>
                    <a:pt x="587" y="518"/>
                  </a:cubicBezTo>
                  <a:cubicBezTo>
                    <a:pt x="599" y="529"/>
                    <a:pt x="611" y="541"/>
                    <a:pt x="623" y="553"/>
                  </a:cubicBezTo>
                  <a:cubicBezTo>
                    <a:pt x="635" y="565"/>
                    <a:pt x="647" y="577"/>
                    <a:pt x="658" y="588"/>
                  </a:cubicBezTo>
                  <a:cubicBezTo>
                    <a:pt x="635" y="611"/>
                    <a:pt x="612" y="633"/>
                    <a:pt x="588" y="657"/>
                  </a:cubicBezTo>
                  <a:cubicBezTo>
                    <a:pt x="569" y="637"/>
                    <a:pt x="548" y="616"/>
                    <a:pt x="527" y="595"/>
                  </a:cubicBezTo>
                  <a:cubicBezTo>
                    <a:pt x="504" y="571"/>
                    <a:pt x="499" y="571"/>
                    <a:pt x="470" y="585"/>
                  </a:cubicBezTo>
                  <a:cubicBezTo>
                    <a:pt x="461" y="589"/>
                    <a:pt x="451" y="593"/>
                    <a:pt x="441" y="596"/>
                  </a:cubicBezTo>
                  <a:cubicBezTo>
                    <a:pt x="420" y="603"/>
                    <a:pt x="415" y="610"/>
                    <a:pt x="415" y="632"/>
                  </a:cubicBezTo>
                  <a:cubicBezTo>
                    <a:pt x="415" y="665"/>
                    <a:pt x="415" y="697"/>
                    <a:pt x="415" y="731"/>
                  </a:cubicBezTo>
                  <a:cubicBezTo>
                    <a:pt x="383" y="731"/>
                    <a:pt x="351" y="731"/>
                    <a:pt x="317" y="731"/>
                  </a:cubicBezTo>
                  <a:cubicBezTo>
                    <a:pt x="317" y="700"/>
                    <a:pt x="317" y="670"/>
                    <a:pt x="317" y="639"/>
                  </a:cubicBezTo>
                  <a:cubicBezTo>
                    <a:pt x="317" y="608"/>
                    <a:pt x="315" y="606"/>
                    <a:pt x="286" y="595"/>
                  </a:cubicBezTo>
                  <a:cubicBezTo>
                    <a:pt x="275" y="591"/>
                    <a:pt x="265" y="586"/>
                    <a:pt x="254" y="581"/>
                  </a:cubicBezTo>
                  <a:cubicBezTo>
                    <a:pt x="237" y="572"/>
                    <a:pt x="227" y="573"/>
                    <a:pt x="213" y="588"/>
                  </a:cubicBezTo>
                  <a:cubicBezTo>
                    <a:pt x="189" y="611"/>
                    <a:pt x="166" y="634"/>
                    <a:pt x="143" y="658"/>
                  </a:cubicBezTo>
                  <a:cubicBezTo>
                    <a:pt x="120" y="634"/>
                    <a:pt x="97" y="612"/>
                    <a:pt x="74" y="588"/>
                  </a:cubicBezTo>
                  <a:cubicBezTo>
                    <a:pt x="97" y="566"/>
                    <a:pt x="120" y="543"/>
                    <a:pt x="143" y="520"/>
                  </a:cubicBezTo>
                  <a:cubicBezTo>
                    <a:pt x="158" y="505"/>
                    <a:pt x="159" y="496"/>
                    <a:pt x="150" y="476"/>
                  </a:cubicBezTo>
                  <a:cubicBezTo>
                    <a:pt x="145" y="464"/>
                    <a:pt x="139" y="451"/>
                    <a:pt x="135" y="438"/>
                  </a:cubicBezTo>
                  <a:cubicBezTo>
                    <a:pt x="128" y="420"/>
                    <a:pt x="121" y="415"/>
                    <a:pt x="102" y="415"/>
                  </a:cubicBezTo>
                  <a:cubicBezTo>
                    <a:pt x="68" y="415"/>
                    <a:pt x="35" y="415"/>
                    <a:pt x="0" y="415"/>
                  </a:cubicBezTo>
                  <a:cubicBezTo>
                    <a:pt x="0" y="382"/>
                    <a:pt x="0" y="350"/>
                    <a:pt x="0" y="317"/>
                  </a:cubicBezTo>
                  <a:cubicBezTo>
                    <a:pt x="23" y="317"/>
                    <a:pt x="46" y="317"/>
                    <a:pt x="69" y="317"/>
                  </a:cubicBezTo>
                  <a:cubicBezTo>
                    <a:pt x="80" y="317"/>
                    <a:pt x="92" y="317"/>
                    <a:pt x="103" y="317"/>
                  </a:cubicBezTo>
                  <a:cubicBezTo>
                    <a:pt x="120" y="316"/>
                    <a:pt x="129" y="309"/>
                    <a:pt x="135" y="294"/>
                  </a:cubicBezTo>
                  <a:cubicBezTo>
                    <a:pt x="140" y="280"/>
                    <a:pt x="145" y="266"/>
                    <a:pt x="152" y="252"/>
                  </a:cubicBezTo>
                  <a:cubicBezTo>
                    <a:pt x="159" y="236"/>
                    <a:pt x="158" y="226"/>
                    <a:pt x="145" y="213"/>
                  </a:cubicBezTo>
                  <a:cubicBezTo>
                    <a:pt x="121" y="189"/>
                    <a:pt x="97" y="165"/>
                    <a:pt x="74" y="142"/>
                  </a:cubicBezTo>
                  <a:cubicBezTo>
                    <a:pt x="97" y="119"/>
                    <a:pt x="119" y="96"/>
                    <a:pt x="143" y="72"/>
                  </a:cubicBezTo>
                  <a:cubicBezTo>
                    <a:pt x="167" y="96"/>
                    <a:pt x="191" y="121"/>
                    <a:pt x="215" y="144"/>
                  </a:cubicBezTo>
                  <a:cubicBezTo>
                    <a:pt x="228" y="158"/>
                    <a:pt x="237" y="158"/>
                    <a:pt x="254" y="150"/>
                  </a:cubicBezTo>
                  <a:cubicBezTo>
                    <a:pt x="268" y="144"/>
                    <a:pt x="281" y="139"/>
                    <a:pt x="295" y="133"/>
                  </a:cubicBezTo>
                  <a:cubicBezTo>
                    <a:pt x="311" y="127"/>
                    <a:pt x="317" y="119"/>
                    <a:pt x="317" y="102"/>
                  </a:cubicBezTo>
                  <a:cubicBezTo>
                    <a:pt x="317" y="69"/>
                    <a:pt x="317" y="35"/>
                    <a:pt x="317" y="0"/>
                  </a:cubicBezTo>
                  <a:cubicBezTo>
                    <a:pt x="350" y="0"/>
                    <a:pt x="382" y="0"/>
                    <a:pt x="415" y="0"/>
                  </a:cubicBezTo>
                  <a:cubicBezTo>
                    <a:pt x="415" y="10"/>
                    <a:pt x="415" y="21"/>
                    <a:pt x="415" y="31"/>
                  </a:cubicBezTo>
                  <a:cubicBezTo>
                    <a:pt x="415" y="55"/>
                    <a:pt x="415" y="79"/>
                    <a:pt x="415" y="103"/>
                  </a:cubicBezTo>
                  <a:cubicBezTo>
                    <a:pt x="415" y="120"/>
                    <a:pt x="421" y="127"/>
                    <a:pt x="437" y="133"/>
                  </a:cubicBezTo>
                  <a:cubicBezTo>
                    <a:pt x="451" y="139"/>
                    <a:pt x="466" y="145"/>
                    <a:pt x="480" y="151"/>
                  </a:cubicBezTo>
                  <a:cubicBezTo>
                    <a:pt x="495" y="158"/>
                    <a:pt x="505" y="157"/>
                    <a:pt x="517" y="145"/>
                  </a:cubicBezTo>
                  <a:cubicBezTo>
                    <a:pt x="541" y="121"/>
                    <a:pt x="565" y="97"/>
                    <a:pt x="590" y="72"/>
                  </a:cubicBezTo>
                  <a:close/>
                  <a:moveTo>
                    <a:pt x="367" y="214"/>
                  </a:moveTo>
                  <a:cubicBezTo>
                    <a:pt x="282" y="214"/>
                    <a:pt x="214" y="282"/>
                    <a:pt x="214" y="367"/>
                  </a:cubicBezTo>
                  <a:cubicBezTo>
                    <a:pt x="215" y="447"/>
                    <a:pt x="281" y="518"/>
                    <a:pt x="367" y="517"/>
                  </a:cubicBezTo>
                  <a:cubicBezTo>
                    <a:pt x="450" y="517"/>
                    <a:pt x="518" y="449"/>
                    <a:pt x="518" y="367"/>
                  </a:cubicBezTo>
                  <a:cubicBezTo>
                    <a:pt x="518" y="283"/>
                    <a:pt x="450" y="213"/>
                    <a:pt x="367" y="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7" name="Freeform 31"/>
            <p:cNvSpPr>
              <a:spLocks noEditPoints="1"/>
            </p:cNvSpPr>
            <p:nvPr/>
          </p:nvSpPr>
          <p:spPr bwMode="auto">
            <a:xfrm>
              <a:off x="6015038" y="3732213"/>
              <a:ext cx="79375" cy="77788"/>
            </a:xfrm>
            <a:custGeom>
              <a:avLst/>
              <a:gdLst>
                <a:gd name="T0" fmla="*/ 222 w 222"/>
                <a:gd name="T1" fmla="*/ 112 h 222"/>
                <a:gd name="T2" fmla="*/ 111 w 222"/>
                <a:gd name="T3" fmla="*/ 222 h 222"/>
                <a:gd name="T4" fmla="*/ 0 w 222"/>
                <a:gd name="T5" fmla="*/ 112 h 222"/>
                <a:gd name="T6" fmla="*/ 109 w 222"/>
                <a:gd name="T7" fmla="*/ 0 h 222"/>
                <a:gd name="T8" fmla="*/ 222 w 222"/>
                <a:gd name="T9" fmla="*/ 112 h 222"/>
                <a:gd name="T10" fmla="*/ 111 w 222"/>
                <a:gd name="T11" fmla="*/ 57 h 222"/>
                <a:gd name="T12" fmla="*/ 57 w 222"/>
                <a:gd name="T13" fmla="*/ 112 h 222"/>
                <a:gd name="T14" fmla="*/ 112 w 222"/>
                <a:gd name="T15" fmla="*/ 166 h 222"/>
                <a:gd name="T16" fmla="*/ 166 w 222"/>
                <a:gd name="T17" fmla="*/ 112 h 222"/>
                <a:gd name="T18" fmla="*/ 111 w 222"/>
                <a:gd name="T19" fmla="*/ 5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222">
                  <a:moveTo>
                    <a:pt x="222" y="112"/>
                  </a:moveTo>
                  <a:cubicBezTo>
                    <a:pt x="222" y="173"/>
                    <a:pt x="173" y="222"/>
                    <a:pt x="111" y="222"/>
                  </a:cubicBezTo>
                  <a:cubicBezTo>
                    <a:pt x="50" y="222"/>
                    <a:pt x="0" y="173"/>
                    <a:pt x="0" y="112"/>
                  </a:cubicBezTo>
                  <a:cubicBezTo>
                    <a:pt x="0" y="51"/>
                    <a:pt x="49" y="0"/>
                    <a:pt x="109" y="0"/>
                  </a:cubicBezTo>
                  <a:cubicBezTo>
                    <a:pt x="173" y="0"/>
                    <a:pt x="222" y="48"/>
                    <a:pt x="222" y="112"/>
                  </a:cubicBezTo>
                  <a:close/>
                  <a:moveTo>
                    <a:pt x="111" y="57"/>
                  </a:moveTo>
                  <a:cubicBezTo>
                    <a:pt x="81" y="58"/>
                    <a:pt x="57" y="82"/>
                    <a:pt x="57" y="112"/>
                  </a:cubicBezTo>
                  <a:cubicBezTo>
                    <a:pt x="58" y="142"/>
                    <a:pt x="82" y="165"/>
                    <a:pt x="112" y="166"/>
                  </a:cubicBezTo>
                  <a:cubicBezTo>
                    <a:pt x="141" y="166"/>
                    <a:pt x="166" y="141"/>
                    <a:pt x="166" y="112"/>
                  </a:cubicBezTo>
                  <a:cubicBezTo>
                    <a:pt x="166" y="82"/>
                    <a:pt x="141" y="57"/>
                    <a:pt x="111" y="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8" name="Freeform 32"/>
            <p:cNvSpPr>
              <a:spLocks noEditPoints="1"/>
            </p:cNvSpPr>
            <p:nvPr/>
          </p:nvSpPr>
          <p:spPr bwMode="auto">
            <a:xfrm>
              <a:off x="5762626" y="3721100"/>
              <a:ext cx="77788" cy="77788"/>
            </a:xfrm>
            <a:custGeom>
              <a:avLst/>
              <a:gdLst>
                <a:gd name="T0" fmla="*/ 222 w 223"/>
                <a:gd name="T1" fmla="*/ 112 h 223"/>
                <a:gd name="T2" fmla="*/ 112 w 223"/>
                <a:gd name="T3" fmla="*/ 223 h 223"/>
                <a:gd name="T4" fmla="*/ 0 w 223"/>
                <a:gd name="T5" fmla="*/ 112 h 223"/>
                <a:gd name="T6" fmla="*/ 110 w 223"/>
                <a:gd name="T7" fmla="*/ 0 h 223"/>
                <a:gd name="T8" fmla="*/ 222 w 223"/>
                <a:gd name="T9" fmla="*/ 112 h 223"/>
                <a:gd name="T10" fmla="*/ 112 w 223"/>
                <a:gd name="T11" fmla="*/ 165 h 223"/>
                <a:gd name="T12" fmla="*/ 166 w 223"/>
                <a:gd name="T13" fmla="*/ 111 h 223"/>
                <a:gd name="T14" fmla="*/ 112 w 223"/>
                <a:gd name="T15" fmla="*/ 57 h 223"/>
                <a:gd name="T16" fmla="*/ 58 w 223"/>
                <a:gd name="T17" fmla="*/ 112 h 223"/>
                <a:gd name="T18" fmla="*/ 112 w 223"/>
                <a:gd name="T19" fmla="*/ 16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3" h="223">
                  <a:moveTo>
                    <a:pt x="222" y="112"/>
                  </a:moveTo>
                  <a:cubicBezTo>
                    <a:pt x="223" y="173"/>
                    <a:pt x="173" y="222"/>
                    <a:pt x="112" y="223"/>
                  </a:cubicBezTo>
                  <a:cubicBezTo>
                    <a:pt x="51" y="223"/>
                    <a:pt x="1" y="173"/>
                    <a:pt x="0" y="112"/>
                  </a:cubicBezTo>
                  <a:cubicBezTo>
                    <a:pt x="0" y="52"/>
                    <a:pt x="50" y="0"/>
                    <a:pt x="110" y="0"/>
                  </a:cubicBezTo>
                  <a:cubicBezTo>
                    <a:pt x="173" y="0"/>
                    <a:pt x="222" y="48"/>
                    <a:pt x="222" y="112"/>
                  </a:cubicBezTo>
                  <a:close/>
                  <a:moveTo>
                    <a:pt x="112" y="165"/>
                  </a:moveTo>
                  <a:cubicBezTo>
                    <a:pt x="142" y="165"/>
                    <a:pt x="166" y="140"/>
                    <a:pt x="166" y="111"/>
                  </a:cubicBezTo>
                  <a:cubicBezTo>
                    <a:pt x="166" y="82"/>
                    <a:pt x="141" y="57"/>
                    <a:pt x="112" y="57"/>
                  </a:cubicBezTo>
                  <a:cubicBezTo>
                    <a:pt x="82" y="57"/>
                    <a:pt x="57" y="81"/>
                    <a:pt x="58" y="112"/>
                  </a:cubicBezTo>
                  <a:cubicBezTo>
                    <a:pt x="58" y="142"/>
                    <a:pt x="82" y="165"/>
                    <a:pt x="112" y="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9" name="Freeform 33"/>
            <p:cNvSpPr>
              <a:spLocks noEditPoints="1"/>
            </p:cNvSpPr>
            <p:nvPr/>
          </p:nvSpPr>
          <p:spPr bwMode="auto">
            <a:xfrm>
              <a:off x="5691188" y="3125788"/>
              <a:ext cx="107950" cy="107950"/>
            </a:xfrm>
            <a:custGeom>
              <a:avLst/>
              <a:gdLst>
                <a:gd name="T0" fmla="*/ 304 w 305"/>
                <a:gd name="T1" fmla="*/ 154 h 305"/>
                <a:gd name="T2" fmla="*/ 150 w 305"/>
                <a:gd name="T3" fmla="*/ 305 h 305"/>
                <a:gd name="T4" fmla="*/ 1 w 305"/>
                <a:gd name="T5" fmla="*/ 147 h 305"/>
                <a:gd name="T6" fmla="*/ 153 w 305"/>
                <a:gd name="T7" fmla="*/ 1 h 305"/>
                <a:gd name="T8" fmla="*/ 304 w 305"/>
                <a:gd name="T9" fmla="*/ 154 h 305"/>
                <a:gd name="T10" fmla="*/ 151 w 305"/>
                <a:gd name="T11" fmla="*/ 248 h 305"/>
                <a:gd name="T12" fmla="*/ 247 w 305"/>
                <a:gd name="T13" fmla="*/ 154 h 305"/>
                <a:gd name="T14" fmla="*/ 153 w 305"/>
                <a:gd name="T15" fmla="*/ 58 h 305"/>
                <a:gd name="T16" fmla="*/ 57 w 305"/>
                <a:gd name="T17" fmla="*/ 153 h 305"/>
                <a:gd name="T18" fmla="*/ 151 w 305"/>
                <a:gd name="T19" fmla="*/ 24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05">
                  <a:moveTo>
                    <a:pt x="304" y="154"/>
                  </a:moveTo>
                  <a:cubicBezTo>
                    <a:pt x="303" y="239"/>
                    <a:pt x="236" y="305"/>
                    <a:pt x="150" y="305"/>
                  </a:cubicBezTo>
                  <a:cubicBezTo>
                    <a:pt x="65" y="304"/>
                    <a:pt x="0" y="235"/>
                    <a:pt x="1" y="147"/>
                  </a:cubicBezTo>
                  <a:cubicBezTo>
                    <a:pt x="2" y="67"/>
                    <a:pt x="72" y="0"/>
                    <a:pt x="153" y="1"/>
                  </a:cubicBezTo>
                  <a:cubicBezTo>
                    <a:pt x="238" y="2"/>
                    <a:pt x="305" y="70"/>
                    <a:pt x="304" y="154"/>
                  </a:cubicBezTo>
                  <a:close/>
                  <a:moveTo>
                    <a:pt x="151" y="248"/>
                  </a:moveTo>
                  <a:cubicBezTo>
                    <a:pt x="204" y="248"/>
                    <a:pt x="247" y="206"/>
                    <a:pt x="247" y="154"/>
                  </a:cubicBezTo>
                  <a:cubicBezTo>
                    <a:pt x="248" y="102"/>
                    <a:pt x="205" y="58"/>
                    <a:pt x="153" y="58"/>
                  </a:cubicBezTo>
                  <a:cubicBezTo>
                    <a:pt x="101" y="58"/>
                    <a:pt x="57" y="101"/>
                    <a:pt x="57" y="153"/>
                  </a:cubicBezTo>
                  <a:cubicBezTo>
                    <a:pt x="57" y="204"/>
                    <a:pt x="100" y="247"/>
                    <a:pt x="151" y="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6081713" y="3117850"/>
              <a:ext cx="109538" cy="109538"/>
            </a:xfrm>
            <a:custGeom>
              <a:avLst/>
              <a:gdLst>
                <a:gd name="T0" fmla="*/ 156 w 310"/>
                <a:gd name="T1" fmla="*/ 3 h 308"/>
                <a:gd name="T2" fmla="*/ 304 w 310"/>
                <a:gd name="T3" fmla="*/ 163 h 308"/>
                <a:gd name="T4" fmla="*/ 156 w 310"/>
                <a:gd name="T5" fmla="*/ 306 h 308"/>
                <a:gd name="T6" fmla="*/ 1 w 310"/>
                <a:gd name="T7" fmla="*/ 152 h 308"/>
                <a:gd name="T8" fmla="*/ 156 w 310"/>
                <a:gd name="T9" fmla="*/ 3 h 308"/>
                <a:gd name="T10" fmla="*/ 59 w 310"/>
                <a:gd name="T11" fmla="*/ 155 h 308"/>
                <a:gd name="T12" fmla="*/ 154 w 310"/>
                <a:gd name="T13" fmla="*/ 249 h 308"/>
                <a:gd name="T14" fmla="*/ 248 w 310"/>
                <a:gd name="T15" fmla="*/ 146 h 308"/>
                <a:gd name="T16" fmla="*/ 153 w 310"/>
                <a:gd name="T17" fmla="*/ 60 h 308"/>
                <a:gd name="T18" fmla="*/ 59 w 310"/>
                <a:gd name="T19" fmla="*/ 155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0" h="308">
                  <a:moveTo>
                    <a:pt x="156" y="3"/>
                  </a:moveTo>
                  <a:cubicBezTo>
                    <a:pt x="231" y="3"/>
                    <a:pt x="310" y="64"/>
                    <a:pt x="304" y="163"/>
                  </a:cubicBezTo>
                  <a:cubicBezTo>
                    <a:pt x="300" y="249"/>
                    <a:pt x="233" y="304"/>
                    <a:pt x="156" y="306"/>
                  </a:cubicBezTo>
                  <a:cubicBezTo>
                    <a:pt x="66" y="308"/>
                    <a:pt x="0" y="236"/>
                    <a:pt x="1" y="152"/>
                  </a:cubicBezTo>
                  <a:cubicBezTo>
                    <a:pt x="3" y="67"/>
                    <a:pt x="74" y="0"/>
                    <a:pt x="156" y="3"/>
                  </a:cubicBezTo>
                  <a:close/>
                  <a:moveTo>
                    <a:pt x="59" y="155"/>
                  </a:moveTo>
                  <a:cubicBezTo>
                    <a:pt x="58" y="207"/>
                    <a:pt x="101" y="249"/>
                    <a:pt x="154" y="249"/>
                  </a:cubicBezTo>
                  <a:cubicBezTo>
                    <a:pt x="200" y="249"/>
                    <a:pt x="252" y="212"/>
                    <a:pt x="248" y="146"/>
                  </a:cubicBezTo>
                  <a:cubicBezTo>
                    <a:pt x="244" y="99"/>
                    <a:pt x="205" y="60"/>
                    <a:pt x="153" y="60"/>
                  </a:cubicBezTo>
                  <a:cubicBezTo>
                    <a:pt x="101" y="59"/>
                    <a:pt x="59" y="102"/>
                    <a:pt x="59" y="1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1" name="Freeform 35"/>
            <p:cNvSpPr>
              <a:spLocks noEditPoints="1"/>
            </p:cNvSpPr>
            <p:nvPr/>
          </p:nvSpPr>
          <p:spPr bwMode="auto">
            <a:xfrm>
              <a:off x="5878513" y="3392488"/>
              <a:ext cx="106363" cy="106363"/>
            </a:xfrm>
            <a:custGeom>
              <a:avLst/>
              <a:gdLst>
                <a:gd name="T0" fmla="*/ 153 w 304"/>
                <a:gd name="T1" fmla="*/ 1 h 305"/>
                <a:gd name="T2" fmla="*/ 304 w 304"/>
                <a:gd name="T3" fmla="*/ 154 h 305"/>
                <a:gd name="T4" fmla="*/ 153 w 304"/>
                <a:gd name="T5" fmla="*/ 304 h 305"/>
                <a:gd name="T6" fmla="*/ 0 w 304"/>
                <a:gd name="T7" fmla="*/ 154 h 305"/>
                <a:gd name="T8" fmla="*/ 153 w 304"/>
                <a:gd name="T9" fmla="*/ 1 h 305"/>
                <a:gd name="T10" fmla="*/ 153 w 304"/>
                <a:gd name="T11" fmla="*/ 58 h 305"/>
                <a:gd name="T12" fmla="*/ 57 w 304"/>
                <a:gd name="T13" fmla="*/ 152 h 305"/>
                <a:gd name="T14" fmla="*/ 151 w 304"/>
                <a:gd name="T15" fmla="*/ 247 h 305"/>
                <a:gd name="T16" fmla="*/ 247 w 304"/>
                <a:gd name="T17" fmla="*/ 155 h 305"/>
                <a:gd name="T18" fmla="*/ 153 w 304"/>
                <a:gd name="T19" fmla="*/ 58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305">
                  <a:moveTo>
                    <a:pt x="153" y="1"/>
                  </a:moveTo>
                  <a:cubicBezTo>
                    <a:pt x="236" y="0"/>
                    <a:pt x="304" y="70"/>
                    <a:pt x="304" y="154"/>
                  </a:cubicBezTo>
                  <a:cubicBezTo>
                    <a:pt x="304" y="236"/>
                    <a:pt x="236" y="304"/>
                    <a:pt x="153" y="304"/>
                  </a:cubicBezTo>
                  <a:cubicBezTo>
                    <a:pt x="67" y="305"/>
                    <a:pt x="1" y="234"/>
                    <a:pt x="0" y="154"/>
                  </a:cubicBezTo>
                  <a:cubicBezTo>
                    <a:pt x="0" y="69"/>
                    <a:pt x="68" y="1"/>
                    <a:pt x="153" y="1"/>
                  </a:cubicBezTo>
                  <a:close/>
                  <a:moveTo>
                    <a:pt x="153" y="58"/>
                  </a:moveTo>
                  <a:cubicBezTo>
                    <a:pt x="100" y="58"/>
                    <a:pt x="58" y="99"/>
                    <a:pt x="57" y="152"/>
                  </a:cubicBezTo>
                  <a:cubicBezTo>
                    <a:pt x="57" y="203"/>
                    <a:pt x="99" y="247"/>
                    <a:pt x="151" y="247"/>
                  </a:cubicBezTo>
                  <a:cubicBezTo>
                    <a:pt x="203" y="248"/>
                    <a:pt x="246" y="206"/>
                    <a:pt x="247" y="155"/>
                  </a:cubicBezTo>
                  <a:cubicBezTo>
                    <a:pt x="247" y="100"/>
                    <a:pt x="207" y="59"/>
                    <a:pt x="153" y="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6035676" y="3751263"/>
              <a:ext cx="38100" cy="39688"/>
            </a:xfrm>
            <a:custGeom>
              <a:avLst/>
              <a:gdLst>
                <a:gd name="T0" fmla="*/ 54 w 109"/>
                <a:gd name="T1" fmla="*/ 0 h 109"/>
                <a:gd name="T2" fmla="*/ 109 w 109"/>
                <a:gd name="T3" fmla="*/ 55 h 109"/>
                <a:gd name="T4" fmla="*/ 55 w 109"/>
                <a:gd name="T5" fmla="*/ 109 h 109"/>
                <a:gd name="T6" fmla="*/ 0 w 109"/>
                <a:gd name="T7" fmla="*/ 55 h 109"/>
                <a:gd name="T8" fmla="*/ 54 w 109"/>
                <a:gd name="T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09">
                  <a:moveTo>
                    <a:pt x="54" y="0"/>
                  </a:moveTo>
                  <a:cubicBezTo>
                    <a:pt x="84" y="0"/>
                    <a:pt x="109" y="25"/>
                    <a:pt x="109" y="55"/>
                  </a:cubicBezTo>
                  <a:cubicBezTo>
                    <a:pt x="109" y="84"/>
                    <a:pt x="84" y="109"/>
                    <a:pt x="55" y="109"/>
                  </a:cubicBezTo>
                  <a:cubicBezTo>
                    <a:pt x="25" y="108"/>
                    <a:pt x="1" y="85"/>
                    <a:pt x="0" y="55"/>
                  </a:cubicBezTo>
                  <a:cubicBezTo>
                    <a:pt x="0" y="25"/>
                    <a:pt x="24" y="1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>
              <a:off x="5781676" y="3740150"/>
              <a:ext cx="38100" cy="38100"/>
            </a:xfrm>
            <a:custGeom>
              <a:avLst/>
              <a:gdLst>
                <a:gd name="T0" fmla="*/ 55 w 109"/>
                <a:gd name="T1" fmla="*/ 108 h 108"/>
                <a:gd name="T2" fmla="*/ 1 w 109"/>
                <a:gd name="T3" fmla="*/ 55 h 108"/>
                <a:gd name="T4" fmla="*/ 55 w 109"/>
                <a:gd name="T5" fmla="*/ 0 h 108"/>
                <a:gd name="T6" fmla="*/ 109 w 109"/>
                <a:gd name="T7" fmla="*/ 54 h 108"/>
                <a:gd name="T8" fmla="*/ 55 w 109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08">
                  <a:moveTo>
                    <a:pt x="55" y="108"/>
                  </a:moveTo>
                  <a:cubicBezTo>
                    <a:pt x="25" y="108"/>
                    <a:pt x="1" y="85"/>
                    <a:pt x="1" y="55"/>
                  </a:cubicBezTo>
                  <a:cubicBezTo>
                    <a:pt x="0" y="24"/>
                    <a:pt x="25" y="0"/>
                    <a:pt x="55" y="0"/>
                  </a:cubicBezTo>
                  <a:cubicBezTo>
                    <a:pt x="84" y="0"/>
                    <a:pt x="109" y="25"/>
                    <a:pt x="109" y="54"/>
                  </a:cubicBezTo>
                  <a:cubicBezTo>
                    <a:pt x="109" y="83"/>
                    <a:pt x="85" y="108"/>
                    <a:pt x="55" y="1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5711826" y="3146425"/>
              <a:ext cx="66675" cy="66675"/>
            </a:xfrm>
            <a:custGeom>
              <a:avLst/>
              <a:gdLst>
                <a:gd name="T0" fmla="*/ 94 w 191"/>
                <a:gd name="T1" fmla="*/ 190 h 190"/>
                <a:gd name="T2" fmla="*/ 0 w 191"/>
                <a:gd name="T3" fmla="*/ 95 h 190"/>
                <a:gd name="T4" fmla="*/ 96 w 191"/>
                <a:gd name="T5" fmla="*/ 0 h 190"/>
                <a:gd name="T6" fmla="*/ 190 w 191"/>
                <a:gd name="T7" fmla="*/ 96 h 190"/>
                <a:gd name="T8" fmla="*/ 94 w 191"/>
                <a:gd name="T9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4" y="190"/>
                  </a:moveTo>
                  <a:cubicBezTo>
                    <a:pt x="43" y="189"/>
                    <a:pt x="0" y="146"/>
                    <a:pt x="0" y="95"/>
                  </a:cubicBezTo>
                  <a:cubicBezTo>
                    <a:pt x="0" y="43"/>
                    <a:pt x="44" y="0"/>
                    <a:pt x="96" y="0"/>
                  </a:cubicBezTo>
                  <a:cubicBezTo>
                    <a:pt x="148" y="0"/>
                    <a:pt x="191" y="44"/>
                    <a:pt x="190" y="96"/>
                  </a:cubicBezTo>
                  <a:cubicBezTo>
                    <a:pt x="190" y="148"/>
                    <a:pt x="147" y="190"/>
                    <a:pt x="94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5" name="Freeform 39"/>
            <p:cNvSpPr>
              <a:spLocks/>
            </p:cNvSpPr>
            <p:nvPr/>
          </p:nvSpPr>
          <p:spPr bwMode="auto">
            <a:xfrm>
              <a:off x="6102351" y="3138488"/>
              <a:ext cx="68263" cy="68263"/>
            </a:xfrm>
            <a:custGeom>
              <a:avLst/>
              <a:gdLst>
                <a:gd name="T0" fmla="*/ 1 w 194"/>
                <a:gd name="T1" fmla="*/ 96 h 190"/>
                <a:gd name="T2" fmla="*/ 95 w 194"/>
                <a:gd name="T3" fmla="*/ 1 h 190"/>
                <a:gd name="T4" fmla="*/ 190 w 194"/>
                <a:gd name="T5" fmla="*/ 87 h 190"/>
                <a:gd name="T6" fmla="*/ 96 w 194"/>
                <a:gd name="T7" fmla="*/ 190 h 190"/>
                <a:gd name="T8" fmla="*/ 1 w 194"/>
                <a:gd name="T9" fmla="*/ 9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190">
                  <a:moveTo>
                    <a:pt x="1" y="96"/>
                  </a:moveTo>
                  <a:cubicBezTo>
                    <a:pt x="1" y="43"/>
                    <a:pt x="43" y="0"/>
                    <a:pt x="95" y="1"/>
                  </a:cubicBezTo>
                  <a:cubicBezTo>
                    <a:pt x="147" y="1"/>
                    <a:pt x="186" y="40"/>
                    <a:pt x="190" y="87"/>
                  </a:cubicBezTo>
                  <a:cubicBezTo>
                    <a:pt x="194" y="153"/>
                    <a:pt x="142" y="190"/>
                    <a:pt x="96" y="190"/>
                  </a:cubicBezTo>
                  <a:cubicBezTo>
                    <a:pt x="43" y="190"/>
                    <a:pt x="0" y="148"/>
                    <a:pt x="1" y="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5899151" y="3411538"/>
              <a:ext cx="66675" cy="68263"/>
            </a:xfrm>
            <a:custGeom>
              <a:avLst/>
              <a:gdLst>
                <a:gd name="T0" fmla="*/ 96 w 190"/>
                <a:gd name="T1" fmla="*/ 0 h 190"/>
                <a:gd name="T2" fmla="*/ 190 w 190"/>
                <a:gd name="T3" fmla="*/ 97 h 190"/>
                <a:gd name="T4" fmla="*/ 94 w 190"/>
                <a:gd name="T5" fmla="*/ 189 h 190"/>
                <a:gd name="T6" fmla="*/ 0 w 190"/>
                <a:gd name="T7" fmla="*/ 94 h 190"/>
                <a:gd name="T8" fmla="*/ 96 w 190"/>
                <a:gd name="T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6" y="0"/>
                  </a:moveTo>
                  <a:cubicBezTo>
                    <a:pt x="150" y="1"/>
                    <a:pt x="190" y="42"/>
                    <a:pt x="190" y="97"/>
                  </a:cubicBezTo>
                  <a:cubicBezTo>
                    <a:pt x="189" y="148"/>
                    <a:pt x="146" y="190"/>
                    <a:pt x="94" y="189"/>
                  </a:cubicBezTo>
                  <a:cubicBezTo>
                    <a:pt x="42" y="189"/>
                    <a:pt x="0" y="145"/>
                    <a:pt x="0" y="94"/>
                  </a:cubicBezTo>
                  <a:cubicBezTo>
                    <a:pt x="1" y="41"/>
                    <a:pt x="43" y="0"/>
                    <a:pt x="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675045" y="1687401"/>
            <a:ext cx="783507" cy="850447"/>
            <a:chOff x="7235826" y="3078163"/>
            <a:chExt cx="817563" cy="887413"/>
          </a:xfrm>
        </p:grpSpPr>
        <p:sp>
          <p:nvSpPr>
            <p:cNvPr id="47" name="Freeform 41"/>
            <p:cNvSpPr>
              <a:spLocks noEditPoints="1"/>
            </p:cNvSpPr>
            <p:nvPr/>
          </p:nvSpPr>
          <p:spPr bwMode="auto">
            <a:xfrm>
              <a:off x="7235826" y="3306763"/>
              <a:ext cx="817563" cy="658813"/>
            </a:xfrm>
            <a:custGeom>
              <a:avLst/>
              <a:gdLst>
                <a:gd name="T0" fmla="*/ 719 w 2324"/>
                <a:gd name="T1" fmla="*/ 588 h 1865"/>
                <a:gd name="T2" fmla="*/ 1166 w 2324"/>
                <a:gd name="T3" fmla="*/ 420 h 1865"/>
                <a:gd name="T4" fmla="*/ 1607 w 2324"/>
                <a:gd name="T5" fmla="*/ 587 h 1865"/>
                <a:gd name="T6" fmla="*/ 1594 w 2324"/>
                <a:gd name="T7" fmla="*/ 388 h 1865"/>
                <a:gd name="T8" fmla="*/ 1841 w 2324"/>
                <a:gd name="T9" fmla="*/ 21 h 1865"/>
                <a:gd name="T10" fmla="*/ 2031 w 2324"/>
                <a:gd name="T11" fmla="*/ 25 h 1865"/>
                <a:gd name="T12" fmla="*/ 2304 w 2324"/>
                <a:gd name="T13" fmla="*/ 376 h 1865"/>
                <a:gd name="T14" fmla="*/ 1196 w 2324"/>
                <a:gd name="T15" fmla="*/ 834 h 1865"/>
                <a:gd name="T16" fmla="*/ 1424 w 2324"/>
                <a:gd name="T17" fmla="*/ 923 h 1865"/>
                <a:gd name="T18" fmla="*/ 1432 w 2324"/>
                <a:gd name="T19" fmla="*/ 1314 h 1865"/>
                <a:gd name="T20" fmla="*/ 1291 w 2324"/>
                <a:gd name="T21" fmla="*/ 1712 h 1865"/>
                <a:gd name="T22" fmla="*/ 838 w 2324"/>
                <a:gd name="T23" fmla="*/ 1862 h 1865"/>
                <a:gd name="T24" fmla="*/ 96 w 2324"/>
                <a:gd name="T25" fmla="*/ 1684 h 1865"/>
                <a:gd name="T26" fmla="*/ 96 w 2324"/>
                <a:gd name="T27" fmla="*/ 1246 h 1865"/>
                <a:gd name="T28" fmla="*/ 675 w 2324"/>
                <a:gd name="T29" fmla="*/ 1185 h 1865"/>
                <a:gd name="T30" fmla="*/ 1009 w 2324"/>
                <a:gd name="T31" fmla="*/ 923 h 1865"/>
                <a:gd name="T32" fmla="*/ 970 w 2324"/>
                <a:gd name="T33" fmla="*/ 806 h 1865"/>
                <a:gd name="T34" fmla="*/ 23 w 2324"/>
                <a:gd name="T35" fmla="*/ 377 h 1865"/>
                <a:gd name="T36" fmla="*/ 298 w 2324"/>
                <a:gd name="T37" fmla="*/ 21 h 1865"/>
                <a:gd name="T38" fmla="*/ 475 w 2324"/>
                <a:gd name="T39" fmla="*/ 25 h 1865"/>
                <a:gd name="T40" fmla="*/ 753 w 2324"/>
                <a:gd name="T41" fmla="*/ 372 h 1865"/>
                <a:gd name="T42" fmla="*/ 1542 w 2324"/>
                <a:gd name="T43" fmla="*/ 649 h 1865"/>
                <a:gd name="T44" fmla="*/ 1331 w 2324"/>
                <a:gd name="T45" fmla="*/ 346 h 1865"/>
                <a:gd name="T46" fmla="*/ 779 w 2324"/>
                <a:gd name="T47" fmla="*/ 636 h 1865"/>
                <a:gd name="T48" fmla="*/ 877 w 2324"/>
                <a:gd name="T49" fmla="*/ 631 h 1865"/>
                <a:gd name="T50" fmla="*/ 957 w 2324"/>
                <a:gd name="T51" fmla="*/ 738 h 1865"/>
                <a:gd name="T52" fmla="*/ 1391 w 2324"/>
                <a:gd name="T53" fmla="*/ 631 h 1865"/>
                <a:gd name="T54" fmla="*/ 946 w 2324"/>
                <a:gd name="T55" fmla="*/ 1650 h 1865"/>
                <a:gd name="T56" fmla="*/ 901 w 2324"/>
                <a:gd name="T57" fmla="*/ 1450 h 1865"/>
                <a:gd name="T58" fmla="*/ 999 w 2324"/>
                <a:gd name="T59" fmla="*/ 1303 h 1865"/>
                <a:gd name="T60" fmla="*/ 1304 w 2324"/>
                <a:gd name="T61" fmla="*/ 1113 h 1865"/>
                <a:gd name="T62" fmla="*/ 1011 w 2324"/>
                <a:gd name="T63" fmla="*/ 984 h 1865"/>
                <a:gd name="T64" fmla="*/ 711 w 2324"/>
                <a:gd name="T65" fmla="*/ 1256 h 1865"/>
                <a:gd name="T66" fmla="*/ 703 w 2324"/>
                <a:gd name="T67" fmla="*/ 1712 h 1865"/>
                <a:gd name="T68" fmla="*/ 946 w 2324"/>
                <a:gd name="T69" fmla="*/ 1650 h 1865"/>
                <a:gd name="T70" fmla="*/ 1783 w 2324"/>
                <a:gd name="T71" fmla="*/ 414 h 1865"/>
                <a:gd name="T72" fmla="*/ 2130 w 2324"/>
                <a:gd name="T73" fmla="*/ 320 h 1865"/>
                <a:gd name="T74" fmla="*/ 2250 w 2324"/>
                <a:gd name="T75" fmla="*/ 339 h 1865"/>
                <a:gd name="T76" fmla="*/ 2086 w 2324"/>
                <a:gd name="T77" fmla="*/ 87 h 1865"/>
                <a:gd name="T78" fmla="*/ 1620 w 2324"/>
                <a:gd name="T79" fmla="*/ 279 h 1865"/>
                <a:gd name="T80" fmla="*/ 1752 w 2324"/>
                <a:gd name="T81" fmla="*/ 320 h 1865"/>
                <a:gd name="T82" fmla="*/ 134 w 2324"/>
                <a:gd name="T83" fmla="*/ 370 h 1865"/>
                <a:gd name="T84" fmla="*/ 196 w 2324"/>
                <a:gd name="T85" fmla="*/ 379 h 1865"/>
                <a:gd name="T86" fmla="*/ 576 w 2324"/>
                <a:gd name="T87" fmla="*/ 379 h 1865"/>
                <a:gd name="T88" fmla="*/ 637 w 2324"/>
                <a:gd name="T89" fmla="*/ 375 h 1865"/>
                <a:gd name="T90" fmla="*/ 532 w 2324"/>
                <a:gd name="T91" fmla="*/ 80 h 1865"/>
                <a:gd name="T92" fmla="*/ 1167 w 2324"/>
                <a:gd name="T93" fmla="*/ 1630 h 1865"/>
                <a:gd name="T94" fmla="*/ 1352 w 2324"/>
                <a:gd name="T95" fmla="*/ 1573 h 1865"/>
                <a:gd name="T96" fmla="*/ 981 w 2324"/>
                <a:gd name="T97" fmla="*/ 1573 h 1865"/>
                <a:gd name="T98" fmla="*/ 1219 w 2324"/>
                <a:gd name="T99" fmla="*/ 1284 h 1865"/>
                <a:gd name="T100" fmla="*/ 1404 w 2324"/>
                <a:gd name="T101" fmla="*/ 1231 h 1865"/>
                <a:gd name="T102" fmla="*/ 1034 w 2324"/>
                <a:gd name="T103" fmla="*/ 1229 h 1865"/>
                <a:gd name="T104" fmla="*/ 1217 w 2324"/>
                <a:gd name="T105" fmla="*/ 1456 h 1865"/>
                <a:gd name="T106" fmla="*/ 1404 w 2324"/>
                <a:gd name="T107" fmla="*/ 1402 h 1865"/>
                <a:gd name="T108" fmla="*/ 1033 w 2324"/>
                <a:gd name="T109" fmla="*/ 1402 h 1865"/>
                <a:gd name="T110" fmla="*/ 1094 w 2324"/>
                <a:gd name="T111" fmla="*/ 1802 h 1865"/>
                <a:gd name="T112" fmla="*/ 1173 w 2324"/>
                <a:gd name="T113" fmla="*/ 1802 h 1865"/>
                <a:gd name="T114" fmla="*/ 1017 w 2324"/>
                <a:gd name="T115" fmla="*/ 1690 h 1865"/>
                <a:gd name="T116" fmla="*/ 1094 w 2324"/>
                <a:gd name="T117" fmla="*/ 1802 h 1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24" h="1865">
                  <a:moveTo>
                    <a:pt x="609" y="462"/>
                  </a:moveTo>
                  <a:cubicBezTo>
                    <a:pt x="642" y="504"/>
                    <a:pt x="676" y="547"/>
                    <a:pt x="710" y="591"/>
                  </a:cubicBezTo>
                  <a:cubicBezTo>
                    <a:pt x="713" y="590"/>
                    <a:pt x="716" y="589"/>
                    <a:pt x="719" y="588"/>
                  </a:cubicBezTo>
                  <a:cubicBezTo>
                    <a:pt x="724" y="479"/>
                    <a:pt x="769" y="393"/>
                    <a:pt x="859" y="333"/>
                  </a:cubicBezTo>
                  <a:cubicBezTo>
                    <a:pt x="917" y="294"/>
                    <a:pt x="982" y="278"/>
                    <a:pt x="1052" y="284"/>
                  </a:cubicBezTo>
                  <a:cubicBezTo>
                    <a:pt x="1067" y="384"/>
                    <a:pt x="1099" y="421"/>
                    <a:pt x="1166" y="420"/>
                  </a:cubicBezTo>
                  <a:cubicBezTo>
                    <a:pt x="1231" y="419"/>
                    <a:pt x="1263" y="380"/>
                    <a:pt x="1274" y="284"/>
                  </a:cubicBezTo>
                  <a:cubicBezTo>
                    <a:pt x="1363" y="278"/>
                    <a:pt x="1441" y="303"/>
                    <a:pt x="1507" y="364"/>
                  </a:cubicBezTo>
                  <a:cubicBezTo>
                    <a:pt x="1572" y="423"/>
                    <a:pt x="1605" y="498"/>
                    <a:pt x="1607" y="587"/>
                  </a:cubicBezTo>
                  <a:cubicBezTo>
                    <a:pt x="1610" y="589"/>
                    <a:pt x="1613" y="590"/>
                    <a:pt x="1616" y="591"/>
                  </a:cubicBezTo>
                  <a:cubicBezTo>
                    <a:pt x="1650" y="548"/>
                    <a:pt x="1685" y="504"/>
                    <a:pt x="1719" y="461"/>
                  </a:cubicBezTo>
                  <a:cubicBezTo>
                    <a:pt x="1674" y="434"/>
                    <a:pt x="1635" y="410"/>
                    <a:pt x="1594" y="388"/>
                  </a:cubicBezTo>
                  <a:cubicBezTo>
                    <a:pt x="1565" y="372"/>
                    <a:pt x="1552" y="350"/>
                    <a:pt x="1559" y="316"/>
                  </a:cubicBezTo>
                  <a:cubicBezTo>
                    <a:pt x="1567" y="270"/>
                    <a:pt x="1567" y="221"/>
                    <a:pt x="1584" y="178"/>
                  </a:cubicBezTo>
                  <a:cubicBezTo>
                    <a:pt x="1626" y="71"/>
                    <a:pt x="1734" y="12"/>
                    <a:pt x="1841" y="21"/>
                  </a:cubicBezTo>
                  <a:cubicBezTo>
                    <a:pt x="1858" y="57"/>
                    <a:pt x="1869" y="90"/>
                    <a:pt x="1889" y="117"/>
                  </a:cubicBezTo>
                  <a:cubicBezTo>
                    <a:pt x="1899" y="130"/>
                    <a:pt x="1926" y="135"/>
                    <a:pt x="1946" y="135"/>
                  </a:cubicBezTo>
                  <a:cubicBezTo>
                    <a:pt x="1997" y="136"/>
                    <a:pt x="2022" y="102"/>
                    <a:pt x="2031" y="25"/>
                  </a:cubicBezTo>
                  <a:cubicBezTo>
                    <a:pt x="2144" y="0"/>
                    <a:pt x="2276" y="84"/>
                    <a:pt x="2310" y="207"/>
                  </a:cubicBezTo>
                  <a:cubicBezTo>
                    <a:pt x="2323" y="252"/>
                    <a:pt x="2322" y="301"/>
                    <a:pt x="2324" y="348"/>
                  </a:cubicBezTo>
                  <a:cubicBezTo>
                    <a:pt x="2324" y="357"/>
                    <a:pt x="2313" y="369"/>
                    <a:pt x="2304" y="376"/>
                  </a:cubicBezTo>
                  <a:cubicBezTo>
                    <a:pt x="2155" y="486"/>
                    <a:pt x="1989" y="519"/>
                    <a:pt x="1808" y="482"/>
                  </a:cubicBezTo>
                  <a:cubicBezTo>
                    <a:pt x="1799" y="480"/>
                    <a:pt x="1790" y="478"/>
                    <a:pt x="1778" y="476"/>
                  </a:cubicBezTo>
                  <a:cubicBezTo>
                    <a:pt x="1646" y="694"/>
                    <a:pt x="1452" y="814"/>
                    <a:pt x="1196" y="834"/>
                  </a:cubicBezTo>
                  <a:cubicBezTo>
                    <a:pt x="1196" y="864"/>
                    <a:pt x="1196" y="892"/>
                    <a:pt x="1196" y="923"/>
                  </a:cubicBezTo>
                  <a:cubicBezTo>
                    <a:pt x="1240" y="923"/>
                    <a:pt x="1283" y="923"/>
                    <a:pt x="1326" y="923"/>
                  </a:cubicBezTo>
                  <a:cubicBezTo>
                    <a:pt x="1359" y="923"/>
                    <a:pt x="1391" y="923"/>
                    <a:pt x="1424" y="923"/>
                  </a:cubicBezTo>
                  <a:cubicBezTo>
                    <a:pt x="1471" y="923"/>
                    <a:pt x="1472" y="923"/>
                    <a:pt x="1477" y="971"/>
                  </a:cubicBezTo>
                  <a:cubicBezTo>
                    <a:pt x="1483" y="1033"/>
                    <a:pt x="1469" y="1090"/>
                    <a:pt x="1422" y="1135"/>
                  </a:cubicBezTo>
                  <a:cubicBezTo>
                    <a:pt x="1478" y="1205"/>
                    <a:pt x="1479" y="1244"/>
                    <a:pt x="1432" y="1314"/>
                  </a:cubicBezTo>
                  <a:cubicBezTo>
                    <a:pt x="1485" y="1401"/>
                    <a:pt x="1478" y="1444"/>
                    <a:pt x="1398" y="1511"/>
                  </a:cubicBezTo>
                  <a:cubicBezTo>
                    <a:pt x="1442" y="1615"/>
                    <a:pt x="1377" y="1689"/>
                    <a:pt x="1287" y="1691"/>
                  </a:cubicBezTo>
                  <a:cubicBezTo>
                    <a:pt x="1288" y="1698"/>
                    <a:pt x="1289" y="1705"/>
                    <a:pt x="1291" y="1712"/>
                  </a:cubicBezTo>
                  <a:cubicBezTo>
                    <a:pt x="1311" y="1789"/>
                    <a:pt x="1263" y="1858"/>
                    <a:pt x="1182" y="1861"/>
                  </a:cubicBezTo>
                  <a:cubicBezTo>
                    <a:pt x="1097" y="1864"/>
                    <a:pt x="1012" y="1862"/>
                    <a:pt x="927" y="1862"/>
                  </a:cubicBezTo>
                  <a:cubicBezTo>
                    <a:pt x="897" y="1862"/>
                    <a:pt x="868" y="1862"/>
                    <a:pt x="838" y="1862"/>
                  </a:cubicBezTo>
                  <a:cubicBezTo>
                    <a:pt x="749" y="1865"/>
                    <a:pt x="676" y="1840"/>
                    <a:pt x="645" y="1744"/>
                  </a:cubicBezTo>
                  <a:cubicBezTo>
                    <a:pt x="462" y="1744"/>
                    <a:pt x="280" y="1744"/>
                    <a:pt x="96" y="1744"/>
                  </a:cubicBezTo>
                  <a:cubicBezTo>
                    <a:pt x="96" y="1723"/>
                    <a:pt x="96" y="1705"/>
                    <a:pt x="96" y="1684"/>
                  </a:cubicBezTo>
                  <a:cubicBezTo>
                    <a:pt x="278" y="1684"/>
                    <a:pt x="458" y="1684"/>
                    <a:pt x="639" y="1684"/>
                  </a:cubicBezTo>
                  <a:cubicBezTo>
                    <a:pt x="639" y="1537"/>
                    <a:pt x="639" y="1394"/>
                    <a:pt x="639" y="1246"/>
                  </a:cubicBezTo>
                  <a:cubicBezTo>
                    <a:pt x="459" y="1246"/>
                    <a:pt x="279" y="1246"/>
                    <a:pt x="96" y="1246"/>
                  </a:cubicBezTo>
                  <a:cubicBezTo>
                    <a:pt x="96" y="1224"/>
                    <a:pt x="96" y="1206"/>
                    <a:pt x="96" y="1185"/>
                  </a:cubicBezTo>
                  <a:cubicBezTo>
                    <a:pt x="110" y="1185"/>
                    <a:pt x="121" y="1185"/>
                    <a:pt x="132" y="1185"/>
                  </a:cubicBezTo>
                  <a:cubicBezTo>
                    <a:pt x="313" y="1185"/>
                    <a:pt x="494" y="1184"/>
                    <a:pt x="675" y="1185"/>
                  </a:cubicBezTo>
                  <a:cubicBezTo>
                    <a:pt x="701" y="1185"/>
                    <a:pt x="717" y="1177"/>
                    <a:pt x="732" y="1156"/>
                  </a:cubicBezTo>
                  <a:cubicBezTo>
                    <a:pt x="769" y="1105"/>
                    <a:pt x="808" y="1055"/>
                    <a:pt x="846" y="1005"/>
                  </a:cubicBezTo>
                  <a:cubicBezTo>
                    <a:pt x="888" y="952"/>
                    <a:pt x="942" y="924"/>
                    <a:pt x="1009" y="923"/>
                  </a:cubicBezTo>
                  <a:cubicBezTo>
                    <a:pt x="1049" y="923"/>
                    <a:pt x="1089" y="923"/>
                    <a:pt x="1131" y="923"/>
                  </a:cubicBezTo>
                  <a:cubicBezTo>
                    <a:pt x="1131" y="892"/>
                    <a:pt x="1131" y="864"/>
                    <a:pt x="1131" y="838"/>
                  </a:cubicBezTo>
                  <a:cubicBezTo>
                    <a:pt x="1077" y="827"/>
                    <a:pt x="1022" y="820"/>
                    <a:pt x="970" y="806"/>
                  </a:cubicBezTo>
                  <a:cubicBezTo>
                    <a:pt x="796" y="757"/>
                    <a:pt x="661" y="652"/>
                    <a:pt x="565" y="499"/>
                  </a:cubicBezTo>
                  <a:cubicBezTo>
                    <a:pt x="552" y="480"/>
                    <a:pt x="542" y="477"/>
                    <a:pt x="520" y="482"/>
                  </a:cubicBezTo>
                  <a:cubicBezTo>
                    <a:pt x="339" y="520"/>
                    <a:pt x="173" y="486"/>
                    <a:pt x="23" y="377"/>
                  </a:cubicBezTo>
                  <a:cubicBezTo>
                    <a:pt x="7" y="365"/>
                    <a:pt x="2" y="352"/>
                    <a:pt x="2" y="333"/>
                  </a:cubicBezTo>
                  <a:cubicBezTo>
                    <a:pt x="0" y="244"/>
                    <a:pt x="15" y="163"/>
                    <a:pt x="81" y="98"/>
                  </a:cubicBezTo>
                  <a:cubicBezTo>
                    <a:pt x="140" y="40"/>
                    <a:pt x="211" y="15"/>
                    <a:pt x="298" y="21"/>
                  </a:cubicBezTo>
                  <a:cubicBezTo>
                    <a:pt x="296" y="60"/>
                    <a:pt x="300" y="99"/>
                    <a:pt x="337" y="121"/>
                  </a:cubicBezTo>
                  <a:cubicBezTo>
                    <a:pt x="353" y="130"/>
                    <a:pt x="374" y="136"/>
                    <a:pt x="393" y="135"/>
                  </a:cubicBezTo>
                  <a:cubicBezTo>
                    <a:pt x="443" y="135"/>
                    <a:pt x="466" y="101"/>
                    <a:pt x="475" y="25"/>
                  </a:cubicBezTo>
                  <a:cubicBezTo>
                    <a:pt x="584" y="0"/>
                    <a:pt x="718" y="82"/>
                    <a:pt x="752" y="201"/>
                  </a:cubicBezTo>
                  <a:cubicBezTo>
                    <a:pt x="766" y="248"/>
                    <a:pt x="765" y="299"/>
                    <a:pt x="768" y="348"/>
                  </a:cubicBezTo>
                  <a:cubicBezTo>
                    <a:pt x="769" y="356"/>
                    <a:pt x="760" y="367"/>
                    <a:pt x="753" y="372"/>
                  </a:cubicBezTo>
                  <a:cubicBezTo>
                    <a:pt x="707" y="402"/>
                    <a:pt x="661" y="430"/>
                    <a:pt x="609" y="462"/>
                  </a:cubicBezTo>
                  <a:close/>
                  <a:moveTo>
                    <a:pt x="1453" y="707"/>
                  </a:moveTo>
                  <a:cubicBezTo>
                    <a:pt x="1486" y="685"/>
                    <a:pt x="1514" y="668"/>
                    <a:pt x="1542" y="649"/>
                  </a:cubicBezTo>
                  <a:cubicBezTo>
                    <a:pt x="1546" y="646"/>
                    <a:pt x="1548" y="638"/>
                    <a:pt x="1548" y="632"/>
                  </a:cubicBezTo>
                  <a:cubicBezTo>
                    <a:pt x="1549" y="576"/>
                    <a:pt x="1545" y="521"/>
                    <a:pt x="1516" y="471"/>
                  </a:cubicBezTo>
                  <a:cubicBezTo>
                    <a:pt x="1474" y="399"/>
                    <a:pt x="1413" y="358"/>
                    <a:pt x="1331" y="346"/>
                  </a:cubicBezTo>
                  <a:cubicBezTo>
                    <a:pt x="1304" y="429"/>
                    <a:pt x="1252" y="479"/>
                    <a:pt x="1168" y="481"/>
                  </a:cubicBezTo>
                  <a:cubicBezTo>
                    <a:pt x="1077" y="482"/>
                    <a:pt x="1022" y="431"/>
                    <a:pt x="996" y="347"/>
                  </a:cubicBezTo>
                  <a:cubicBezTo>
                    <a:pt x="858" y="363"/>
                    <a:pt x="755" y="500"/>
                    <a:pt x="779" y="636"/>
                  </a:cubicBezTo>
                  <a:cubicBezTo>
                    <a:pt x="780" y="641"/>
                    <a:pt x="784" y="648"/>
                    <a:pt x="788" y="651"/>
                  </a:cubicBezTo>
                  <a:cubicBezTo>
                    <a:pt x="815" y="669"/>
                    <a:pt x="842" y="686"/>
                    <a:pt x="873" y="705"/>
                  </a:cubicBezTo>
                  <a:cubicBezTo>
                    <a:pt x="874" y="676"/>
                    <a:pt x="876" y="653"/>
                    <a:pt x="877" y="631"/>
                  </a:cubicBezTo>
                  <a:cubicBezTo>
                    <a:pt x="898" y="631"/>
                    <a:pt x="916" y="631"/>
                    <a:pt x="936" y="631"/>
                  </a:cubicBezTo>
                  <a:cubicBezTo>
                    <a:pt x="936" y="659"/>
                    <a:pt x="934" y="685"/>
                    <a:pt x="937" y="709"/>
                  </a:cubicBezTo>
                  <a:cubicBezTo>
                    <a:pt x="938" y="720"/>
                    <a:pt x="948" y="735"/>
                    <a:pt x="957" y="738"/>
                  </a:cubicBezTo>
                  <a:cubicBezTo>
                    <a:pt x="1095" y="785"/>
                    <a:pt x="1233" y="785"/>
                    <a:pt x="1371" y="739"/>
                  </a:cubicBezTo>
                  <a:cubicBezTo>
                    <a:pt x="1387" y="734"/>
                    <a:pt x="1392" y="725"/>
                    <a:pt x="1391" y="709"/>
                  </a:cubicBezTo>
                  <a:cubicBezTo>
                    <a:pt x="1390" y="683"/>
                    <a:pt x="1391" y="657"/>
                    <a:pt x="1391" y="631"/>
                  </a:cubicBezTo>
                  <a:cubicBezTo>
                    <a:pt x="1414" y="631"/>
                    <a:pt x="1432" y="631"/>
                    <a:pt x="1453" y="631"/>
                  </a:cubicBezTo>
                  <a:cubicBezTo>
                    <a:pt x="1453" y="655"/>
                    <a:pt x="1453" y="677"/>
                    <a:pt x="1453" y="707"/>
                  </a:cubicBezTo>
                  <a:close/>
                  <a:moveTo>
                    <a:pt x="946" y="1650"/>
                  </a:moveTo>
                  <a:cubicBezTo>
                    <a:pt x="904" y="1568"/>
                    <a:pt x="911" y="1538"/>
                    <a:pt x="989" y="1461"/>
                  </a:cubicBezTo>
                  <a:cubicBezTo>
                    <a:pt x="984" y="1452"/>
                    <a:pt x="980" y="1444"/>
                    <a:pt x="976" y="1437"/>
                  </a:cubicBezTo>
                  <a:cubicBezTo>
                    <a:pt x="949" y="1442"/>
                    <a:pt x="925" y="1446"/>
                    <a:pt x="901" y="1450"/>
                  </a:cubicBezTo>
                  <a:cubicBezTo>
                    <a:pt x="891" y="1396"/>
                    <a:pt x="891" y="1396"/>
                    <a:pt x="935" y="1383"/>
                  </a:cubicBezTo>
                  <a:cubicBezTo>
                    <a:pt x="967" y="1374"/>
                    <a:pt x="987" y="1352"/>
                    <a:pt x="999" y="1323"/>
                  </a:cubicBezTo>
                  <a:cubicBezTo>
                    <a:pt x="1002" y="1318"/>
                    <a:pt x="1002" y="1308"/>
                    <a:pt x="999" y="1303"/>
                  </a:cubicBezTo>
                  <a:cubicBezTo>
                    <a:pt x="969" y="1265"/>
                    <a:pt x="968" y="1223"/>
                    <a:pt x="982" y="1179"/>
                  </a:cubicBezTo>
                  <a:cubicBezTo>
                    <a:pt x="952" y="1171"/>
                    <a:pt x="948" y="1159"/>
                    <a:pt x="961" y="1113"/>
                  </a:cubicBezTo>
                  <a:cubicBezTo>
                    <a:pt x="1075" y="1113"/>
                    <a:pt x="1189" y="1113"/>
                    <a:pt x="1304" y="1113"/>
                  </a:cubicBezTo>
                  <a:cubicBezTo>
                    <a:pt x="1381" y="1113"/>
                    <a:pt x="1424" y="1063"/>
                    <a:pt x="1414" y="985"/>
                  </a:cubicBezTo>
                  <a:cubicBezTo>
                    <a:pt x="1408" y="985"/>
                    <a:pt x="1402" y="983"/>
                    <a:pt x="1396" y="983"/>
                  </a:cubicBezTo>
                  <a:cubicBezTo>
                    <a:pt x="1268" y="983"/>
                    <a:pt x="1139" y="983"/>
                    <a:pt x="1011" y="984"/>
                  </a:cubicBezTo>
                  <a:cubicBezTo>
                    <a:pt x="960" y="984"/>
                    <a:pt x="921" y="1006"/>
                    <a:pt x="890" y="1047"/>
                  </a:cubicBezTo>
                  <a:cubicBezTo>
                    <a:pt x="849" y="1102"/>
                    <a:pt x="808" y="1158"/>
                    <a:pt x="764" y="1212"/>
                  </a:cubicBezTo>
                  <a:cubicBezTo>
                    <a:pt x="750" y="1230"/>
                    <a:pt x="729" y="1241"/>
                    <a:pt x="711" y="1256"/>
                  </a:cubicBezTo>
                  <a:cubicBezTo>
                    <a:pt x="709" y="1254"/>
                    <a:pt x="707" y="1252"/>
                    <a:pt x="705" y="1249"/>
                  </a:cubicBezTo>
                  <a:cubicBezTo>
                    <a:pt x="704" y="1251"/>
                    <a:pt x="703" y="1253"/>
                    <a:pt x="703" y="1255"/>
                  </a:cubicBezTo>
                  <a:cubicBezTo>
                    <a:pt x="703" y="1408"/>
                    <a:pt x="702" y="1560"/>
                    <a:pt x="703" y="1712"/>
                  </a:cubicBezTo>
                  <a:cubicBezTo>
                    <a:pt x="703" y="1754"/>
                    <a:pt x="730" y="1788"/>
                    <a:pt x="772" y="1795"/>
                  </a:cubicBezTo>
                  <a:cubicBezTo>
                    <a:pt x="816" y="1802"/>
                    <a:pt x="861" y="1801"/>
                    <a:pt x="910" y="1804"/>
                  </a:cubicBezTo>
                  <a:cubicBezTo>
                    <a:pt x="887" y="1741"/>
                    <a:pt x="897" y="1691"/>
                    <a:pt x="946" y="1650"/>
                  </a:cubicBezTo>
                  <a:close/>
                  <a:moveTo>
                    <a:pt x="1752" y="320"/>
                  </a:moveTo>
                  <a:cubicBezTo>
                    <a:pt x="1752" y="339"/>
                    <a:pt x="1753" y="355"/>
                    <a:pt x="1751" y="370"/>
                  </a:cubicBezTo>
                  <a:cubicBezTo>
                    <a:pt x="1748" y="396"/>
                    <a:pt x="1759" y="407"/>
                    <a:pt x="1783" y="414"/>
                  </a:cubicBezTo>
                  <a:cubicBezTo>
                    <a:pt x="1884" y="443"/>
                    <a:pt x="1984" y="443"/>
                    <a:pt x="2086" y="418"/>
                  </a:cubicBezTo>
                  <a:cubicBezTo>
                    <a:pt x="2119" y="410"/>
                    <a:pt x="2138" y="397"/>
                    <a:pt x="2131" y="359"/>
                  </a:cubicBezTo>
                  <a:cubicBezTo>
                    <a:pt x="2128" y="347"/>
                    <a:pt x="2130" y="334"/>
                    <a:pt x="2130" y="320"/>
                  </a:cubicBezTo>
                  <a:cubicBezTo>
                    <a:pt x="2152" y="320"/>
                    <a:pt x="2171" y="320"/>
                    <a:pt x="2190" y="320"/>
                  </a:cubicBezTo>
                  <a:cubicBezTo>
                    <a:pt x="2191" y="338"/>
                    <a:pt x="2192" y="354"/>
                    <a:pt x="2194" y="376"/>
                  </a:cubicBezTo>
                  <a:cubicBezTo>
                    <a:pt x="2216" y="362"/>
                    <a:pt x="2234" y="352"/>
                    <a:pt x="2250" y="339"/>
                  </a:cubicBezTo>
                  <a:cubicBezTo>
                    <a:pt x="2257" y="335"/>
                    <a:pt x="2263" y="324"/>
                    <a:pt x="2262" y="317"/>
                  </a:cubicBezTo>
                  <a:cubicBezTo>
                    <a:pt x="2260" y="282"/>
                    <a:pt x="2259" y="247"/>
                    <a:pt x="2249" y="214"/>
                  </a:cubicBezTo>
                  <a:cubicBezTo>
                    <a:pt x="2227" y="142"/>
                    <a:pt x="2148" y="83"/>
                    <a:pt x="2086" y="87"/>
                  </a:cubicBezTo>
                  <a:cubicBezTo>
                    <a:pt x="2064" y="152"/>
                    <a:pt x="2020" y="193"/>
                    <a:pt x="1951" y="197"/>
                  </a:cubicBezTo>
                  <a:cubicBezTo>
                    <a:pt x="1871" y="201"/>
                    <a:pt x="1821" y="157"/>
                    <a:pt x="1796" y="85"/>
                  </a:cubicBezTo>
                  <a:cubicBezTo>
                    <a:pt x="1700" y="94"/>
                    <a:pt x="1626" y="176"/>
                    <a:pt x="1620" y="279"/>
                  </a:cubicBezTo>
                  <a:cubicBezTo>
                    <a:pt x="1617" y="333"/>
                    <a:pt x="1634" y="356"/>
                    <a:pt x="1691" y="369"/>
                  </a:cubicBezTo>
                  <a:cubicBezTo>
                    <a:pt x="1692" y="353"/>
                    <a:pt x="1693" y="338"/>
                    <a:pt x="1694" y="320"/>
                  </a:cubicBezTo>
                  <a:cubicBezTo>
                    <a:pt x="1712" y="320"/>
                    <a:pt x="1730" y="320"/>
                    <a:pt x="1752" y="320"/>
                  </a:cubicBezTo>
                  <a:close/>
                  <a:moveTo>
                    <a:pt x="240" y="85"/>
                  </a:moveTo>
                  <a:cubicBezTo>
                    <a:pt x="143" y="96"/>
                    <a:pt x="68" y="179"/>
                    <a:pt x="65" y="276"/>
                  </a:cubicBezTo>
                  <a:cubicBezTo>
                    <a:pt x="62" y="338"/>
                    <a:pt x="71" y="349"/>
                    <a:pt x="134" y="370"/>
                  </a:cubicBezTo>
                  <a:cubicBezTo>
                    <a:pt x="135" y="354"/>
                    <a:pt x="136" y="338"/>
                    <a:pt x="137" y="321"/>
                  </a:cubicBezTo>
                  <a:cubicBezTo>
                    <a:pt x="158" y="321"/>
                    <a:pt x="176" y="321"/>
                    <a:pt x="197" y="321"/>
                  </a:cubicBezTo>
                  <a:cubicBezTo>
                    <a:pt x="197" y="342"/>
                    <a:pt x="198" y="361"/>
                    <a:pt x="196" y="379"/>
                  </a:cubicBezTo>
                  <a:cubicBezTo>
                    <a:pt x="195" y="397"/>
                    <a:pt x="201" y="406"/>
                    <a:pt x="219" y="411"/>
                  </a:cubicBezTo>
                  <a:cubicBezTo>
                    <a:pt x="330" y="445"/>
                    <a:pt x="442" y="445"/>
                    <a:pt x="554" y="411"/>
                  </a:cubicBezTo>
                  <a:cubicBezTo>
                    <a:pt x="571" y="405"/>
                    <a:pt x="577" y="396"/>
                    <a:pt x="576" y="379"/>
                  </a:cubicBezTo>
                  <a:cubicBezTo>
                    <a:pt x="574" y="359"/>
                    <a:pt x="575" y="340"/>
                    <a:pt x="575" y="321"/>
                  </a:cubicBezTo>
                  <a:cubicBezTo>
                    <a:pt x="598" y="321"/>
                    <a:pt x="615" y="321"/>
                    <a:pt x="633" y="321"/>
                  </a:cubicBezTo>
                  <a:cubicBezTo>
                    <a:pt x="635" y="338"/>
                    <a:pt x="636" y="353"/>
                    <a:pt x="637" y="375"/>
                  </a:cubicBezTo>
                  <a:cubicBezTo>
                    <a:pt x="665" y="355"/>
                    <a:pt x="704" y="353"/>
                    <a:pt x="707" y="318"/>
                  </a:cubicBezTo>
                  <a:cubicBezTo>
                    <a:pt x="714" y="232"/>
                    <a:pt x="686" y="158"/>
                    <a:pt x="608" y="111"/>
                  </a:cubicBezTo>
                  <a:cubicBezTo>
                    <a:pt x="585" y="97"/>
                    <a:pt x="558" y="90"/>
                    <a:pt x="532" y="80"/>
                  </a:cubicBezTo>
                  <a:cubicBezTo>
                    <a:pt x="507" y="154"/>
                    <a:pt x="462" y="195"/>
                    <a:pt x="391" y="197"/>
                  </a:cubicBezTo>
                  <a:cubicBezTo>
                    <a:pt x="314" y="199"/>
                    <a:pt x="266" y="156"/>
                    <a:pt x="240" y="85"/>
                  </a:cubicBezTo>
                  <a:close/>
                  <a:moveTo>
                    <a:pt x="1167" y="1630"/>
                  </a:moveTo>
                  <a:cubicBezTo>
                    <a:pt x="1167" y="1630"/>
                    <a:pt x="1167" y="1630"/>
                    <a:pt x="1167" y="1630"/>
                  </a:cubicBezTo>
                  <a:cubicBezTo>
                    <a:pt x="1206" y="1630"/>
                    <a:pt x="1246" y="1630"/>
                    <a:pt x="1286" y="1630"/>
                  </a:cubicBezTo>
                  <a:cubicBezTo>
                    <a:pt x="1326" y="1629"/>
                    <a:pt x="1352" y="1606"/>
                    <a:pt x="1352" y="1573"/>
                  </a:cubicBezTo>
                  <a:cubicBezTo>
                    <a:pt x="1352" y="1540"/>
                    <a:pt x="1326" y="1518"/>
                    <a:pt x="1286" y="1518"/>
                  </a:cubicBezTo>
                  <a:cubicBezTo>
                    <a:pt x="1206" y="1518"/>
                    <a:pt x="1127" y="1518"/>
                    <a:pt x="1047" y="1518"/>
                  </a:cubicBezTo>
                  <a:cubicBezTo>
                    <a:pt x="1006" y="1518"/>
                    <a:pt x="981" y="1540"/>
                    <a:pt x="981" y="1573"/>
                  </a:cubicBezTo>
                  <a:cubicBezTo>
                    <a:pt x="982" y="1608"/>
                    <a:pt x="1006" y="1629"/>
                    <a:pt x="1047" y="1630"/>
                  </a:cubicBezTo>
                  <a:cubicBezTo>
                    <a:pt x="1087" y="1630"/>
                    <a:pt x="1127" y="1630"/>
                    <a:pt x="1167" y="1630"/>
                  </a:cubicBezTo>
                  <a:close/>
                  <a:moveTo>
                    <a:pt x="1219" y="1284"/>
                  </a:moveTo>
                  <a:cubicBezTo>
                    <a:pt x="1219" y="1285"/>
                    <a:pt x="1219" y="1285"/>
                    <a:pt x="1219" y="1285"/>
                  </a:cubicBezTo>
                  <a:cubicBezTo>
                    <a:pt x="1260" y="1285"/>
                    <a:pt x="1302" y="1285"/>
                    <a:pt x="1343" y="1285"/>
                  </a:cubicBezTo>
                  <a:cubicBezTo>
                    <a:pt x="1380" y="1284"/>
                    <a:pt x="1403" y="1264"/>
                    <a:pt x="1404" y="1231"/>
                  </a:cubicBezTo>
                  <a:cubicBezTo>
                    <a:pt x="1405" y="1198"/>
                    <a:pt x="1383" y="1174"/>
                    <a:pt x="1347" y="1173"/>
                  </a:cubicBezTo>
                  <a:cubicBezTo>
                    <a:pt x="1261" y="1172"/>
                    <a:pt x="1176" y="1172"/>
                    <a:pt x="1091" y="1173"/>
                  </a:cubicBezTo>
                  <a:cubicBezTo>
                    <a:pt x="1056" y="1174"/>
                    <a:pt x="1034" y="1198"/>
                    <a:pt x="1034" y="1229"/>
                  </a:cubicBezTo>
                  <a:cubicBezTo>
                    <a:pt x="1034" y="1261"/>
                    <a:pt x="1057" y="1284"/>
                    <a:pt x="1093" y="1284"/>
                  </a:cubicBezTo>
                  <a:cubicBezTo>
                    <a:pt x="1135" y="1285"/>
                    <a:pt x="1177" y="1284"/>
                    <a:pt x="1219" y="1284"/>
                  </a:cubicBezTo>
                  <a:close/>
                  <a:moveTo>
                    <a:pt x="1217" y="1456"/>
                  </a:moveTo>
                  <a:cubicBezTo>
                    <a:pt x="1217" y="1457"/>
                    <a:pt x="1217" y="1457"/>
                    <a:pt x="1217" y="1457"/>
                  </a:cubicBezTo>
                  <a:cubicBezTo>
                    <a:pt x="1260" y="1457"/>
                    <a:pt x="1303" y="1458"/>
                    <a:pt x="1347" y="1456"/>
                  </a:cubicBezTo>
                  <a:cubicBezTo>
                    <a:pt x="1382" y="1455"/>
                    <a:pt x="1403" y="1434"/>
                    <a:pt x="1404" y="1402"/>
                  </a:cubicBezTo>
                  <a:cubicBezTo>
                    <a:pt x="1404" y="1370"/>
                    <a:pt x="1382" y="1346"/>
                    <a:pt x="1346" y="1346"/>
                  </a:cubicBezTo>
                  <a:cubicBezTo>
                    <a:pt x="1262" y="1345"/>
                    <a:pt x="1177" y="1346"/>
                    <a:pt x="1093" y="1346"/>
                  </a:cubicBezTo>
                  <a:cubicBezTo>
                    <a:pt x="1057" y="1347"/>
                    <a:pt x="1033" y="1370"/>
                    <a:pt x="1033" y="1402"/>
                  </a:cubicBezTo>
                  <a:cubicBezTo>
                    <a:pt x="1034" y="1433"/>
                    <a:pt x="1058" y="1456"/>
                    <a:pt x="1094" y="1456"/>
                  </a:cubicBezTo>
                  <a:cubicBezTo>
                    <a:pt x="1135" y="1457"/>
                    <a:pt x="1176" y="1456"/>
                    <a:pt x="1217" y="1456"/>
                  </a:cubicBezTo>
                  <a:close/>
                  <a:moveTo>
                    <a:pt x="1094" y="1802"/>
                  </a:moveTo>
                  <a:cubicBezTo>
                    <a:pt x="1094" y="1802"/>
                    <a:pt x="1094" y="1802"/>
                    <a:pt x="1094" y="1802"/>
                  </a:cubicBezTo>
                  <a:cubicBezTo>
                    <a:pt x="1107" y="1802"/>
                    <a:pt x="1119" y="1802"/>
                    <a:pt x="1132" y="1802"/>
                  </a:cubicBezTo>
                  <a:cubicBezTo>
                    <a:pt x="1146" y="1802"/>
                    <a:pt x="1159" y="1802"/>
                    <a:pt x="1173" y="1802"/>
                  </a:cubicBezTo>
                  <a:cubicBezTo>
                    <a:pt x="1212" y="1800"/>
                    <a:pt x="1235" y="1779"/>
                    <a:pt x="1235" y="1745"/>
                  </a:cubicBezTo>
                  <a:cubicBezTo>
                    <a:pt x="1234" y="1713"/>
                    <a:pt x="1211" y="1690"/>
                    <a:pt x="1174" y="1690"/>
                  </a:cubicBezTo>
                  <a:cubicBezTo>
                    <a:pt x="1122" y="1689"/>
                    <a:pt x="1069" y="1689"/>
                    <a:pt x="1017" y="1690"/>
                  </a:cubicBezTo>
                  <a:cubicBezTo>
                    <a:pt x="982" y="1690"/>
                    <a:pt x="957" y="1716"/>
                    <a:pt x="958" y="1747"/>
                  </a:cubicBezTo>
                  <a:cubicBezTo>
                    <a:pt x="959" y="1778"/>
                    <a:pt x="983" y="1801"/>
                    <a:pt x="1019" y="1802"/>
                  </a:cubicBezTo>
                  <a:cubicBezTo>
                    <a:pt x="1044" y="1802"/>
                    <a:pt x="1069" y="1802"/>
                    <a:pt x="1094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8" name="Freeform 42"/>
            <p:cNvSpPr>
              <a:spLocks noEditPoints="1"/>
            </p:cNvSpPr>
            <p:nvPr/>
          </p:nvSpPr>
          <p:spPr bwMode="auto">
            <a:xfrm>
              <a:off x="7529513" y="3146425"/>
              <a:ext cx="261938" cy="263525"/>
            </a:xfrm>
            <a:custGeom>
              <a:avLst/>
              <a:gdLst>
                <a:gd name="T0" fmla="*/ 381 w 744"/>
                <a:gd name="T1" fmla="*/ 4 h 749"/>
                <a:gd name="T2" fmla="*/ 624 w 744"/>
                <a:gd name="T3" fmla="*/ 445 h 749"/>
                <a:gd name="T4" fmla="*/ 600 w 744"/>
                <a:gd name="T5" fmla="*/ 502 h 749"/>
                <a:gd name="T6" fmla="*/ 574 w 744"/>
                <a:gd name="T7" fmla="*/ 540 h 749"/>
                <a:gd name="T8" fmla="*/ 515 w 744"/>
                <a:gd name="T9" fmla="*/ 607 h 749"/>
                <a:gd name="T10" fmla="*/ 128 w 744"/>
                <a:gd name="T11" fmla="*/ 582 h 749"/>
                <a:gd name="T12" fmla="*/ 99 w 744"/>
                <a:gd name="T13" fmla="*/ 552 h 749"/>
                <a:gd name="T14" fmla="*/ 63 w 744"/>
                <a:gd name="T15" fmla="*/ 510 h 749"/>
                <a:gd name="T16" fmla="*/ 17 w 744"/>
                <a:gd name="T17" fmla="*/ 347 h 749"/>
                <a:gd name="T18" fmla="*/ 133 w 744"/>
                <a:gd name="T19" fmla="*/ 121 h 749"/>
                <a:gd name="T20" fmla="*/ 159 w 744"/>
                <a:gd name="T21" fmla="*/ 100 h 749"/>
                <a:gd name="T22" fmla="*/ 381 w 744"/>
                <a:gd name="T23" fmla="*/ 4 h 749"/>
                <a:gd name="T24" fmla="*/ 577 w 744"/>
                <a:gd name="T25" fmla="*/ 400 h 749"/>
                <a:gd name="T26" fmla="*/ 387 w 744"/>
                <a:gd name="T27" fmla="*/ 68 h 749"/>
                <a:gd name="T28" fmla="*/ 201 w 744"/>
                <a:gd name="T29" fmla="*/ 152 h 749"/>
                <a:gd name="T30" fmla="*/ 183 w 744"/>
                <a:gd name="T31" fmla="*/ 167 h 749"/>
                <a:gd name="T32" fmla="*/ 88 w 744"/>
                <a:gd name="T33" fmla="*/ 388 h 749"/>
                <a:gd name="T34" fmla="*/ 153 w 744"/>
                <a:gd name="T35" fmla="*/ 377 h 749"/>
                <a:gd name="T36" fmla="*/ 354 w 744"/>
                <a:gd name="T37" fmla="*/ 327 h 749"/>
                <a:gd name="T38" fmla="*/ 540 w 744"/>
                <a:gd name="T39" fmla="*/ 367 h 749"/>
                <a:gd name="T40" fmla="*/ 577 w 744"/>
                <a:gd name="T41" fmla="*/ 400 h 749"/>
                <a:gd name="T42" fmla="*/ 498 w 744"/>
                <a:gd name="T43" fmla="*/ 505 h 749"/>
                <a:gd name="T44" fmla="*/ 541 w 744"/>
                <a:gd name="T45" fmla="*/ 482 h 749"/>
                <a:gd name="T46" fmla="*/ 532 w 744"/>
                <a:gd name="T47" fmla="*/ 443 h 749"/>
                <a:gd name="T48" fmla="*/ 497 w 744"/>
                <a:gd name="T49" fmla="*/ 411 h 749"/>
                <a:gd name="T50" fmla="*/ 379 w 744"/>
                <a:gd name="T51" fmla="*/ 384 h 749"/>
                <a:gd name="T52" fmla="*/ 311 w 744"/>
                <a:gd name="T53" fmla="*/ 408 h 749"/>
                <a:gd name="T54" fmla="*/ 144 w 744"/>
                <a:gd name="T55" fmla="*/ 439 h 749"/>
                <a:gd name="T56" fmla="*/ 115 w 744"/>
                <a:gd name="T57" fmla="*/ 475 h 749"/>
                <a:gd name="T58" fmla="*/ 157 w 744"/>
                <a:gd name="T59" fmla="*/ 493 h 749"/>
                <a:gd name="T60" fmla="*/ 333 w 744"/>
                <a:gd name="T61" fmla="*/ 644 h 749"/>
                <a:gd name="T62" fmla="*/ 498 w 744"/>
                <a:gd name="T63" fmla="*/ 505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4" h="749">
                  <a:moveTo>
                    <a:pt x="381" y="4"/>
                  </a:moveTo>
                  <a:cubicBezTo>
                    <a:pt x="531" y="0"/>
                    <a:pt x="744" y="201"/>
                    <a:pt x="624" y="445"/>
                  </a:cubicBezTo>
                  <a:cubicBezTo>
                    <a:pt x="615" y="463"/>
                    <a:pt x="609" y="484"/>
                    <a:pt x="600" y="502"/>
                  </a:cubicBezTo>
                  <a:cubicBezTo>
                    <a:pt x="593" y="516"/>
                    <a:pt x="586" y="535"/>
                    <a:pt x="574" y="540"/>
                  </a:cubicBezTo>
                  <a:cubicBezTo>
                    <a:pt x="544" y="555"/>
                    <a:pt x="532" y="582"/>
                    <a:pt x="515" y="607"/>
                  </a:cubicBezTo>
                  <a:cubicBezTo>
                    <a:pt x="414" y="749"/>
                    <a:pt x="217" y="736"/>
                    <a:pt x="128" y="582"/>
                  </a:cubicBezTo>
                  <a:cubicBezTo>
                    <a:pt x="121" y="570"/>
                    <a:pt x="109" y="562"/>
                    <a:pt x="99" y="552"/>
                  </a:cubicBezTo>
                  <a:cubicBezTo>
                    <a:pt x="87" y="538"/>
                    <a:pt x="68" y="526"/>
                    <a:pt x="63" y="510"/>
                  </a:cubicBezTo>
                  <a:cubicBezTo>
                    <a:pt x="45" y="457"/>
                    <a:pt x="27" y="402"/>
                    <a:pt x="17" y="347"/>
                  </a:cubicBezTo>
                  <a:cubicBezTo>
                    <a:pt x="0" y="246"/>
                    <a:pt x="43" y="167"/>
                    <a:pt x="133" y="121"/>
                  </a:cubicBezTo>
                  <a:cubicBezTo>
                    <a:pt x="143" y="116"/>
                    <a:pt x="153" y="109"/>
                    <a:pt x="159" y="100"/>
                  </a:cubicBezTo>
                  <a:cubicBezTo>
                    <a:pt x="205" y="34"/>
                    <a:pt x="269" y="5"/>
                    <a:pt x="381" y="4"/>
                  </a:cubicBezTo>
                  <a:close/>
                  <a:moveTo>
                    <a:pt x="577" y="400"/>
                  </a:moveTo>
                  <a:cubicBezTo>
                    <a:pt x="637" y="252"/>
                    <a:pt x="544" y="95"/>
                    <a:pt x="387" y="68"/>
                  </a:cubicBezTo>
                  <a:cubicBezTo>
                    <a:pt x="310" y="54"/>
                    <a:pt x="225" y="85"/>
                    <a:pt x="201" y="152"/>
                  </a:cubicBezTo>
                  <a:cubicBezTo>
                    <a:pt x="199" y="158"/>
                    <a:pt x="190" y="165"/>
                    <a:pt x="183" y="167"/>
                  </a:cubicBezTo>
                  <a:cubicBezTo>
                    <a:pt x="92" y="193"/>
                    <a:pt x="51" y="274"/>
                    <a:pt x="88" y="388"/>
                  </a:cubicBezTo>
                  <a:cubicBezTo>
                    <a:pt x="110" y="384"/>
                    <a:pt x="132" y="382"/>
                    <a:pt x="153" y="377"/>
                  </a:cubicBezTo>
                  <a:cubicBezTo>
                    <a:pt x="220" y="361"/>
                    <a:pt x="289" y="351"/>
                    <a:pt x="354" y="327"/>
                  </a:cubicBezTo>
                  <a:cubicBezTo>
                    <a:pt x="433" y="298"/>
                    <a:pt x="484" y="305"/>
                    <a:pt x="540" y="367"/>
                  </a:cubicBezTo>
                  <a:cubicBezTo>
                    <a:pt x="550" y="379"/>
                    <a:pt x="562" y="388"/>
                    <a:pt x="577" y="400"/>
                  </a:cubicBezTo>
                  <a:close/>
                  <a:moveTo>
                    <a:pt x="498" y="505"/>
                  </a:moveTo>
                  <a:cubicBezTo>
                    <a:pt x="518" y="495"/>
                    <a:pt x="537" y="492"/>
                    <a:pt x="541" y="482"/>
                  </a:cubicBezTo>
                  <a:cubicBezTo>
                    <a:pt x="545" y="472"/>
                    <a:pt x="539" y="454"/>
                    <a:pt x="532" y="443"/>
                  </a:cubicBezTo>
                  <a:cubicBezTo>
                    <a:pt x="523" y="430"/>
                    <a:pt x="507" y="423"/>
                    <a:pt x="497" y="411"/>
                  </a:cubicBezTo>
                  <a:cubicBezTo>
                    <a:pt x="460" y="366"/>
                    <a:pt x="432" y="360"/>
                    <a:pt x="379" y="384"/>
                  </a:cubicBezTo>
                  <a:cubicBezTo>
                    <a:pt x="357" y="394"/>
                    <a:pt x="334" y="403"/>
                    <a:pt x="311" y="408"/>
                  </a:cubicBezTo>
                  <a:cubicBezTo>
                    <a:pt x="255" y="420"/>
                    <a:pt x="200" y="431"/>
                    <a:pt x="144" y="439"/>
                  </a:cubicBezTo>
                  <a:cubicBezTo>
                    <a:pt x="120" y="443"/>
                    <a:pt x="113" y="454"/>
                    <a:pt x="115" y="475"/>
                  </a:cubicBezTo>
                  <a:cubicBezTo>
                    <a:pt x="117" y="505"/>
                    <a:pt x="139" y="497"/>
                    <a:pt x="157" y="493"/>
                  </a:cubicBezTo>
                  <a:cubicBezTo>
                    <a:pt x="187" y="579"/>
                    <a:pt x="234" y="645"/>
                    <a:pt x="333" y="644"/>
                  </a:cubicBezTo>
                  <a:cubicBezTo>
                    <a:pt x="427" y="642"/>
                    <a:pt x="472" y="578"/>
                    <a:pt x="498" y="5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9" name="Freeform 43"/>
            <p:cNvSpPr>
              <a:spLocks noEditPoints="1"/>
            </p:cNvSpPr>
            <p:nvPr/>
          </p:nvSpPr>
          <p:spPr bwMode="auto">
            <a:xfrm>
              <a:off x="7821613" y="3090863"/>
              <a:ext cx="200025" cy="228600"/>
            </a:xfrm>
            <a:custGeom>
              <a:avLst/>
              <a:gdLst>
                <a:gd name="T0" fmla="*/ 568 w 568"/>
                <a:gd name="T1" fmla="*/ 271 h 648"/>
                <a:gd name="T2" fmla="*/ 541 w 568"/>
                <a:gd name="T3" fmla="*/ 371 h 648"/>
                <a:gd name="T4" fmla="*/ 510 w 568"/>
                <a:gd name="T5" fmla="*/ 446 h 648"/>
                <a:gd name="T6" fmla="*/ 496 w 568"/>
                <a:gd name="T7" fmla="*/ 468 h 648"/>
                <a:gd name="T8" fmla="*/ 424 w 568"/>
                <a:gd name="T9" fmla="*/ 548 h 648"/>
                <a:gd name="T10" fmla="*/ 109 w 568"/>
                <a:gd name="T11" fmla="*/ 517 h 648"/>
                <a:gd name="T12" fmla="*/ 74 w 568"/>
                <a:gd name="T13" fmla="*/ 479 h 648"/>
                <a:gd name="T14" fmla="*/ 52 w 568"/>
                <a:gd name="T15" fmla="*/ 454 h 648"/>
                <a:gd name="T16" fmla="*/ 8 w 568"/>
                <a:gd name="T17" fmla="*/ 275 h 648"/>
                <a:gd name="T18" fmla="*/ 104 w 568"/>
                <a:gd name="T19" fmla="*/ 112 h 648"/>
                <a:gd name="T20" fmla="*/ 129 w 568"/>
                <a:gd name="T21" fmla="*/ 94 h 648"/>
                <a:gd name="T22" fmla="*/ 333 w 568"/>
                <a:gd name="T23" fmla="*/ 12 h 648"/>
                <a:gd name="T24" fmla="*/ 568 w 568"/>
                <a:gd name="T25" fmla="*/ 271 h 648"/>
                <a:gd name="T26" fmla="*/ 474 w 568"/>
                <a:gd name="T27" fmla="*/ 348 h 648"/>
                <a:gd name="T28" fmla="*/ 490 w 568"/>
                <a:gd name="T29" fmla="*/ 338 h 648"/>
                <a:gd name="T30" fmla="*/ 498 w 568"/>
                <a:gd name="T31" fmla="*/ 308 h 648"/>
                <a:gd name="T32" fmla="*/ 299 w 568"/>
                <a:gd name="T33" fmla="*/ 69 h 648"/>
                <a:gd name="T34" fmla="*/ 173 w 568"/>
                <a:gd name="T35" fmla="*/ 140 h 648"/>
                <a:gd name="T36" fmla="*/ 149 w 568"/>
                <a:gd name="T37" fmla="*/ 158 h 648"/>
                <a:gd name="T38" fmla="*/ 78 w 568"/>
                <a:gd name="T39" fmla="*/ 333 h 648"/>
                <a:gd name="T40" fmla="*/ 120 w 568"/>
                <a:gd name="T41" fmla="*/ 327 h 648"/>
                <a:gd name="T42" fmla="*/ 303 w 568"/>
                <a:gd name="T43" fmla="*/ 281 h 648"/>
                <a:gd name="T44" fmla="*/ 451 w 568"/>
                <a:gd name="T45" fmla="*/ 311 h 648"/>
                <a:gd name="T46" fmla="*/ 474 w 568"/>
                <a:gd name="T47" fmla="*/ 348 h 648"/>
                <a:gd name="T48" fmla="*/ 442 w 568"/>
                <a:gd name="T49" fmla="*/ 420 h 648"/>
                <a:gd name="T50" fmla="*/ 455 w 568"/>
                <a:gd name="T51" fmla="*/ 425 h 648"/>
                <a:gd name="T52" fmla="*/ 452 w 568"/>
                <a:gd name="T53" fmla="*/ 396 h 648"/>
                <a:gd name="T54" fmla="*/ 391 w 568"/>
                <a:gd name="T55" fmla="*/ 339 h 648"/>
                <a:gd name="T56" fmla="*/ 344 w 568"/>
                <a:gd name="T57" fmla="*/ 332 h 648"/>
                <a:gd name="T58" fmla="*/ 125 w 568"/>
                <a:gd name="T59" fmla="*/ 387 h 648"/>
                <a:gd name="T60" fmla="*/ 106 w 568"/>
                <a:gd name="T61" fmla="*/ 428 h 648"/>
                <a:gd name="T62" fmla="*/ 135 w 568"/>
                <a:gd name="T63" fmla="*/ 425 h 648"/>
                <a:gd name="T64" fmla="*/ 143 w 568"/>
                <a:gd name="T65" fmla="*/ 445 h 648"/>
                <a:gd name="T66" fmla="*/ 279 w 568"/>
                <a:gd name="T67" fmla="*/ 554 h 648"/>
                <a:gd name="T68" fmla="*/ 414 w 568"/>
                <a:gd name="T69" fmla="*/ 448 h 648"/>
                <a:gd name="T70" fmla="*/ 442 w 568"/>
                <a:gd name="T71" fmla="*/ 42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8" h="648">
                  <a:moveTo>
                    <a:pt x="568" y="271"/>
                  </a:moveTo>
                  <a:cubicBezTo>
                    <a:pt x="559" y="305"/>
                    <a:pt x="552" y="338"/>
                    <a:pt x="541" y="371"/>
                  </a:cubicBezTo>
                  <a:cubicBezTo>
                    <a:pt x="533" y="397"/>
                    <a:pt x="521" y="421"/>
                    <a:pt x="510" y="446"/>
                  </a:cubicBezTo>
                  <a:cubicBezTo>
                    <a:pt x="506" y="454"/>
                    <a:pt x="502" y="461"/>
                    <a:pt x="496" y="468"/>
                  </a:cubicBezTo>
                  <a:cubicBezTo>
                    <a:pt x="472" y="495"/>
                    <a:pt x="448" y="521"/>
                    <a:pt x="424" y="548"/>
                  </a:cubicBezTo>
                  <a:cubicBezTo>
                    <a:pt x="333" y="648"/>
                    <a:pt x="182" y="633"/>
                    <a:pt x="109" y="517"/>
                  </a:cubicBezTo>
                  <a:cubicBezTo>
                    <a:pt x="100" y="503"/>
                    <a:pt x="86" y="492"/>
                    <a:pt x="74" y="479"/>
                  </a:cubicBezTo>
                  <a:cubicBezTo>
                    <a:pt x="66" y="471"/>
                    <a:pt x="54" y="464"/>
                    <a:pt x="52" y="454"/>
                  </a:cubicBezTo>
                  <a:cubicBezTo>
                    <a:pt x="35" y="395"/>
                    <a:pt x="14" y="335"/>
                    <a:pt x="8" y="275"/>
                  </a:cubicBezTo>
                  <a:cubicBezTo>
                    <a:pt x="0" y="202"/>
                    <a:pt x="38" y="146"/>
                    <a:pt x="104" y="112"/>
                  </a:cubicBezTo>
                  <a:cubicBezTo>
                    <a:pt x="113" y="107"/>
                    <a:pt x="124" y="102"/>
                    <a:pt x="129" y="94"/>
                  </a:cubicBezTo>
                  <a:cubicBezTo>
                    <a:pt x="179" y="20"/>
                    <a:pt x="250" y="0"/>
                    <a:pt x="333" y="12"/>
                  </a:cubicBezTo>
                  <a:cubicBezTo>
                    <a:pt x="462" y="30"/>
                    <a:pt x="563" y="145"/>
                    <a:pt x="568" y="271"/>
                  </a:cubicBezTo>
                  <a:close/>
                  <a:moveTo>
                    <a:pt x="474" y="348"/>
                  </a:moveTo>
                  <a:cubicBezTo>
                    <a:pt x="479" y="345"/>
                    <a:pt x="485" y="341"/>
                    <a:pt x="490" y="338"/>
                  </a:cubicBezTo>
                  <a:cubicBezTo>
                    <a:pt x="492" y="328"/>
                    <a:pt x="496" y="318"/>
                    <a:pt x="498" y="308"/>
                  </a:cubicBezTo>
                  <a:cubicBezTo>
                    <a:pt x="522" y="190"/>
                    <a:pt x="424" y="71"/>
                    <a:pt x="299" y="69"/>
                  </a:cubicBezTo>
                  <a:cubicBezTo>
                    <a:pt x="244" y="68"/>
                    <a:pt x="199" y="87"/>
                    <a:pt x="173" y="140"/>
                  </a:cubicBezTo>
                  <a:cubicBezTo>
                    <a:pt x="169" y="148"/>
                    <a:pt x="158" y="154"/>
                    <a:pt x="149" y="158"/>
                  </a:cubicBezTo>
                  <a:cubicBezTo>
                    <a:pt x="74" y="189"/>
                    <a:pt x="46" y="257"/>
                    <a:pt x="78" y="333"/>
                  </a:cubicBezTo>
                  <a:cubicBezTo>
                    <a:pt x="92" y="331"/>
                    <a:pt x="106" y="330"/>
                    <a:pt x="120" y="327"/>
                  </a:cubicBezTo>
                  <a:cubicBezTo>
                    <a:pt x="181" y="312"/>
                    <a:pt x="244" y="302"/>
                    <a:pt x="303" y="281"/>
                  </a:cubicBezTo>
                  <a:cubicBezTo>
                    <a:pt x="361" y="261"/>
                    <a:pt x="409" y="265"/>
                    <a:pt x="451" y="311"/>
                  </a:cubicBezTo>
                  <a:cubicBezTo>
                    <a:pt x="461" y="321"/>
                    <a:pt x="467" y="336"/>
                    <a:pt x="474" y="348"/>
                  </a:cubicBezTo>
                  <a:close/>
                  <a:moveTo>
                    <a:pt x="442" y="420"/>
                  </a:moveTo>
                  <a:cubicBezTo>
                    <a:pt x="446" y="422"/>
                    <a:pt x="451" y="423"/>
                    <a:pt x="455" y="425"/>
                  </a:cubicBezTo>
                  <a:cubicBezTo>
                    <a:pt x="454" y="415"/>
                    <a:pt x="457" y="402"/>
                    <a:pt x="452" y="396"/>
                  </a:cubicBezTo>
                  <a:cubicBezTo>
                    <a:pt x="433" y="375"/>
                    <a:pt x="414" y="355"/>
                    <a:pt x="391" y="339"/>
                  </a:cubicBezTo>
                  <a:cubicBezTo>
                    <a:pt x="379" y="331"/>
                    <a:pt x="357" y="327"/>
                    <a:pt x="344" y="332"/>
                  </a:cubicBezTo>
                  <a:cubicBezTo>
                    <a:pt x="275" y="365"/>
                    <a:pt x="200" y="378"/>
                    <a:pt x="125" y="387"/>
                  </a:cubicBezTo>
                  <a:cubicBezTo>
                    <a:pt x="98" y="390"/>
                    <a:pt x="95" y="404"/>
                    <a:pt x="106" y="428"/>
                  </a:cubicBezTo>
                  <a:cubicBezTo>
                    <a:pt x="116" y="427"/>
                    <a:pt x="125" y="426"/>
                    <a:pt x="135" y="425"/>
                  </a:cubicBezTo>
                  <a:cubicBezTo>
                    <a:pt x="138" y="432"/>
                    <a:pt x="141" y="439"/>
                    <a:pt x="143" y="445"/>
                  </a:cubicBezTo>
                  <a:cubicBezTo>
                    <a:pt x="169" y="514"/>
                    <a:pt x="219" y="554"/>
                    <a:pt x="279" y="554"/>
                  </a:cubicBezTo>
                  <a:cubicBezTo>
                    <a:pt x="337" y="554"/>
                    <a:pt x="387" y="514"/>
                    <a:pt x="414" y="448"/>
                  </a:cubicBezTo>
                  <a:cubicBezTo>
                    <a:pt x="419" y="437"/>
                    <a:pt x="432" y="430"/>
                    <a:pt x="442" y="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0" name="Freeform 44"/>
            <p:cNvSpPr>
              <a:spLocks noEditPoints="1"/>
            </p:cNvSpPr>
            <p:nvPr/>
          </p:nvSpPr>
          <p:spPr bwMode="auto">
            <a:xfrm>
              <a:off x="7275513" y="3092450"/>
              <a:ext cx="222250" cy="227013"/>
            </a:xfrm>
            <a:custGeom>
              <a:avLst/>
              <a:gdLst>
                <a:gd name="T0" fmla="*/ 291 w 633"/>
                <a:gd name="T1" fmla="*/ 1 h 640"/>
                <a:gd name="T2" fmla="*/ 531 w 633"/>
                <a:gd name="T3" fmla="*/ 384 h 640"/>
                <a:gd name="T4" fmla="*/ 509 w 633"/>
                <a:gd name="T5" fmla="*/ 436 h 640"/>
                <a:gd name="T6" fmla="*/ 498 w 633"/>
                <a:gd name="T7" fmla="*/ 455 h 640"/>
                <a:gd name="T8" fmla="*/ 408 w 633"/>
                <a:gd name="T9" fmla="*/ 553 h 640"/>
                <a:gd name="T10" fmla="*/ 107 w 633"/>
                <a:gd name="T11" fmla="*/ 509 h 640"/>
                <a:gd name="T12" fmla="*/ 72 w 633"/>
                <a:gd name="T13" fmla="*/ 471 h 640"/>
                <a:gd name="T14" fmla="*/ 49 w 633"/>
                <a:gd name="T15" fmla="*/ 445 h 640"/>
                <a:gd name="T16" fmla="*/ 5 w 633"/>
                <a:gd name="T17" fmla="*/ 251 h 640"/>
                <a:gd name="T18" fmla="*/ 100 w 633"/>
                <a:gd name="T19" fmla="*/ 105 h 640"/>
                <a:gd name="T20" fmla="*/ 129 w 633"/>
                <a:gd name="T21" fmla="*/ 82 h 640"/>
                <a:gd name="T22" fmla="*/ 291 w 633"/>
                <a:gd name="T23" fmla="*/ 1 h 640"/>
                <a:gd name="T24" fmla="*/ 484 w 633"/>
                <a:gd name="T25" fmla="*/ 334 h 640"/>
                <a:gd name="T26" fmla="*/ 492 w 633"/>
                <a:gd name="T27" fmla="*/ 316 h 640"/>
                <a:gd name="T28" fmla="*/ 339 w 633"/>
                <a:gd name="T29" fmla="*/ 67 h 640"/>
                <a:gd name="T30" fmla="*/ 170 w 633"/>
                <a:gd name="T31" fmla="*/ 134 h 640"/>
                <a:gd name="T32" fmla="*/ 151 w 633"/>
                <a:gd name="T33" fmla="*/ 149 h 640"/>
                <a:gd name="T34" fmla="*/ 75 w 633"/>
                <a:gd name="T35" fmla="*/ 325 h 640"/>
                <a:gd name="T36" fmla="*/ 120 w 633"/>
                <a:gd name="T37" fmla="*/ 319 h 640"/>
                <a:gd name="T38" fmla="*/ 297 w 633"/>
                <a:gd name="T39" fmla="*/ 275 h 640"/>
                <a:gd name="T40" fmla="*/ 456 w 633"/>
                <a:gd name="T41" fmla="*/ 308 h 640"/>
                <a:gd name="T42" fmla="*/ 484 w 633"/>
                <a:gd name="T43" fmla="*/ 334 h 640"/>
                <a:gd name="T44" fmla="*/ 133 w 633"/>
                <a:gd name="T45" fmla="*/ 417 h 640"/>
                <a:gd name="T46" fmla="*/ 271 w 633"/>
                <a:gd name="T47" fmla="*/ 545 h 640"/>
                <a:gd name="T48" fmla="*/ 418 w 633"/>
                <a:gd name="T49" fmla="*/ 423 h 640"/>
                <a:gd name="T50" fmla="*/ 452 w 633"/>
                <a:gd name="T51" fmla="*/ 411 h 640"/>
                <a:gd name="T52" fmla="*/ 449 w 633"/>
                <a:gd name="T53" fmla="*/ 385 h 640"/>
                <a:gd name="T54" fmla="*/ 403 w 633"/>
                <a:gd name="T55" fmla="*/ 341 h 640"/>
                <a:gd name="T56" fmla="*/ 340 w 633"/>
                <a:gd name="T57" fmla="*/ 324 h 640"/>
                <a:gd name="T58" fmla="*/ 127 w 633"/>
                <a:gd name="T59" fmla="*/ 378 h 640"/>
                <a:gd name="T60" fmla="*/ 104 w 633"/>
                <a:gd name="T61" fmla="*/ 419 h 640"/>
                <a:gd name="T62" fmla="*/ 133 w 633"/>
                <a:gd name="T63" fmla="*/ 417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3" h="640">
                  <a:moveTo>
                    <a:pt x="291" y="1"/>
                  </a:moveTo>
                  <a:cubicBezTo>
                    <a:pt x="460" y="0"/>
                    <a:pt x="633" y="180"/>
                    <a:pt x="531" y="384"/>
                  </a:cubicBezTo>
                  <a:cubicBezTo>
                    <a:pt x="522" y="400"/>
                    <a:pt x="516" y="419"/>
                    <a:pt x="509" y="436"/>
                  </a:cubicBezTo>
                  <a:cubicBezTo>
                    <a:pt x="506" y="442"/>
                    <a:pt x="503" y="450"/>
                    <a:pt x="498" y="455"/>
                  </a:cubicBezTo>
                  <a:cubicBezTo>
                    <a:pt x="468" y="488"/>
                    <a:pt x="440" y="523"/>
                    <a:pt x="408" y="553"/>
                  </a:cubicBezTo>
                  <a:cubicBezTo>
                    <a:pt x="317" y="640"/>
                    <a:pt x="177" y="619"/>
                    <a:pt x="107" y="509"/>
                  </a:cubicBezTo>
                  <a:cubicBezTo>
                    <a:pt x="98" y="494"/>
                    <a:pt x="84" y="484"/>
                    <a:pt x="72" y="471"/>
                  </a:cubicBezTo>
                  <a:cubicBezTo>
                    <a:pt x="64" y="463"/>
                    <a:pt x="53" y="455"/>
                    <a:pt x="49" y="445"/>
                  </a:cubicBezTo>
                  <a:cubicBezTo>
                    <a:pt x="27" y="382"/>
                    <a:pt x="0" y="320"/>
                    <a:pt x="5" y="251"/>
                  </a:cubicBezTo>
                  <a:cubicBezTo>
                    <a:pt x="10" y="184"/>
                    <a:pt x="42" y="136"/>
                    <a:pt x="100" y="105"/>
                  </a:cubicBezTo>
                  <a:cubicBezTo>
                    <a:pt x="111" y="99"/>
                    <a:pt x="122" y="92"/>
                    <a:pt x="129" y="82"/>
                  </a:cubicBezTo>
                  <a:cubicBezTo>
                    <a:pt x="169" y="26"/>
                    <a:pt x="224" y="2"/>
                    <a:pt x="291" y="1"/>
                  </a:cubicBezTo>
                  <a:close/>
                  <a:moveTo>
                    <a:pt x="484" y="334"/>
                  </a:moveTo>
                  <a:cubicBezTo>
                    <a:pt x="488" y="326"/>
                    <a:pt x="491" y="321"/>
                    <a:pt x="492" y="316"/>
                  </a:cubicBezTo>
                  <a:cubicBezTo>
                    <a:pt x="525" y="209"/>
                    <a:pt x="455" y="95"/>
                    <a:pt x="339" y="67"/>
                  </a:cubicBezTo>
                  <a:cubicBezTo>
                    <a:pt x="263" y="48"/>
                    <a:pt x="213" y="69"/>
                    <a:pt x="170" y="134"/>
                  </a:cubicBezTo>
                  <a:cubicBezTo>
                    <a:pt x="166" y="141"/>
                    <a:pt x="158" y="146"/>
                    <a:pt x="151" y="149"/>
                  </a:cubicBezTo>
                  <a:cubicBezTo>
                    <a:pt x="71" y="184"/>
                    <a:pt x="47" y="237"/>
                    <a:pt x="75" y="325"/>
                  </a:cubicBezTo>
                  <a:cubicBezTo>
                    <a:pt x="90" y="323"/>
                    <a:pt x="105" y="322"/>
                    <a:pt x="120" y="319"/>
                  </a:cubicBezTo>
                  <a:cubicBezTo>
                    <a:pt x="180" y="305"/>
                    <a:pt x="240" y="296"/>
                    <a:pt x="297" y="275"/>
                  </a:cubicBezTo>
                  <a:cubicBezTo>
                    <a:pt x="362" y="251"/>
                    <a:pt x="409" y="257"/>
                    <a:pt x="456" y="308"/>
                  </a:cubicBezTo>
                  <a:cubicBezTo>
                    <a:pt x="464" y="317"/>
                    <a:pt x="473" y="324"/>
                    <a:pt x="484" y="334"/>
                  </a:cubicBezTo>
                  <a:close/>
                  <a:moveTo>
                    <a:pt x="133" y="417"/>
                  </a:moveTo>
                  <a:cubicBezTo>
                    <a:pt x="155" y="486"/>
                    <a:pt x="192" y="542"/>
                    <a:pt x="271" y="545"/>
                  </a:cubicBezTo>
                  <a:cubicBezTo>
                    <a:pt x="357" y="548"/>
                    <a:pt x="396" y="489"/>
                    <a:pt x="418" y="423"/>
                  </a:cubicBezTo>
                  <a:cubicBezTo>
                    <a:pt x="434" y="418"/>
                    <a:pt x="446" y="417"/>
                    <a:pt x="452" y="411"/>
                  </a:cubicBezTo>
                  <a:cubicBezTo>
                    <a:pt x="456" y="407"/>
                    <a:pt x="454" y="391"/>
                    <a:pt x="449" y="385"/>
                  </a:cubicBezTo>
                  <a:cubicBezTo>
                    <a:pt x="435" y="369"/>
                    <a:pt x="418" y="355"/>
                    <a:pt x="403" y="341"/>
                  </a:cubicBezTo>
                  <a:cubicBezTo>
                    <a:pt x="385" y="324"/>
                    <a:pt x="364" y="312"/>
                    <a:pt x="340" y="324"/>
                  </a:cubicBezTo>
                  <a:cubicBezTo>
                    <a:pt x="273" y="357"/>
                    <a:pt x="200" y="370"/>
                    <a:pt x="127" y="378"/>
                  </a:cubicBezTo>
                  <a:cubicBezTo>
                    <a:pt x="100" y="381"/>
                    <a:pt x="92" y="393"/>
                    <a:pt x="104" y="419"/>
                  </a:cubicBezTo>
                  <a:cubicBezTo>
                    <a:pt x="114" y="419"/>
                    <a:pt x="123" y="418"/>
                    <a:pt x="133" y="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>
              <a:off x="7491413" y="3078163"/>
              <a:ext cx="311150" cy="98425"/>
            </a:xfrm>
            <a:custGeom>
              <a:avLst/>
              <a:gdLst>
                <a:gd name="T0" fmla="*/ 883 w 883"/>
                <a:gd name="T1" fmla="*/ 235 h 278"/>
                <a:gd name="T2" fmla="*/ 848 w 883"/>
                <a:gd name="T3" fmla="*/ 278 h 278"/>
                <a:gd name="T4" fmla="*/ 33 w 883"/>
                <a:gd name="T5" fmla="*/ 271 h 278"/>
                <a:gd name="T6" fmla="*/ 20 w 883"/>
                <a:gd name="T7" fmla="*/ 255 h 278"/>
                <a:gd name="T8" fmla="*/ 0 w 883"/>
                <a:gd name="T9" fmla="*/ 231 h 278"/>
                <a:gd name="T10" fmla="*/ 883 w 883"/>
                <a:gd name="T11" fmla="*/ 235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3" h="278">
                  <a:moveTo>
                    <a:pt x="883" y="235"/>
                  </a:moveTo>
                  <a:cubicBezTo>
                    <a:pt x="870" y="250"/>
                    <a:pt x="859" y="264"/>
                    <a:pt x="848" y="278"/>
                  </a:cubicBezTo>
                  <a:cubicBezTo>
                    <a:pt x="577" y="86"/>
                    <a:pt x="307" y="84"/>
                    <a:pt x="33" y="271"/>
                  </a:cubicBezTo>
                  <a:cubicBezTo>
                    <a:pt x="29" y="266"/>
                    <a:pt x="24" y="261"/>
                    <a:pt x="20" y="255"/>
                  </a:cubicBezTo>
                  <a:cubicBezTo>
                    <a:pt x="13" y="247"/>
                    <a:pt x="7" y="239"/>
                    <a:pt x="0" y="231"/>
                  </a:cubicBezTo>
                  <a:cubicBezTo>
                    <a:pt x="201" y="44"/>
                    <a:pt x="606" y="0"/>
                    <a:pt x="883" y="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>
              <a:off x="7502526" y="3429000"/>
              <a:ext cx="279400" cy="155575"/>
            </a:xfrm>
            <a:custGeom>
              <a:avLst/>
              <a:gdLst>
                <a:gd name="T0" fmla="*/ 698 w 794"/>
                <a:gd name="T1" fmla="*/ 361 h 439"/>
                <a:gd name="T2" fmla="*/ 698 w 794"/>
                <a:gd name="T3" fmla="*/ 285 h 439"/>
                <a:gd name="T4" fmla="*/ 636 w 794"/>
                <a:gd name="T5" fmla="*/ 285 h 439"/>
                <a:gd name="T6" fmla="*/ 636 w 794"/>
                <a:gd name="T7" fmla="*/ 363 h 439"/>
                <a:gd name="T8" fmla="*/ 616 w 794"/>
                <a:gd name="T9" fmla="*/ 393 h 439"/>
                <a:gd name="T10" fmla="*/ 202 w 794"/>
                <a:gd name="T11" fmla="*/ 392 h 439"/>
                <a:gd name="T12" fmla="*/ 182 w 794"/>
                <a:gd name="T13" fmla="*/ 363 h 439"/>
                <a:gd name="T14" fmla="*/ 181 w 794"/>
                <a:gd name="T15" fmla="*/ 285 h 439"/>
                <a:gd name="T16" fmla="*/ 122 w 794"/>
                <a:gd name="T17" fmla="*/ 285 h 439"/>
                <a:gd name="T18" fmla="*/ 118 w 794"/>
                <a:gd name="T19" fmla="*/ 359 h 439"/>
                <a:gd name="T20" fmla="*/ 33 w 794"/>
                <a:gd name="T21" fmla="*/ 305 h 439"/>
                <a:gd name="T22" fmla="*/ 24 w 794"/>
                <a:gd name="T23" fmla="*/ 290 h 439"/>
                <a:gd name="T24" fmla="*/ 241 w 794"/>
                <a:gd name="T25" fmla="*/ 1 h 439"/>
                <a:gd name="T26" fmla="*/ 413 w 794"/>
                <a:gd name="T27" fmla="*/ 135 h 439"/>
                <a:gd name="T28" fmla="*/ 576 w 794"/>
                <a:gd name="T29" fmla="*/ 0 h 439"/>
                <a:gd name="T30" fmla="*/ 761 w 794"/>
                <a:gd name="T31" fmla="*/ 125 h 439"/>
                <a:gd name="T32" fmla="*/ 793 w 794"/>
                <a:gd name="T33" fmla="*/ 286 h 439"/>
                <a:gd name="T34" fmla="*/ 787 w 794"/>
                <a:gd name="T35" fmla="*/ 303 h 439"/>
                <a:gd name="T36" fmla="*/ 698 w 794"/>
                <a:gd name="T37" fmla="*/ 361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4" h="439">
                  <a:moveTo>
                    <a:pt x="698" y="361"/>
                  </a:moveTo>
                  <a:cubicBezTo>
                    <a:pt x="698" y="331"/>
                    <a:pt x="698" y="309"/>
                    <a:pt x="698" y="285"/>
                  </a:cubicBezTo>
                  <a:cubicBezTo>
                    <a:pt x="677" y="285"/>
                    <a:pt x="659" y="285"/>
                    <a:pt x="636" y="285"/>
                  </a:cubicBezTo>
                  <a:cubicBezTo>
                    <a:pt x="636" y="311"/>
                    <a:pt x="635" y="337"/>
                    <a:pt x="636" y="363"/>
                  </a:cubicBezTo>
                  <a:cubicBezTo>
                    <a:pt x="637" y="379"/>
                    <a:pt x="632" y="388"/>
                    <a:pt x="616" y="393"/>
                  </a:cubicBezTo>
                  <a:cubicBezTo>
                    <a:pt x="478" y="439"/>
                    <a:pt x="340" y="439"/>
                    <a:pt x="202" y="392"/>
                  </a:cubicBezTo>
                  <a:cubicBezTo>
                    <a:pt x="193" y="389"/>
                    <a:pt x="183" y="374"/>
                    <a:pt x="182" y="363"/>
                  </a:cubicBezTo>
                  <a:cubicBezTo>
                    <a:pt x="179" y="339"/>
                    <a:pt x="181" y="313"/>
                    <a:pt x="181" y="285"/>
                  </a:cubicBezTo>
                  <a:cubicBezTo>
                    <a:pt x="161" y="285"/>
                    <a:pt x="143" y="285"/>
                    <a:pt x="122" y="285"/>
                  </a:cubicBezTo>
                  <a:cubicBezTo>
                    <a:pt x="121" y="307"/>
                    <a:pt x="119" y="330"/>
                    <a:pt x="118" y="359"/>
                  </a:cubicBezTo>
                  <a:cubicBezTo>
                    <a:pt x="87" y="340"/>
                    <a:pt x="60" y="323"/>
                    <a:pt x="33" y="305"/>
                  </a:cubicBezTo>
                  <a:cubicBezTo>
                    <a:pt x="29" y="302"/>
                    <a:pt x="25" y="295"/>
                    <a:pt x="24" y="290"/>
                  </a:cubicBezTo>
                  <a:cubicBezTo>
                    <a:pt x="0" y="154"/>
                    <a:pt x="103" y="17"/>
                    <a:pt x="241" y="1"/>
                  </a:cubicBezTo>
                  <a:cubicBezTo>
                    <a:pt x="267" y="85"/>
                    <a:pt x="322" y="136"/>
                    <a:pt x="413" y="135"/>
                  </a:cubicBezTo>
                  <a:cubicBezTo>
                    <a:pt x="497" y="133"/>
                    <a:pt x="549" y="83"/>
                    <a:pt x="576" y="0"/>
                  </a:cubicBezTo>
                  <a:cubicBezTo>
                    <a:pt x="658" y="12"/>
                    <a:pt x="719" y="53"/>
                    <a:pt x="761" y="125"/>
                  </a:cubicBezTo>
                  <a:cubicBezTo>
                    <a:pt x="790" y="175"/>
                    <a:pt x="794" y="230"/>
                    <a:pt x="793" y="286"/>
                  </a:cubicBezTo>
                  <a:cubicBezTo>
                    <a:pt x="793" y="292"/>
                    <a:pt x="791" y="300"/>
                    <a:pt x="787" y="303"/>
                  </a:cubicBezTo>
                  <a:cubicBezTo>
                    <a:pt x="759" y="322"/>
                    <a:pt x="731" y="339"/>
                    <a:pt x="698" y="3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3" name="Freeform 47"/>
            <p:cNvSpPr>
              <a:spLocks/>
            </p:cNvSpPr>
            <p:nvPr/>
          </p:nvSpPr>
          <p:spPr bwMode="auto">
            <a:xfrm>
              <a:off x="7483476" y="3654425"/>
              <a:ext cx="254000" cy="290513"/>
            </a:xfrm>
            <a:custGeom>
              <a:avLst/>
              <a:gdLst>
                <a:gd name="T0" fmla="*/ 244 w 722"/>
                <a:gd name="T1" fmla="*/ 667 h 821"/>
                <a:gd name="T2" fmla="*/ 208 w 722"/>
                <a:gd name="T3" fmla="*/ 821 h 821"/>
                <a:gd name="T4" fmla="*/ 70 w 722"/>
                <a:gd name="T5" fmla="*/ 812 h 821"/>
                <a:gd name="T6" fmla="*/ 1 w 722"/>
                <a:gd name="T7" fmla="*/ 729 h 821"/>
                <a:gd name="T8" fmla="*/ 1 w 722"/>
                <a:gd name="T9" fmla="*/ 272 h 821"/>
                <a:gd name="T10" fmla="*/ 3 w 722"/>
                <a:gd name="T11" fmla="*/ 266 h 821"/>
                <a:gd name="T12" fmla="*/ 9 w 722"/>
                <a:gd name="T13" fmla="*/ 273 h 821"/>
                <a:gd name="T14" fmla="*/ 62 w 722"/>
                <a:gd name="T15" fmla="*/ 229 h 821"/>
                <a:gd name="T16" fmla="*/ 188 w 722"/>
                <a:gd name="T17" fmla="*/ 64 h 821"/>
                <a:gd name="T18" fmla="*/ 309 w 722"/>
                <a:gd name="T19" fmla="*/ 1 h 821"/>
                <a:gd name="T20" fmla="*/ 694 w 722"/>
                <a:gd name="T21" fmla="*/ 0 h 821"/>
                <a:gd name="T22" fmla="*/ 712 w 722"/>
                <a:gd name="T23" fmla="*/ 2 h 821"/>
                <a:gd name="T24" fmla="*/ 602 w 722"/>
                <a:gd name="T25" fmla="*/ 130 h 821"/>
                <a:gd name="T26" fmla="*/ 259 w 722"/>
                <a:gd name="T27" fmla="*/ 130 h 821"/>
                <a:gd name="T28" fmla="*/ 280 w 722"/>
                <a:gd name="T29" fmla="*/ 196 h 821"/>
                <a:gd name="T30" fmla="*/ 297 w 722"/>
                <a:gd name="T31" fmla="*/ 320 h 821"/>
                <a:gd name="T32" fmla="*/ 297 w 722"/>
                <a:gd name="T33" fmla="*/ 340 h 821"/>
                <a:gd name="T34" fmla="*/ 233 w 722"/>
                <a:gd name="T35" fmla="*/ 400 h 821"/>
                <a:gd name="T36" fmla="*/ 199 w 722"/>
                <a:gd name="T37" fmla="*/ 467 h 821"/>
                <a:gd name="T38" fmla="*/ 274 w 722"/>
                <a:gd name="T39" fmla="*/ 454 h 821"/>
                <a:gd name="T40" fmla="*/ 287 w 722"/>
                <a:gd name="T41" fmla="*/ 478 h 821"/>
                <a:gd name="T42" fmla="*/ 244 w 722"/>
                <a:gd name="T43" fmla="*/ 667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2" h="821">
                  <a:moveTo>
                    <a:pt x="244" y="667"/>
                  </a:moveTo>
                  <a:cubicBezTo>
                    <a:pt x="195" y="708"/>
                    <a:pt x="185" y="758"/>
                    <a:pt x="208" y="821"/>
                  </a:cubicBezTo>
                  <a:cubicBezTo>
                    <a:pt x="159" y="818"/>
                    <a:pt x="114" y="819"/>
                    <a:pt x="70" y="812"/>
                  </a:cubicBezTo>
                  <a:cubicBezTo>
                    <a:pt x="28" y="805"/>
                    <a:pt x="1" y="771"/>
                    <a:pt x="1" y="729"/>
                  </a:cubicBezTo>
                  <a:cubicBezTo>
                    <a:pt x="0" y="577"/>
                    <a:pt x="1" y="425"/>
                    <a:pt x="1" y="272"/>
                  </a:cubicBezTo>
                  <a:cubicBezTo>
                    <a:pt x="1" y="270"/>
                    <a:pt x="2" y="268"/>
                    <a:pt x="3" y="266"/>
                  </a:cubicBezTo>
                  <a:cubicBezTo>
                    <a:pt x="5" y="269"/>
                    <a:pt x="7" y="271"/>
                    <a:pt x="9" y="273"/>
                  </a:cubicBezTo>
                  <a:cubicBezTo>
                    <a:pt x="27" y="258"/>
                    <a:pt x="48" y="247"/>
                    <a:pt x="62" y="229"/>
                  </a:cubicBezTo>
                  <a:cubicBezTo>
                    <a:pt x="106" y="175"/>
                    <a:pt x="147" y="119"/>
                    <a:pt x="188" y="64"/>
                  </a:cubicBezTo>
                  <a:cubicBezTo>
                    <a:pt x="219" y="23"/>
                    <a:pt x="258" y="1"/>
                    <a:pt x="309" y="1"/>
                  </a:cubicBezTo>
                  <a:cubicBezTo>
                    <a:pt x="437" y="0"/>
                    <a:pt x="566" y="0"/>
                    <a:pt x="694" y="0"/>
                  </a:cubicBezTo>
                  <a:cubicBezTo>
                    <a:pt x="700" y="0"/>
                    <a:pt x="706" y="2"/>
                    <a:pt x="712" y="2"/>
                  </a:cubicBezTo>
                  <a:cubicBezTo>
                    <a:pt x="722" y="80"/>
                    <a:pt x="679" y="130"/>
                    <a:pt x="602" y="130"/>
                  </a:cubicBezTo>
                  <a:cubicBezTo>
                    <a:pt x="487" y="130"/>
                    <a:pt x="373" y="130"/>
                    <a:pt x="259" y="130"/>
                  </a:cubicBezTo>
                  <a:cubicBezTo>
                    <a:pt x="246" y="176"/>
                    <a:pt x="250" y="188"/>
                    <a:pt x="280" y="196"/>
                  </a:cubicBezTo>
                  <a:cubicBezTo>
                    <a:pt x="266" y="240"/>
                    <a:pt x="267" y="282"/>
                    <a:pt x="297" y="320"/>
                  </a:cubicBezTo>
                  <a:cubicBezTo>
                    <a:pt x="300" y="325"/>
                    <a:pt x="300" y="335"/>
                    <a:pt x="297" y="340"/>
                  </a:cubicBezTo>
                  <a:cubicBezTo>
                    <a:pt x="285" y="369"/>
                    <a:pt x="265" y="391"/>
                    <a:pt x="233" y="400"/>
                  </a:cubicBezTo>
                  <a:cubicBezTo>
                    <a:pt x="189" y="413"/>
                    <a:pt x="189" y="413"/>
                    <a:pt x="199" y="467"/>
                  </a:cubicBezTo>
                  <a:cubicBezTo>
                    <a:pt x="223" y="463"/>
                    <a:pt x="247" y="459"/>
                    <a:pt x="274" y="454"/>
                  </a:cubicBezTo>
                  <a:cubicBezTo>
                    <a:pt x="278" y="461"/>
                    <a:pt x="282" y="469"/>
                    <a:pt x="287" y="478"/>
                  </a:cubicBezTo>
                  <a:cubicBezTo>
                    <a:pt x="209" y="555"/>
                    <a:pt x="202" y="585"/>
                    <a:pt x="244" y="6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4" name="Freeform 48"/>
            <p:cNvSpPr>
              <a:spLocks/>
            </p:cNvSpPr>
            <p:nvPr/>
          </p:nvSpPr>
          <p:spPr bwMode="auto">
            <a:xfrm>
              <a:off x="7805738" y="3336925"/>
              <a:ext cx="227013" cy="127000"/>
            </a:xfrm>
            <a:custGeom>
              <a:avLst/>
              <a:gdLst>
                <a:gd name="T0" fmla="*/ 135 w 646"/>
                <a:gd name="T1" fmla="*/ 237 h 360"/>
                <a:gd name="T2" fmla="*/ 77 w 646"/>
                <a:gd name="T3" fmla="*/ 237 h 360"/>
                <a:gd name="T4" fmla="*/ 74 w 646"/>
                <a:gd name="T5" fmla="*/ 286 h 360"/>
                <a:gd name="T6" fmla="*/ 3 w 646"/>
                <a:gd name="T7" fmla="*/ 196 h 360"/>
                <a:gd name="T8" fmla="*/ 179 w 646"/>
                <a:gd name="T9" fmla="*/ 2 h 360"/>
                <a:gd name="T10" fmla="*/ 334 w 646"/>
                <a:gd name="T11" fmla="*/ 114 h 360"/>
                <a:gd name="T12" fmla="*/ 469 w 646"/>
                <a:gd name="T13" fmla="*/ 4 h 360"/>
                <a:gd name="T14" fmla="*/ 632 w 646"/>
                <a:gd name="T15" fmla="*/ 131 h 360"/>
                <a:gd name="T16" fmla="*/ 645 w 646"/>
                <a:gd name="T17" fmla="*/ 234 h 360"/>
                <a:gd name="T18" fmla="*/ 633 w 646"/>
                <a:gd name="T19" fmla="*/ 256 h 360"/>
                <a:gd name="T20" fmla="*/ 577 w 646"/>
                <a:gd name="T21" fmla="*/ 293 h 360"/>
                <a:gd name="T22" fmla="*/ 573 w 646"/>
                <a:gd name="T23" fmla="*/ 237 h 360"/>
                <a:gd name="T24" fmla="*/ 513 w 646"/>
                <a:gd name="T25" fmla="*/ 237 h 360"/>
                <a:gd name="T26" fmla="*/ 514 w 646"/>
                <a:gd name="T27" fmla="*/ 276 h 360"/>
                <a:gd name="T28" fmla="*/ 469 w 646"/>
                <a:gd name="T29" fmla="*/ 335 h 360"/>
                <a:gd name="T30" fmla="*/ 166 w 646"/>
                <a:gd name="T31" fmla="*/ 331 h 360"/>
                <a:gd name="T32" fmla="*/ 134 w 646"/>
                <a:gd name="T33" fmla="*/ 287 h 360"/>
                <a:gd name="T34" fmla="*/ 135 w 646"/>
                <a:gd name="T35" fmla="*/ 23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6" h="360">
                  <a:moveTo>
                    <a:pt x="135" y="237"/>
                  </a:moveTo>
                  <a:cubicBezTo>
                    <a:pt x="113" y="237"/>
                    <a:pt x="95" y="237"/>
                    <a:pt x="77" y="237"/>
                  </a:cubicBezTo>
                  <a:cubicBezTo>
                    <a:pt x="76" y="255"/>
                    <a:pt x="75" y="270"/>
                    <a:pt x="74" y="286"/>
                  </a:cubicBezTo>
                  <a:cubicBezTo>
                    <a:pt x="17" y="273"/>
                    <a:pt x="0" y="250"/>
                    <a:pt x="3" y="196"/>
                  </a:cubicBezTo>
                  <a:cubicBezTo>
                    <a:pt x="9" y="93"/>
                    <a:pt x="83" y="11"/>
                    <a:pt x="179" y="2"/>
                  </a:cubicBezTo>
                  <a:cubicBezTo>
                    <a:pt x="204" y="74"/>
                    <a:pt x="254" y="118"/>
                    <a:pt x="334" y="114"/>
                  </a:cubicBezTo>
                  <a:cubicBezTo>
                    <a:pt x="403" y="110"/>
                    <a:pt x="447" y="69"/>
                    <a:pt x="469" y="4"/>
                  </a:cubicBezTo>
                  <a:cubicBezTo>
                    <a:pt x="531" y="0"/>
                    <a:pt x="610" y="59"/>
                    <a:pt x="632" y="131"/>
                  </a:cubicBezTo>
                  <a:cubicBezTo>
                    <a:pt x="642" y="164"/>
                    <a:pt x="643" y="199"/>
                    <a:pt x="645" y="234"/>
                  </a:cubicBezTo>
                  <a:cubicBezTo>
                    <a:pt x="646" y="241"/>
                    <a:pt x="640" y="252"/>
                    <a:pt x="633" y="256"/>
                  </a:cubicBezTo>
                  <a:cubicBezTo>
                    <a:pt x="617" y="269"/>
                    <a:pt x="599" y="279"/>
                    <a:pt x="577" y="293"/>
                  </a:cubicBezTo>
                  <a:cubicBezTo>
                    <a:pt x="575" y="271"/>
                    <a:pt x="574" y="255"/>
                    <a:pt x="573" y="237"/>
                  </a:cubicBezTo>
                  <a:cubicBezTo>
                    <a:pt x="554" y="237"/>
                    <a:pt x="535" y="237"/>
                    <a:pt x="513" y="237"/>
                  </a:cubicBezTo>
                  <a:cubicBezTo>
                    <a:pt x="513" y="251"/>
                    <a:pt x="511" y="264"/>
                    <a:pt x="514" y="276"/>
                  </a:cubicBezTo>
                  <a:cubicBezTo>
                    <a:pt x="521" y="314"/>
                    <a:pt x="502" y="327"/>
                    <a:pt x="469" y="335"/>
                  </a:cubicBezTo>
                  <a:cubicBezTo>
                    <a:pt x="367" y="360"/>
                    <a:pt x="267" y="360"/>
                    <a:pt x="166" y="331"/>
                  </a:cubicBezTo>
                  <a:cubicBezTo>
                    <a:pt x="142" y="324"/>
                    <a:pt x="131" y="313"/>
                    <a:pt x="134" y="287"/>
                  </a:cubicBezTo>
                  <a:cubicBezTo>
                    <a:pt x="136" y="272"/>
                    <a:pt x="135" y="256"/>
                    <a:pt x="135" y="2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5" name="Freeform 49"/>
            <p:cNvSpPr>
              <a:spLocks/>
            </p:cNvSpPr>
            <p:nvPr/>
          </p:nvSpPr>
          <p:spPr bwMode="auto">
            <a:xfrm>
              <a:off x="7258051" y="3335338"/>
              <a:ext cx="230188" cy="128588"/>
            </a:xfrm>
            <a:custGeom>
              <a:avLst/>
              <a:gdLst>
                <a:gd name="T0" fmla="*/ 178 w 652"/>
                <a:gd name="T1" fmla="*/ 5 h 365"/>
                <a:gd name="T2" fmla="*/ 329 w 652"/>
                <a:gd name="T3" fmla="*/ 117 h 365"/>
                <a:gd name="T4" fmla="*/ 470 w 652"/>
                <a:gd name="T5" fmla="*/ 0 h 365"/>
                <a:gd name="T6" fmla="*/ 546 w 652"/>
                <a:gd name="T7" fmla="*/ 31 h 365"/>
                <a:gd name="T8" fmla="*/ 645 w 652"/>
                <a:gd name="T9" fmla="*/ 238 h 365"/>
                <a:gd name="T10" fmla="*/ 575 w 652"/>
                <a:gd name="T11" fmla="*/ 295 h 365"/>
                <a:gd name="T12" fmla="*/ 571 w 652"/>
                <a:gd name="T13" fmla="*/ 241 h 365"/>
                <a:gd name="T14" fmla="*/ 513 w 652"/>
                <a:gd name="T15" fmla="*/ 241 h 365"/>
                <a:gd name="T16" fmla="*/ 514 w 652"/>
                <a:gd name="T17" fmla="*/ 299 h 365"/>
                <a:gd name="T18" fmla="*/ 492 w 652"/>
                <a:gd name="T19" fmla="*/ 331 h 365"/>
                <a:gd name="T20" fmla="*/ 157 w 652"/>
                <a:gd name="T21" fmla="*/ 331 h 365"/>
                <a:gd name="T22" fmla="*/ 134 w 652"/>
                <a:gd name="T23" fmla="*/ 299 h 365"/>
                <a:gd name="T24" fmla="*/ 135 w 652"/>
                <a:gd name="T25" fmla="*/ 241 h 365"/>
                <a:gd name="T26" fmla="*/ 75 w 652"/>
                <a:gd name="T27" fmla="*/ 241 h 365"/>
                <a:gd name="T28" fmla="*/ 72 w 652"/>
                <a:gd name="T29" fmla="*/ 290 h 365"/>
                <a:gd name="T30" fmla="*/ 3 w 652"/>
                <a:gd name="T31" fmla="*/ 196 h 365"/>
                <a:gd name="T32" fmla="*/ 178 w 652"/>
                <a:gd name="T33" fmla="*/ 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2" h="365">
                  <a:moveTo>
                    <a:pt x="178" y="5"/>
                  </a:moveTo>
                  <a:cubicBezTo>
                    <a:pt x="204" y="76"/>
                    <a:pt x="252" y="119"/>
                    <a:pt x="329" y="117"/>
                  </a:cubicBezTo>
                  <a:cubicBezTo>
                    <a:pt x="400" y="115"/>
                    <a:pt x="445" y="74"/>
                    <a:pt x="470" y="0"/>
                  </a:cubicBezTo>
                  <a:cubicBezTo>
                    <a:pt x="496" y="10"/>
                    <a:pt x="523" y="17"/>
                    <a:pt x="546" y="31"/>
                  </a:cubicBezTo>
                  <a:cubicBezTo>
                    <a:pt x="624" y="78"/>
                    <a:pt x="652" y="152"/>
                    <a:pt x="645" y="238"/>
                  </a:cubicBezTo>
                  <a:cubicBezTo>
                    <a:pt x="642" y="273"/>
                    <a:pt x="603" y="275"/>
                    <a:pt x="575" y="295"/>
                  </a:cubicBezTo>
                  <a:cubicBezTo>
                    <a:pt x="574" y="273"/>
                    <a:pt x="573" y="258"/>
                    <a:pt x="571" y="241"/>
                  </a:cubicBezTo>
                  <a:cubicBezTo>
                    <a:pt x="553" y="241"/>
                    <a:pt x="536" y="241"/>
                    <a:pt x="513" y="241"/>
                  </a:cubicBezTo>
                  <a:cubicBezTo>
                    <a:pt x="513" y="260"/>
                    <a:pt x="512" y="279"/>
                    <a:pt x="514" y="299"/>
                  </a:cubicBezTo>
                  <a:cubicBezTo>
                    <a:pt x="515" y="316"/>
                    <a:pt x="509" y="325"/>
                    <a:pt x="492" y="331"/>
                  </a:cubicBezTo>
                  <a:cubicBezTo>
                    <a:pt x="380" y="365"/>
                    <a:pt x="268" y="365"/>
                    <a:pt x="157" y="331"/>
                  </a:cubicBezTo>
                  <a:cubicBezTo>
                    <a:pt x="139" y="326"/>
                    <a:pt x="133" y="317"/>
                    <a:pt x="134" y="299"/>
                  </a:cubicBezTo>
                  <a:cubicBezTo>
                    <a:pt x="136" y="281"/>
                    <a:pt x="135" y="262"/>
                    <a:pt x="135" y="241"/>
                  </a:cubicBezTo>
                  <a:cubicBezTo>
                    <a:pt x="114" y="241"/>
                    <a:pt x="96" y="241"/>
                    <a:pt x="75" y="241"/>
                  </a:cubicBezTo>
                  <a:cubicBezTo>
                    <a:pt x="74" y="258"/>
                    <a:pt x="73" y="274"/>
                    <a:pt x="72" y="290"/>
                  </a:cubicBezTo>
                  <a:cubicBezTo>
                    <a:pt x="9" y="269"/>
                    <a:pt x="0" y="258"/>
                    <a:pt x="3" y="196"/>
                  </a:cubicBezTo>
                  <a:cubicBezTo>
                    <a:pt x="6" y="99"/>
                    <a:pt x="81" y="16"/>
                    <a:pt x="17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6" name="Freeform 50"/>
            <p:cNvSpPr>
              <a:spLocks/>
            </p:cNvSpPr>
            <p:nvPr/>
          </p:nvSpPr>
          <p:spPr bwMode="auto">
            <a:xfrm>
              <a:off x="7581901" y="3843338"/>
              <a:ext cx="130175" cy="39688"/>
            </a:xfrm>
            <a:custGeom>
              <a:avLst/>
              <a:gdLst>
                <a:gd name="T0" fmla="*/ 186 w 371"/>
                <a:gd name="T1" fmla="*/ 112 h 112"/>
                <a:gd name="T2" fmla="*/ 66 w 371"/>
                <a:gd name="T3" fmla="*/ 112 h 112"/>
                <a:gd name="T4" fmla="*/ 0 w 371"/>
                <a:gd name="T5" fmla="*/ 55 h 112"/>
                <a:gd name="T6" fmla="*/ 66 w 371"/>
                <a:gd name="T7" fmla="*/ 0 h 112"/>
                <a:gd name="T8" fmla="*/ 305 w 371"/>
                <a:gd name="T9" fmla="*/ 0 h 112"/>
                <a:gd name="T10" fmla="*/ 371 w 371"/>
                <a:gd name="T11" fmla="*/ 55 h 112"/>
                <a:gd name="T12" fmla="*/ 305 w 371"/>
                <a:gd name="T13" fmla="*/ 112 h 112"/>
                <a:gd name="T14" fmla="*/ 186 w 371"/>
                <a:gd name="T15" fmla="*/ 112 h 112"/>
                <a:gd name="T16" fmla="*/ 186 w 371"/>
                <a:gd name="T1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1" h="112">
                  <a:moveTo>
                    <a:pt x="186" y="112"/>
                  </a:moveTo>
                  <a:cubicBezTo>
                    <a:pt x="146" y="112"/>
                    <a:pt x="106" y="112"/>
                    <a:pt x="66" y="112"/>
                  </a:cubicBezTo>
                  <a:cubicBezTo>
                    <a:pt x="25" y="111"/>
                    <a:pt x="1" y="90"/>
                    <a:pt x="0" y="55"/>
                  </a:cubicBezTo>
                  <a:cubicBezTo>
                    <a:pt x="0" y="22"/>
                    <a:pt x="25" y="0"/>
                    <a:pt x="66" y="0"/>
                  </a:cubicBezTo>
                  <a:cubicBezTo>
                    <a:pt x="146" y="0"/>
                    <a:pt x="225" y="0"/>
                    <a:pt x="305" y="0"/>
                  </a:cubicBezTo>
                  <a:cubicBezTo>
                    <a:pt x="345" y="0"/>
                    <a:pt x="371" y="22"/>
                    <a:pt x="371" y="55"/>
                  </a:cubicBezTo>
                  <a:cubicBezTo>
                    <a:pt x="371" y="88"/>
                    <a:pt x="345" y="111"/>
                    <a:pt x="305" y="112"/>
                  </a:cubicBezTo>
                  <a:cubicBezTo>
                    <a:pt x="265" y="112"/>
                    <a:pt x="225" y="112"/>
                    <a:pt x="186" y="112"/>
                  </a:cubicBezTo>
                  <a:cubicBezTo>
                    <a:pt x="186" y="112"/>
                    <a:pt x="186" y="112"/>
                    <a:pt x="186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7" name="Freeform 51"/>
            <p:cNvSpPr>
              <a:spLocks/>
            </p:cNvSpPr>
            <p:nvPr/>
          </p:nvSpPr>
          <p:spPr bwMode="auto">
            <a:xfrm>
              <a:off x="7599363" y="3721100"/>
              <a:ext cx="131763" cy="39688"/>
            </a:xfrm>
            <a:custGeom>
              <a:avLst/>
              <a:gdLst>
                <a:gd name="T0" fmla="*/ 185 w 371"/>
                <a:gd name="T1" fmla="*/ 112 h 113"/>
                <a:gd name="T2" fmla="*/ 59 w 371"/>
                <a:gd name="T3" fmla="*/ 112 h 113"/>
                <a:gd name="T4" fmla="*/ 0 w 371"/>
                <a:gd name="T5" fmla="*/ 57 h 113"/>
                <a:gd name="T6" fmla="*/ 57 w 371"/>
                <a:gd name="T7" fmla="*/ 1 h 113"/>
                <a:gd name="T8" fmla="*/ 313 w 371"/>
                <a:gd name="T9" fmla="*/ 1 h 113"/>
                <a:gd name="T10" fmla="*/ 370 w 371"/>
                <a:gd name="T11" fmla="*/ 59 h 113"/>
                <a:gd name="T12" fmla="*/ 309 w 371"/>
                <a:gd name="T13" fmla="*/ 113 h 113"/>
                <a:gd name="T14" fmla="*/ 185 w 371"/>
                <a:gd name="T15" fmla="*/ 113 h 113"/>
                <a:gd name="T16" fmla="*/ 185 w 371"/>
                <a:gd name="T17" fmla="*/ 1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1" h="113">
                  <a:moveTo>
                    <a:pt x="185" y="112"/>
                  </a:moveTo>
                  <a:cubicBezTo>
                    <a:pt x="143" y="112"/>
                    <a:pt x="101" y="113"/>
                    <a:pt x="59" y="112"/>
                  </a:cubicBezTo>
                  <a:cubicBezTo>
                    <a:pt x="23" y="112"/>
                    <a:pt x="0" y="89"/>
                    <a:pt x="0" y="57"/>
                  </a:cubicBezTo>
                  <a:cubicBezTo>
                    <a:pt x="0" y="26"/>
                    <a:pt x="22" y="2"/>
                    <a:pt x="57" y="1"/>
                  </a:cubicBezTo>
                  <a:cubicBezTo>
                    <a:pt x="142" y="0"/>
                    <a:pt x="227" y="0"/>
                    <a:pt x="313" y="1"/>
                  </a:cubicBezTo>
                  <a:cubicBezTo>
                    <a:pt x="349" y="2"/>
                    <a:pt x="371" y="26"/>
                    <a:pt x="370" y="59"/>
                  </a:cubicBezTo>
                  <a:cubicBezTo>
                    <a:pt x="369" y="92"/>
                    <a:pt x="346" y="112"/>
                    <a:pt x="309" y="113"/>
                  </a:cubicBezTo>
                  <a:cubicBezTo>
                    <a:pt x="268" y="113"/>
                    <a:pt x="226" y="113"/>
                    <a:pt x="185" y="113"/>
                  </a:cubicBezTo>
                  <a:cubicBezTo>
                    <a:pt x="185" y="113"/>
                    <a:pt x="185" y="113"/>
                    <a:pt x="185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8" name="Freeform 52"/>
            <p:cNvSpPr>
              <a:spLocks/>
            </p:cNvSpPr>
            <p:nvPr/>
          </p:nvSpPr>
          <p:spPr bwMode="auto">
            <a:xfrm>
              <a:off x="7599363" y="3783013"/>
              <a:ext cx="130175" cy="39688"/>
            </a:xfrm>
            <a:custGeom>
              <a:avLst/>
              <a:gdLst>
                <a:gd name="T0" fmla="*/ 184 w 371"/>
                <a:gd name="T1" fmla="*/ 111 h 113"/>
                <a:gd name="T2" fmla="*/ 61 w 371"/>
                <a:gd name="T3" fmla="*/ 111 h 113"/>
                <a:gd name="T4" fmla="*/ 0 w 371"/>
                <a:gd name="T5" fmla="*/ 57 h 113"/>
                <a:gd name="T6" fmla="*/ 60 w 371"/>
                <a:gd name="T7" fmla="*/ 1 h 113"/>
                <a:gd name="T8" fmla="*/ 313 w 371"/>
                <a:gd name="T9" fmla="*/ 1 h 113"/>
                <a:gd name="T10" fmla="*/ 371 w 371"/>
                <a:gd name="T11" fmla="*/ 57 h 113"/>
                <a:gd name="T12" fmla="*/ 314 w 371"/>
                <a:gd name="T13" fmla="*/ 111 h 113"/>
                <a:gd name="T14" fmla="*/ 184 w 371"/>
                <a:gd name="T15" fmla="*/ 112 h 113"/>
                <a:gd name="T16" fmla="*/ 184 w 371"/>
                <a:gd name="T17" fmla="*/ 11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1" h="113">
                  <a:moveTo>
                    <a:pt x="184" y="111"/>
                  </a:moveTo>
                  <a:cubicBezTo>
                    <a:pt x="143" y="111"/>
                    <a:pt x="102" y="112"/>
                    <a:pt x="61" y="111"/>
                  </a:cubicBezTo>
                  <a:cubicBezTo>
                    <a:pt x="25" y="111"/>
                    <a:pt x="1" y="88"/>
                    <a:pt x="0" y="57"/>
                  </a:cubicBezTo>
                  <a:cubicBezTo>
                    <a:pt x="0" y="25"/>
                    <a:pt x="24" y="2"/>
                    <a:pt x="60" y="1"/>
                  </a:cubicBezTo>
                  <a:cubicBezTo>
                    <a:pt x="144" y="1"/>
                    <a:pt x="229" y="0"/>
                    <a:pt x="313" y="1"/>
                  </a:cubicBezTo>
                  <a:cubicBezTo>
                    <a:pt x="349" y="1"/>
                    <a:pt x="371" y="25"/>
                    <a:pt x="371" y="57"/>
                  </a:cubicBezTo>
                  <a:cubicBezTo>
                    <a:pt x="370" y="89"/>
                    <a:pt x="349" y="110"/>
                    <a:pt x="314" y="111"/>
                  </a:cubicBezTo>
                  <a:cubicBezTo>
                    <a:pt x="270" y="113"/>
                    <a:pt x="227" y="112"/>
                    <a:pt x="184" y="112"/>
                  </a:cubicBezTo>
                  <a:cubicBezTo>
                    <a:pt x="184" y="112"/>
                    <a:pt x="184" y="112"/>
                    <a:pt x="184" y="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9" name="Freeform 53"/>
            <p:cNvSpPr>
              <a:spLocks/>
            </p:cNvSpPr>
            <p:nvPr/>
          </p:nvSpPr>
          <p:spPr bwMode="auto">
            <a:xfrm>
              <a:off x="7572376" y="3903663"/>
              <a:ext cx="98425" cy="39688"/>
            </a:xfrm>
            <a:custGeom>
              <a:avLst/>
              <a:gdLst>
                <a:gd name="T0" fmla="*/ 137 w 278"/>
                <a:gd name="T1" fmla="*/ 113 h 113"/>
                <a:gd name="T2" fmla="*/ 62 w 278"/>
                <a:gd name="T3" fmla="*/ 113 h 113"/>
                <a:gd name="T4" fmla="*/ 1 w 278"/>
                <a:gd name="T5" fmla="*/ 58 h 113"/>
                <a:gd name="T6" fmla="*/ 60 w 278"/>
                <a:gd name="T7" fmla="*/ 1 h 113"/>
                <a:gd name="T8" fmla="*/ 217 w 278"/>
                <a:gd name="T9" fmla="*/ 1 h 113"/>
                <a:gd name="T10" fmla="*/ 278 w 278"/>
                <a:gd name="T11" fmla="*/ 56 h 113"/>
                <a:gd name="T12" fmla="*/ 216 w 278"/>
                <a:gd name="T13" fmla="*/ 113 h 113"/>
                <a:gd name="T14" fmla="*/ 175 w 278"/>
                <a:gd name="T15" fmla="*/ 113 h 113"/>
                <a:gd name="T16" fmla="*/ 137 w 278"/>
                <a:gd name="T17" fmla="*/ 113 h 113"/>
                <a:gd name="T18" fmla="*/ 137 w 278"/>
                <a:gd name="T1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" h="113">
                  <a:moveTo>
                    <a:pt x="137" y="113"/>
                  </a:moveTo>
                  <a:cubicBezTo>
                    <a:pt x="112" y="113"/>
                    <a:pt x="87" y="113"/>
                    <a:pt x="62" y="113"/>
                  </a:cubicBezTo>
                  <a:cubicBezTo>
                    <a:pt x="26" y="112"/>
                    <a:pt x="2" y="89"/>
                    <a:pt x="1" y="58"/>
                  </a:cubicBezTo>
                  <a:cubicBezTo>
                    <a:pt x="0" y="27"/>
                    <a:pt x="25" y="1"/>
                    <a:pt x="60" y="1"/>
                  </a:cubicBezTo>
                  <a:cubicBezTo>
                    <a:pt x="112" y="0"/>
                    <a:pt x="165" y="0"/>
                    <a:pt x="217" y="1"/>
                  </a:cubicBezTo>
                  <a:cubicBezTo>
                    <a:pt x="254" y="1"/>
                    <a:pt x="277" y="24"/>
                    <a:pt x="278" y="56"/>
                  </a:cubicBezTo>
                  <a:cubicBezTo>
                    <a:pt x="278" y="90"/>
                    <a:pt x="255" y="111"/>
                    <a:pt x="216" y="113"/>
                  </a:cubicBezTo>
                  <a:cubicBezTo>
                    <a:pt x="202" y="113"/>
                    <a:pt x="189" y="113"/>
                    <a:pt x="175" y="113"/>
                  </a:cubicBezTo>
                  <a:cubicBezTo>
                    <a:pt x="162" y="113"/>
                    <a:pt x="150" y="113"/>
                    <a:pt x="137" y="113"/>
                  </a:cubicBezTo>
                  <a:cubicBezTo>
                    <a:pt x="137" y="113"/>
                    <a:pt x="137" y="113"/>
                    <a:pt x="137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" name="Freeform 54"/>
            <p:cNvSpPr>
              <a:spLocks/>
            </p:cNvSpPr>
            <p:nvPr/>
          </p:nvSpPr>
          <p:spPr bwMode="auto">
            <a:xfrm>
              <a:off x="7546976" y="3165475"/>
              <a:ext cx="206375" cy="122238"/>
            </a:xfrm>
            <a:custGeom>
              <a:avLst/>
              <a:gdLst>
                <a:gd name="T0" fmla="*/ 526 w 586"/>
                <a:gd name="T1" fmla="*/ 346 h 346"/>
                <a:gd name="T2" fmla="*/ 489 w 586"/>
                <a:gd name="T3" fmla="*/ 313 h 346"/>
                <a:gd name="T4" fmla="*/ 303 w 586"/>
                <a:gd name="T5" fmla="*/ 273 h 346"/>
                <a:gd name="T6" fmla="*/ 102 w 586"/>
                <a:gd name="T7" fmla="*/ 323 h 346"/>
                <a:gd name="T8" fmla="*/ 37 w 586"/>
                <a:gd name="T9" fmla="*/ 334 h 346"/>
                <a:gd name="T10" fmla="*/ 132 w 586"/>
                <a:gd name="T11" fmla="*/ 113 h 346"/>
                <a:gd name="T12" fmla="*/ 150 w 586"/>
                <a:gd name="T13" fmla="*/ 98 h 346"/>
                <a:gd name="T14" fmla="*/ 336 w 586"/>
                <a:gd name="T15" fmla="*/ 14 h 346"/>
                <a:gd name="T16" fmla="*/ 526 w 586"/>
                <a:gd name="T17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346">
                  <a:moveTo>
                    <a:pt x="526" y="346"/>
                  </a:moveTo>
                  <a:cubicBezTo>
                    <a:pt x="511" y="334"/>
                    <a:pt x="499" y="325"/>
                    <a:pt x="489" y="313"/>
                  </a:cubicBezTo>
                  <a:cubicBezTo>
                    <a:pt x="433" y="251"/>
                    <a:pt x="382" y="244"/>
                    <a:pt x="303" y="273"/>
                  </a:cubicBezTo>
                  <a:cubicBezTo>
                    <a:pt x="238" y="297"/>
                    <a:pt x="169" y="307"/>
                    <a:pt x="102" y="323"/>
                  </a:cubicBezTo>
                  <a:cubicBezTo>
                    <a:pt x="81" y="328"/>
                    <a:pt x="59" y="330"/>
                    <a:pt x="37" y="334"/>
                  </a:cubicBezTo>
                  <a:cubicBezTo>
                    <a:pt x="0" y="220"/>
                    <a:pt x="41" y="139"/>
                    <a:pt x="132" y="113"/>
                  </a:cubicBezTo>
                  <a:cubicBezTo>
                    <a:pt x="139" y="111"/>
                    <a:pt x="148" y="104"/>
                    <a:pt x="150" y="98"/>
                  </a:cubicBezTo>
                  <a:cubicBezTo>
                    <a:pt x="174" y="31"/>
                    <a:pt x="259" y="0"/>
                    <a:pt x="336" y="14"/>
                  </a:cubicBezTo>
                  <a:cubicBezTo>
                    <a:pt x="493" y="41"/>
                    <a:pt x="586" y="198"/>
                    <a:pt x="526" y="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" name="Freeform 55"/>
            <p:cNvSpPr>
              <a:spLocks/>
            </p:cNvSpPr>
            <p:nvPr/>
          </p:nvSpPr>
          <p:spPr bwMode="auto">
            <a:xfrm>
              <a:off x="7569201" y="3273425"/>
              <a:ext cx="152400" cy="100013"/>
            </a:xfrm>
            <a:custGeom>
              <a:avLst/>
              <a:gdLst>
                <a:gd name="T0" fmla="*/ 385 w 432"/>
                <a:gd name="T1" fmla="*/ 145 h 285"/>
                <a:gd name="T2" fmla="*/ 220 w 432"/>
                <a:gd name="T3" fmla="*/ 284 h 285"/>
                <a:gd name="T4" fmla="*/ 44 w 432"/>
                <a:gd name="T5" fmla="*/ 133 h 285"/>
                <a:gd name="T6" fmla="*/ 2 w 432"/>
                <a:gd name="T7" fmla="*/ 115 h 285"/>
                <a:gd name="T8" fmla="*/ 31 w 432"/>
                <a:gd name="T9" fmla="*/ 79 h 285"/>
                <a:gd name="T10" fmla="*/ 198 w 432"/>
                <a:gd name="T11" fmla="*/ 48 h 285"/>
                <a:gd name="T12" fmla="*/ 266 w 432"/>
                <a:gd name="T13" fmla="*/ 24 h 285"/>
                <a:gd name="T14" fmla="*/ 384 w 432"/>
                <a:gd name="T15" fmla="*/ 51 h 285"/>
                <a:gd name="T16" fmla="*/ 419 w 432"/>
                <a:gd name="T17" fmla="*/ 83 h 285"/>
                <a:gd name="T18" fmla="*/ 428 w 432"/>
                <a:gd name="T19" fmla="*/ 122 h 285"/>
                <a:gd name="T20" fmla="*/ 385 w 432"/>
                <a:gd name="T21" fmla="*/ 14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2" h="285">
                  <a:moveTo>
                    <a:pt x="385" y="145"/>
                  </a:moveTo>
                  <a:cubicBezTo>
                    <a:pt x="359" y="218"/>
                    <a:pt x="314" y="282"/>
                    <a:pt x="220" y="284"/>
                  </a:cubicBezTo>
                  <a:cubicBezTo>
                    <a:pt x="121" y="285"/>
                    <a:pt x="74" y="219"/>
                    <a:pt x="44" y="133"/>
                  </a:cubicBezTo>
                  <a:cubicBezTo>
                    <a:pt x="26" y="137"/>
                    <a:pt x="4" y="145"/>
                    <a:pt x="2" y="115"/>
                  </a:cubicBezTo>
                  <a:cubicBezTo>
                    <a:pt x="0" y="94"/>
                    <a:pt x="7" y="83"/>
                    <a:pt x="31" y="79"/>
                  </a:cubicBezTo>
                  <a:cubicBezTo>
                    <a:pt x="87" y="71"/>
                    <a:pt x="142" y="60"/>
                    <a:pt x="198" y="48"/>
                  </a:cubicBezTo>
                  <a:cubicBezTo>
                    <a:pt x="221" y="43"/>
                    <a:pt x="244" y="34"/>
                    <a:pt x="266" y="24"/>
                  </a:cubicBezTo>
                  <a:cubicBezTo>
                    <a:pt x="319" y="0"/>
                    <a:pt x="347" y="6"/>
                    <a:pt x="384" y="51"/>
                  </a:cubicBezTo>
                  <a:cubicBezTo>
                    <a:pt x="394" y="63"/>
                    <a:pt x="410" y="70"/>
                    <a:pt x="419" y="83"/>
                  </a:cubicBezTo>
                  <a:cubicBezTo>
                    <a:pt x="426" y="94"/>
                    <a:pt x="432" y="112"/>
                    <a:pt x="428" y="122"/>
                  </a:cubicBezTo>
                  <a:cubicBezTo>
                    <a:pt x="424" y="132"/>
                    <a:pt x="405" y="135"/>
                    <a:pt x="385" y="1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" name="Freeform 56"/>
            <p:cNvSpPr>
              <a:spLocks/>
            </p:cNvSpPr>
            <p:nvPr/>
          </p:nvSpPr>
          <p:spPr bwMode="auto">
            <a:xfrm>
              <a:off x="7837488" y="3114675"/>
              <a:ext cx="166688" cy="98425"/>
            </a:xfrm>
            <a:custGeom>
              <a:avLst/>
              <a:gdLst>
                <a:gd name="T0" fmla="*/ 428 w 476"/>
                <a:gd name="T1" fmla="*/ 280 h 280"/>
                <a:gd name="T2" fmla="*/ 405 w 476"/>
                <a:gd name="T3" fmla="*/ 243 h 280"/>
                <a:gd name="T4" fmla="*/ 257 w 476"/>
                <a:gd name="T5" fmla="*/ 213 h 280"/>
                <a:gd name="T6" fmla="*/ 74 w 476"/>
                <a:gd name="T7" fmla="*/ 259 h 280"/>
                <a:gd name="T8" fmla="*/ 32 w 476"/>
                <a:gd name="T9" fmla="*/ 265 h 280"/>
                <a:gd name="T10" fmla="*/ 103 w 476"/>
                <a:gd name="T11" fmla="*/ 90 h 280"/>
                <a:gd name="T12" fmla="*/ 127 w 476"/>
                <a:gd name="T13" fmla="*/ 72 h 280"/>
                <a:gd name="T14" fmla="*/ 253 w 476"/>
                <a:gd name="T15" fmla="*/ 1 h 280"/>
                <a:gd name="T16" fmla="*/ 452 w 476"/>
                <a:gd name="T17" fmla="*/ 240 h 280"/>
                <a:gd name="T18" fmla="*/ 444 w 476"/>
                <a:gd name="T19" fmla="*/ 270 h 280"/>
                <a:gd name="T20" fmla="*/ 428 w 476"/>
                <a:gd name="T21" fmla="*/ 28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6" h="280">
                  <a:moveTo>
                    <a:pt x="428" y="280"/>
                  </a:moveTo>
                  <a:cubicBezTo>
                    <a:pt x="421" y="268"/>
                    <a:pt x="415" y="253"/>
                    <a:pt x="405" y="243"/>
                  </a:cubicBezTo>
                  <a:cubicBezTo>
                    <a:pt x="363" y="197"/>
                    <a:pt x="315" y="193"/>
                    <a:pt x="257" y="213"/>
                  </a:cubicBezTo>
                  <a:cubicBezTo>
                    <a:pt x="198" y="234"/>
                    <a:pt x="135" y="244"/>
                    <a:pt x="74" y="259"/>
                  </a:cubicBezTo>
                  <a:cubicBezTo>
                    <a:pt x="60" y="262"/>
                    <a:pt x="46" y="263"/>
                    <a:pt x="32" y="265"/>
                  </a:cubicBezTo>
                  <a:cubicBezTo>
                    <a:pt x="0" y="189"/>
                    <a:pt x="28" y="121"/>
                    <a:pt x="103" y="90"/>
                  </a:cubicBezTo>
                  <a:cubicBezTo>
                    <a:pt x="112" y="86"/>
                    <a:pt x="123" y="80"/>
                    <a:pt x="127" y="72"/>
                  </a:cubicBezTo>
                  <a:cubicBezTo>
                    <a:pt x="153" y="19"/>
                    <a:pt x="198" y="0"/>
                    <a:pt x="253" y="1"/>
                  </a:cubicBezTo>
                  <a:cubicBezTo>
                    <a:pt x="378" y="3"/>
                    <a:pt x="476" y="122"/>
                    <a:pt x="452" y="240"/>
                  </a:cubicBezTo>
                  <a:cubicBezTo>
                    <a:pt x="450" y="250"/>
                    <a:pt x="446" y="260"/>
                    <a:pt x="444" y="270"/>
                  </a:cubicBezTo>
                  <a:cubicBezTo>
                    <a:pt x="439" y="273"/>
                    <a:pt x="433" y="277"/>
                    <a:pt x="428" y="2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" name="Freeform 57"/>
            <p:cNvSpPr>
              <a:spLocks/>
            </p:cNvSpPr>
            <p:nvPr/>
          </p:nvSpPr>
          <p:spPr bwMode="auto">
            <a:xfrm>
              <a:off x="7854951" y="3205163"/>
              <a:ext cx="127000" cy="80963"/>
            </a:xfrm>
            <a:custGeom>
              <a:avLst/>
              <a:gdLst>
                <a:gd name="T0" fmla="*/ 347 w 362"/>
                <a:gd name="T1" fmla="*/ 93 h 227"/>
                <a:gd name="T2" fmla="*/ 319 w 362"/>
                <a:gd name="T3" fmla="*/ 121 h 227"/>
                <a:gd name="T4" fmla="*/ 184 w 362"/>
                <a:gd name="T5" fmla="*/ 227 h 227"/>
                <a:gd name="T6" fmla="*/ 48 w 362"/>
                <a:gd name="T7" fmla="*/ 118 h 227"/>
                <a:gd name="T8" fmla="*/ 40 w 362"/>
                <a:gd name="T9" fmla="*/ 98 h 227"/>
                <a:gd name="T10" fmla="*/ 11 w 362"/>
                <a:gd name="T11" fmla="*/ 101 h 227"/>
                <a:gd name="T12" fmla="*/ 30 w 362"/>
                <a:gd name="T13" fmla="*/ 60 h 227"/>
                <a:gd name="T14" fmla="*/ 249 w 362"/>
                <a:gd name="T15" fmla="*/ 5 h 227"/>
                <a:gd name="T16" fmla="*/ 296 w 362"/>
                <a:gd name="T17" fmla="*/ 12 h 227"/>
                <a:gd name="T18" fmla="*/ 357 w 362"/>
                <a:gd name="T19" fmla="*/ 69 h 227"/>
                <a:gd name="T20" fmla="*/ 360 w 362"/>
                <a:gd name="T21" fmla="*/ 98 h 227"/>
                <a:gd name="T22" fmla="*/ 347 w 362"/>
                <a:gd name="T23" fmla="*/ 9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2" h="227">
                  <a:moveTo>
                    <a:pt x="347" y="93"/>
                  </a:moveTo>
                  <a:cubicBezTo>
                    <a:pt x="337" y="103"/>
                    <a:pt x="324" y="110"/>
                    <a:pt x="319" y="121"/>
                  </a:cubicBezTo>
                  <a:cubicBezTo>
                    <a:pt x="292" y="187"/>
                    <a:pt x="242" y="227"/>
                    <a:pt x="184" y="227"/>
                  </a:cubicBezTo>
                  <a:cubicBezTo>
                    <a:pt x="124" y="227"/>
                    <a:pt x="74" y="187"/>
                    <a:pt x="48" y="118"/>
                  </a:cubicBezTo>
                  <a:cubicBezTo>
                    <a:pt x="46" y="112"/>
                    <a:pt x="43" y="105"/>
                    <a:pt x="40" y="98"/>
                  </a:cubicBezTo>
                  <a:cubicBezTo>
                    <a:pt x="30" y="99"/>
                    <a:pt x="21" y="100"/>
                    <a:pt x="11" y="101"/>
                  </a:cubicBezTo>
                  <a:cubicBezTo>
                    <a:pt x="0" y="77"/>
                    <a:pt x="3" y="63"/>
                    <a:pt x="30" y="60"/>
                  </a:cubicBezTo>
                  <a:cubicBezTo>
                    <a:pt x="105" y="51"/>
                    <a:pt x="180" y="38"/>
                    <a:pt x="249" y="5"/>
                  </a:cubicBezTo>
                  <a:cubicBezTo>
                    <a:pt x="262" y="0"/>
                    <a:pt x="284" y="4"/>
                    <a:pt x="296" y="12"/>
                  </a:cubicBezTo>
                  <a:cubicBezTo>
                    <a:pt x="319" y="28"/>
                    <a:pt x="338" y="48"/>
                    <a:pt x="357" y="69"/>
                  </a:cubicBezTo>
                  <a:cubicBezTo>
                    <a:pt x="362" y="75"/>
                    <a:pt x="359" y="88"/>
                    <a:pt x="360" y="98"/>
                  </a:cubicBezTo>
                  <a:cubicBezTo>
                    <a:pt x="356" y="96"/>
                    <a:pt x="351" y="95"/>
                    <a:pt x="347" y="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" name="Freeform 58"/>
            <p:cNvSpPr>
              <a:spLocks/>
            </p:cNvSpPr>
            <p:nvPr/>
          </p:nvSpPr>
          <p:spPr bwMode="auto">
            <a:xfrm>
              <a:off x="7291388" y="3109913"/>
              <a:ext cx="168275" cy="101600"/>
            </a:xfrm>
            <a:custGeom>
              <a:avLst/>
              <a:gdLst>
                <a:gd name="T0" fmla="*/ 437 w 478"/>
                <a:gd name="T1" fmla="*/ 286 h 286"/>
                <a:gd name="T2" fmla="*/ 409 w 478"/>
                <a:gd name="T3" fmla="*/ 260 h 286"/>
                <a:gd name="T4" fmla="*/ 250 w 478"/>
                <a:gd name="T5" fmla="*/ 227 h 286"/>
                <a:gd name="T6" fmla="*/ 73 w 478"/>
                <a:gd name="T7" fmla="*/ 271 h 286"/>
                <a:gd name="T8" fmla="*/ 28 w 478"/>
                <a:gd name="T9" fmla="*/ 277 h 286"/>
                <a:gd name="T10" fmla="*/ 104 w 478"/>
                <a:gd name="T11" fmla="*/ 101 h 286"/>
                <a:gd name="T12" fmla="*/ 123 w 478"/>
                <a:gd name="T13" fmla="*/ 86 h 286"/>
                <a:gd name="T14" fmla="*/ 292 w 478"/>
                <a:gd name="T15" fmla="*/ 19 h 286"/>
                <a:gd name="T16" fmla="*/ 445 w 478"/>
                <a:gd name="T17" fmla="*/ 268 h 286"/>
                <a:gd name="T18" fmla="*/ 437 w 478"/>
                <a:gd name="T19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8" h="286">
                  <a:moveTo>
                    <a:pt x="437" y="286"/>
                  </a:moveTo>
                  <a:cubicBezTo>
                    <a:pt x="426" y="276"/>
                    <a:pt x="417" y="269"/>
                    <a:pt x="409" y="260"/>
                  </a:cubicBezTo>
                  <a:cubicBezTo>
                    <a:pt x="362" y="209"/>
                    <a:pt x="315" y="203"/>
                    <a:pt x="250" y="227"/>
                  </a:cubicBezTo>
                  <a:cubicBezTo>
                    <a:pt x="193" y="248"/>
                    <a:pt x="133" y="257"/>
                    <a:pt x="73" y="271"/>
                  </a:cubicBezTo>
                  <a:cubicBezTo>
                    <a:pt x="58" y="274"/>
                    <a:pt x="43" y="275"/>
                    <a:pt x="28" y="277"/>
                  </a:cubicBezTo>
                  <a:cubicBezTo>
                    <a:pt x="0" y="189"/>
                    <a:pt x="24" y="136"/>
                    <a:pt x="104" y="101"/>
                  </a:cubicBezTo>
                  <a:cubicBezTo>
                    <a:pt x="111" y="98"/>
                    <a:pt x="119" y="93"/>
                    <a:pt x="123" y="86"/>
                  </a:cubicBezTo>
                  <a:cubicBezTo>
                    <a:pt x="166" y="21"/>
                    <a:pt x="216" y="0"/>
                    <a:pt x="292" y="19"/>
                  </a:cubicBezTo>
                  <a:cubicBezTo>
                    <a:pt x="408" y="47"/>
                    <a:pt x="478" y="161"/>
                    <a:pt x="445" y="268"/>
                  </a:cubicBezTo>
                  <a:cubicBezTo>
                    <a:pt x="444" y="273"/>
                    <a:pt x="441" y="278"/>
                    <a:pt x="437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" name="Freeform 59"/>
            <p:cNvSpPr>
              <a:spLocks/>
            </p:cNvSpPr>
            <p:nvPr/>
          </p:nvSpPr>
          <p:spPr bwMode="auto">
            <a:xfrm>
              <a:off x="7307263" y="3203575"/>
              <a:ext cx="128588" cy="82550"/>
            </a:xfrm>
            <a:custGeom>
              <a:avLst/>
              <a:gdLst>
                <a:gd name="T0" fmla="*/ 41 w 364"/>
                <a:gd name="T1" fmla="*/ 105 h 236"/>
                <a:gd name="T2" fmla="*/ 12 w 364"/>
                <a:gd name="T3" fmla="*/ 107 h 236"/>
                <a:gd name="T4" fmla="*/ 35 w 364"/>
                <a:gd name="T5" fmla="*/ 66 h 236"/>
                <a:gd name="T6" fmla="*/ 248 w 364"/>
                <a:gd name="T7" fmla="*/ 12 h 236"/>
                <a:gd name="T8" fmla="*/ 311 w 364"/>
                <a:gd name="T9" fmla="*/ 29 h 236"/>
                <a:gd name="T10" fmla="*/ 357 w 364"/>
                <a:gd name="T11" fmla="*/ 73 h 236"/>
                <a:gd name="T12" fmla="*/ 360 w 364"/>
                <a:gd name="T13" fmla="*/ 99 h 236"/>
                <a:gd name="T14" fmla="*/ 326 w 364"/>
                <a:gd name="T15" fmla="*/ 111 h 236"/>
                <a:gd name="T16" fmla="*/ 179 w 364"/>
                <a:gd name="T17" fmla="*/ 233 h 236"/>
                <a:gd name="T18" fmla="*/ 41 w 364"/>
                <a:gd name="T19" fmla="*/ 10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4" h="236">
                  <a:moveTo>
                    <a:pt x="41" y="105"/>
                  </a:moveTo>
                  <a:cubicBezTo>
                    <a:pt x="31" y="106"/>
                    <a:pt x="22" y="107"/>
                    <a:pt x="12" y="107"/>
                  </a:cubicBezTo>
                  <a:cubicBezTo>
                    <a:pt x="0" y="81"/>
                    <a:pt x="8" y="69"/>
                    <a:pt x="35" y="66"/>
                  </a:cubicBezTo>
                  <a:cubicBezTo>
                    <a:pt x="108" y="58"/>
                    <a:pt x="181" y="45"/>
                    <a:pt x="248" y="12"/>
                  </a:cubicBezTo>
                  <a:cubicBezTo>
                    <a:pt x="272" y="0"/>
                    <a:pt x="293" y="12"/>
                    <a:pt x="311" y="29"/>
                  </a:cubicBezTo>
                  <a:cubicBezTo>
                    <a:pt x="326" y="43"/>
                    <a:pt x="343" y="57"/>
                    <a:pt x="357" y="73"/>
                  </a:cubicBezTo>
                  <a:cubicBezTo>
                    <a:pt x="362" y="79"/>
                    <a:pt x="364" y="95"/>
                    <a:pt x="360" y="99"/>
                  </a:cubicBezTo>
                  <a:cubicBezTo>
                    <a:pt x="354" y="105"/>
                    <a:pt x="342" y="106"/>
                    <a:pt x="326" y="111"/>
                  </a:cubicBezTo>
                  <a:cubicBezTo>
                    <a:pt x="304" y="177"/>
                    <a:pt x="265" y="236"/>
                    <a:pt x="179" y="233"/>
                  </a:cubicBezTo>
                  <a:cubicBezTo>
                    <a:pt x="100" y="230"/>
                    <a:pt x="63" y="174"/>
                    <a:pt x="41" y="1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636299" y="5420285"/>
            <a:ext cx="1034286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Purpose: A stable and generalized intention to accomplish something that is at the same time meaningful to the self and consequential for the world beyond the self</a:t>
            </a:r>
          </a:p>
        </p:txBody>
      </p:sp>
      <p:sp>
        <p:nvSpPr>
          <p:cNvPr id="98" name="Freeform 82"/>
          <p:cNvSpPr>
            <a:spLocks/>
          </p:cNvSpPr>
          <p:nvPr/>
        </p:nvSpPr>
        <p:spPr bwMode="auto">
          <a:xfrm>
            <a:off x="5672138" y="2955925"/>
            <a:ext cx="698500" cy="673100"/>
          </a:xfrm>
          <a:custGeom>
            <a:avLst/>
            <a:gdLst>
              <a:gd name="T0" fmla="*/ 446 w 889"/>
              <a:gd name="T1" fmla="*/ 0 h 854"/>
              <a:gd name="T2" fmla="*/ 0 w 889"/>
              <a:gd name="T3" fmla="*/ 802 h 854"/>
              <a:gd name="T4" fmla="*/ 410 w 889"/>
              <a:gd name="T5" fmla="*/ 854 h 854"/>
              <a:gd name="T6" fmla="*/ 889 w 889"/>
              <a:gd name="T7" fmla="*/ 782 h 854"/>
              <a:gd name="T8" fmla="*/ 446 w 889"/>
              <a:gd name="T9" fmla="*/ 0 h 8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89" h="854">
                <a:moveTo>
                  <a:pt x="446" y="0"/>
                </a:moveTo>
                <a:cubicBezTo>
                  <a:pt x="227" y="215"/>
                  <a:pt x="68" y="491"/>
                  <a:pt x="0" y="802"/>
                </a:cubicBezTo>
                <a:cubicBezTo>
                  <a:pt x="130" y="836"/>
                  <a:pt x="268" y="854"/>
                  <a:pt x="410" y="854"/>
                </a:cubicBezTo>
                <a:cubicBezTo>
                  <a:pt x="576" y="854"/>
                  <a:pt x="737" y="829"/>
                  <a:pt x="889" y="782"/>
                </a:cubicBezTo>
                <a:cubicBezTo>
                  <a:pt x="818" y="480"/>
                  <a:pt x="661" y="210"/>
                  <a:pt x="4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0" name="Freeform 70"/>
          <p:cNvSpPr>
            <a:spLocks/>
          </p:cNvSpPr>
          <p:nvPr/>
        </p:nvSpPr>
        <p:spPr bwMode="auto">
          <a:xfrm>
            <a:off x="4643182" y="1010304"/>
            <a:ext cx="2681028" cy="2689128"/>
          </a:xfrm>
          <a:custGeom>
            <a:avLst/>
            <a:gdLst>
              <a:gd name="T0" fmla="*/ 1687 w 3373"/>
              <a:gd name="T1" fmla="*/ 3373 h 3373"/>
              <a:gd name="T2" fmla="*/ 1030 w 3373"/>
              <a:gd name="T3" fmla="*/ 3241 h 3373"/>
              <a:gd name="T4" fmla="*/ 494 w 3373"/>
              <a:gd name="T5" fmla="*/ 2879 h 3373"/>
              <a:gd name="T6" fmla="*/ 132 w 3373"/>
              <a:gd name="T7" fmla="*/ 2343 h 3373"/>
              <a:gd name="T8" fmla="*/ 0 w 3373"/>
              <a:gd name="T9" fmla="*/ 1687 h 3373"/>
              <a:gd name="T10" fmla="*/ 132 w 3373"/>
              <a:gd name="T11" fmla="*/ 1030 h 3373"/>
              <a:gd name="T12" fmla="*/ 494 w 3373"/>
              <a:gd name="T13" fmla="*/ 494 h 3373"/>
              <a:gd name="T14" fmla="*/ 1030 w 3373"/>
              <a:gd name="T15" fmla="*/ 132 h 3373"/>
              <a:gd name="T16" fmla="*/ 1687 w 3373"/>
              <a:gd name="T17" fmla="*/ 0 h 3373"/>
              <a:gd name="T18" fmla="*/ 2234 w 3373"/>
              <a:gd name="T19" fmla="*/ 91 h 3373"/>
              <a:gd name="T20" fmla="*/ 2284 w 3373"/>
              <a:gd name="T21" fmla="*/ 192 h 3373"/>
              <a:gd name="T22" fmla="*/ 2182 w 3373"/>
              <a:gd name="T23" fmla="*/ 242 h 3373"/>
              <a:gd name="T24" fmla="*/ 1687 w 3373"/>
              <a:gd name="T25" fmla="*/ 160 h 3373"/>
              <a:gd name="T26" fmla="*/ 160 w 3373"/>
              <a:gd name="T27" fmla="*/ 1687 h 3373"/>
              <a:gd name="T28" fmla="*/ 1687 w 3373"/>
              <a:gd name="T29" fmla="*/ 3213 h 3373"/>
              <a:gd name="T30" fmla="*/ 3213 w 3373"/>
              <a:gd name="T31" fmla="*/ 1687 h 3373"/>
              <a:gd name="T32" fmla="*/ 3155 w 3373"/>
              <a:gd name="T33" fmla="*/ 1267 h 3373"/>
              <a:gd name="T34" fmla="*/ 3210 w 3373"/>
              <a:gd name="T35" fmla="*/ 1168 h 3373"/>
              <a:gd name="T36" fmla="*/ 3309 w 3373"/>
              <a:gd name="T37" fmla="*/ 1223 h 3373"/>
              <a:gd name="T38" fmla="*/ 3373 w 3373"/>
              <a:gd name="T39" fmla="*/ 1687 h 3373"/>
              <a:gd name="T40" fmla="*/ 3241 w 3373"/>
              <a:gd name="T41" fmla="*/ 2343 h 3373"/>
              <a:gd name="T42" fmla="*/ 2879 w 3373"/>
              <a:gd name="T43" fmla="*/ 2879 h 3373"/>
              <a:gd name="T44" fmla="*/ 2343 w 3373"/>
              <a:gd name="T45" fmla="*/ 3241 h 3373"/>
              <a:gd name="T46" fmla="*/ 1687 w 3373"/>
              <a:gd name="T47" fmla="*/ 3373 h 3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3" h="3373">
                <a:moveTo>
                  <a:pt x="1687" y="3373"/>
                </a:moveTo>
                <a:cubicBezTo>
                  <a:pt x="1459" y="3373"/>
                  <a:pt x="1238" y="3329"/>
                  <a:pt x="1030" y="3241"/>
                </a:cubicBezTo>
                <a:cubicBezTo>
                  <a:pt x="829" y="3156"/>
                  <a:pt x="649" y="3034"/>
                  <a:pt x="494" y="2879"/>
                </a:cubicBezTo>
                <a:cubicBezTo>
                  <a:pt x="339" y="2724"/>
                  <a:pt x="217" y="2544"/>
                  <a:pt x="132" y="2343"/>
                </a:cubicBezTo>
                <a:cubicBezTo>
                  <a:pt x="44" y="2135"/>
                  <a:pt x="0" y="1914"/>
                  <a:pt x="0" y="1687"/>
                </a:cubicBezTo>
                <a:cubicBezTo>
                  <a:pt x="0" y="1459"/>
                  <a:pt x="44" y="1238"/>
                  <a:pt x="132" y="1030"/>
                </a:cubicBezTo>
                <a:cubicBezTo>
                  <a:pt x="217" y="829"/>
                  <a:pt x="339" y="649"/>
                  <a:pt x="494" y="494"/>
                </a:cubicBezTo>
                <a:cubicBezTo>
                  <a:pt x="649" y="339"/>
                  <a:pt x="829" y="217"/>
                  <a:pt x="1030" y="132"/>
                </a:cubicBezTo>
                <a:cubicBezTo>
                  <a:pt x="1238" y="44"/>
                  <a:pt x="1459" y="0"/>
                  <a:pt x="1687" y="0"/>
                </a:cubicBezTo>
                <a:cubicBezTo>
                  <a:pt x="1874" y="0"/>
                  <a:pt x="2058" y="30"/>
                  <a:pt x="2234" y="91"/>
                </a:cubicBezTo>
                <a:cubicBezTo>
                  <a:pt x="2276" y="105"/>
                  <a:pt x="2298" y="150"/>
                  <a:pt x="2284" y="192"/>
                </a:cubicBezTo>
                <a:cubicBezTo>
                  <a:pt x="2270" y="234"/>
                  <a:pt x="2224" y="256"/>
                  <a:pt x="2182" y="242"/>
                </a:cubicBezTo>
                <a:cubicBezTo>
                  <a:pt x="2023" y="187"/>
                  <a:pt x="1856" y="160"/>
                  <a:pt x="1687" y="160"/>
                </a:cubicBezTo>
                <a:cubicBezTo>
                  <a:pt x="845" y="160"/>
                  <a:pt x="160" y="845"/>
                  <a:pt x="160" y="1687"/>
                </a:cubicBezTo>
                <a:cubicBezTo>
                  <a:pt x="160" y="2529"/>
                  <a:pt x="845" y="3213"/>
                  <a:pt x="1687" y="3213"/>
                </a:cubicBezTo>
                <a:cubicBezTo>
                  <a:pt x="2529" y="3213"/>
                  <a:pt x="3213" y="2529"/>
                  <a:pt x="3213" y="1687"/>
                </a:cubicBezTo>
                <a:cubicBezTo>
                  <a:pt x="3213" y="1544"/>
                  <a:pt x="3194" y="1403"/>
                  <a:pt x="3155" y="1267"/>
                </a:cubicBezTo>
                <a:cubicBezTo>
                  <a:pt x="3143" y="1224"/>
                  <a:pt x="3168" y="1180"/>
                  <a:pt x="3210" y="1168"/>
                </a:cubicBezTo>
                <a:cubicBezTo>
                  <a:pt x="3253" y="1156"/>
                  <a:pt x="3297" y="1180"/>
                  <a:pt x="3309" y="1223"/>
                </a:cubicBezTo>
                <a:cubicBezTo>
                  <a:pt x="3352" y="1373"/>
                  <a:pt x="3373" y="1529"/>
                  <a:pt x="3373" y="1687"/>
                </a:cubicBezTo>
                <a:cubicBezTo>
                  <a:pt x="3373" y="1914"/>
                  <a:pt x="3329" y="2135"/>
                  <a:pt x="3241" y="2343"/>
                </a:cubicBezTo>
                <a:cubicBezTo>
                  <a:pt x="3156" y="2544"/>
                  <a:pt x="3034" y="2724"/>
                  <a:pt x="2879" y="2879"/>
                </a:cubicBezTo>
                <a:cubicBezTo>
                  <a:pt x="2725" y="3034"/>
                  <a:pt x="2544" y="3156"/>
                  <a:pt x="2343" y="3241"/>
                </a:cubicBezTo>
                <a:cubicBezTo>
                  <a:pt x="2135" y="3329"/>
                  <a:pt x="1914" y="3373"/>
                  <a:pt x="1687" y="3373"/>
                </a:cubicBezTo>
                <a:close/>
              </a:path>
            </a:pathLst>
          </a:custGeom>
          <a:solidFill>
            <a:srgbClr val="ED7D30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1" name="Freeform 71"/>
          <p:cNvSpPr>
            <a:spLocks/>
          </p:cNvSpPr>
          <p:nvPr/>
        </p:nvSpPr>
        <p:spPr bwMode="auto">
          <a:xfrm>
            <a:off x="3780555" y="2526988"/>
            <a:ext cx="2681028" cy="2689128"/>
          </a:xfrm>
          <a:custGeom>
            <a:avLst/>
            <a:gdLst>
              <a:gd name="T0" fmla="*/ 1687 w 3374"/>
              <a:gd name="T1" fmla="*/ 3374 h 3374"/>
              <a:gd name="T2" fmla="*/ 1117 w 3374"/>
              <a:gd name="T3" fmla="*/ 3275 h 3374"/>
              <a:gd name="T4" fmla="*/ 1069 w 3374"/>
              <a:gd name="T5" fmla="*/ 3172 h 3374"/>
              <a:gd name="T6" fmla="*/ 1171 w 3374"/>
              <a:gd name="T7" fmla="*/ 3124 h 3374"/>
              <a:gd name="T8" fmla="*/ 1687 w 3374"/>
              <a:gd name="T9" fmla="*/ 3214 h 3374"/>
              <a:gd name="T10" fmla="*/ 3214 w 3374"/>
              <a:gd name="T11" fmla="*/ 1687 h 3374"/>
              <a:gd name="T12" fmla="*/ 1687 w 3374"/>
              <a:gd name="T13" fmla="*/ 160 h 3374"/>
              <a:gd name="T14" fmla="*/ 160 w 3374"/>
              <a:gd name="T15" fmla="*/ 1687 h 3374"/>
              <a:gd name="T16" fmla="*/ 235 w 3374"/>
              <a:gd name="T17" fmla="*/ 2161 h 3374"/>
              <a:gd name="T18" fmla="*/ 184 w 3374"/>
              <a:gd name="T19" fmla="*/ 2262 h 3374"/>
              <a:gd name="T20" fmla="*/ 83 w 3374"/>
              <a:gd name="T21" fmla="*/ 2210 h 3374"/>
              <a:gd name="T22" fmla="*/ 0 w 3374"/>
              <a:gd name="T23" fmla="*/ 1687 h 3374"/>
              <a:gd name="T24" fmla="*/ 133 w 3374"/>
              <a:gd name="T25" fmla="*/ 1030 h 3374"/>
              <a:gd name="T26" fmla="*/ 495 w 3374"/>
              <a:gd name="T27" fmla="*/ 494 h 3374"/>
              <a:gd name="T28" fmla="*/ 1031 w 3374"/>
              <a:gd name="T29" fmla="*/ 132 h 3374"/>
              <a:gd name="T30" fmla="*/ 1687 w 3374"/>
              <a:gd name="T31" fmla="*/ 0 h 3374"/>
              <a:gd name="T32" fmla="*/ 2344 w 3374"/>
              <a:gd name="T33" fmla="*/ 132 h 3374"/>
              <a:gd name="T34" fmla="*/ 2880 w 3374"/>
              <a:gd name="T35" fmla="*/ 494 h 3374"/>
              <a:gd name="T36" fmla="*/ 3242 w 3374"/>
              <a:gd name="T37" fmla="*/ 1030 h 3374"/>
              <a:gd name="T38" fmla="*/ 3374 w 3374"/>
              <a:gd name="T39" fmla="*/ 1687 h 3374"/>
              <a:gd name="T40" fmla="*/ 3242 w 3374"/>
              <a:gd name="T41" fmla="*/ 2343 h 3374"/>
              <a:gd name="T42" fmla="*/ 2880 w 3374"/>
              <a:gd name="T43" fmla="*/ 2879 h 3374"/>
              <a:gd name="T44" fmla="*/ 2344 w 3374"/>
              <a:gd name="T45" fmla="*/ 3241 h 3374"/>
              <a:gd name="T46" fmla="*/ 1687 w 3374"/>
              <a:gd name="T47" fmla="*/ 3374 h 3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74" h="3374">
                <a:moveTo>
                  <a:pt x="1687" y="3374"/>
                </a:moveTo>
                <a:cubicBezTo>
                  <a:pt x="1491" y="3374"/>
                  <a:pt x="1300" y="3340"/>
                  <a:pt x="1117" y="3275"/>
                </a:cubicBezTo>
                <a:cubicBezTo>
                  <a:pt x="1075" y="3260"/>
                  <a:pt x="1054" y="3214"/>
                  <a:pt x="1069" y="3172"/>
                </a:cubicBezTo>
                <a:cubicBezTo>
                  <a:pt x="1084" y="3131"/>
                  <a:pt x="1129" y="3109"/>
                  <a:pt x="1171" y="3124"/>
                </a:cubicBezTo>
                <a:cubicBezTo>
                  <a:pt x="1336" y="3183"/>
                  <a:pt x="1510" y="3214"/>
                  <a:pt x="1687" y="3214"/>
                </a:cubicBezTo>
                <a:cubicBezTo>
                  <a:pt x="2529" y="3214"/>
                  <a:pt x="3214" y="2529"/>
                  <a:pt x="3214" y="1687"/>
                </a:cubicBezTo>
                <a:cubicBezTo>
                  <a:pt x="3214" y="845"/>
                  <a:pt x="2529" y="160"/>
                  <a:pt x="1687" y="160"/>
                </a:cubicBezTo>
                <a:cubicBezTo>
                  <a:pt x="845" y="160"/>
                  <a:pt x="160" y="845"/>
                  <a:pt x="160" y="1687"/>
                </a:cubicBezTo>
                <a:cubicBezTo>
                  <a:pt x="160" y="1849"/>
                  <a:pt x="186" y="2008"/>
                  <a:pt x="235" y="2161"/>
                </a:cubicBezTo>
                <a:cubicBezTo>
                  <a:pt x="249" y="2203"/>
                  <a:pt x="226" y="2248"/>
                  <a:pt x="184" y="2262"/>
                </a:cubicBezTo>
                <a:cubicBezTo>
                  <a:pt x="142" y="2275"/>
                  <a:pt x="97" y="2252"/>
                  <a:pt x="83" y="2210"/>
                </a:cubicBezTo>
                <a:cubicBezTo>
                  <a:pt x="28" y="2042"/>
                  <a:pt x="0" y="1866"/>
                  <a:pt x="0" y="1687"/>
                </a:cubicBezTo>
                <a:cubicBezTo>
                  <a:pt x="0" y="1459"/>
                  <a:pt x="45" y="1238"/>
                  <a:pt x="133" y="1030"/>
                </a:cubicBezTo>
                <a:cubicBezTo>
                  <a:pt x="218" y="829"/>
                  <a:pt x="340" y="649"/>
                  <a:pt x="495" y="494"/>
                </a:cubicBezTo>
                <a:cubicBezTo>
                  <a:pt x="649" y="339"/>
                  <a:pt x="830" y="217"/>
                  <a:pt x="1031" y="132"/>
                </a:cubicBezTo>
                <a:cubicBezTo>
                  <a:pt x="1239" y="44"/>
                  <a:pt x="1460" y="0"/>
                  <a:pt x="1687" y="0"/>
                </a:cubicBezTo>
                <a:cubicBezTo>
                  <a:pt x="1915" y="0"/>
                  <a:pt x="2136" y="44"/>
                  <a:pt x="2344" y="132"/>
                </a:cubicBezTo>
                <a:cubicBezTo>
                  <a:pt x="2545" y="217"/>
                  <a:pt x="2725" y="339"/>
                  <a:pt x="2880" y="494"/>
                </a:cubicBezTo>
                <a:cubicBezTo>
                  <a:pt x="3035" y="649"/>
                  <a:pt x="3157" y="829"/>
                  <a:pt x="3242" y="1030"/>
                </a:cubicBezTo>
                <a:cubicBezTo>
                  <a:pt x="3330" y="1238"/>
                  <a:pt x="3374" y="1459"/>
                  <a:pt x="3374" y="1687"/>
                </a:cubicBezTo>
                <a:cubicBezTo>
                  <a:pt x="3374" y="1914"/>
                  <a:pt x="3330" y="2135"/>
                  <a:pt x="3242" y="2343"/>
                </a:cubicBezTo>
                <a:cubicBezTo>
                  <a:pt x="3157" y="2544"/>
                  <a:pt x="3035" y="2725"/>
                  <a:pt x="2880" y="2879"/>
                </a:cubicBezTo>
                <a:cubicBezTo>
                  <a:pt x="2725" y="3034"/>
                  <a:pt x="2545" y="3156"/>
                  <a:pt x="2344" y="3241"/>
                </a:cubicBezTo>
                <a:cubicBezTo>
                  <a:pt x="2136" y="3329"/>
                  <a:pt x="1915" y="3374"/>
                  <a:pt x="1687" y="3374"/>
                </a:cubicBezTo>
                <a:close/>
              </a:path>
            </a:pathLst>
          </a:custGeom>
          <a:solidFill>
            <a:srgbClr val="0064DF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2" name="Freeform 72"/>
          <p:cNvSpPr>
            <a:spLocks/>
          </p:cNvSpPr>
          <p:nvPr/>
        </p:nvSpPr>
        <p:spPr bwMode="auto">
          <a:xfrm>
            <a:off x="5564533" y="2526988"/>
            <a:ext cx="2681028" cy="2689128"/>
          </a:xfrm>
          <a:custGeom>
            <a:avLst/>
            <a:gdLst>
              <a:gd name="T0" fmla="*/ 1687 w 3374"/>
              <a:gd name="T1" fmla="*/ 3374 h 3374"/>
              <a:gd name="T2" fmla="*/ 1031 w 3374"/>
              <a:gd name="T3" fmla="*/ 3241 h 3374"/>
              <a:gd name="T4" fmla="*/ 495 w 3374"/>
              <a:gd name="T5" fmla="*/ 2879 h 3374"/>
              <a:gd name="T6" fmla="*/ 133 w 3374"/>
              <a:gd name="T7" fmla="*/ 2343 h 3374"/>
              <a:gd name="T8" fmla="*/ 0 w 3374"/>
              <a:gd name="T9" fmla="*/ 1687 h 3374"/>
              <a:gd name="T10" fmla="*/ 133 w 3374"/>
              <a:gd name="T11" fmla="*/ 1030 h 3374"/>
              <a:gd name="T12" fmla="*/ 495 w 3374"/>
              <a:gd name="T13" fmla="*/ 494 h 3374"/>
              <a:gd name="T14" fmla="*/ 1031 w 3374"/>
              <a:gd name="T15" fmla="*/ 132 h 3374"/>
              <a:gd name="T16" fmla="*/ 1687 w 3374"/>
              <a:gd name="T17" fmla="*/ 0 h 3374"/>
              <a:gd name="T18" fmla="*/ 2546 w 3374"/>
              <a:gd name="T19" fmla="*/ 235 h 3374"/>
              <a:gd name="T20" fmla="*/ 3153 w 3374"/>
              <a:gd name="T21" fmla="*/ 851 h 3374"/>
              <a:gd name="T22" fmla="*/ 3374 w 3374"/>
              <a:gd name="T23" fmla="*/ 1687 h 3374"/>
              <a:gd name="T24" fmla="*/ 3286 w 3374"/>
              <a:gd name="T25" fmla="*/ 2227 h 3374"/>
              <a:gd name="T26" fmla="*/ 3184 w 3374"/>
              <a:gd name="T27" fmla="*/ 2277 h 3374"/>
              <a:gd name="T28" fmla="*/ 3134 w 3374"/>
              <a:gd name="T29" fmla="*/ 2176 h 3374"/>
              <a:gd name="T30" fmla="*/ 3214 w 3374"/>
              <a:gd name="T31" fmla="*/ 1687 h 3374"/>
              <a:gd name="T32" fmla="*/ 3014 w 3374"/>
              <a:gd name="T33" fmla="*/ 930 h 3374"/>
              <a:gd name="T34" fmla="*/ 1687 w 3374"/>
              <a:gd name="T35" fmla="*/ 160 h 3374"/>
              <a:gd name="T36" fmla="*/ 160 w 3374"/>
              <a:gd name="T37" fmla="*/ 1687 h 3374"/>
              <a:gd name="T38" fmla="*/ 1687 w 3374"/>
              <a:gd name="T39" fmla="*/ 3214 h 3374"/>
              <a:gd name="T40" fmla="*/ 1782 w 3374"/>
              <a:gd name="T41" fmla="*/ 3211 h 3374"/>
              <a:gd name="T42" fmla="*/ 2239 w 3374"/>
              <a:gd name="T43" fmla="*/ 3111 h 3374"/>
              <a:gd name="T44" fmla="*/ 2342 w 3374"/>
              <a:gd name="T45" fmla="*/ 3157 h 3374"/>
              <a:gd name="T46" fmla="*/ 2296 w 3374"/>
              <a:gd name="T47" fmla="*/ 3260 h 3374"/>
              <a:gd name="T48" fmla="*/ 1791 w 3374"/>
              <a:gd name="T49" fmla="*/ 3370 h 3374"/>
              <a:gd name="T50" fmla="*/ 1687 w 3374"/>
              <a:gd name="T51" fmla="*/ 3374 h 3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374" h="3374">
                <a:moveTo>
                  <a:pt x="1687" y="3374"/>
                </a:moveTo>
                <a:cubicBezTo>
                  <a:pt x="1460" y="3374"/>
                  <a:pt x="1239" y="3329"/>
                  <a:pt x="1031" y="3241"/>
                </a:cubicBezTo>
                <a:cubicBezTo>
                  <a:pt x="830" y="3156"/>
                  <a:pt x="649" y="3034"/>
                  <a:pt x="495" y="2879"/>
                </a:cubicBezTo>
                <a:cubicBezTo>
                  <a:pt x="340" y="2725"/>
                  <a:pt x="218" y="2544"/>
                  <a:pt x="133" y="2343"/>
                </a:cubicBezTo>
                <a:cubicBezTo>
                  <a:pt x="45" y="2135"/>
                  <a:pt x="0" y="1914"/>
                  <a:pt x="0" y="1687"/>
                </a:cubicBezTo>
                <a:cubicBezTo>
                  <a:pt x="0" y="1459"/>
                  <a:pt x="45" y="1238"/>
                  <a:pt x="133" y="1030"/>
                </a:cubicBezTo>
                <a:cubicBezTo>
                  <a:pt x="218" y="829"/>
                  <a:pt x="340" y="649"/>
                  <a:pt x="495" y="494"/>
                </a:cubicBezTo>
                <a:cubicBezTo>
                  <a:pt x="649" y="339"/>
                  <a:pt x="830" y="217"/>
                  <a:pt x="1031" y="132"/>
                </a:cubicBezTo>
                <a:cubicBezTo>
                  <a:pt x="1239" y="44"/>
                  <a:pt x="1460" y="0"/>
                  <a:pt x="1687" y="0"/>
                </a:cubicBezTo>
                <a:cubicBezTo>
                  <a:pt x="1990" y="0"/>
                  <a:pt x="2287" y="81"/>
                  <a:pt x="2546" y="235"/>
                </a:cubicBezTo>
                <a:cubicBezTo>
                  <a:pt x="2798" y="384"/>
                  <a:pt x="3008" y="597"/>
                  <a:pt x="3153" y="851"/>
                </a:cubicBezTo>
                <a:cubicBezTo>
                  <a:pt x="3298" y="1104"/>
                  <a:pt x="3374" y="1393"/>
                  <a:pt x="3374" y="1687"/>
                </a:cubicBezTo>
                <a:cubicBezTo>
                  <a:pt x="3374" y="1872"/>
                  <a:pt x="3344" y="2053"/>
                  <a:pt x="3286" y="2227"/>
                </a:cubicBezTo>
                <a:cubicBezTo>
                  <a:pt x="3272" y="2269"/>
                  <a:pt x="3226" y="2291"/>
                  <a:pt x="3184" y="2277"/>
                </a:cubicBezTo>
                <a:cubicBezTo>
                  <a:pt x="3142" y="2263"/>
                  <a:pt x="3120" y="2218"/>
                  <a:pt x="3134" y="2176"/>
                </a:cubicBezTo>
                <a:cubicBezTo>
                  <a:pt x="3187" y="2019"/>
                  <a:pt x="3214" y="1854"/>
                  <a:pt x="3214" y="1687"/>
                </a:cubicBezTo>
                <a:cubicBezTo>
                  <a:pt x="3214" y="1421"/>
                  <a:pt x="3145" y="1159"/>
                  <a:pt x="3014" y="930"/>
                </a:cubicBezTo>
                <a:cubicBezTo>
                  <a:pt x="2742" y="455"/>
                  <a:pt x="2234" y="160"/>
                  <a:pt x="1687" y="160"/>
                </a:cubicBezTo>
                <a:cubicBezTo>
                  <a:pt x="845" y="160"/>
                  <a:pt x="160" y="845"/>
                  <a:pt x="160" y="1687"/>
                </a:cubicBezTo>
                <a:cubicBezTo>
                  <a:pt x="160" y="2529"/>
                  <a:pt x="845" y="3214"/>
                  <a:pt x="1687" y="3214"/>
                </a:cubicBezTo>
                <a:cubicBezTo>
                  <a:pt x="1719" y="3214"/>
                  <a:pt x="1750" y="3213"/>
                  <a:pt x="1782" y="3211"/>
                </a:cubicBezTo>
                <a:cubicBezTo>
                  <a:pt x="1939" y="3201"/>
                  <a:pt x="2093" y="3168"/>
                  <a:pt x="2239" y="3111"/>
                </a:cubicBezTo>
                <a:cubicBezTo>
                  <a:pt x="2280" y="3095"/>
                  <a:pt x="2326" y="3115"/>
                  <a:pt x="2342" y="3157"/>
                </a:cubicBezTo>
                <a:cubicBezTo>
                  <a:pt x="2358" y="3198"/>
                  <a:pt x="2338" y="3244"/>
                  <a:pt x="2296" y="3260"/>
                </a:cubicBezTo>
                <a:cubicBezTo>
                  <a:pt x="2135" y="3323"/>
                  <a:pt x="1965" y="3360"/>
                  <a:pt x="1791" y="3370"/>
                </a:cubicBezTo>
                <a:cubicBezTo>
                  <a:pt x="1757" y="3372"/>
                  <a:pt x="1722" y="3374"/>
                  <a:pt x="1687" y="3374"/>
                </a:cubicBezTo>
                <a:close/>
              </a:path>
            </a:pathLst>
          </a:custGeom>
          <a:solidFill>
            <a:srgbClr val="00B14F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3416573" y="4678935"/>
            <a:ext cx="792480" cy="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7453081" y="4678935"/>
            <a:ext cx="792480" cy="0"/>
          </a:xfrm>
          <a:prstGeom prst="line">
            <a:avLst/>
          </a:prstGeom>
          <a:ln>
            <a:solidFill>
              <a:srgbClr val="00B14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6396441" y="1509015"/>
            <a:ext cx="792480" cy="0"/>
          </a:xfrm>
          <a:prstGeom prst="line">
            <a:avLst/>
          </a:prstGeom>
          <a:ln>
            <a:solidFill>
              <a:srgbClr val="ED7D3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474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862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Exploring Your Purpose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Lesson 12: Social Media for Good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B8DE393-3313-4D0B-84DD-2071F08300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4571241"/>
              </p:ext>
            </p:extLst>
          </p:nvPr>
        </p:nvGraphicFramePr>
        <p:xfrm>
          <a:off x="838200" y="1480325"/>
          <a:ext cx="1058163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213">
                  <a:extLst>
                    <a:ext uri="{9D8B030D-6E8A-4147-A177-3AD203B41FA5}">
                      <a16:colId xmlns:a16="http://schemas.microsoft.com/office/drawing/2014/main" val="1182981318"/>
                    </a:ext>
                  </a:extLst>
                </a:gridCol>
                <a:gridCol w="3527213">
                  <a:extLst>
                    <a:ext uri="{9D8B030D-6E8A-4147-A177-3AD203B41FA5}">
                      <a16:colId xmlns:a16="http://schemas.microsoft.com/office/drawing/2014/main" val="3336761496"/>
                    </a:ext>
                  </a:extLst>
                </a:gridCol>
                <a:gridCol w="3527213">
                  <a:extLst>
                    <a:ext uri="{9D8B030D-6E8A-4147-A177-3AD203B41FA5}">
                      <a16:colId xmlns:a16="http://schemas.microsoft.com/office/drawing/2014/main" val="4176521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Need I See is</a:t>
                      </a:r>
                      <a:endParaRPr lang="en-I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>
                    <a:solidFill>
                      <a:srgbClr val="0064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 Skills are</a:t>
                      </a:r>
                      <a:endParaRPr lang="en-I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>
                    <a:solidFill>
                      <a:srgbClr val="0064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 love to do</a:t>
                      </a:r>
                      <a:endParaRPr lang="en-I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>
                    <a:solidFill>
                      <a:srgbClr val="006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104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566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489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178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150887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4363171" y="1838960"/>
            <a:ext cx="0" cy="149556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893045" y="1838960"/>
            <a:ext cx="0" cy="149556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52416" y="3334524"/>
            <a:ext cx="10561821" cy="1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636299" y="4638177"/>
            <a:ext cx="11452995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My Purpose is 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212796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862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Reflection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Lesson 12: Social Media for Good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66" y="1672045"/>
            <a:ext cx="5269113" cy="35274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4894218" y="2237499"/>
            <a:ext cx="5748258" cy="1278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What are your insights from this lesson?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How can you use technology and social media to do good in your own life? </a:t>
            </a:r>
          </a:p>
        </p:txBody>
      </p:sp>
    </p:spTree>
    <p:extLst>
      <p:ext uri="{BB962C8B-B14F-4D97-AF65-F5344CB8AC3E}">
        <p14:creationId xmlns:p14="http://schemas.microsoft.com/office/powerpoint/2010/main" val="2056822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862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Action plan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Lesson 12: Social Media for Good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B8DE393-3313-4D0B-84DD-2071F08300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4571241"/>
              </p:ext>
            </p:extLst>
          </p:nvPr>
        </p:nvGraphicFramePr>
        <p:xfrm>
          <a:off x="838200" y="1480325"/>
          <a:ext cx="1058163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213">
                  <a:extLst>
                    <a:ext uri="{9D8B030D-6E8A-4147-A177-3AD203B41FA5}">
                      <a16:colId xmlns:a16="http://schemas.microsoft.com/office/drawing/2014/main" val="1182981318"/>
                    </a:ext>
                  </a:extLst>
                </a:gridCol>
                <a:gridCol w="3527213">
                  <a:extLst>
                    <a:ext uri="{9D8B030D-6E8A-4147-A177-3AD203B41FA5}">
                      <a16:colId xmlns:a16="http://schemas.microsoft.com/office/drawing/2014/main" val="3336761496"/>
                    </a:ext>
                  </a:extLst>
                </a:gridCol>
                <a:gridCol w="3527213">
                  <a:extLst>
                    <a:ext uri="{9D8B030D-6E8A-4147-A177-3AD203B41FA5}">
                      <a16:colId xmlns:a16="http://schemas.microsoft.com/office/drawing/2014/main" val="4176521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Need I See is</a:t>
                      </a:r>
                      <a:endParaRPr lang="en-I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>
                    <a:solidFill>
                      <a:srgbClr val="0064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 Skills are</a:t>
                      </a:r>
                      <a:endParaRPr lang="en-I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>
                    <a:solidFill>
                      <a:srgbClr val="0064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 love to do</a:t>
                      </a:r>
                      <a:endParaRPr lang="en-I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>
                    <a:solidFill>
                      <a:srgbClr val="006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104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566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489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178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150887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4363171" y="1838960"/>
            <a:ext cx="0" cy="149556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893045" y="1838960"/>
            <a:ext cx="0" cy="149556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52416" y="3334524"/>
            <a:ext cx="10561821" cy="1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636299" y="5185935"/>
            <a:ext cx="11452995" cy="933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Reflect on how you can start towards your goal / purpose 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Use the above Action Plan Template to start your journey</a:t>
            </a:r>
          </a:p>
        </p:txBody>
      </p:sp>
      <p:graphicFrame>
        <p:nvGraphicFramePr>
          <p:cNvPr id="11" name="Table 8">
            <a:extLst>
              <a:ext uri="{FF2B5EF4-FFF2-40B4-BE49-F238E27FC236}">
                <a16:creationId xmlns:a16="http://schemas.microsoft.com/office/drawing/2014/main" id="{078C790F-0EC7-4F5C-A394-E1E0A36F29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5446475"/>
              </p:ext>
            </p:extLst>
          </p:nvPr>
        </p:nvGraphicFramePr>
        <p:xfrm>
          <a:off x="852415" y="1421801"/>
          <a:ext cx="10561821" cy="327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7223">
                  <a:extLst>
                    <a:ext uri="{9D8B030D-6E8A-4147-A177-3AD203B41FA5}">
                      <a16:colId xmlns:a16="http://schemas.microsoft.com/office/drawing/2014/main" val="1182981318"/>
                    </a:ext>
                  </a:extLst>
                </a:gridCol>
                <a:gridCol w="932348">
                  <a:extLst>
                    <a:ext uri="{9D8B030D-6E8A-4147-A177-3AD203B41FA5}">
                      <a16:colId xmlns:a16="http://schemas.microsoft.com/office/drawing/2014/main" val="3336761496"/>
                    </a:ext>
                  </a:extLst>
                </a:gridCol>
                <a:gridCol w="673426">
                  <a:extLst>
                    <a:ext uri="{9D8B030D-6E8A-4147-A177-3AD203B41FA5}">
                      <a16:colId xmlns:a16="http://schemas.microsoft.com/office/drawing/2014/main" val="4176521402"/>
                    </a:ext>
                  </a:extLst>
                </a:gridCol>
                <a:gridCol w="847772">
                  <a:extLst>
                    <a:ext uri="{9D8B030D-6E8A-4147-A177-3AD203B41FA5}">
                      <a16:colId xmlns:a16="http://schemas.microsoft.com/office/drawing/2014/main" val="4058060798"/>
                    </a:ext>
                  </a:extLst>
                </a:gridCol>
                <a:gridCol w="3558111">
                  <a:extLst>
                    <a:ext uri="{9D8B030D-6E8A-4147-A177-3AD203B41FA5}">
                      <a16:colId xmlns:a16="http://schemas.microsoft.com/office/drawing/2014/main" val="3827145443"/>
                    </a:ext>
                  </a:extLst>
                </a:gridCol>
                <a:gridCol w="2202941">
                  <a:extLst>
                    <a:ext uri="{9D8B030D-6E8A-4147-A177-3AD203B41FA5}">
                      <a16:colId xmlns:a16="http://schemas.microsoft.com/office/drawing/2014/main" val="1353526560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 Goal is:  __(example) Collect 100 story books to give to less fortunate students ages 5-10  ____</a:t>
                      </a:r>
                      <a:endParaRPr lang="en-I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803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 description</a:t>
                      </a:r>
                      <a:endParaRPr lang="en-IN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Action doer </a:t>
                      </a:r>
                      <a:endParaRPr lang="en-IN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date</a:t>
                      </a:r>
                      <a:endParaRPr lang="en-IN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 Date</a:t>
                      </a:r>
                      <a:endParaRPr lang="en-IN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Resources needed (people, items,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etc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IN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Expected result of my action</a:t>
                      </a:r>
                      <a:endParaRPr lang="en-IN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104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 a poster which explains what I am trying to do and asks for book donations</a:t>
                      </a:r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</a:t>
                      </a:r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15/4</a:t>
                      </a:r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17/4</a:t>
                      </a:r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Poster software like Canva, Adobe Spark, etc. </a:t>
                      </a:r>
                    </a:p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drop off location to be able to collect my books</a:t>
                      </a:r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will have a poster ready to share on social media, in school and in my community </a:t>
                      </a:r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566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89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178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150887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3201077" y="2613660"/>
            <a:ext cx="6003544" cy="2084464"/>
            <a:chOff x="3201077" y="2664022"/>
            <a:chExt cx="6003544" cy="2034102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3201077" y="2664022"/>
              <a:ext cx="0" cy="2034102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130717" y="2664022"/>
              <a:ext cx="0" cy="2034102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806357" y="2664022"/>
              <a:ext cx="0" cy="2034102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653701" y="2664022"/>
              <a:ext cx="0" cy="2034102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204621" y="2664022"/>
              <a:ext cx="0" cy="2034102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/>
          <p:nvPr/>
        </p:nvCxnSpPr>
        <p:spPr>
          <a:xfrm flipV="1">
            <a:off x="824590" y="4698123"/>
            <a:ext cx="10561821" cy="1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538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3454</TotalTime>
  <Words>478</Words>
  <Application>Microsoft Office PowerPoint</Application>
  <PresentationFormat>Widescreen</PresentationFormat>
  <Paragraphs>68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2699</cp:lastModifiedBy>
  <cp:revision>112</cp:revision>
  <dcterms:created xsi:type="dcterms:W3CDTF">2022-01-21T07:53:15Z</dcterms:created>
  <dcterms:modified xsi:type="dcterms:W3CDTF">2022-05-31T06:22:38Z</dcterms:modified>
</cp:coreProperties>
</file>