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305" r:id="rId3"/>
    <p:sldId id="284" r:id="rId4"/>
    <p:sldId id="316" r:id="rId5"/>
    <p:sldId id="317" r:id="rId6"/>
    <p:sldId id="314" r:id="rId7"/>
    <p:sldId id="318" r:id="rId8"/>
    <p:sldId id="315" r:id="rId9"/>
    <p:sldId id="320" r:id="rId10"/>
    <p:sldId id="321" r:id="rId11"/>
    <p:sldId id="29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E0"/>
    <a:srgbClr val="04B04F"/>
    <a:srgbClr val="00B14F"/>
    <a:srgbClr val="FFCA00"/>
    <a:srgbClr val="7F7F7F"/>
    <a:srgbClr val="21B573"/>
    <a:srgbClr val="CFF9E2"/>
    <a:srgbClr val="DDF0FF"/>
    <a:srgbClr val="0064DF"/>
    <a:srgbClr val="15B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F559E-16F0-4F5B-B314-1B58BA56AF78}" v="1" dt="2022-05-31T06:17:15.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7" autoAdjust="0"/>
    <p:restoredTop sz="94291" autoAdjust="0"/>
  </p:normalViewPr>
  <p:slideViewPr>
    <p:cSldViewPr snapToGrid="0" snapToObjects="1" showGuides="1">
      <p:cViewPr varScale="1">
        <p:scale>
          <a:sx n="61" d="100"/>
          <a:sy n="61" d="100"/>
        </p:scale>
        <p:origin x="1020" y="60"/>
      </p:cViewPr>
      <p:guideLst>
        <p:guide orient="horz" pos="187"/>
        <p:guide pos="529"/>
        <p:guide pos="3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 Department" userId="067eaf3b-e7f9-421d-a234-a31d0df16d4a" providerId="ADAL" clId="{5085D5A2-DF02-4AAE-9638-1695D42ECF7B}"/>
    <pc:docChg chg="">
      <pc:chgData name="IT Department" userId="067eaf3b-e7f9-421d-a234-a31d0df16d4a" providerId="ADAL" clId="{5085D5A2-DF02-4AAE-9638-1695D42ECF7B}" dt="2022-04-11T05:18:35.583" v="1"/>
      <pc:docMkLst>
        <pc:docMk/>
      </pc:docMkLst>
      <pc:sldChg chg="addCm">
        <pc:chgData name="IT Department" userId="067eaf3b-e7f9-421d-a234-a31d0df16d4a" providerId="ADAL" clId="{5085D5A2-DF02-4AAE-9638-1695D42ECF7B}" dt="2022-04-11T05:18:35.583" v="1"/>
        <pc:sldMkLst>
          <pc:docMk/>
          <pc:sldMk cId="3257660887" sldId="314"/>
        </pc:sldMkLst>
      </pc:sldChg>
    </pc:docChg>
  </pc:docChgLst>
  <pc:docChgLst>
    <pc:chgData name="2699" userId="d41f716e-f956-461f-8b98-7761afdba872" providerId="ADAL" clId="{20AF559E-16F0-4F5B-B314-1B58BA56AF78}"/>
    <pc:docChg chg="custSel modSld">
      <pc:chgData name="2699" userId="d41f716e-f956-461f-8b98-7761afdba872" providerId="ADAL" clId="{20AF559E-16F0-4F5B-B314-1B58BA56AF78}" dt="2022-05-31T06:17:15.160" v="2" actId="1076"/>
      <pc:docMkLst>
        <pc:docMk/>
      </pc:docMkLst>
      <pc:sldChg chg="delSp modSp mod">
        <pc:chgData name="2699" userId="d41f716e-f956-461f-8b98-7761afdba872" providerId="ADAL" clId="{20AF559E-16F0-4F5B-B314-1B58BA56AF78}" dt="2022-05-31T06:17:15.160" v="2" actId="1076"/>
        <pc:sldMkLst>
          <pc:docMk/>
          <pc:sldMk cId="1352325610" sldId="298"/>
        </pc:sldMkLst>
        <pc:grpChg chg="del">
          <ac:chgData name="2699" userId="d41f716e-f956-461f-8b98-7761afdba872" providerId="ADAL" clId="{20AF559E-16F0-4F5B-B314-1B58BA56AF78}" dt="2022-05-31T06:17:09.767" v="0" actId="478"/>
          <ac:grpSpMkLst>
            <pc:docMk/>
            <pc:sldMk cId="1352325610" sldId="298"/>
            <ac:grpSpMk id="7" creationId="{04DCC066-D362-4588-B5B0-8AB8D6294002}"/>
          </ac:grpSpMkLst>
        </pc:grpChg>
        <pc:picChg chg="del topLvl">
          <ac:chgData name="2699" userId="d41f716e-f956-461f-8b98-7761afdba872" providerId="ADAL" clId="{20AF559E-16F0-4F5B-B314-1B58BA56AF78}" dt="2022-05-31T06:17:09.767" v="0" actId="478"/>
          <ac:picMkLst>
            <pc:docMk/>
            <pc:sldMk cId="1352325610" sldId="298"/>
            <ac:picMk id="11" creationId="{F200429E-7AED-374D-8DA9-80F70843F875}"/>
          </ac:picMkLst>
        </pc:picChg>
        <pc:picChg chg="mod topLvl">
          <ac:chgData name="2699" userId="d41f716e-f956-461f-8b98-7761afdba872" providerId="ADAL" clId="{20AF559E-16F0-4F5B-B314-1B58BA56AF78}" dt="2022-05-31T06:17:15.160" v="2" actId="1076"/>
          <ac:picMkLst>
            <pc:docMk/>
            <pc:sldMk cId="1352325610" sldId="298"/>
            <ac:picMk id="12" creationId="{73A3A52A-857E-4314-8E4B-FF1DEC3C6C5F}"/>
          </ac:picMkLst>
        </pc:picChg>
        <pc:cxnChg chg="del">
          <ac:chgData name="2699" userId="d41f716e-f956-461f-8b98-7761afdba872" providerId="ADAL" clId="{20AF559E-16F0-4F5B-B314-1B58BA56AF78}" dt="2022-05-31T06:17:10.636" v="1" actId="478"/>
          <ac:cxnSpMkLst>
            <pc:docMk/>
            <pc:sldMk cId="1352325610" sldId="298"/>
            <ac:cxnSpMk id="8" creationId="{88CCBBDA-9B89-4633-BD6C-0B01745BD740}"/>
          </ac:cxnSpMkLst>
        </pc:cxnChg>
      </pc:sldChg>
    </pc:docChg>
  </pc:docChgLst>
  <pc:docChgLst>
    <pc:chgData name="2699" userId="d41f716e-f956-461f-8b98-7761afdba872" providerId="ADAL" clId="{562C9938-C60A-4570-9731-9120955614DC}"/>
    <pc:docChg chg="undo custSel modSld">
      <pc:chgData name="2699" userId="d41f716e-f956-461f-8b98-7761afdba872" providerId="ADAL" clId="{562C9938-C60A-4570-9731-9120955614DC}" dt="2022-04-12T12:52:42.298" v="6"/>
      <pc:docMkLst>
        <pc:docMk/>
      </pc:docMkLst>
      <pc:sldChg chg="addCm delCm">
        <pc:chgData name="2699" userId="d41f716e-f956-461f-8b98-7761afdba872" providerId="ADAL" clId="{562C9938-C60A-4570-9731-9120955614DC}" dt="2022-04-12T12:52:42.298" v="6"/>
        <pc:sldMkLst>
          <pc:docMk/>
          <pc:sldMk cId="3257660887" sldId="314"/>
        </pc:sldMkLst>
      </pc:sldChg>
      <pc:sldChg chg="modSp mod">
        <pc:chgData name="2699" userId="d41f716e-f956-461f-8b98-7761afdba872" providerId="ADAL" clId="{562C9938-C60A-4570-9731-9120955614DC}" dt="2022-04-12T12:52:37.620" v="4" actId="1035"/>
        <pc:sldMkLst>
          <pc:docMk/>
          <pc:sldMk cId="1529753835" sldId="315"/>
        </pc:sldMkLst>
        <pc:picChg chg="mod">
          <ac:chgData name="2699" userId="d41f716e-f956-461f-8b98-7761afdba872" providerId="ADAL" clId="{562C9938-C60A-4570-9731-9120955614DC}" dt="2022-04-12T12:52:37.620" v="4" actId="1035"/>
          <ac:picMkLst>
            <pc:docMk/>
            <pc:sldMk cId="1529753835" sldId="315"/>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2</a:t>
            </a:fld>
            <a:endParaRPr lang="en-IN"/>
          </a:p>
        </p:txBody>
      </p:sp>
    </p:spTree>
    <p:extLst>
      <p:ext uri="{BB962C8B-B14F-4D97-AF65-F5344CB8AC3E}">
        <p14:creationId xmlns:p14="http://schemas.microsoft.com/office/powerpoint/2010/main" val="369356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70B447F-8FF7-4692-A584-5C632AE0399D}" type="slidenum">
              <a:rPr lang="en-IN" smtClean="0"/>
              <a:t>6</a:t>
            </a:fld>
            <a:endParaRPr lang="en-IN"/>
          </a:p>
        </p:txBody>
      </p:sp>
    </p:spTree>
    <p:extLst>
      <p:ext uri="{BB962C8B-B14F-4D97-AF65-F5344CB8AC3E}">
        <p14:creationId xmlns:p14="http://schemas.microsoft.com/office/powerpoint/2010/main" val="366793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8</a:t>
            </a:fld>
            <a:endParaRPr lang="en-IN"/>
          </a:p>
        </p:txBody>
      </p:sp>
    </p:spTree>
    <p:extLst>
      <p:ext uri="{BB962C8B-B14F-4D97-AF65-F5344CB8AC3E}">
        <p14:creationId xmlns:p14="http://schemas.microsoft.com/office/powerpoint/2010/main" val="3284860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ideo" Target="https://www.youtube.com/embed/ju9aOc2MLyo"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ideo" Target="https://www.youtube.com/embed/RVX8ZSAR4OY" TargetMode="External"/><Relationship Id="rId6" Type="http://schemas.openxmlformats.org/officeDocument/2006/relationships/image" Target="../media/image7.png"/><Relationship Id="rId5" Type="http://schemas.openxmlformats.org/officeDocument/2006/relationships/hyperlink" Target="https://www.sitelock.com/blog/is-this-website-safe/" TargetMode="Externa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ideo" Target="https://www.youtube.com/embed/VlYjtWg4Thw"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10840" y="3619500"/>
            <a:ext cx="1242060" cy="124206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p:cNvPicPr>
            <a:picLocks noChangeAspect="1"/>
          </p:cNvPicPr>
          <p:nvPr/>
        </p:nvPicPr>
        <p:blipFill>
          <a:blip r:embed="rId2"/>
          <a:stretch>
            <a:fillRect/>
          </a:stretch>
        </p:blipFill>
        <p:spPr>
          <a:xfrm>
            <a:off x="3148211" y="3878740"/>
            <a:ext cx="767317" cy="769300"/>
          </a:xfrm>
          <a:prstGeom prst="rect">
            <a:avLst/>
          </a:prstGeom>
        </p:spPr>
      </p:pic>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939" y="839660"/>
            <a:ext cx="4533265" cy="5178679"/>
          </a:xfrm>
          <a:prstGeom prst="rect">
            <a:avLst/>
          </a:prstGeom>
        </p:spPr>
      </p:pic>
      <p:sp>
        <p:nvSpPr>
          <p:cNvPr id="14" name="Rectangle 13">
            <a:extLst>
              <a:ext uri="{FF2B5EF4-FFF2-40B4-BE49-F238E27FC236}">
                <a16:creationId xmlns:a16="http://schemas.microsoft.com/office/drawing/2014/main" id="{E755846C-5BC6-4FF2-A7B1-37D5E4D17021}"/>
              </a:ext>
            </a:extLst>
          </p:cNvPr>
          <p:cNvSpPr/>
          <p:nvPr/>
        </p:nvSpPr>
        <p:spPr>
          <a:xfrm>
            <a:off x="7177872" y="3536950"/>
            <a:ext cx="5014127" cy="12890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3BF29FE7-0FF2-466D-BC05-365E43DA8BFE}"/>
              </a:ext>
            </a:extLst>
          </p:cNvPr>
          <p:cNvSpPr/>
          <p:nvPr/>
        </p:nvSpPr>
        <p:spPr>
          <a:xfrm>
            <a:off x="7386062" y="3536647"/>
            <a:ext cx="5101213" cy="1277273"/>
          </a:xfrm>
          <a:prstGeom prst="rect">
            <a:avLst/>
          </a:prstGeom>
        </p:spPr>
        <p:txBody>
          <a:bodyPr wrap="square">
            <a:spAutoFit/>
          </a:bodyPr>
          <a:lstStyle/>
          <a:p>
            <a:r>
              <a:rPr lang="en-US" sz="2400" spc="300" dirty="0">
                <a:solidFill>
                  <a:schemeClr val="bg1"/>
                </a:solidFill>
                <a:latin typeface="Arial" panose="020B0604020202020204" pitchFamily="34" charset="0"/>
                <a:cs typeface="Arial" panose="020B0604020202020204" pitchFamily="34" charset="0"/>
              </a:rPr>
              <a:t>Lesson 1</a:t>
            </a:r>
          </a:p>
          <a:p>
            <a:endParaRPr lang="en-US" sz="500" spc="300" dirty="0">
              <a:solidFill>
                <a:schemeClr val="bg1"/>
              </a:solidFill>
              <a:latin typeface="Arial" panose="020B0604020202020204" pitchFamily="34" charset="0"/>
              <a:cs typeface="Arial" panose="020B0604020202020204" pitchFamily="34" charset="0"/>
            </a:endParaRPr>
          </a:p>
          <a:p>
            <a:r>
              <a:rPr lang="en-US" sz="2400" b="1" spc="300" dirty="0">
                <a:solidFill>
                  <a:srgbClr val="FFFF00"/>
                </a:solidFill>
                <a:latin typeface="Arial" panose="020B0604020202020204" pitchFamily="34" charset="0"/>
                <a:cs typeface="Arial" panose="020B0604020202020204" pitchFamily="34" charset="0"/>
              </a:rPr>
              <a:t>WELCOME TO DIGITAL CITIZENSHIP LEVEL 3</a:t>
            </a:r>
          </a:p>
        </p:txBody>
      </p:sp>
    </p:spTree>
    <p:extLst>
      <p:ext uri="{BB962C8B-B14F-4D97-AF65-F5344CB8AC3E}">
        <p14:creationId xmlns:p14="http://schemas.microsoft.com/office/powerpoint/2010/main" val="322454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FCF0BA6-D85A-498D-AD60-C32F1247623D}"/>
              </a:ext>
            </a:extLst>
          </p:cNvPr>
          <p:cNvSpPr/>
          <p:nvPr/>
        </p:nvSpPr>
        <p:spPr>
          <a:xfrm>
            <a:off x="705748" y="5845074"/>
            <a:ext cx="6733438" cy="6022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144000" rtlCol="0" anchor="ctr"/>
          <a:lstStyle/>
          <a:p>
            <a:pPr marL="285750" indent="-285750">
              <a:lnSpc>
                <a:spcPts val="3000"/>
              </a:lnSpc>
              <a:buFont typeface="Arial" panose="020B0604020202020204" pitchFamily="34" charset="0"/>
              <a:buChar char="•"/>
            </a:pPr>
            <a:endParaRPr lang="en-US" sz="1600" dirty="0">
              <a:solidFill>
                <a:schemeClr val="tx1"/>
              </a:solidFill>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125978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Take-home Activity</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 Welcome to Digital Citizenship Level 3</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F52E722C-11C6-49B1-AA79-899CAF2F6F42}"/>
              </a:ext>
            </a:extLst>
          </p:cNvPr>
          <p:cNvGraphicFramePr>
            <a:graphicFrameLocks/>
          </p:cNvGraphicFramePr>
          <p:nvPr>
            <p:extLst>
              <p:ext uri="{D42A27DB-BD31-4B8C-83A1-F6EECF244321}">
                <p14:modId xmlns:p14="http://schemas.microsoft.com/office/powerpoint/2010/main" val="2216752445"/>
              </p:ext>
            </p:extLst>
          </p:nvPr>
        </p:nvGraphicFramePr>
        <p:xfrm>
          <a:off x="705749" y="1571050"/>
          <a:ext cx="6672709" cy="4171964"/>
        </p:xfrm>
        <a:graphic>
          <a:graphicData uri="http://schemas.openxmlformats.org/drawingml/2006/table">
            <a:tbl>
              <a:tblPr/>
              <a:tblGrid>
                <a:gridCol w="4021234">
                  <a:extLst>
                    <a:ext uri="{9D8B030D-6E8A-4147-A177-3AD203B41FA5}">
                      <a16:colId xmlns:a16="http://schemas.microsoft.com/office/drawing/2014/main" val="1765375637"/>
                    </a:ext>
                  </a:extLst>
                </a:gridCol>
                <a:gridCol w="2651475">
                  <a:extLst>
                    <a:ext uri="{9D8B030D-6E8A-4147-A177-3AD203B41FA5}">
                      <a16:colId xmlns:a16="http://schemas.microsoft.com/office/drawing/2014/main" val="4225047914"/>
                    </a:ext>
                  </a:extLst>
                </a:gridCol>
              </a:tblGrid>
              <a:tr h="467762">
                <a:tc>
                  <a:txBody>
                    <a:bodyPr/>
                    <a:lstStyle/>
                    <a:p>
                      <a:pPr marL="182880" rtl="0" fontAlgn="t">
                        <a:spcBef>
                          <a:spcPts val="0"/>
                        </a:spcBef>
                        <a:spcAft>
                          <a:spcPts val="0"/>
                        </a:spcAft>
                      </a:pPr>
                      <a:r>
                        <a:rPr lang="en-GB" sz="2000" b="1" i="0" u="none" strike="noStrike" dirty="0">
                          <a:solidFill>
                            <a:schemeClr val="bg1"/>
                          </a:solidFill>
                          <a:effectLst/>
                          <a:latin typeface="Arial" panose="020B0604020202020204" pitchFamily="34" charset="0"/>
                          <a:cs typeface="Arial" panose="020B0604020202020204" pitchFamily="34" charset="0"/>
                        </a:rPr>
                        <a:t>Key Question</a:t>
                      </a:r>
                      <a:endParaRPr lang="en-GB" sz="3200" dirty="0">
                        <a:solidFill>
                          <a:schemeClr val="bg1"/>
                        </a:solidFill>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gradFill>
                      <a:gsLst>
                        <a:gs pos="0">
                          <a:srgbClr val="0064E0">
                            <a:lumMod val="80000"/>
                          </a:srgbClr>
                        </a:gs>
                        <a:gs pos="100000">
                          <a:srgbClr val="0064E0"/>
                        </a:gs>
                      </a:gsLst>
                      <a:lin ang="21594000" scaled="0"/>
                    </a:gradFill>
                  </a:tcPr>
                </a:tc>
                <a:tc>
                  <a:txBody>
                    <a:bodyPr/>
                    <a:lstStyle/>
                    <a:p>
                      <a:pPr marL="182880" rtl="0" fontAlgn="t">
                        <a:spcBef>
                          <a:spcPts val="0"/>
                        </a:spcBef>
                        <a:spcAft>
                          <a:spcPts val="0"/>
                        </a:spcAft>
                      </a:pPr>
                      <a:r>
                        <a:rPr lang="en-GB" sz="2000" b="1" i="0" u="none" strike="noStrike" dirty="0">
                          <a:solidFill>
                            <a:schemeClr val="bg1"/>
                          </a:solidFill>
                          <a:effectLst/>
                          <a:latin typeface="Arial" panose="020B0604020202020204" pitchFamily="34" charset="0"/>
                          <a:cs typeface="Arial" panose="020B0604020202020204" pitchFamily="34" charset="0"/>
                        </a:rPr>
                        <a:t>Your reflection</a:t>
                      </a:r>
                      <a:endParaRPr lang="en-GB" sz="3200" dirty="0">
                        <a:solidFill>
                          <a:schemeClr val="bg1"/>
                        </a:solidFill>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gradFill>
                      <a:gsLst>
                        <a:gs pos="0">
                          <a:srgbClr val="0064E0">
                            <a:lumMod val="80000"/>
                          </a:srgbClr>
                        </a:gs>
                        <a:gs pos="100000">
                          <a:srgbClr val="0064E0"/>
                        </a:gs>
                      </a:gsLst>
                      <a:lin ang="21594000" scaled="0"/>
                    </a:gradFill>
                  </a:tcPr>
                </a:tc>
                <a:extLst>
                  <a:ext uri="{0D108BD9-81ED-4DB2-BD59-A6C34878D82A}">
                    <a16:rowId xmlns:a16="http://schemas.microsoft.com/office/drawing/2014/main" val="3398875933"/>
                  </a:ext>
                </a:extLst>
              </a:tr>
              <a:tr h="707189">
                <a:tc>
                  <a:txBody>
                    <a:bodyPr/>
                    <a:lstStyle/>
                    <a:p>
                      <a:pPr marL="182880"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What do you want to protect?</a:t>
                      </a:r>
                      <a:endParaRPr lang="en-US" sz="28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82880" rtl="0" fontAlgn="t">
                        <a:spcBef>
                          <a:spcPts val="0"/>
                        </a:spcBef>
                        <a:spcAft>
                          <a:spcPts val="0"/>
                        </a:spcAft>
                      </a:pPr>
                      <a:endParaRPr lang="en-GB" sz="32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724126846"/>
                  </a:ext>
                </a:extLst>
              </a:tr>
              <a:tr h="707189">
                <a:tc>
                  <a:txBody>
                    <a:bodyPr/>
                    <a:lstStyle/>
                    <a:p>
                      <a:pPr marL="182880"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Who do you want to protect it from? </a:t>
                      </a:r>
                      <a:endParaRPr lang="en-US" sz="28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182880" rtl="0" fontAlgn="t">
                        <a:spcBef>
                          <a:spcPts val="0"/>
                        </a:spcBef>
                        <a:spcAft>
                          <a:spcPts val="0"/>
                        </a:spcAft>
                      </a:pPr>
                      <a:endParaRPr lang="en-GB" sz="32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887616475"/>
                  </a:ext>
                </a:extLst>
              </a:tr>
              <a:tr h="707189">
                <a:tc>
                  <a:txBody>
                    <a:bodyPr/>
                    <a:lstStyle/>
                    <a:p>
                      <a:pPr marL="182880"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How likely is it that you will need protection? </a:t>
                      </a:r>
                      <a:endParaRPr lang="en-US" sz="28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82880" rtl="0" fontAlgn="t">
                        <a:spcBef>
                          <a:spcPts val="0"/>
                        </a:spcBef>
                        <a:spcAft>
                          <a:spcPts val="0"/>
                        </a:spcAft>
                      </a:pPr>
                      <a:endParaRPr lang="en-GB" sz="32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92107294"/>
                  </a:ext>
                </a:extLst>
              </a:tr>
              <a:tr h="707189">
                <a:tc>
                  <a:txBody>
                    <a:bodyPr/>
                    <a:lstStyle/>
                    <a:p>
                      <a:pPr marL="182880"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How bad are the consequences if you fail?</a:t>
                      </a:r>
                      <a:endParaRPr lang="en-US" sz="28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82880" rtl="0" fontAlgn="t">
                        <a:spcBef>
                          <a:spcPts val="0"/>
                        </a:spcBef>
                        <a:spcAft>
                          <a:spcPts val="0"/>
                        </a:spcAft>
                      </a:pPr>
                      <a:endParaRPr lang="en-GB" sz="32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35568103"/>
                  </a:ext>
                </a:extLst>
              </a:tr>
              <a:tr h="866807">
                <a:tc>
                  <a:txBody>
                    <a:bodyPr/>
                    <a:lstStyle/>
                    <a:p>
                      <a:pPr marL="182880" rtl="0" fontAlgn="t">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How much trouble are you willing to go through to avoid the consequences?</a:t>
                      </a:r>
                      <a:endParaRPr lang="en-US" sz="28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182880" rtl="0" fontAlgn="t">
                        <a:spcBef>
                          <a:spcPts val="0"/>
                        </a:spcBef>
                        <a:spcAft>
                          <a:spcPts val="0"/>
                        </a:spcAft>
                      </a:pPr>
                      <a:endParaRPr lang="en-GB" sz="3200" dirty="0">
                        <a:effectLst/>
                        <a:latin typeface="Arial" panose="020B0604020202020204" pitchFamily="34" charset="0"/>
                        <a:cs typeface="Arial" panose="020B0604020202020204" pitchFamily="34" charset="0"/>
                      </a:endParaRPr>
                    </a:p>
                  </a:txBody>
                  <a:tcPr marL="39365" marR="39365" marT="26243" marB="26243"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267653675"/>
                  </a:ext>
                </a:extLst>
              </a:tr>
            </a:tbl>
          </a:graphicData>
        </a:graphic>
      </p:graphicFrame>
      <p:sp>
        <p:nvSpPr>
          <p:cNvPr id="4" name="Rectangle 3"/>
          <p:cNvSpPr/>
          <p:nvPr/>
        </p:nvSpPr>
        <p:spPr>
          <a:xfrm>
            <a:off x="839788" y="5944948"/>
            <a:ext cx="6237605" cy="369332"/>
          </a:xfrm>
          <a:prstGeom prst="rect">
            <a:avLst/>
          </a:prstGeom>
        </p:spPr>
        <p:txBody>
          <a:bodyPr wrap="none">
            <a:spAutoFit/>
          </a:bodyPr>
          <a:lstStyle/>
          <a:p>
            <a:pPr>
              <a:spcBef>
                <a:spcPts val="0"/>
              </a:spcBef>
            </a:pPr>
            <a:r>
              <a:rPr lang="en-US" b="1" dirty="0">
                <a:solidFill>
                  <a:srgbClr val="000000"/>
                </a:solidFill>
                <a:latin typeface="Arial" panose="020B0604020202020204" pitchFamily="34" charset="0"/>
                <a:cs typeface="Arial" panose="020B0604020202020204" pitchFamily="34" charset="0"/>
              </a:rPr>
              <a:t>Based on my reflection, I will take the following actions</a:t>
            </a:r>
            <a:endParaRPr lang="en-US" sz="2000" b="1" dirty="0">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348" y="1575534"/>
            <a:ext cx="4003869" cy="4570650"/>
          </a:xfrm>
          <a:prstGeom prst="rect">
            <a:avLst/>
          </a:prstGeom>
        </p:spPr>
      </p:pic>
    </p:spTree>
    <p:extLst>
      <p:ext uri="{BB962C8B-B14F-4D97-AF65-F5344CB8AC3E}">
        <p14:creationId xmlns:p14="http://schemas.microsoft.com/office/powerpoint/2010/main" val="3849855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1C2F4B2-3D1F-441A-BB7C-F8F96A86201A}"/>
              </a:ext>
            </a:extLst>
          </p:cNvPr>
          <p:cNvSpPr/>
          <p:nvPr/>
        </p:nvSpPr>
        <p:spPr>
          <a:xfrm>
            <a:off x="4361683" y="2237808"/>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135232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BF307D2-7723-407B-A6B8-AB8C727EF43E}"/>
              </a:ext>
            </a:extLst>
          </p:cNvPr>
          <p:cNvPicPr>
            <a:picLocks noChangeAspect="1" noChangeArrowheads="1"/>
          </p:cNvPicPr>
          <p:nvPr/>
        </p:nvPicPr>
        <p:blipFill>
          <a:blip r:embed="rId4"/>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Being a Good Digital Citizen</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 Welcome to Digital Citizenship Level 3</a:t>
            </a:r>
          </a:p>
        </p:txBody>
      </p:sp>
      <p:sp>
        <p:nvSpPr>
          <p:cNvPr id="13" name="Rectangle 12">
            <a:extLst>
              <a:ext uri="{FF2B5EF4-FFF2-40B4-BE49-F238E27FC236}">
                <a16:creationId xmlns:a16="http://schemas.microsoft.com/office/drawing/2014/main" id="{9D65F707-FCEC-42CC-AAC6-8C052A88887A}"/>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52A565-5B2F-49B8-8239-C8E30316CBC0}"/>
              </a:ext>
            </a:extLst>
          </p:cNvPr>
          <p:cNvSpPr/>
          <p:nvPr/>
        </p:nvSpPr>
        <p:spPr>
          <a:xfrm>
            <a:off x="640115" y="1170435"/>
            <a:ext cx="7751531"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what it means to be a good digital citizen. </a:t>
            </a:r>
          </a:p>
        </p:txBody>
      </p:sp>
      <p:sp>
        <p:nvSpPr>
          <p:cNvPr id="10" name="Rectangle 9">
            <a:extLst>
              <a:ext uri="{FF2B5EF4-FFF2-40B4-BE49-F238E27FC236}">
                <a16:creationId xmlns:a16="http://schemas.microsoft.com/office/drawing/2014/main" id="{D5F76C6D-EDBD-45F7-87FF-EFCDDCAD173D}"/>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pic>
        <p:nvPicPr>
          <p:cNvPr id="11" name="ju9aOc2MLyo"/>
          <p:cNvPicPr>
            <a:picLocks noRot="1" noChangeAspect="1"/>
          </p:cNvPicPr>
          <p:nvPr>
            <a:videoFile r:link="rId1"/>
          </p:nvPr>
        </p:nvPicPr>
        <p:blipFill>
          <a:blip r:embed="rId5"/>
          <a:stretch>
            <a:fillRect/>
          </a:stretch>
        </p:blipFill>
        <p:spPr>
          <a:xfrm>
            <a:off x="2520382" y="1892926"/>
            <a:ext cx="7132320" cy="4011930"/>
          </a:xfrm>
          <a:prstGeom prst="rect">
            <a:avLst/>
          </a:prstGeom>
        </p:spPr>
      </p:pic>
    </p:spTree>
    <p:extLst>
      <p:ext uri="{BB962C8B-B14F-4D97-AF65-F5344CB8AC3E}">
        <p14:creationId xmlns:p14="http://schemas.microsoft.com/office/powerpoint/2010/main" val="3896382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72046" y="1986190"/>
            <a:ext cx="6472240" cy="4164271"/>
          </a:xfrm>
          <a:prstGeom prst="rect">
            <a:avLst/>
          </a:prstGeom>
          <a:gradFill>
            <a:gsLst>
              <a:gs pos="0">
                <a:schemeClr val="bg1"/>
              </a:gs>
              <a:gs pos="100000">
                <a:schemeClr val="bg1">
                  <a:lumMod val="95000"/>
                </a:schemeClr>
              </a:gs>
            </a:gsLst>
            <a:lin ang="108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125978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Refreshing our Knowledge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 Welcome to Digital Citizenship Level 3</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6B39B-50E3-43EB-A55F-886CCC10E3D0}"/>
              </a:ext>
            </a:extLst>
          </p:cNvPr>
          <p:cNvSpPr/>
          <p:nvPr/>
        </p:nvSpPr>
        <p:spPr>
          <a:xfrm>
            <a:off x="4538132" y="1411144"/>
            <a:ext cx="6323778" cy="429998"/>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r>
              <a:rPr lang="en-IN" b="1" dirty="0">
                <a:solidFill>
                  <a:schemeClr val="bg1"/>
                </a:solidFill>
                <a:latin typeface="Arial" panose="020B0604020202020204" pitchFamily="34" charset="0"/>
                <a:cs typeface="Arial" panose="020B0604020202020204" pitchFamily="34" charset="0"/>
              </a:rPr>
              <a:t>Scenario</a:t>
            </a:r>
          </a:p>
        </p:txBody>
      </p:sp>
      <p:sp>
        <p:nvSpPr>
          <p:cNvPr id="14" name="Triangle 38">
            <a:extLst>
              <a:ext uri="{FF2B5EF4-FFF2-40B4-BE49-F238E27FC236}">
                <a16:creationId xmlns:a16="http://schemas.microsoft.com/office/drawing/2014/main" id="{481978F4-8C74-4189-B820-27A386232431}"/>
              </a:ext>
            </a:extLst>
          </p:cNvPr>
          <p:cNvSpPr/>
          <p:nvPr/>
        </p:nvSpPr>
        <p:spPr>
          <a:xfrm rot="5400000">
            <a:off x="4228352" y="1471929"/>
            <a:ext cx="720097" cy="308429"/>
          </a:xfrm>
          <a:prstGeom prst="triangle">
            <a:avLst/>
          </a:prstGeom>
          <a:gradFill>
            <a:gsLst>
              <a:gs pos="0">
                <a:srgbClr val="04B04F">
                  <a:lumMod val="90000"/>
                </a:srgbClr>
              </a:gs>
              <a:gs pos="50000">
                <a:srgbClr val="00B14F"/>
              </a:gs>
              <a:gs pos="100000">
                <a:srgbClr val="04B04F">
                  <a:lumMod val="90000"/>
                  <a:lumOff val="10000"/>
                </a:srgbClr>
              </a:gs>
            </a:gsLst>
            <a:lin ang="16200000" scaled="1"/>
          </a:gra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86358" y="2115625"/>
            <a:ext cx="6144461" cy="3908762"/>
          </a:xfrm>
          <a:prstGeom prst="rect">
            <a:avLst/>
          </a:prstGeom>
        </p:spPr>
        <p:txBody>
          <a:bodyPr wrap="square">
            <a:spAutoFit/>
          </a:bodyPr>
          <a:lstStyle/>
          <a:p>
            <a:pPr fontAlgn="t"/>
            <a:r>
              <a:rPr lang="en-US" sz="1400" dirty="0">
                <a:solidFill>
                  <a:srgbClr val="000000"/>
                </a:solidFill>
                <a:latin typeface="Arial" panose="020B0604020202020204" pitchFamily="34" charset="0"/>
                <a:cs typeface="Arial" panose="020B0604020202020204" pitchFamily="34" charset="0"/>
              </a:rPr>
              <a:t>Your teacher Ms. Pinky creates a class blog for the English class. She grants everyone permission to compose, edit, and post comments on the blog. This is meant to inspire creative story-writing.  </a:t>
            </a:r>
            <a:endParaRPr lang="en-US" sz="1400" dirty="0">
              <a:latin typeface="Arial" panose="020B0604020202020204" pitchFamily="34" charset="0"/>
              <a:cs typeface="Arial" panose="020B0604020202020204" pitchFamily="34" charset="0"/>
            </a:endParaRPr>
          </a:p>
          <a:p>
            <a:pPr fontAlgn="t"/>
            <a:br>
              <a:rPr lang="en-US" sz="1400" dirty="0">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One day, Ms. Pinky is absent from school and Mr. Rahul is taking the class instead. Mr. Rahul is unaware of the blog and, hence, does not check it as Ms. Pinky would. Someone in the class has been posting mean comments about a student in the class. </a:t>
            </a:r>
            <a:endParaRPr lang="en-US" sz="1400" dirty="0">
              <a:latin typeface="Arial" panose="020B0604020202020204" pitchFamily="34" charset="0"/>
              <a:cs typeface="Arial" panose="020B0604020202020204" pitchFamily="34" charset="0"/>
            </a:endParaRPr>
          </a:p>
          <a:p>
            <a:pPr fontAlgn="t"/>
            <a:endParaRPr lang="en-US" sz="1400" dirty="0">
              <a:solidFill>
                <a:srgbClr val="000000"/>
              </a:solidFill>
              <a:latin typeface="Arial" panose="020B0604020202020204" pitchFamily="34" charset="0"/>
              <a:cs typeface="Arial" panose="020B0604020202020204" pitchFamily="34" charset="0"/>
            </a:endParaRPr>
          </a:p>
          <a:p>
            <a:pPr fontAlgn="t"/>
            <a:r>
              <a:rPr lang="en-US" sz="1400" dirty="0">
                <a:solidFill>
                  <a:srgbClr val="000000"/>
                </a:solidFill>
                <a:latin typeface="Arial" panose="020B0604020202020204" pitchFamily="34" charset="0"/>
                <a:cs typeface="Arial" panose="020B0604020202020204" pitchFamily="34" charset="0"/>
              </a:rPr>
              <a:t>You…</a:t>
            </a:r>
            <a:endParaRPr lang="en-US" sz="1400" dirty="0">
              <a:latin typeface="Arial" panose="020B0604020202020204" pitchFamily="34" charset="0"/>
              <a:cs typeface="Arial" panose="020B0604020202020204" pitchFamily="34" charset="0"/>
            </a:endParaRPr>
          </a:p>
          <a:p>
            <a:pPr marL="182880" indent="-182880" fontAlgn="base">
              <a:spcAft>
                <a:spcPts val="400"/>
              </a:spcAft>
              <a:buFont typeface="+mj-lt"/>
              <a:buAutoNum type="arabicPeriod"/>
            </a:pPr>
            <a:r>
              <a:rPr lang="en-US" sz="1400" dirty="0">
                <a:latin typeface="Arial" panose="020B0604020202020204" pitchFamily="34" charset="0"/>
                <a:cs typeface="Arial" panose="020B0604020202020204" pitchFamily="34" charset="0"/>
              </a:rPr>
              <a:t>Comment on the mean posts by saying: </a:t>
            </a:r>
            <a:r>
              <a:rPr lang="en-US" sz="1400" i="1" dirty="0">
                <a:latin typeface="Arial" panose="020B0604020202020204" pitchFamily="34" charset="0"/>
                <a:cs typeface="Arial" panose="020B0604020202020204" pitchFamily="34" charset="0"/>
              </a:rPr>
              <a:t>This is not at all cool! I am his friend, what you are saying is not true!</a:t>
            </a:r>
            <a:endParaRPr lang="en-US" sz="1400" dirty="0">
              <a:latin typeface="Arial" panose="020B0604020202020204" pitchFamily="34" charset="0"/>
              <a:cs typeface="Arial" panose="020B0604020202020204" pitchFamily="34" charset="0"/>
            </a:endParaRPr>
          </a:p>
          <a:p>
            <a:pPr marL="182880" indent="-182880" fontAlgn="base">
              <a:spcAft>
                <a:spcPts val="400"/>
              </a:spcAft>
              <a:buFont typeface="+mj-lt"/>
              <a:buAutoNum type="arabicPeriod"/>
            </a:pPr>
            <a:r>
              <a:rPr lang="en-US" sz="1400" dirty="0">
                <a:latin typeface="Arial" panose="020B0604020202020204" pitchFamily="34" charset="0"/>
                <a:cs typeface="Arial" panose="020B0604020202020204" pitchFamily="34" charset="0"/>
              </a:rPr>
              <a:t>Ignore it until Ms. Pinky returns and can deal with it.</a:t>
            </a:r>
          </a:p>
          <a:p>
            <a:pPr marL="182880" indent="-182880" fontAlgn="base">
              <a:spcAft>
                <a:spcPts val="400"/>
              </a:spcAft>
              <a:buFont typeface="+mj-lt"/>
              <a:buAutoNum type="arabicPeriod"/>
            </a:pPr>
            <a:r>
              <a:rPr lang="en-US" sz="1400" dirty="0">
                <a:latin typeface="Arial" panose="020B0604020202020204" pitchFamily="34" charset="0"/>
                <a:cs typeface="Arial" panose="020B0604020202020204" pitchFamily="34" charset="0"/>
              </a:rPr>
              <a:t>Get other students to post nice comments and compliments about the targeted student.</a:t>
            </a:r>
          </a:p>
          <a:p>
            <a:pPr marL="182880" indent="-182880" fontAlgn="base">
              <a:spcAft>
                <a:spcPts val="400"/>
              </a:spcAft>
              <a:buFont typeface="+mj-lt"/>
              <a:buAutoNum type="arabicPeriod"/>
            </a:pPr>
            <a:r>
              <a:rPr lang="en-US" sz="1400" dirty="0">
                <a:latin typeface="Arial" panose="020B0604020202020204" pitchFamily="34" charset="0"/>
                <a:cs typeface="Arial" panose="020B0604020202020204" pitchFamily="34" charset="0"/>
              </a:rPr>
              <a:t>Tell Mr. Rahul that someone is posting mean comments on the class blog and that he should inform Ms. Pinky.</a:t>
            </a:r>
          </a:p>
        </p:txBody>
      </p:sp>
      <p:sp>
        <p:nvSpPr>
          <p:cNvPr id="15" name="Rectangle 14">
            <a:extLst>
              <a:ext uri="{FF2B5EF4-FFF2-40B4-BE49-F238E27FC236}">
                <a16:creationId xmlns:a16="http://schemas.microsoft.com/office/drawing/2014/main" id="{D046B39B-50E3-43EB-A55F-886CCC10E3D0}"/>
              </a:ext>
            </a:extLst>
          </p:cNvPr>
          <p:cNvSpPr/>
          <p:nvPr/>
        </p:nvSpPr>
        <p:spPr>
          <a:xfrm flipH="1">
            <a:off x="10861910" y="1411144"/>
            <a:ext cx="470637" cy="429998"/>
          </a:xfrm>
          <a:prstGeom prst="rect">
            <a:avLst/>
          </a:prstGeom>
          <a:gradFill>
            <a:gsLst>
              <a:gs pos="0">
                <a:srgbClr val="04B04F">
                  <a:lumMod val="90000"/>
                </a:srgbClr>
              </a:gs>
              <a:gs pos="50000">
                <a:srgbClr val="00B14F"/>
              </a:gs>
              <a:gs pos="100000">
                <a:srgbClr val="04B04F">
                  <a:lumMod val="90000"/>
                  <a:lumOff val="1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en-IN"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10916305" y="1452839"/>
            <a:ext cx="312906" cy="369332"/>
          </a:xfrm>
          <a:prstGeom prst="rect">
            <a:avLst/>
          </a:prstGeom>
        </p:spPr>
        <p:txBody>
          <a:bodyPr wrap="none">
            <a:spAutoFit/>
          </a:bodyPr>
          <a:lstStyle/>
          <a:p>
            <a:r>
              <a:rPr lang="en-IN" b="1" dirty="0">
                <a:solidFill>
                  <a:schemeClr val="bg1"/>
                </a:solidFill>
                <a:latin typeface="Arial" panose="020B0604020202020204" pitchFamily="34" charset="0"/>
                <a:cs typeface="Arial" panose="020B0604020202020204" pitchFamily="34" charset="0"/>
              </a:rPr>
              <a:t>1</a:t>
            </a:r>
            <a:endParaRPr lang="en-US"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878" y="1736475"/>
            <a:ext cx="3448877" cy="3937095"/>
          </a:xfrm>
          <a:prstGeom prst="rect">
            <a:avLst/>
          </a:prstGeom>
        </p:spPr>
      </p:pic>
      <p:sp>
        <p:nvSpPr>
          <p:cNvPr id="5" name="Oval 4"/>
          <p:cNvSpPr/>
          <p:nvPr/>
        </p:nvSpPr>
        <p:spPr>
          <a:xfrm>
            <a:off x="909242" y="5001091"/>
            <a:ext cx="644769" cy="644769"/>
          </a:xfrm>
          <a:prstGeom prst="ellipse">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763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72046" y="1986190"/>
            <a:ext cx="6472240" cy="4437871"/>
          </a:xfrm>
          <a:prstGeom prst="rect">
            <a:avLst/>
          </a:prstGeom>
          <a:gradFill>
            <a:gsLst>
              <a:gs pos="0">
                <a:schemeClr val="bg1"/>
              </a:gs>
              <a:gs pos="100000">
                <a:schemeClr val="bg1">
                  <a:lumMod val="95000"/>
                </a:schemeClr>
              </a:gs>
            </a:gsLst>
            <a:lin ang="108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125978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Refreshing our Knowledge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 Welcome to Digital Citizenship Level 3</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6B39B-50E3-43EB-A55F-886CCC10E3D0}"/>
              </a:ext>
            </a:extLst>
          </p:cNvPr>
          <p:cNvSpPr/>
          <p:nvPr/>
        </p:nvSpPr>
        <p:spPr>
          <a:xfrm>
            <a:off x="4538132" y="1411144"/>
            <a:ext cx="6323777" cy="429998"/>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r>
              <a:rPr lang="en-IN" b="1" dirty="0">
                <a:solidFill>
                  <a:schemeClr val="bg1"/>
                </a:solidFill>
                <a:latin typeface="Arial" panose="020B0604020202020204" pitchFamily="34" charset="0"/>
                <a:cs typeface="Arial" panose="020B0604020202020204" pitchFamily="34" charset="0"/>
              </a:rPr>
              <a:t>Scenario</a:t>
            </a:r>
          </a:p>
        </p:txBody>
      </p:sp>
      <p:sp>
        <p:nvSpPr>
          <p:cNvPr id="4" name="Rectangle 3"/>
          <p:cNvSpPr/>
          <p:nvPr/>
        </p:nvSpPr>
        <p:spPr>
          <a:xfrm>
            <a:off x="5186358" y="2115625"/>
            <a:ext cx="6157913" cy="4401205"/>
          </a:xfrm>
          <a:prstGeom prst="rect">
            <a:avLst/>
          </a:prstGeom>
        </p:spPr>
        <p:txBody>
          <a:bodyPr wrap="square">
            <a:spAutoFit/>
          </a:bodyPr>
          <a:lstStyle/>
          <a:p>
            <a:pPr fontAlgn="t"/>
            <a:r>
              <a:rPr lang="en-US" sz="1400" dirty="0">
                <a:solidFill>
                  <a:srgbClr val="000000"/>
                </a:solidFill>
                <a:latin typeface="Arial" panose="020B0604020202020204" pitchFamily="34" charset="0"/>
                <a:cs typeface="Arial" panose="020B0604020202020204" pitchFamily="34" charset="0"/>
              </a:rPr>
              <a:t>You have waited until the last minute to write your comparative essay for class. It is due tomorrow, and you are only halfway done. You are only able to start your work at 10:00 PM and you can’t be up all night finishing the essay. </a:t>
            </a:r>
            <a:br>
              <a:rPr lang="en-US" sz="1400" dirty="0">
                <a:solidFill>
                  <a:srgbClr val="000000"/>
                </a:solidFill>
                <a:latin typeface="Arial" panose="020B0604020202020204" pitchFamily="34" charset="0"/>
                <a:cs typeface="Arial" panose="020B0604020202020204" pitchFamily="34" charset="0"/>
              </a:rPr>
            </a:b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You run a few quick internet searches to see what other work is already out there on the subject. You find a great essay on the exact topic that you are writing about. Hooray! Now you won’t have to be up all night writing this boring essay.</a:t>
            </a:r>
          </a:p>
          <a:p>
            <a:pPr fontAlgn="t"/>
            <a:endParaRPr lang="en-US" sz="1400" dirty="0">
              <a:solidFill>
                <a:srgbClr val="000000"/>
              </a:solidFill>
              <a:latin typeface="Arial" panose="020B0604020202020204" pitchFamily="34" charset="0"/>
              <a:cs typeface="Arial" panose="020B0604020202020204" pitchFamily="34" charset="0"/>
            </a:endParaRPr>
          </a:p>
          <a:p>
            <a:pPr fontAlgn="t"/>
            <a:r>
              <a:rPr lang="en-US" sz="1400" dirty="0">
                <a:solidFill>
                  <a:srgbClr val="000000"/>
                </a:solidFill>
                <a:latin typeface="Arial" panose="020B0604020202020204" pitchFamily="34" charset="0"/>
                <a:cs typeface="Arial" panose="020B0604020202020204" pitchFamily="34" charset="0"/>
              </a:rPr>
              <a:t>You…</a:t>
            </a:r>
          </a:p>
          <a:p>
            <a:pPr fontAlgn="t"/>
            <a:r>
              <a:rPr lang="en-US" sz="1400" dirty="0">
                <a:solidFill>
                  <a:srgbClr val="000000"/>
                </a:solidFill>
                <a:latin typeface="Arial" panose="020B0604020202020204" pitchFamily="34" charset="0"/>
                <a:cs typeface="Arial" panose="020B0604020202020204" pitchFamily="34" charset="0"/>
              </a:rPr>
              <a:t>Insert a few copied paragraphs here and there into your essay. No one will be able to tell since you are still writing most of it yourself. </a:t>
            </a:r>
          </a:p>
          <a:p>
            <a:pPr fontAlgn="t"/>
            <a:r>
              <a:rPr lang="en-US" sz="1400" dirty="0">
                <a:solidFill>
                  <a:srgbClr val="000000"/>
                </a:solidFill>
                <a:latin typeface="Arial" panose="020B0604020202020204" pitchFamily="34" charset="0"/>
                <a:cs typeface="Arial" panose="020B0604020202020204" pitchFamily="34" charset="0"/>
              </a:rPr>
              <a:t>You decide to just copy the whole essay into your document. You quickly go through it and do some basic rephrasing. That’s enough, because you need to get some sleep!</a:t>
            </a:r>
          </a:p>
          <a:p>
            <a:pPr fontAlgn="t"/>
            <a:r>
              <a:rPr lang="en-US" sz="1400" dirty="0">
                <a:solidFill>
                  <a:srgbClr val="000000"/>
                </a:solidFill>
                <a:latin typeface="Arial" panose="020B0604020202020204" pitchFamily="34" charset="0"/>
                <a:cs typeface="Arial" panose="020B0604020202020204" pitchFamily="34" charset="0"/>
              </a:rPr>
              <a:t>You do your research and find a few other sources that enable you to make your own comparisons and write the paper. You only sleep at 1:00 AM but, at least it is your own work. </a:t>
            </a:r>
          </a:p>
          <a:p>
            <a:pPr fontAlgn="t"/>
            <a:r>
              <a:rPr lang="en-US" sz="1400" dirty="0">
                <a:solidFill>
                  <a:srgbClr val="000000"/>
                </a:solidFill>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sp>
        <p:nvSpPr>
          <p:cNvPr id="14" name="Triangle 38">
            <a:extLst>
              <a:ext uri="{FF2B5EF4-FFF2-40B4-BE49-F238E27FC236}">
                <a16:creationId xmlns:a16="http://schemas.microsoft.com/office/drawing/2014/main" id="{481978F4-8C74-4189-B820-27A386232431}"/>
              </a:ext>
            </a:extLst>
          </p:cNvPr>
          <p:cNvSpPr/>
          <p:nvPr/>
        </p:nvSpPr>
        <p:spPr>
          <a:xfrm rot="5400000">
            <a:off x="4228352" y="1471929"/>
            <a:ext cx="720097" cy="308429"/>
          </a:xfrm>
          <a:prstGeom prst="triangle">
            <a:avLst/>
          </a:prstGeom>
          <a:gradFill>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gra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46B39B-50E3-43EB-A55F-886CCC10E3D0}"/>
              </a:ext>
            </a:extLst>
          </p:cNvPr>
          <p:cNvSpPr/>
          <p:nvPr/>
        </p:nvSpPr>
        <p:spPr>
          <a:xfrm flipH="1">
            <a:off x="10861910" y="1411144"/>
            <a:ext cx="470637" cy="429998"/>
          </a:xfrm>
          <a:prstGeom prst="rect">
            <a:avLst/>
          </a:prstGeom>
          <a:gradFill>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en-IN"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10916305" y="1452839"/>
            <a:ext cx="312906" cy="369332"/>
          </a:xfrm>
          <a:prstGeom prst="rect">
            <a:avLst/>
          </a:prstGeom>
        </p:spPr>
        <p:txBody>
          <a:bodyPr wrap="none">
            <a:spAutoFit/>
          </a:bodyPr>
          <a:lstStyle/>
          <a:p>
            <a:r>
              <a:rPr lang="en-IN" b="1" dirty="0">
                <a:solidFill>
                  <a:schemeClr val="bg1"/>
                </a:solidFill>
                <a:latin typeface="Arial" panose="020B0604020202020204" pitchFamily="34" charset="0"/>
                <a:cs typeface="Arial" panose="020B0604020202020204" pitchFamily="34" charset="0"/>
              </a:rPr>
              <a:t>2</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878" y="1736475"/>
            <a:ext cx="3448877" cy="3937095"/>
          </a:xfrm>
          <a:prstGeom prst="rect">
            <a:avLst/>
          </a:prstGeom>
        </p:spPr>
      </p:pic>
      <p:sp>
        <p:nvSpPr>
          <p:cNvPr id="16" name="Oval 15"/>
          <p:cNvSpPr/>
          <p:nvPr/>
        </p:nvSpPr>
        <p:spPr>
          <a:xfrm>
            <a:off x="909242" y="5001091"/>
            <a:ext cx="644769" cy="644769"/>
          </a:xfrm>
          <a:prstGeom prst="ellipse">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52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972046" y="1986190"/>
            <a:ext cx="6472240" cy="3617441"/>
          </a:xfrm>
          <a:prstGeom prst="rect">
            <a:avLst/>
          </a:prstGeom>
          <a:gradFill>
            <a:gsLst>
              <a:gs pos="0">
                <a:schemeClr val="bg1"/>
              </a:gs>
              <a:gs pos="100000">
                <a:schemeClr val="bg1">
                  <a:lumMod val="95000"/>
                </a:schemeClr>
              </a:gs>
            </a:gsLst>
            <a:lin ang="108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125978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Refreshing our Knowledge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 Welcome to Digital Citizenship Level 3</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46B39B-50E3-43EB-A55F-886CCC10E3D0}"/>
              </a:ext>
            </a:extLst>
          </p:cNvPr>
          <p:cNvSpPr/>
          <p:nvPr/>
        </p:nvSpPr>
        <p:spPr>
          <a:xfrm>
            <a:off x="4538132" y="1411144"/>
            <a:ext cx="6323777" cy="429998"/>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r>
              <a:rPr lang="en-IN" b="1" dirty="0">
                <a:solidFill>
                  <a:schemeClr val="bg1"/>
                </a:solidFill>
                <a:latin typeface="Arial" panose="020B0604020202020204" pitchFamily="34" charset="0"/>
                <a:cs typeface="Arial" panose="020B0604020202020204" pitchFamily="34" charset="0"/>
              </a:rPr>
              <a:t>Scenario  </a:t>
            </a:r>
          </a:p>
        </p:txBody>
      </p:sp>
      <p:sp>
        <p:nvSpPr>
          <p:cNvPr id="4" name="Rectangle 3"/>
          <p:cNvSpPr/>
          <p:nvPr/>
        </p:nvSpPr>
        <p:spPr>
          <a:xfrm>
            <a:off x="5186358" y="2115625"/>
            <a:ext cx="6157913" cy="3323987"/>
          </a:xfrm>
          <a:prstGeom prst="rect">
            <a:avLst/>
          </a:prstGeom>
        </p:spPr>
        <p:txBody>
          <a:bodyPr wrap="square">
            <a:spAutoFit/>
          </a:bodyPr>
          <a:lstStyle/>
          <a:p>
            <a:pPr fontAlgn="t"/>
            <a:r>
              <a:rPr lang="en-US" sz="1400" dirty="0">
                <a:solidFill>
                  <a:srgbClr val="000000"/>
                </a:solidFill>
                <a:latin typeface="Arial" panose="020B0604020202020204" pitchFamily="34" charset="0"/>
                <a:cs typeface="Arial" panose="020B0604020202020204" pitchFamily="34" charset="0"/>
              </a:rPr>
              <a:t>When </a:t>
            </a:r>
            <a:r>
              <a:rPr lang="en-US" sz="1400" dirty="0" err="1">
                <a:solidFill>
                  <a:srgbClr val="000000"/>
                </a:solidFill>
                <a:latin typeface="Arial" panose="020B0604020202020204" pitchFamily="34" charset="0"/>
                <a:cs typeface="Arial" panose="020B0604020202020204" pitchFamily="34" charset="0"/>
              </a:rPr>
              <a:t>Ila</a:t>
            </a:r>
            <a:r>
              <a:rPr lang="en-US" sz="1400" dirty="0">
                <a:solidFill>
                  <a:srgbClr val="000000"/>
                </a:solidFill>
                <a:latin typeface="Arial" panose="020B0604020202020204" pitchFamily="34" charset="0"/>
                <a:cs typeface="Arial" panose="020B0604020202020204" pitchFamily="34" charset="0"/>
              </a:rPr>
              <a:t> first got her phone, her parents were quite strict and monitored her screen time carefully. Each night, she had to give her phone back to her parents until the morning. It didn’t matter to </a:t>
            </a:r>
            <a:r>
              <a:rPr lang="en-US" sz="1400" dirty="0" err="1">
                <a:solidFill>
                  <a:srgbClr val="000000"/>
                </a:solidFill>
                <a:latin typeface="Arial" panose="020B0604020202020204" pitchFamily="34" charset="0"/>
                <a:cs typeface="Arial" panose="020B0604020202020204" pitchFamily="34" charset="0"/>
              </a:rPr>
              <a:t>Ila</a:t>
            </a:r>
            <a:r>
              <a:rPr lang="en-US" sz="1400" dirty="0">
                <a:solidFill>
                  <a:srgbClr val="000000"/>
                </a:solidFill>
                <a:latin typeface="Arial" panose="020B0604020202020204" pitchFamily="34" charset="0"/>
                <a:cs typeface="Arial" panose="020B0604020202020204" pitchFamily="34" charset="0"/>
              </a:rPr>
              <a:t> because most of her friends didn’t have phones anyhow. </a:t>
            </a:r>
            <a:br>
              <a:rPr lang="en-US" sz="1400" dirty="0">
                <a:solidFill>
                  <a:srgbClr val="000000"/>
                </a:solidFill>
                <a:latin typeface="Arial" panose="020B0604020202020204" pitchFamily="34" charset="0"/>
                <a:cs typeface="Arial" panose="020B0604020202020204" pitchFamily="34" charset="0"/>
              </a:rPr>
            </a:b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After about six months, her parents began to trust her more and she got to keep her phone at night. At the same time, more of her friends got their own phones. Suddenly, they were messaging each other constantly.  </a:t>
            </a:r>
            <a:br>
              <a:rPr lang="en-US" sz="1400" dirty="0">
                <a:solidFill>
                  <a:srgbClr val="000000"/>
                </a:solidFill>
                <a:latin typeface="Arial" panose="020B0604020202020204" pitchFamily="34" charset="0"/>
                <a:cs typeface="Arial" panose="020B0604020202020204" pitchFamily="34" charset="0"/>
              </a:rPr>
            </a:br>
            <a:br>
              <a:rPr lang="en-US" sz="1400" dirty="0">
                <a:solidFill>
                  <a:srgbClr val="000000"/>
                </a:solidFill>
                <a:latin typeface="Arial" panose="020B0604020202020204" pitchFamily="34" charset="0"/>
                <a:cs typeface="Arial" panose="020B0604020202020204" pitchFamily="34" charset="0"/>
              </a:rPr>
            </a:br>
            <a:r>
              <a:rPr lang="en-US" sz="1400" i="1" dirty="0">
                <a:solidFill>
                  <a:srgbClr val="000000"/>
                </a:solidFill>
                <a:latin typeface="Arial" panose="020B0604020202020204" pitchFamily="34" charset="0"/>
                <a:cs typeface="Arial" panose="020B0604020202020204" pitchFamily="34" charset="0"/>
              </a:rPr>
              <a:t>Did you hear what happened today after school?</a:t>
            </a:r>
            <a:br>
              <a:rPr lang="en-US" sz="1400" i="1" dirty="0">
                <a:solidFill>
                  <a:srgbClr val="000000"/>
                </a:solidFill>
                <a:latin typeface="Arial" panose="020B0604020202020204" pitchFamily="34" charset="0"/>
                <a:cs typeface="Arial" panose="020B0604020202020204" pitchFamily="34" charset="0"/>
              </a:rPr>
            </a:br>
            <a:r>
              <a:rPr lang="en-US" sz="1400" i="1" dirty="0">
                <a:solidFill>
                  <a:srgbClr val="000000"/>
                </a:solidFill>
                <a:latin typeface="Arial" panose="020B0604020202020204" pitchFamily="34" charset="0"/>
                <a:cs typeface="Arial" panose="020B0604020202020204" pitchFamily="34" charset="0"/>
              </a:rPr>
              <a:t>Who is that new kid in your class? He’s </a:t>
            </a:r>
            <a:r>
              <a:rPr lang="en-US" sz="1400" i="1" dirty="0" err="1">
                <a:solidFill>
                  <a:srgbClr val="000000"/>
                </a:solidFill>
                <a:latin typeface="Arial" panose="020B0604020202020204" pitchFamily="34" charset="0"/>
                <a:cs typeface="Arial" panose="020B0604020202020204" pitchFamily="34" charset="0"/>
              </a:rPr>
              <a:t>kinda</a:t>
            </a:r>
            <a:r>
              <a:rPr lang="en-US" sz="1400" i="1" dirty="0">
                <a:solidFill>
                  <a:srgbClr val="000000"/>
                </a:solidFill>
                <a:latin typeface="Arial" panose="020B0604020202020204" pitchFamily="34" charset="0"/>
                <a:cs typeface="Arial" panose="020B0604020202020204" pitchFamily="34" charset="0"/>
              </a:rPr>
              <a:t> cute!</a:t>
            </a:r>
            <a:br>
              <a:rPr lang="en-US" sz="1400" i="1" dirty="0">
                <a:solidFill>
                  <a:srgbClr val="000000"/>
                </a:solidFill>
                <a:latin typeface="Arial" panose="020B0604020202020204" pitchFamily="34" charset="0"/>
                <a:cs typeface="Arial" panose="020B0604020202020204" pitchFamily="34" charset="0"/>
              </a:rPr>
            </a:br>
            <a:r>
              <a:rPr lang="en-US" sz="1400" i="1" dirty="0">
                <a:solidFill>
                  <a:srgbClr val="000000"/>
                </a:solidFill>
                <a:latin typeface="Arial" panose="020B0604020202020204" pitchFamily="34" charset="0"/>
                <a:cs typeface="Arial" panose="020B0604020202020204" pitchFamily="34" charset="0"/>
              </a:rPr>
              <a:t>OMG, I’m still doing my homework, I hate school!!</a:t>
            </a:r>
            <a:br>
              <a:rPr lang="en-US" sz="1400" dirty="0">
                <a:solidFill>
                  <a:srgbClr val="000000"/>
                </a:solidFill>
                <a:latin typeface="Arial" panose="020B0604020202020204" pitchFamily="34" charset="0"/>
                <a:cs typeface="Arial" panose="020B0604020202020204" pitchFamily="34" charset="0"/>
              </a:rPr>
            </a:br>
            <a:br>
              <a:rPr lang="en-US" sz="1400" dirty="0">
                <a:solidFill>
                  <a:srgbClr val="000000"/>
                </a:solidFill>
                <a:latin typeface="Arial" panose="020B0604020202020204" pitchFamily="34" charset="0"/>
                <a:cs typeface="Arial" panose="020B0604020202020204" pitchFamily="34" charset="0"/>
              </a:rPr>
            </a:br>
            <a:r>
              <a:rPr lang="en-US" sz="1400" dirty="0">
                <a:solidFill>
                  <a:srgbClr val="000000"/>
                </a:solidFill>
                <a:latin typeface="Arial" panose="020B0604020202020204" pitchFamily="34" charset="0"/>
                <a:cs typeface="Arial" panose="020B0604020202020204" pitchFamily="34" charset="0"/>
              </a:rPr>
              <a:t>If </a:t>
            </a:r>
            <a:r>
              <a:rPr lang="en-US" sz="1400" dirty="0" err="1">
                <a:solidFill>
                  <a:srgbClr val="000000"/>
                </a:solidFill>
                <a:latin typeface="Arial" panose="020B0604020202020204" pitchFamily="34" charset="0"/>
                <a:cs typeface="Arial" panose="020B0604020202020204" pitchFamily="34" charset="0"/>
              </a:rPr>
              <a:t>Ila</a:t>
            </a:r>
            <a:r>
              <a:rPr lang="en-US" sz="1400" dirty="0">
                <a:solidFill>
                  <a:srgbClr val="000000"/>
                </a:solidFill>
                <a:latin typeface="Arial" panose="020B0604020202020204" pitchFamily="34" charset="0"/>
                <a:cs typeface="Arial" panose="020B0604020202020204" pitchFamily="34" charset="0"/>
              </a:rPr>
              <a:t> keeps this up, what do you think some consequences might be? What do you recommend that she do?</a:t>
            </a:r>
            <a:endParaRPr lang="en-US" sz="2000" dirty="0">
              <a:latin typeface="Arial" panose="020B0604020202020204" pitchFamily="34" charset="0"/>
              <a:cs typeface="Arial" panose="020B0604020202020204" pitchFamily="34" charset="0"/>
            </a:endParaRPr>
          </a:p>
        </p:txBody>
      </p:sp>
      <p:sp>
        <p:nvSpPr>
          <p:cNvPr id="14" name="Triangle 38">
            <a:extLst>
              <a:ext uri="{FF2B5EF4-FFF2-40B4-BE49-F238E27FC236}">
                <a16:creationId xmlns:a16="http://schemas.microsoft.com/office/drawing/2014/main" id="{481978F4-8C74-4189-B820-27A386232431}"/>
              </a:ext>
            </a:extLst>
          </p:cNvPr>
          <p:cNvSpPr/>
          <p:nvPr/>
        </p:nvSpPr>
        <p:spPr>
          <a:xfrm rot="5400000">
            <a:off x="4228352" y="1471929"/>
            <a:ext cx="720097" cy="308429"/>
          </a:xfrm>
          <a:prstGeom prst="triangle">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gra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46B39B-50E3-43EB-A55F-886CCC10E3D0}"/>
              </a:ext>
            </a:extLst>
          </p:cNvPr>
          <p:cNvSpPr/>
          <p:nvPr/>
        </p:nvSpPr>
        <p:spPr>
          <a:xfrm flipH="1">
            <a:off x="10861910" y="1411144"/>
            <a:ext cx="470637" cy="429998"/>
          </a:xfrm>
          <a:prstGeom prst="rect">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en-IN"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0916305" y="1452839"/>
            <a:ext cx="312906" cy="369332"/>
          </a:xfrm>
          <a:prstGeom prst="rect">
            <a:avLst/>
          </a:prstGeom>
        </p:spPr>
        <p:txBody>
          <a:bodyPr wrap="none">
            <a:spAutoFit/>
          </a:bodyPr>
          <a:lstStyle/>
          <a:p>
            <a:r>
              <a:rPr lang="en-IN" b="1" dirty="0">
                <a:solidFill>
                  <a:schemeClr val="bg1"/>
                </a:solidFill>
                <a:latin typeface="Arial" panose="020B0604020202020204" pitchFamily="34" charset="0"/>
                <a:cs typeface="Arial" panose="020B0604020202020204" pitchFamily="34" charset="0"/>
              </a:rPr>
              <a:t>3</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878" y="1736475"/>
            <a:ext cx="3448877" cy="3937095"/>
          </a:xfrm>
          <a:prstGeom prst="rect">
            <a:avLst/>
          </a:prstGeom>
        </p:spPr>
      </p:pic>
      <p:sp>
        <p:nvSpPr>
          <p:cNvPr id="15" name="Oval 14"/>
          <p:cNvSpPr/>
          <p:nvPr/>
        </p:nvSpPr>
        <p:spPr>
          <a:xfrm>
            <a:off x="909242" y="5001091"/>
            <a:ext cx="644769" cy="644769"/>
          </a:xfrm>
          <a:prstGeom prst="ellipse">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49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E6CAF-03FB-466E-811B-77C808126DBD}"/>
              </a:ext>
            </a:extLst>
          </p:cNvPr>
          <p:cNvPicPr>
            <a:picLocks noChangeAspect="1"/>
          </p:cNvPicPr>
          <p:nvPr/>
        </p:nvPicPr>
        <p:blipFill rotWithShape="1">
          <a:blip r:embed="rId4"/>
          <a:srcRect t="6295" b="13336"/>
          <a:stretch/>
        </p:blipFill>
        <p:spPr>
          <a:xfrm>
            <a:off x="0" y="0"/>
            <a:ext cx="12192000" cy="6535678"/>
          </a:xfrm>
          <a:prstGeom prst="rect">
            <a:avLst/>
          </a:prstGeom>
        </p:spPr>
      </p:pic>
      <p:sp>
        <p:nvSpPr>
          <p:cNvPr id="5" name="Footer Placeholder 4">
            <a:extLst>
              <a:ext uri="{FF2B5EF4-FFF2-40B4-BE49-F238E27FC236}">
                <a16:creationId xmlns:a16="http://schemas.microsoft.com/office/drawing/2014/main" id="{CC154E30-CB88-474D-B92F-F1A8D9376F85}"/>
              </a:ext>
            </a:extLst>
          </p:cNvPr>
          <p:cNvSpPr>
            <a:spLocks noGrp="1"/>
          </p:cNvSpPr>
          <p:nvPr>
            <p:ph type="ftr" sz="quarter" idx="3"/>
          </p:nvPr>
        </p:nvSpPr>
        <p:spPr/>
        <p:txBody>
          <a:bodyPr/>
          <a:lstStyle/>
          <a:p>
            <a:pPr lvl="0">
              <a:defRPr/>
            </a:pPr>
            <a:r>
              <a:rPr lang="en-US" dirty="0">
                <a:solidFill>
                  <a:prstClr val="white"/>
                </a:solidFill>
              </a:rPr>
              <a:t>Lesson 1: Welcome to Digital Citizenship Level 3</a:t>
            </a:r>
          </a:p>
        </p:txBody>
      </p:sp>
      <p:sp>
        <p:nvSpPr>
          <p:cNvPr id="4" name="Slide Number Placeholder 3">
            <a:extLst>
              <a:ext uri="{FF2B5EF4-FFF2-40B4-BE49-F238E27FC236}">
                <a16:creationId xmlns:a16="http://schemas.microsoft.com/office/drawing/2014/main" id="{2AD70F57-5864-4223-9239-5D1BA1BAB1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F9C9C-BF1B-1D48-A1E3-EB2A40351E54}"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CEF88CF5-54E0-418B-A313-966A8831BACC}"/>
              </a:ext>
            </a:extLst>
          </p:cNvPr>
          <p:cNvSpPr txBox="1">
            <a:spLocks/>
          </p:cNvSpPr>
          <p:nvPr/>
        </p:nvSpPr>
        <p:spPr>
          <a:xfrm>
            <a:off x="705749" y="307757"/>
            <a:ext cx="11242411" cy="85710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Digital Footprints</a:t>
            </a:r>
            <a:endParaRPr lang="en-IN" sz="3600" b="1" dirty="0">
              <a:solidFill>
                <a:schemeClr val="bg1"/>
              </a:solidFill>
              <a:ea typeface="Montserrat"/>
              <a:sym typeface="Montserrat"/>
            </a:endParaRPr>
          </a:p>
        </p:txBody>
      </p:sp>
      <p:sp>
        <p:nvSpPr>
          <p:cNvPr id="10" name="Rectangle 9">
            <a:extLst>
              <a:ext uri="{FF2B5EF4-FFF2-40B4-BE49-F238E27FC236}">
                <a16:creationId xmlns:a16="http://schemas.microsoft.com/office/drawing/2014/main" id="{30ACB876-8925-4F88-926B-54BEFCF5923B}"/>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sp>
        <p:nvSpPr>
          <p:cNvPr id="14" name="Rectangle 13">
            <a:extLst>
              <a:ext uri="{FF2B5EF4-FFF2-40B4-BE49-F238E27FC236}">
                <a16:creationId xmlns:a16="http://schemas.microsoft.com/office/drawing/2014/main" id="{8049C60F-D6CC-41C7-83F1-B13FF8D11A04}"/>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extLst>
              <a:ext uri="{FF2B5EF4-FFF2-40B4-BE49-F238E27FC236}">
                <a16:creationId xmlns:a16="http://schemas.microsoft.com/office/drawing/2014/main" id="{70A1674D-B647-4139-9E89-9A090158D0E3}"/>
              </a:ext>
            </a:extLst>
          </p:cNvPr>
          <p:cNvSpPr/>
          <p:nvPr/>
        </p:nvSpPr>
        <p:spPr>
          <a:xfrm>
            <a:off x="2515410" y="5995676"/>
            <a:ext cx="7161180" cy="480901"/>
          </a:xfrm>
          <a:prstGeom prst="rect">
            <a:avLst/>
          </a:prstGeom>
        </p:spPr>
        <p:txBody>
          <a:bodyPr wrap="square">
            <a:spAutoFit/>
          </a:bodyPr>
          <a:lstStyle/>
          <a:p>
            <a:pPr marL="126997" algn="ctr" defTabSz="1219170">
              <a:lnSpc>
                <a:spcPct val="115000"/>
              </a:lnSpc>
              <a:spcBef>
                <a:spcPts val="600"/>
              </a:spcBef>
              <a:spcAft>
                <a:spcPts val="600"/>
              </a:spcAft>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 our digital footprints. </a:t>
            </a:r>
          </a:p>
        </p:txBody>
      </p:sp>
      <p:pic>
        <p:nvPicPr>
          <p:cNvPr id="3" name="RVX8ZSAR4OY"/>
          <p:cNvPicPr>
            <a:picLocks noRot="1" noChangeAspect="1"/>
          </p:cNvPicPr>
          <p:nvPr>
            <a:videoFile r:link="rId1"/>
          </p:nvPr>
        </p:nvPicPr>
        <p:blipFill>
          <a:blip r:embed="rId6"/>
          <a:stretch>
            <a:fillRect/>
          </a:stretch>
        </p:blipFill>
        <p:spPr>
          <a:xfrm>
            <a:off x="3213049" y="1569600"/>
            <a:ext cx="5596128" cy="3147822"/>
          </a:xfrm>
          <a:prstGeom prst="rect">
            <a:avLst/>
          </a:prstGeom>
        </p:spPr>
      </p:pic>
    </p:spTree>
    <p:extLst>
      <p:ext uri="{BB962C8B-B14F-4D97-AF65-F5344CB8AC3E}">
        <p14:creationId xmlns:p14="http://schemas.microsoft.com/office/powerpoint/2010/main" val="3257660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125978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Discussion</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 Welcome to Digital Citizenship Level 3</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81023" y="1683978"/>
            <a:ext cx="3856467" cy="1768214"/>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6">
            <a:extLst>
              <a:ext uri="{FF2B5EF4-FFF2-40B4-BE49-F238E27FC236}">
                <a16:creationId xmlns:a16="http://schemas.microsoft.com/office/drawing/2014/main" id="{353C424B-3258-4ADB-ADEB-F5F3C4CE6C21}"/>
              </a:ext>
            </a:extLst>
          </p:cNvPr>
          <p:cNvSpPr txBox="1">
            <a:spLocks/>
          </p:cNvSpPr>
          <p:nvPr/>
        </p:nvSpPr>
        <p:spPr>
          <a:xfrm>
            <a:off x="3795120" y="1836072"/>
            <a:ext cx="2934038" cy="1434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rPr>
              <a:t>What is the key message that the speaker wants you to remember? </a:t>
            </a:r>
          </a:p>
        </p:txBody>
      </p:sp>
      <p:sp>
        <p:nvSpPr>
          <p:cNvPr id="16" name="Rectangle 15"/>
          <p:cNvSpPr/>
          <p:nvPr/>
        </p:nvSpPr>
        <p:spPr>
          <a:xfrm>
            <a:off x="7916788" y="1683978"/>
            <a:ext cx="3856467" cy="1768214"/>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353C424B-3258-4ADB-ADEB-F5F3C4CE6C21}"/>
              </a:ext>
            </a:extLst>
          </p:cNvPr>
          <p:cNvSpPr txBox="1">
            <a:spLocks/>
          </p:cNvSpPr>
          <p:nvPr/>
        </p:nvSpPr>
        <p:spPr>
          <a:xfrm>
            <a:off x="8130885" y="1836072"/>
            <a:ext cx="3472156" cy="14340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rPr>
              <a:t>She mentioned how we create digital footprints for other people. Have you done this? Do you always ask their permission first?  Why or why not? </a:t>
            </a:r>
          </a:p>
        </p:txBody>
      </p:sp>
      <p:sp>
        <p:nvSpPr>
          <p:cNvPr id="18" name="Rectangle 17"/>
          <p:cNvSpPr/>
          <p:nvPr/>
        </p:nvSpPr>
        <p:spPr>
          <a:xfrm>
            <a:off x="3581023" y="3702688"/>
            <a:ext cx="3856467" cy="1768214"/>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6">
            <a:extLst>
              <a:ext uri="{FF2B5EF4-FFF2-40B4-BE49-F238E27FC236}">
                <a16:creationId xmlns:a16="http://schemas.microsoft.com/office/drawing/2014/main" id="{353C424B-3258-4ADB-ADEB-F5F3C4CE6C21}"/>
              </a:ext>
            </a:extLst>
          </p:cNvPr>
          <p:cNvSpPr txBox="1">
            <a:spLocks/>
          </p:cNvSpPr>
          <p:nvPr/>
        </p:nvSpPr>
        <p:spPr>
          <a:xfrm>
            <a:off x="3795119" y="3854782"/>
            <a:ext cx="3031119" cy="14340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rPr>
              <a:t>What would you do if a friend posts a photo of you that you don’t like? Has this ever happened to you before?  What did you do?</a:t>
            </a:r>
          </a:p>
        </p:txBody>
      </p:sp>
      <p:sp>
        <p:nvSpPr>
          <p:cNvPr id="20" name="Rectangle 19"/>
          <p:cNvSpPr/>
          <p:nvPr/>
        </p:nvSpPr>
        <p:spPr>
          <a:xfrm>
            <a:off x="7916788" y="3702688"/>
            <a:ext cx="3856467" cy="1768214"/>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6">
            <a:extLst>
              <a:ext uri="{FF2B5EF4-FFF2-40B4-BE49-F238E27FC236}">
                <a16:creationId xmlns:a16="http://schemas.microsoft.com/office/drawing/2014/main" id="{353C424B-3258-4ADB-ADEB-F5F3C4CE6C21}"/>
              </a:ext>
            </a:extLst>
          </p:cNvPr>
          <p:cNvSpPr txBox="1">
            <a:spLocks/>
          </p:cNvSpPr>
          <p:nvPr/>
        </p:nvSpPr>
        <p:spPr>
          <a:xfrm>
            <a:off x="8130885" y="3854782"/>
            <a:ext cx="3163072" cy="14340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rPr>
              <a:t>Can you recall three rules to follow about posting on social media?</a:t>
            </a:r>
          </a:p>
        </p:txBody>
      </p:sp>
      <p:sp>
        <p:nvSpPr>
          <p:cNvPr id="22" name="Rectangle 21">
            <a:extLst>
              <a:ext uri="{FF2B5EF4-FFF2-40B4-BE49-F238E27FC236}">
                <a16:creationId xmlns:a16="http://schemas.microsoft.com/office/drawing/2014/main" id="{C29B2D6D-60A2-43B3-92EF-E18E7EF04C25}"/>
              </a:ext>
            </a:extLst>
          </p:cNvPr>
          <p:cNvSpPr/>
          <p:nvPr/>
        </p:nvSpPr>
        <p:spPr>
          <a:xfrm>
            <a:off x="3410809" y="1683977"/>
            <a:ext cx="170214" cy="176821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US" sz="20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7AD83614-41B6-4981-B074-3D67EF56B291}"/>
              </a:ext>
            </a:extLst>
          </p:cNvPr>
          <p:cNvSpPr/>
          <p:nvPr/>
        </p:nvSpPr>
        <p:spPr>
          <a:xfrm>
            <a:off x="7746575" y="3702686"/>
            <a:ext cx="170213" cy="17682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US" sz="200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29B2D6D-60A2-43B3-92EF-E18E7EF04C25}"/>
              </a:ext>
            </a:extLst>
          </p:cNvPr>
          <p:cNvSpPr/>
          <p:nvPr/>
        </p:nvSpPr>
        <p:spPr>
          <a:xfrm>
            <a:off x="3410809" y="3691568"/>
            <a:ext cx="171284" cy="1779334"/>
          </a:xfrm>
          <a:prstGeom prst="rect">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US" sz="20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C29B2D6D-60A2-43B3-92EF-E18E7EF04C25}"/>
              </a:ext>
            </a:extLst>
          </p:cNvPr>
          <p:cNvSpPr/>
          <p:nvPr/>
        </p:nvSpPr>
        <p:spPr>
          <a:xfrm>
            <a:off x="7746574" y="1683977"/>
            <a:ext cx="170214" cy="1768214"/>
          </a:xfrm>
          <a:prstGeom prst="rect">
            <a:avLst/>
          </a:prstGeom>
          <a:gradFill>
            <a:gsLst>
              <a:gs pos="0">
                <a:srgbClr val="04B04F">
                  <a:lumMod val="90000"/>
                </a:srgbClr>
              </a:gs>
              <a:gs pos="50000">
                <a:srgbClr val="00B14F"/>
              </a:gs>
              <a:gs pos="100000">
                <a:srgbClr val="04B04F">
                  <a:lumMod val="90000"/>
                  <a:lumOff val="10000"/>
                </a:srgbClr>
              </a:gs>
            </a:gsLst>
            <a:lin ang="162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US" sz="2000" dirty="0">
              <a:latin typeface="Arial" panose="020B0604020202020204" pitchFamily="34" charset="0"/>
              <a:cs typeface="Arial" panose="020B0604020202020204" pitchFamily="34" charset="0"/>
            </a:endParaRPr>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15441" r="9525" b="1025"/>
          <a:stretch/>
        </p:blipFill>
        <p:spPr>
          <a:xfrm>
            <a:off x="741090" y="2548052"/>
            <a:ext cx="2442777" cy="2148132"/>
          </a:xfrm>
          <a:prstGeom prst="rect">
            <a:avLst/>
          </a:prstGeom>
        </p:spPr>
      </p:pic>
      <p:pic>
        <p:nvPicPr>
          <p:cNvPr id="32" name="Picture 31">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16200000">
            <a:off x="2580369" y="1848727"/>
            <a:ext cx="621947" cy="621947"/>
          </a:xfrm>
          <a:prstGeom prst="rect">
            <a:avLst/>
          </a:prstGeom>
        </p:spPr>
      </p:pic>
      <p:sp>
        <p:nvSpPr>
          <p:cNvPr id="33" name="Rectangle 32">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0AA0AF5F-4419-45B0-9E2F-23A4C5ADBFC9}"/>
              </a:ext>
            </a:extLst>
          </p:cNvPr>
          <p:cNvPicPr>
            <a:picLocks noChangeAspect="1"/>
          </p:cNvPicPr>
          <p:nvPr/>
        </p:nvPicPr>
        <p:blipFill>
          <a:blip r:embed="rId3"/>
          <a:stretch>
            <a:fillRect/>
          </a:stretch>
        </p:blipFill>
        <p:spPr>
          <a:xfrm rot="5400000">
            <a:off x="741090" y="4773562"/>
            <a:ext cx="621947" cy="621947"/>
          </a:xfrm>
          <a:prstGeom prst="rect">
            <a:avLst/>
          </a:prstGeom>
        </p:spPr>
      </p:pic>
      <p:sp>
        <p:nvSpPr>
          <p:cNvPr id="35" name="Rectangle 34">
            <a:extLst>
              <a:ext uri="{FF2B5EF4-FFF2-40B4-BE49-F238E27FC236}">
                <a16:creationId xmlns:a16="http://schemas.microsoft.com/office/drawing/2014/main" id="{DF7BB835-60CD-44FB-9E11-C934DD9EAD11}"/>
              </a:ext>
            </a:extLst>
          </p:cNvPr>
          <p:cNvSpPr/>
          <p:nvPr/>
        </p:nvSpPr>
        <p:spPr>
          <a:xfrm>
            <a:off x="1437414" y="4781027"/>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6F1E755A-CD89-45AA-8F5A-9E2829919525}"/>
              </a:ext>
            </a:extLst>
          </p:cNvPr>
          <p:cNvSpPr/>
          <p:nvPr/>
        </p:nvSpPr>
        <p:spPr>
          <a:xfrm>
            <a:off x="2542719" y="4073804"/>
            <a:ext cx="560117" cy="5601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a:t>
            </a:r>
          </a:p>
        </p:txBody>
      </p:sp>
    </p:spTree>
    <p:extLst>
      <p:ext uri="{BB962C8B-B14F-4D97-AF65-F5344CB8AC3E}">
        <p14:creationId xmlns:p14="http://schemas.microsoft.com/office/powerpoint/2010/main" val="1743861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BF307D2-7723-407B-A6B8-AB8C727EF43E}"/>
              </a:ext>
            </a:extLst>
          </p:cNvPr>
          <p:cNvPicPr>
            <a:picLocks noChangeAspect="1" noChangeArrowheads="1"/>
          </p:cNvPicPr>
          <p:nvPr/>
        </p:nvPicPr>
        <p:blipFill>
          <a:blip r:embed="rId4"/>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Being a Good Digital Citizen</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 Welcome to Digital Citizenship Level 3</a:t>
            </a:r>
          </a:p>
        </p:txBody>
      </p:sp>
      <p:sp>
        <p:nvSpPr>
          <p:cNvPr id="13" name="Rectangle 12">
            <a:extLst>
              <a:ext uri="{FF2B5EF4-FFF2-40B4-BE49-F238E27FC236}">
                <a16:creationId xmlns:a16="http://schemas.microsoft.com/office/drawing/2014/main" id="{9D65F707-FCEC-42CC-AAC6-8C052A88887A}"/>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52A565-5B2F-49B8-8239-C8E30316CBC0}"/>
              </a:ext>
            </a:extLst>
          </p:cNvPr>
          <p:cNvSpPr/>
          <p:nvPr/>
        </p:nvSpPr>
        <p:spPr>
          <a:xfrm>
            <a:off x="640115" y="1170435"/>
            <a:ext cx="10825054" cy="383823"/>
          </a:xfrm>
          <a:prstGeom prst="rect">
            <a:avLst/>
          </a:prstGeom>
        </p:spPr>
        <p:txBody>
          <a:bodyPr wrap="square">
            <a:spAutoFit/>
          </a:bodyPr>
          <a:lstStyle/>
          <a:p>
            <a:pPr marL="126997" defTabSz="1219170">
              <a:lnSpc>
                <a:spcPct val="115000"/>
              </a:lnSpc>
              <a:spcBef>
                <a:spcPts val="600"/>
              </a:spcBef>
              <a:spcAft>
                <a:spcPts val="600"/>
              </a:spcAft>
              <a:buSzPct val="100000"/>
            </a:pPr>
            <a:r>
              <a:rPr lang="en-US" b="1" kern="0" dirty="0">
                <a:latin typeface="Arial" panose="020B0604020202020204" pitchFamily="34" charset="0"/>
                <a:ea typeface="Montserrat"/>
                <a:cs typeface="Arial" panose="020B0604020202020204" pitchFamily="34" charset="0"/>
                <a:sym typeface="Montserrat"/>
              </a:rPr>
              <a:t>threat modelling which can help us manage our digital footprint and keep ourselves secure.</a:t>
            </a:r>
          </a:p>
        </p:txBody>
      </p:sp>
      <p:sp>
        <p:nvSpPr>
          <p:cNvPr id="10" name="Rectangle 9">
            <a:extLst>
              <a:ext uri="{FF2B5EF4-FFF2-40B4-BE49-F238E27FC236}">
                <a16:creationId xmlns:a16="http://schemas.microsoft.com/office/drawing/2014/main" id="{D5F76C6D-EDBD-45F7-87FF-EFCDDCAD173D}"/>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pic>
        <p:nvPicPr>
          <p:cNvPr id="4" name="VlYjtWg4Thw"/>
          <p:cNvPicPr>
            <a:picLocks noRot="1" noChangeAspect="1"/>
          </p:cNvPicPr>
          <p:nvPr>
            <a:videoFile r:link="rId1"/>
          </p:nvPr>
        </p:nvPicPr>
        <p:blipFill>
          <a:blip r:embed="rId5"/>
          <a:stretch>
            <a:fillRect/>
          </a:stretch>
        </p:blipFill>
        <p:spPr>
          <a:xfrm>
            <a:off x="2519330" y="1888635"/>
            <a:ext cx="7132320" cy="4011930"/>
          </a:xfrm>
          <a:prstGeom prst="rect">
            <a:avLst/>
          </a:prstGeom>
        </p:spPr>
      </p:pic>
    </p:spTree>
    <p:extLst>
      <p:ext uri="{BB962C8B-B14F-4D97-AF65-F5344CB8AC3E}">
        <p14:creationId xmlns:p14="http://schemas.microsoft.com/office/powerpoint/2010/main" val="152975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125978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Discussion</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1: Welcome to Digital Citizenship Level 3</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81023" y="1683978"/>
            <a:ext cx="3856467" cy="1768214"/>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6">
            <a:extLst>
              <a:ext uri="{FF2B5EF4-FFF2-40B4-BE49-F238E27FC236}">
                <a16:creationId xmlns:a16="http://schemas.microsoft.com/office/drawing/2014/main" id="{353C424B-3258-4ADB-ADEB-F5F3C4CE6C21}"/>
              </a:ext>
            </a:extLst>
          </p:cNvPr>
          <p:cNvSpPr txBox="1">
            <a:spLocks/>
          </p:cNvSpPr>
          <p:nvPr/>
        </p:nvSpPr>
        <p:spPr>
          <a:xfrm>
            <a:off x="3795120" y="1836072"/>
            <a:ext cx="2934038" cy="1434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rPr>
              <a:t>What are the five important questions to ask about managing data which is already “out there” online? </a:t>
            </a:r>
          </a:p>
        </p:txBody>
      </p:sp>
      <p:sp>
        <p:nvSpPr>
          <p:cNvPr id="16" name="Rectangle 15"/>
          <p:cNvSpPr/>
          <p:nvPr/>
        </p:nvSpPr>
        <p:spPr>
          <a:xfrm>
            <a:off x="7916788" y="1683978"/>
            <a:ext cx="3856467" cy="1768214"/>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6">
            <a:extLst>
              <a:ext uri="{FF2B5EF4-FFF2-40B4-BE49-F238E27FC236}">
                <a16:creationId xmlns:a16="http://schemas.microsoft.com/office/drawing/2014/main" id="{353C424B-3258-4ADB-ADEB-F5F3C4CE6C21}"/>
              </a:ext>
            </a:extLst>
          </p:cNvPr>
          <p:cNvSpPr txBox="1">
            <a:spLocks/>
          </p:cNvSpPr>
          <p:nvPr/>
        </p:nvSpPr>
        <p:spPr>
          <a:xfrm>
            <a:off x="8130885" y="1836072"/>
            <a:ext cx="3163072" cy="14340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rPr>
              <a:t>What were some suggestions on how to protect your privacy?</a:t>
            </a:r>
          </a:p>
        </p:txBody>
      </p:sp>
      <p:sp>
        <p:nvSpPr>
          <p:cNvPr id="18" name="Rectangle 17"/>
          <p:cNvSpPr/>
          <p:nvPr/>
        </p:nvSpPr>
        <p:spPr>
          <a:xfrm>
            <a:off x="3581023" y="3702688"/>
            <a:ext cx="3856467" cy="1768214"/>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6">
            <a:extLst>
              <a:ext uri="{FF2B5EF4-FFF2-40B4-BE49-F238E27FC236}">
                <a16:creationId xmlns:a16="http://schemas.microsoft.com/office/drawing/2014/main" id="{353C424B-3258-4ADB-ADEB-F5F3C4CE6C21}"/>
              </a:ext>
            </a:extLst>
          </p:cNvPr>
          <p:cNvSpPr txBox="1">
            <a:spLocks/>
          </p:cNvSpPr>
          <p:nvPr/>
        </p:nvSpPr>
        <p:spPr>
          <a:xfrm>
            <a:off x="3795119" y="3854782"/>
            <a:ext cx="3031119" cy="14340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rPr>
              <a:t>What did they discuss about passwords?  Are you using strong passwords on your devices? </a:t>
            </a:r>
          </a:p>
        </p:txBody>
      </p:sp>
      <p:sp>
        <p:nvSpPr>
          <p:cNvPr id="20" name="Rectangle 19"/>
          <p:cNvSpPr/>
          <p:nvPr/>
        </p:nvSpPr>
        <p:spPr>
          <a:xfrm>
            <a:off x="7916788" y="3702688"/>
            <a:ext cx="3856467" cy="1768214"/>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6">
            <a:extLst>
              <a:ext uri="{FF2B5EF4-FFF2-40B4-BE49-F238E27FC236}">
                <a16:creationId xmlns:a16="http://schemas.microsoft.com/office/drawing/2014/main" id="{353C424B-3258-4ADB-ADEB-F5F3C4CE6C21}"/>
              </a:ext>
            </a:extLst>
          </p:cNvPr>
          <p:cNvSpPr txBox="1">
            <a:spLocks/>
          </p:cNvSpPr>
          <p:nvPr/>
        </p:nvSpPr>
        <p:spPr>
          <a:xfrm>
            <a:off x="8130885" y="3854782"/>
            <a:ext cx="3163072" cy="14340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800" dirty="0">
                <a:solidFill>
                  <a:schemeClr val="bg1"/>
                </a:solidFill>
              </a:rPr>
              <a:t>What are some of the consequences of you fail to keep that data safe? </a:t>
            </a:r>
          </a:p>
        </p:txBody>
      </p:sp>
      <p:sp>
        <p:nvSpPr>
          <p:cNvPr id="22" name="Rectangle 21">
            <a:extLst>
              <a:ext uri="{FF2B5EF4-FFF2-40B4-BE49-F238E27FC236}">
                <a16:creationId xmlns:a16="http://schemas.microsoft.com/office/drawing/2014/main" id="{C29B2D6D-60A2-43B3-92EF-E18E7EF04C25}"/>
              </a:ext>
            </a:extLst>
          </p:cNvPr>
          <p:cNvSpPr/>
          <p:nvPr/>
        </p:nvSpPr>
        <p:spPr>
          <a:xfrm>
            <a:off x="3410809" y="1683977"/>
            <a:ext cx="170214" cy="1768214"/>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US" sz="20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7AD83614-41B6-4981-B074-3D67EF56B291}"/>
              </a:ext>
            </a:extLst>
          </p:cNvPr>
          <p:cNvSpPr/>
          <p:nvPr/>
        </p:nvSpPr>
        <p:spPr>
          <a:xfrm>
            <a:off x="7746575" y="3702686"/>
            <a:ext cx="170213" cy="176821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US" sz="2000"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29B2D6D-60A2-43B3-92EF-E18E7EF04C25}"/>
              </a:ext>
            </a:extLst>
          </p:cNvPr>
          <p:cNvSpPr/>
          <p:nvPr/>
        </p:nvSpPr>
        <p:spPr>
          <a:xfrm>
            <a:off x="3410809" y="3691568"/>
            <a:ext cx="171284" cy="1779334"/>
          </a:xfrm>
          <a:prstGeom prst="rect">
            <a:avLst/>
          </a:prstGeom>
          <a:gradFill>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US" sz="20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C29B2D6D-60A2-43B3-92EF-E18E7EF04C25}"/>
              </a:ext>
            </a:extLst>
          </p:cNvPr>
          <p:cNvSpPr/>
          <p:nvPr/>
        </p:nvSpPr>
        <p:spPr>
          <a:xfrm>
            <a:off x="7746574" y="1683977"/>
            <a:ext cx="170214" cy="1768214"/>
          </a:xfrm>
          <a:prstGeom prst="rect">
            <a:avLst/>
          </a:prstGeom>
          <a:gradFill>
            <a:gsLst>
              <a:gs pos="0">
                <a:srgbClr val="04B04F">
                  <a:lumMod val="90000"/>
                </a:srgbClr>
              </a:gs>
              <a:gs pos="50000">
                <a:srgbClr val="00B14F"/>
              </a:gs>
              <a:gs pos="100000">
                <a:srgbClr val="04B04F">
                  <a:lumMod val="90000"/>
                  <a:lumOff val="10000"/>
                </a:srgbClr>
              </a:gs>
            </a:gsLst>
            <a:lin ang="162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0000" tIns="0" rtlCol="0" anchor="ctr"/>
          <a:lstStyle/>
          <a:p>
            <a:pPr algn="ctr"/>
            <a:endParaRPr lang="en-US" sz="2000"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0AA0AF5F-4419-45B0-9E2F-23A4C5ADBFC9}"/>
              </a:ext>
            </a:extLst>
          </p:cNvPr>
          <p:cNvPicPr>
            <a:picLocks noChangeAspect="1"/>
          </p:cNvPicPr>
          <p:nvPr/>
        </p:nvPicPr>
        <p:blipFill>
          <a:blip r:embed="rId2"/>
          <a:stretch>
            <a:fillRect/>
          </a:stretch>
        </p:blipFill>
        <p:spPr>
          <a:xfrm rot="16200000">
            <a:off x="2580369" y="1848727"/>
            <a:ext cx="621947" cy="621947"/>
          </a:xfrm>
          <a:prstGeom prst="rect">
            <a:avLst/>
          </a:prstGeom>
        </p:spPr>
      </p:pic>
      <p:sp>
        <p:nvSpPr>
          <p:cNvPr id="33" name="Rectangle 32">
            <a:extLst>
              <a:ext uri="{FF2B5EF4-FFF2-40B4-BE49-F238E27FC236}">
                <a16:creationId xmlns:a16="http://schemas.microsoft.com/office/drawing/2014/main" id="{DF7BB835-60CD-44FB-9E11-C934DD9EAD11}"/>
              </a:ext>
            </a:extLst>
          </p:cNvPr>
          <p:cNvSpPr/>
          <p:nvPr/>
        </p:nvSpPr>
        <p:spPr>
          <a:xfrm>
            <a:off x="2233237" y="2212076"/>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0AA0AF5F-4419-45B0-9E2F-23A4C5ADBFC9}"/>
              </a:ext>
            </a:extLst>
          </p:cNvPr>
          <p:cNvPicPr>
            <a:picLocks noChangeAspect="1"/>
          </p:cNvPicPr>
          <p:nvPr/>
        </p:nvPicPr>
        <p:blipFill>
          <a:blip r:embed="rId2"/>
          <a:stretch>
            <a:fillRect/>
          </a:stretch>
        </p:blipFill>
        <p:spPr>
          <a:xfrm rot="5400000">
            <a:off x="741090" y="4773562"/>
            <a:ext cx="621947" cy="621947"/>
          </a:xfrm>
          <a:prstGeom prst="rect">
            <a:avLst/>
          </a:prstGeom>
        </p:spPr>
      </p:pic>
      <p:sp>
        <p:nvSpPr>
          <p:cNvPr id="35" name="Rectangle 34">
            <a:extLst>
              <a:ext uri="{FF2B5EF4-FFF2-40B4-BE49-F238E27FC236}">
                <a16:creationId xmlns:a16="http://schemas.microsoft.com/office/drawing/2014/main" id="{DF7BB835-60CD-44FB-9E11-C934DD9EAD11}"/>
              </a:ext>
            </a:extLst>
          </p:cNvPr>
          <p:cNvSpPr/>
          <p:nvPr/>
        </p:nvSpPr>
        <p:spPr>
          <a:xfrm>
            <a:off x="1437414" y="4781027"/>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6F1E755A-CD89-45AA-8F5A-9E2829919525}"/>
              </a:ext>
            </a:extLst>
          </p:cNvPr>
          <p:cNvSpPr/>
          <p:nvPr/>
        </p:nvSpPr>
        <p:spPr>
          <a:xfrm>
            <a:off x="2542719" y="4073804"/>
            <a:ext cx="560117" cy="5601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ccc</a:t>
            </a:r>
          </a:p>
        </p:txBody>
      </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8563" r="5841"/>
          <a:stretch/>
        </p:blipFill>
        <p:spPr>
          <a:xfrm>
            <a:off x="743919" y="2548052"/>
            <a:ext cx="2433234" cy="2148132"/>
          </a:xfrm>
          <a:prstGeom prst="rect">
            <a:avLst/>
          </a:prstGeom>
        </p:spPr>
      </p:pic>
    </p:spTree>
    <p:extLst>
      <p:ext uri="{BB962C8B-B14F-4D97-AF65-F5344CB8AC3E}">
        <p14:creationId xmlns:p14="http://schemas.microsoft.com/office/powerpoint/2010/main" val="3048720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3101</TotalTime>
  <Words>939</Words>
  <Application>Microsoft Office PowerPoint</Application>
  <PresentationFormat>Widescreen</PresentationFormat>
  <Paragraphs>81</Paragraphs>
  <Slides>11</Slides>
  <Notes>3</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94</cp:revision>
  <dcterms:created xsi:type="dcterms:W3CDTF">2022-01-21T07:53:15Z</dcterms:created>
  <dcterms:modified xsi:type="dcterms:W3CDTF">2022-05-31T06:17:16Z</dcterms:modified>
</cp:coreProperties>
</file>