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84" r:id="rId3"/>
    <p:sldId id="305" r:id="rId4"/>
    <p:sldId id="306" r:id="rId5"/>
    <p:sldId id="307" r:id="rId6"/>
    <p:sldId id="299" r:id="rId7"/>
    <p:sldId id="308" r:id="rId8"/>
    <p:sldId id="309" r:id="rId9"/>
    <p:sldId id="317" r:id="rId10"/>
    <p:sldId id="310" r:id="rId11"/>
    <p:sldId id="311" r:id="rId12"/>
    <p:sldId id="312" r:id="rId13"/>
    <p:sldId id="313" r:id="rId14"/>
    <p:sldId id="302" r:id="rId15"/>
    <p:sldId id="314" r:id="rId16"/>
    <p:sldId id="315" r:id="rId17"/>
    <p:sldId id="316" r:id="rId18"/>
    <p:sldId id="31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529" userDrawn="1">
          <p15:clr>
            <a:srgbClr val="A4A3A4"/>
          </p15:clr>
        </p15:guide>
        <p15:guide id="3" pos="30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0BDCA5-7171-2BE5-C661-582D5FEE5252}" name="IT Department" initials="ID" userId="IT Departmen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 id="2" name="Swati Venkat" initials="SV" lastIdx="2" clrIdx="1">
    <p:extLst>
      <p:ext uri="{19B8F6BF-5375-455C-9EA6-DF929625EA0E}">
        <p15:presenceInfo xmlns:p15="http://schemas.microsoft.com/office/powerpoint/2012/main" userId="S::swati@redbaron.in::9c3fa7aa-3095-494f-87c9-d1624697a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E0"/>
    <a:srgbClr val="0064DF"/>
    <a:srgbClr val="04B04F"/>
    <a:srgbClr val="21B573"/>
    <a:srgbClr val="CFF9E2"/>
    <a:srgbClr val="DDF0FF"/>
    <a:srgbClr val="15B15B"/>
    <a:srgbClr val="FFFFFF"/>
    <a:srgbClr val="ED2224"/>
    <a:srgbClr val="5ED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32705E-87B5-4656-B95C-70F0599EFBE0}" v="2" dt="2022-05-31T06:09:06.6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61" autoAdjust="0"/>
    <p:restoredTop sz="93159" autoAdjust="0"/>
  </p:normalViewPr>
  <p:slideViewPr>
    <p:cSldViewPr snapToGrid="0" snapToObjects="1" showGuides="1">
      <p:cViewPr varScale="1">
        <p:scale>
          <a:sx n="60" d="100"/>
          <a:sy n="60" d="100"/>
        </p:scale>
        <p:origin x="978" y="72"/>
      </p:cViewPr>
      <p:guideLst>
        <p:guide orient="horz" pos="187"/>
        <p:guide pos="529"/>
        <p:guide pos="3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2699" userId="d41f716e-f956-461f-8b98-7761afdba872" providerId="ADAL" clId="{E632705E-87B5-4656-B95C-70F0599EFBE0}"/>
    <pc:docChg chg="custSel modSld">
      <pc:chgData name="2699" userId="d41f716e-f956-461f-8b98-7761afdba872" providerId="ADAL" clId="{E632705E-87B5-4656-B95C-70F0599EFBE0}" dt="2022-05-31T06:09:06.657" v="3" actId="1076"/>
      <pc:docMkLst>
        <pc:docMk/>
      </pc:docMkLst>
      <pc:sldChg chg="delSp modSp mod">
        <pc:chgData name="2699" userId="d41f716e-f956-461f-8b98-7761afdba872" providerId="ADAL" clId="{E632705E-87B5-4656-B95C-70F0599EFBE0}" dt="2022-05-31T06:09:06.657" v="3" actId="1076"/>
        <pc:sldMkLst>
          <pc:docMk/>
          <pc:sldMk cId="3994080834" sldId="318"/>
        </pc:sldMkLst>
        <pc:grpChg chg="del">
          <ac:chgData name="2699" userId="d41f716e-f956-461f-8b98-7761afdba872" providerId="ADAL" clId="{E632705E-87B5-4656-B95C-70F0599EFBE0}" dt="2022-05-31T06:08:57.244" v="0" actId="478"/>
          <ac:grpSpMkLst>
            <pc:docMk/>
            <pc:sldMk cId="3994080834" sldId="318"/>
            <ac:grpSpMk id="2" creationId="{04DCC066-D362-4588-B5B0-8AB8D6294002}"/>
          </ac:grpSpMkLst>
        </pc:grpChg>
        <pc:picChg chg="del topLvl">
          <ac:chgData name="2699" userId="d41f716e-f956-461f-8b98-7761afdba872" providerId="ADAL" clId="{E632705E-87B5-4656-B95C-70F0599EFBE0}" dt="2022-05-31T06:08:57.244" v="0" actId="478"/>
          <ac:picMkLst>
            <pc:docMk/>
            <pc:sldMk cId="3994080834" sldId="318"/>
            <ac:picMk id="9" creationId="{F200429E-7AED-374D-8DA9-80F70843F875}"/>
          </ac:picMkLst>
        </pc:picChg>
        <pc:picChg chg="mod topLvl">
          <ac:chgData name="2699" userId="d41f716e-f956-461f-8b98-7761afdba872" providerId="ADAL" clId="{E632705E-87B5-4656-B95C-70F0599EFBE0}" dt="2022-05-31T06:09:06.657" v="3" actId="1076"/>
          <ac:picMkLst>
            <pc:docMk/>
            <pc:sldMk cId="3994080834" sldId="318"/>
            <ac:picMk id="1026" creationId="{73A3A52A-857E-4314-8E4B-FF1DEC3C6C5F}"/>
          </ac:picMkLst>
        </pc:picChg>
        <pc:cxnChg chg="del">
          <ac:chgData name="2699" userId="d41f716e-f956-461f-8b98-7761afdba872" providerId="ADAL" clId="{E632705E-87B5-4656-B95C-70F0599EFBE0}" dt="2022-05-31T06:08:58.070" v="1" actId="478"/>
          <ac:cxnSpMkLst>
            <pc:docMk/>
            <pc:sldMk cId="3994080834" sldId="318"/>
            <ac:cxnSpMk id="3" creationId="{88CCBBDA-9B89-4633-BD6C-0B01745BD74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CC12C-3B9A-4184-839C-50AC7E2386FB}" type="datetimeFigureOut">
              <a:rPr lang="en-IN" smtClean="0"/>
              <a:t>31-05-2022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BF4F1-4607-4B3A-A010-FD649D2D8BC3}" type="slidenum">
              <a:rPr lang="en-IN" smtClean="0"/>
              <a:t>‹#›</a:t>
            </a:fld>
            <a:endParaRPr lang="en-IN"/>
          </a:p>
        </p:txBody>
      </p:sp>
    </p:spTree>
    <p:extLst>
      <p:ext uri="{BB962C8B-B14F-4D97-AF65-F5344CB8AC3E}">
        <p14:creationId xmlns:p14="http://schemas.microsoft.com/office/powerpoint/2010/main" val="2456922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itelock.com/blog/is-this-websit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DyO87X04Fj8"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hlinkClick r:id="rId3"/>
              </a:rPr>
              <a:t>https://www.sitelock.com/blog/is-this-website-s</a:t>
            </a:r>
            <a:endParaRPr lang="en-IN" dirty="0"/>
          </a:p>
        </p:txBody>
      </p:sp>
      <p:sp>
        <p:nvSpPr>
          <p:cNvPr id="4" name="Slide Number Placeholder 3"/>
          <p:cNvSpPr>
            <a:spLocks noGrp="1"/>
          </p:cNvSpPr>
          <p:nvPr>
            <p:ph type="sldNum" sz="quarter" idx="5"/>
          </p:nvPr>
        </p:nvSpPr>
        <p:spPr/>
        <p:txBody>
          <a:bodyPr/>
          <a:lstStyle/>
          <a:p>
            <a:fld id="{370B447F-8FF7-4692-A584-5C632AE0399D}" type="slidenum">
              <a:rPr lang="en-IN" smtClean="0"/>
              <a:t>6</a:t>
            </a:fld>
            <a:endParaRPr lang="en-IN"/>
          </a:p>
        </p:txBody>
      </p:sp>
    </p:spTree>
    <p:extLst>
      <p:ext uri="{BB962C8B-B14F-4D97-AF65-F5344CB8AC3E}">
        <p14:creationId xmlns:p14="http://schemas.microsoft.com/office/powerpoint/2010/main" val="847242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15</a:t>
            </a:fld>
            <a:endParaRPr lang="en-IN"/>
          </a:p>
        </p:txBody>
      </p:sp>
    </p:spTree>
    <p:extLst>
      <p:ext uri="{BB962C8B-B14F-4D97-AF65-F5344CB8AC3E}">
        <p14:creationId xmlns:p14="http://schemas.microsoft.com/office/powerpoint/2010/main" val="2952406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16</a:t>
            </a:fld>
            <a:endParaRPr lang="en-IN"/>
          </a:p>
        </p:txBody>
      </p:sp>
    </p:spTree>
    <p:extLst>
      <p:ext uri="{BB962C8B-B14F-4D97-AF65-F5344CB8AC3E}">
        <p14:creationId xmlns:p14="http://schemas.microsoft.com/office/powerpoint/2010/main" val="2190688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17</a:t>
            </a:fld>
            <a:endParaRPr lang="en-IN"/>
          </a:p>
        </p:txBody>
      </p:sp>
    </p:spTree>
    <p:extLst>
      <p:ext uri="{BB962C8B-B14F-4D97-AF65-F5344CB8AC3E}">
        <p14:creationId xmlns:p14="http://schemas.microsoft.com/office/powerpoint/2010/main" val="265014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7</a:t>
            </a:fld>
            <a:endParaRPr lang="en-IN"/>
          </a:p>
        </p:txBody>
      </p:sp>
    </p:spTree>
    <p:extLst>
      <p:ext uri="{BB962C8B-B14F-4D97-AF65-F5344CB8AC3E}">
        <p14:creationId xmlns:p14="http://schemas.microsoft.com/office/powerpoint/2010/main" val="1555886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8</a:t>
            </a:fld>
            <a:endParaRPr lang="en-IN"/>
          </a:p>
        </p:txBody>
      </p:sp>
    </p:spTree>
    <p:extLst>
      <p:ext uri="{BB962C8B-B14F-4D97-AF65-F5344CB8AC3E}">
        <p14:creationId xmlns:p14="http://schemas.microsoft.com/office/powerpoint/2010/main" val="250967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9</a:t>
            </a:fld>
            <a:endParaRPr lang="en-IN"/>
          </a:p>
        </p:txBody>
      </p:sp>
    </p:spTree>
    <p:extLst>
      <p:ext uri="{BB962C8B-B14F-4D97-AF65-F5344CB8AC3E}">
        <p14:creationId xmlns:p14="http://schemas.microsoft.com/office/powerpoint/2010/main" val="1702766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10</a:t>
            </a:fld>
            <a:endParaRPr lang="en-IN"/>
          </a:p>
        </p:txBody>
      </p:sp>
    </p:spTree>
    <p:extLst>
      <p:ext uri="{BB962C8B-B14F-4D97-AF65-F5344CB8AC3E}">
        <p14:creationId xmlns:p14="http://schemas.microsoft.com/office/powerpoint/2010/main" val="3952078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11</a:t>
            </a:fld>
            <a:endParaRPr lang="en-IN"/>
          </a:p>
        </p:txBody>
      </p:sp>
    </p:spTree>
    <p:extLst>
      <p:ext uri="{BB962C8B-B14F-4D97-AF65-F5344CB8AC3E}">
        <p14:creationId xmlns:p14="http://schemas.microsoft.com/office/powerpoint/2010/main" val="1953022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12</a:t>
            </a:fld>
            <a:endParaRPr lang="en-IN"/>
          </a:p>
        </p:txBody>
      </p:sp>
    </p:spTree>
    <p:extLst>
      <p:ext uri="{BB962C8B-B14F-4D97-AF65-F5344CB8AC3E}">
        <p14:creationId xmlns:p14="http://schemas.microsoft.com/office/powerpoint/2010/main" val="104871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13</a:t>
            </a:fld>
            <a:endParaRPr lang="en-IN"/>
          </a:p>
        </p:txBody>
      </p:sp>
    </p:spTree>
    <p:extLst>
      <p:ext uri="{BB962C8B-B14F-4D97-AF65-F5344CB8AC3E}">
        <p14:creationId xmlns:p14="http://schemas.microsoft.com/office/powerpoint/2010/main" val="3430189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hlinkClick r:id="rId3"/>
              </a:rPr>
              <a:t>https://www.youtube.com/watch?v=DyO87X04Fj8</a:t>
            </a:r>
            <a:endParaRPr lang="en-IN" dirty="0"/>
          </a:p>
        </p:txBody>
      </p:sp>
      <p:sp>
        <p:nvSpPr>
          <p:cNvPr id="4" name="Slide Number Placeholder 3"/>
          <p:cNvSpPr>
            <a:spLocks noGrp="1"/>
          </p:cNvSpPr>
          <p:nvPr>
            <p:ph type="sldNum" sz="quarter" idx="5"/>
          </p:nvPr>
        </p:nvSpPr>
        <p:spPr/>
        <p:txBody>
          <a:bodyPr/>
          <a:lstStyle/>
          <a:p>
            <a:fld id="{370B447F-8FF7-4692-A584-5C632AE0399D}" type="slidenum">
              <a:rPr lang="en-IN" smtClean="0"/>
              <a:t>14</a:t>
            </a:fld>
            <a:endParaRPr lang="en-IN"/>
          </a:p>
        </p:txBody>
      </p:sp>
    </p:spTree>
    <p:extLst>
      <p:ext uri="{BB962C8B-B14F-4D97-AF65-F5344CB8AC3E}">
        <p14:creationId xmlns:p14="http://schemas.microsoft.com/office/powerpoint/2010/main" val="14400966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92BA90-C641-6949-9D5B-1CBB977461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Title 1">
            <a:extLst>
              <a:ext uri="{FF2B5EF4-FFF2-40B4-BE49-F238E27FC236}">
                <a16:creationId xmlns:a16="http://schemas.microsoft.com/office/drawing/2014/main" id="{B2F65873-3D32-F748-993C-2CE34A10E6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196BA2-7480-6544-94D4-030E5E97F3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978D780B-1BA4-A746-B477-39D535B174AA}"/>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DA10B61-2396-7144-B64C-AAA65430D33A}"/>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pic>
        <p:nvPicPr>
          <p:cNvPr id="4" name="Picture 3">
            <a:extLst>
              <a:ext uri="{FF2B5EF4-FFF2-40B4-BE49-F238E27FC236}">
                <a16:creationId xmlns:a16="http://schemas.microsoft.com/office/drawing/2014/main" id="{CB0A0FC0-B879-B34E-8D99-1B7C7F76C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10" name="Slide Number Placeholder 5">
            <a:extLst>
              <a:ext uri="{FF2B5EF4-FFF2-40B4-BE49-F238E27FC236}">
                <a16:creationId xmlns:a16="http://schemas.microsoft.com/office/drawing/2014/main" id="{049EC8DC-05DB-914E-B2EA-45DB1F8632F0}"/>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Tree>
    <p:extLst>
      <p:ext uri="{BB962C8B-B14F-4D97-AF65-F5344CB8AC3E}">
        <p14:creationId xmlns:p14="http://schemas.microsoft.com/office/powerpoint/2010/main" val="40589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B4D84D-79A6-9044-9DA6-BA4AF97175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2" name="Title 1">
            <a:extLst>
              <a:ext uri="{FF2B5EF4-FFF2-40B4-BE49-F238E27FC236}">
                <a16:creationId xmlns:a16="http://schemas.microsoft.com/office/drawing/2014/main" id="{F61A5023-2B56-5943-A6B3-0261394ABB8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C2ECEA-1FE3-4D42-9093-A56418B6CD36}"/>
              </a:ext>
            </a:extLst>
          </p:cNvPr>
          <p:cNvSpPr>
            <a:spLocks noGrp="1"/>
          </p:cNvSpPr>
          <p:nvPr>
            <p:ph idx="1"/>
          </p:nvPr>
        </p:nvSpPr>
        <p:spPr>
          <a:xfrm>
            <a:off x="838200" y="1825625"/>
            <a:ext cx="10515600" cy="435133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id="{D7C2DAA7-708D-C745-B10D-12CECDFABA6F}"/>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9D4DE546-C634-054E-941B-78182981F59C}"/>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sp>
        <p:nvSpPr>
          <p:cNvPr id="10" name="Slide Number Placeholder 5">
            <a:extLst>
              <a:ext uri="{FF2B5EF4-FFF2-40B4-BE49-F238E27FC236}">
                <a16:creationId xmlns:a16="http://schemas.microsoft.com/office/drawing/2014/main" id="{7E0DFB33-842A-5947-8714-F2C5EBDE61CF}"/>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443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50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84C6C-3335-8845-B0A0-94AD52D90C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Rectangle 1">
            <a:extLst>
              <a:ext uri="{FF2B5EF4-FFF2-40B4-BE49-F238E27FC236}">
                <a16:creationId xmlns:a16="http://schemas.microsoft.com/office/drawing/2014/main" id="{845652A3-B36A-1547-96FA-F08B65EF0CFE}"/>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AF98A3C6-7CE6-154E-9D3A-58D7B905E6B3}"/>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pic>
        <p:nvPicPr>
          <p:cNvPr id="5" name="Picture 4">
            <a:extLst>
              <a:ext uri="{FF2B5EF4-FFF2-40B4-BE49-F238E27FC236}">
                <a16:creationId xmlns:a16="http://schemas.microsoft.com/office/drawing/2014/main" id="{458C5236-3EAD-8149-AEE9-60E4CC8490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6" name="Slide Number Placeholder 5">
            <a:extLst>
              <a:ext uri="{FF2B5EF4-FFF2-40B4-BE49-F238E27FC236}">
                <a16:creationId xmlns:a16="http://schemas.microsoft.com/office/drawing/2014/main" id="{F00629BE-65BC-C544-8C69-187421256449}"/>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
        <p:nvSpPr>
          <p:cNvPr id="7" name="Title Placeholder 1">
            <a:extLst>
              <a:ext uri="{FF2B5EF4-FFF2-40B4-BE49-F238E27FC236}">
                <a16:creationId xmlns:a16="http://schemas.microsoft.com/office/drawing/2014/main" id="{E6F81115-C783-427A-9254-54B6021A5131}"/>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8" name="Rectangle 7">
            <a:extLst>
              <a:ext uri="{FF2B5EF4-FFF2-40B4-BE49-F238E27FC236}">
                <a16:creationId xmlns:a16="http://schemas.microsoft.com/office/drawing/2014/main" id="{A43B28AD-5160-4875-932A-D4B2AB9FB1C1}"/>
              </a:ext>
            </a:extLst>
          </p:cNvPr>
          <p:cNvSpPr/>
          <p:nvPr userDrawn="1"/>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Tree>
    <p:extLst>
      <p:ext uri="{BB962C8B-B14F-4D97-AF65-F5344CB8AC3E}">
        <p14:creationId xmlns:p14="http://schemas.microsoft.com/office/powerpoint/2010/main" val="20625521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6AC22-A6E5-374E-BEA2-A6A125962433}"/>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3" name="Text Placeholder 2">
            <a:extLst>
              <a:ext uri="{FF2B5EF4-FFF2-40B4-BE49-F238E27FC236}">
                <a16:creationId xmlns:a16="http://schemas.microsoft.com/office/drawing/2014/main" id="{C8EE5531-68B3-604D-9B89-EAC9D16CF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a:t>
            </a:r>
            <a:r>
              <a:rPr lang="en-GB" dirty="0" err="1"/>
              <a:t>levela</a:t>
            </a:r>
            <a:endParaRPr lang="en-US" dirty="0"/>
          </a:p>
        </p:txBody>
      </p:sp>
    </p:spTree>
    <p:extLst>
      <p:ext uri="{BB962C8B-B14F-4D97-AF65-F5344CB8AC3E}">
        <p14:creationId xmlns:p14="http://schemas.microsoft.com/office/powerpoint/2010/main" val="250013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hf hdr="0" dt="0"/>
  <p:txStyles>
    <p:titleStyle>
      <a:lvl1pPr algn="l" defTabSz="914400" rtl="0" eaLnBrk="1" latinLnBrk="0" hangingPunct="1">
        <a:lnSpc>
          <a:spcPct val="90000"/>
        </a:lnSpc>
        <a:spcBef>
          <a:spcPct val="0"/>
        </a:spcBef>
        <a:buNone/>
        <a:defRPr lang="en-US" sz="3600" b="1" kern="1200" dirty="0">
          <a:solidFill>
            <a:srgbClr val="0064E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hyperlink" Target="https://www.businessinsider.in/tech/how-to/what-is-a-pop-up-blocker-how-to-enable-your-web-browsers-pop-up-blocker-or-disable-it-to-access-necessary-pop-ups/articleshow/77418194.cm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www.youtube.com/embed/DyO87X04Fj8?feature=oembed" TargetMode="External"/><Relationship Id="rId5" Type="http://schemas.openxmlformats.org/officeDocument/2006/relationships/image" Target="../media/image30.jpe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hyperlink" Target="https://support.google.com/accounts/answer/32050?hl=en&amp;co=GENIE.Platform%3DDesktop"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hyperlink" Target="https://support.microsoft.com/en-us/microsoft-edge/delete-cookies-in-microsoft-edge-63947406-40ac-c3b8-57b9-2a946a29ae09"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0.sv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hyperlink" Target="https://support.google.com/chrome/answer/95647?hl=en&amp;co=GENIE.Platform%3DAndroid" TargetMode="External"/><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www.sitelock.com/blog/is-this-website-saf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A82F36-AAF7-7647-968F-5AD0FAD80C8A}"/>
              </a:ext>
            </a:extLst>
          </p:cNvPr>
          <p:cNvSpPr/>
          <p:nvPr/>
        </p:nvSpPr>
        <p:spPr>
          <a:xfrm>
            <a:off x="7090787" y="2004484"/>
            <a:ext cx="3349451" cy="1077218"/>
          </a:xfrm>
          <a:prstGeom prst="rect">
            <a:avLst/>
          </a:prstGeom>
        </p:spPr>
        <p:txBody>
          <a:bodyPr wrap="square">
            <a:spAutoFit/>
          </a:bodyPr>
          <a:lstStyle/>
          <a:p>
            <a:r>
              <a:rPr lang="en-IN" sz="3200" b="1" spc="300" dirty="0">
                <a:solidFill>
                  <a:srgbClr val="0064DF"/>
                </a:solidFill>
                <a:latin typeface="Arial" panose="020B0604020202020204" pitchFamily="34" charset="0"/>
                <a:cs typeface="Arial" panose="020B0604020202020204" pitchFamily="34" charset="0"/>
              </a:rPr>
              <a:t>Digital Citizenship</a:t>
            </a:r>
            <a:endParaRPr lang="en-US" sz="3200" b="1" spc="300" dirty="0">
              <a:solidFill>
                <a:srgbClr val="0064D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0F6624D-9425-C649-BECB-EB431B6F3AA4}"/>
              </a:ext>
            </a:extLst>
          </p:cNvPr>
          <p:cNvSpPr/>
          <p:nvPr/>
        </p:nvSpPr>
        <p:spPr>
          <a:xfrm>
            <a:off x="7177873" y="1778558"/>
            <a:ext cx="1627833" cy="14067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10840" y="3619500"/>
            <a:ext cx="1242060" cy="124206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p:cNvPicPr>
            <a:picLocks noChangeAspect="1"/>
          </p:cNvPicPr>
          <p:nvPr/>
        </p:nvPicPr>
        <p:blipFill>
          <a:blip r:embed="rId2"/>
          <a:stretch>
            <a:fillRect/>
          </a:stretch>
        </p:blipFill>
        <p:spPr>
          <a:xfrm>
            <a:off x="3148211" y="3878740"/>
            <a:ext cx="767317" cy="769300"/>
          </a:xfrm>
          <a:prstGeom prst="rect">
            <a:avLst/>
          </a:prstGeom>
        </p:spPr>
      </p:pic>
      <p:pic>
        <p:nvPicPr>
          <p:cNvPr id="11" name="Picture 10">
            <a:extLst>
              <a:ext uri="{FF2B5EF4-FFF2-40B4-BE49-F238E27FC236}">
                <a16:creationId xmlns:a16="http://schemas.microsoft.com/office/drawing/2014/main" id="{B4C60E09-D857-4CF7-8B40-63181B8430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939" y="839660"/>
            <a:ext cx="4533265" cy="5178679"/>
          </a:xfrm>
          <a:prstGeom prst="rect">
            <a:avLst/>
          </a:prstGeom>
        </p:spPr>
      </p:pic>
      <p:sp>
        <p:nvSpPr>
          <p:cNvPr id="14" name="Rectangle 13">
            <a:extLst>
              <a:ext uri="{FF2B5EF4-FFF2-40B4-BE49-F238E27FC236}">
                <a16:creationId xmlns:a16="http://schemas.microsoft.com/office/drawing/2014/main" id="{E755846C-5BC6-4FF2-A7B1-37D5E4D17021}"/>
              </a:ext>
            </a:extLst>
          </p:cNvPr>
          <p:cNvSpPr/>
          <p:nvPr/>
        </p:nvSpPr>
        <p:spPr>
          <a:xfrm>
            <a:off x="7177872" y="3536950"/>
            <a:ext cx="5014127" cy="12890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3BF29FE7-0FF2-466D-BC05-365E43DA8BFE}"/>
              </a:ext>
            </a:extLst>
          </p:cNvPr>
          <p:cNvSpPr/>
          <p:nvPr/>
        </p:nvSpPr>
        <p:spPr>
          <a:xfrm>
            <a:off x="7386062" y="3536647"/>
            <a:ext cx="5101213" cy="1277273"/>
          </a:xfrm>
          <a:prstGeom prst="rect">
            <a:avLst/>
          </a:prstGeom>
        </p:spPr>
        <p:txBody>
          <a:bodyPr wrap="square">
            <a:spAutoFit/>
          </a:bodyPr>
          <a:lstStyle/>
          <a:p>
            <a:r>
              <a:rPr lang="en-US" sz="2400" spc="300" dirty="0">
                <a:solidFill>
                  <a:schemeClr val="bg1"/>
                </a:solidFill>
                <a:latin typeface="Arial" panose="020B0604020202020204" pitchFamily="34" charset="0"/>
                <a:cs typeface="Arial" panose="020B0604020202020204" pitchFamily="34" charset="0"/>
              </a:rPr>
              <a:t>Lesson 2</a:t>
            </a:r>
          </a:p>
          <a:p>
            <a:endParaRPr lang="en-US" sz="500" spc="300"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ACCESSING SAFE AND SECURE WEBSITES</a:t>
            </a:r>
          </a:p>
        </p:txBody>
      </p:sp>
    </p:spTree>
    <p:extLst>
      <p:ext uri="{BB962C8B-B14F-4D97-AF65-F5344CB8AC3E}">
        <p14:creationId xmlns:p14="http://schemas.microsoft.com/office/powerpoint/2010/main" val="3224545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6F290D0-075D-4AE1-811E-19A06479AF62}"/>
              </a:ext>
            </a:extLst>
          </p:cNvPr>
          <p:cNvSpPr/>
          <p:nvPr/>
        </p:nvSpPr>
        <p:spPr>
          <a:xfrm>
            <a:off x="828720" y="1800234"/>
            <a:ext cx="11363280" cy="3626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60000" rIns="432000" rtlCol="0" anchor="ctr"/>
          <a:lstStyle/>
          <a:p>
            <a:pPr marL="285750" indent="-285750">
              <a:spcBef>
                <a:spcPts val="600"/>
              </a:spcBef>
              <a:spcAft>
                <a:spcPts val="600"/>
              </a:spcAft>
              <a:buFont typeface="Arial" panose="020B0604020202020204" pitchFamily="34" charset="0"/>
              <a:buChar char="•"/>
            </a:pPr>
            <a:r>
              <a:rPr lang="en-US" sz="1600" dirty="0">
                <a:solidFill>
                  <a:schemeClr val="tx1"/>
                </a:solidFill>
              </a:rPr>
              <a:t>A Pop-up is a graphical display area, usually a small window, that suddenly appears or pops-up on top of a webpage.  </a:t>
            </a:r>
          </a:p>
          <a:p>
            <a:pPr marL="285750" indent="-285750">
              <a:spcBef>
                <a:spcPts val="600"/>
              </a:spcBef>
              <a:spcAft>
                <a:spcPts val="600"/>
              </a:spcAft>
              <a:buFont typeface="Arial" panose="020B0604020202020204" pitchFamily="34" charset="0"/>
              <a:buChar char="•"/>
            </a:pPr>
            <a:r>
              <a:rPr lang="en-US" sz="1600" dirty="0">
                <a:solidFill>
                  <a:schemeClr val="tx1"/>
                </a:solidFill>
              </a:rPr>
              <a:t>For example, in the above exercise, when you clicked on the padlock symbol, you got a small box popping up. That was a pop-up!</a:t>
            </a:r>
          </a:p>
          <a:p>
            <a:pPr marL="285750" indent="-285750">
              <a:spcBef>
                <a:spcPts val="600"/>
              </a:spcBef>
              <a:spcAft>
                <a:spcPts val="600"/>
              </a:spcAft>
              <a:buFont typeface="Arial" panose="020B0604020202020204" pitchFamily="34" charset="0"/>
              <a:buChar char="•"/>
            </a:pPr>
            <a:r>
              <a:rPr lang="en-US" sz="1600" dirty="0">
                <a:solidFill>
                  <a:schemeClr val="tx1"/>
                </a:solidFill>
              </a:rPr>
              <a:t>Pop-ups may be used to show you ads or may ask you if you would like to allow notifications from the website (click “block”)</a:t>
            </a:r>
          </a:p>
          <a:p>
            <a:pPr marL="285750" indent="-285750">
              <a:spcBef>
                <a:spcPts val="600"/>
              </a:spcBef>
              <a:spcAft>
                <a:spcPts val="600"/>
              </a:spcAft>
              <a:buFont typeface="Arial" panose="020B0604020202020204" pitchFamily="34" charset="0"/>
              <a:buChar char="•"/>
            </a:pPr>
            <a:r>
              <a:rPr lang="en-US" sz="1600" dirty="0">
                <a:solidFill>
                  <a:schemeClr val="tx1"/>
                </a:solidFill>
              </a:rPr>
              <a:t>Look for the small “X” in the corner of the pop-up window to close the window.  </a:t>
            </a:r>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10</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Pop-ups</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5B1E5D-1BEF-41FB-BA29-D9868EE75534}"/>
              </a:ext>
            </a:extLst>
          </p:cNvPr>
          <p:cNvSpPr/>
          <p:nvPr/>
        </p:nvSpPr>
        <p:spPr>
          <a:xfrm>
            <a:off x="597137" y="1242049"/>
            <a:ext cx="8662610" cy="416204"/>
          </a:xfrm>
          <a:prstGeom prst="rect">
            <a:avLst/>
          </a:prstGeom>
        </p:spPr>
        <p:txBody>
          <a:bodyPr wrap="square">
            <a:spAutoFit/>
          </a:bodyPr>
          <a:lstStyle/>
          <a:p>
            <a:pPr marL="126997" defTabSz="1219170">
              <a:lnSpc>
                <a:spcPct val="115000"/>
              </a:lnSpc>
              <a:spcBef>
                <a:spcPts val="600"/>
              </a:spcBef>
              <a:spcAft>
                <a:spcPts val="600"/>
              </a:spcAft>
              <a:buSzPct val="100000"/>
            </a:pPr>
            <a:r>
              <a:rPr lang="en-US" sz="2000" b="1" kern="0" dirty="0">
                <a:latin typeface="Arial" panose="020B0604020202020204" pitchFamily="34" charset="0"/>
                <a:ea typeface="Montserrat"/>
                <a:cs typeface="Arial" panose="020B0604020202020204" pitchFamily="34" charset="0"/>
                <a:sym typeface="Montserrat"/>
              </a:rPr>
              <a:t>Have you heard of a pop-up? </a:t>
            </a:r>
          </a:p>
        </p:txBody>
      </p:sp>
      <p:pic>
        <p:nvPicPr>
          <p:cNvPr id="37" name="Picture 36">
            <a:extLst>
              <a:ext uri="{FF2B5EF4-FFF2-40B4-BE49-F238E27FC236}">
                <a16:creationId xmlns:a16="http://schemas.microsoft.com/office/drawing/2014/main" id="{539518D8-332D-417C-924F-8D0176DEA5A2}"/>
              </a:ext>
            </a:extLst>
          </p:cNvPr>
          <p:cNvPicPr>
            <a:picLocks noChangeAspect="1"/>
          </p:cNvPicPr>
          <p:nvPr/>
        </p:nvPicPr>
        <p:blipFill>
          <a:blip r:embed="rId3"/>
          <a:srcRect/>
          <a:stretch/>
        </p:blipFill>
        <p:spPr>
          <a:xfrm>
            <a:off x="828720" y="1800234"/>
            <a:ext cx="5586958" cy="3626288"/>
          </a:xfrm>
          <a:prstGeom prst="rect">
            <a:avLst/>
          </a:prstGeom>
        </p:spPr>
      </p:pic>
      <p:sp>
        <p:nvSpPr>
          <p:cNvPr id="38" name="Oval 37">
            <a:extLst>
              <a:ext uri="{FF2B5EF4-FFF2-40B4-BE49-F238E27FC236}">
                <a16:creationId xmlns:a16="http://schemas.microsoft.com/office/drawing/2014/main" id="{E86D996B-6577-4FA6-8615-5332A503259A}"/>
              </a:ext>
            </a:extLst>
          </p:cNvPr>
          <p:cNvSpPr/>
          <p:nvPr/>
        </p:nvSpPr>
        <p:spPr>
          <a:xfrm>
            <a:off x="828720" y="5563022"/>
            <a:ext cx="910394" cy="910394"/>
          </a:xfrm>
          <a:prstGeom prst="ellipse">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3D48C1B-11F5-4E05-B91C-C18A6E9187E0}"/>
              </a:ext>
            </a:extLst>
          </p:cNvPr>
          <p:cNvSpPr/>
          <p:nvPr/>
        </p:nvSpPr>
        <p:spPr>
          <a:xfrm>
            <a:off x="1910081" y="5575864"/>
            <a:ext cx="5471159" cy="777457"/>
          </a:xfrm>
          <a:prstGeom prst="rect">
            <a:avLst/>
          </a:prstGeom>
        </p:spPr>
        <p:txBody>
          <a:bodyPr wrap="square">
            <a:spAutoFit/>
          </a:bodyPr>
          <a:lstStyle/>
          <a:p>
            <a:pPr marL="126997" defTabSz="1219170">
              <a:lnSpc>
                <a:spcPct val="115000"/>
              </a:lnSpc>
              <a:spcBef>
                <a:spcPts val="600"/>
              </a:spcBef>
              <a:spcAft>
                <a:spcPts val="600"/>
              </a:spcAft>
              <a:buSzPct val="100000"/>
            </a:pPr>
            <a:r>
              <a:rPr lang="en-US" sz="2000" kern="0" dirty="0">
                <a:latin typeface="Arial" panose="020B0604020202020204" pitchFamily="34" charset="0"/>
                <a:ea typeface="Montserrat"/>
                <a:cs typeface="Arial" panose="020B0604020202020204" pitchFamily="34" charset="0"/>
                <a:sym typeface="Montserrat"/>
              </a:rPr>
              <a:t>Learn more about how to manage pop-ups by reading this article: </a:t>
            </a:r>
            <a:r>
              <a:rPr lang="en-IN" sz="2000" b="0" i="0" u="sng" strike="noStrike" dirty="0">
                <a:solidFill>
                  <a:srgbClr val="1155CC"/>
                </a:solidFill>
                <a:effectLst/>
                <a:latin typeface="Calibri" panose="020F0502020204030204" pitchFamily="34" charset="0"/>
                <a:hlinkClick r:id="rId4"/>
              </a:rPr>
              <a:t>pop-up blockers.</a:t>
            </a:r>
            <a:r>
              <a:rPr lang="en-US" sz="2000" kern="0" dirty="0">
                <a:latin typeface="Arial" panose="020B0604020202020204" pitchFamily="34" charset="0"/>
                <a:ea typeface="Montserrat"/>
                <a:cs typeface="Arial" panose="020B0604020202020204" pitchFamily="34" charset="0"/>
                <a:sym typeface="Montserrat"/>
              </a:rPr>
              <a:t> </a:t>
            </a:r>
          </a:p>
        </p:txBody>
      </p:sp>
      <p:grpSp>
        <p:nvGrpSpPr>
          <p:cNvPr id="41" name="Group 40">
            <a:extLst>
              <a:ext uri="{FF2B5EF4-FFF2-40B4-BE49-F238E27FC236}">
                <a16:creationId xmlns:a16="http://schemas.microsoft.com/office/drawing/2014/main" id="{92C1C355-9E32-4CF2-941B-7BB25F5CBD3E}"/>
              </a:ext>
            </a:extLst>
          </p:cNvPr>
          <p:cNvGrpSpPr/>
          <p:nvPr/>
        </p:nvGrpSpPr>
        <p:grpSpPr>
          <a:xfrm>
            <a:off x="7552207" y="5575864"/>
            <a:ext cx="1675408" cy="825333"/>
            <a:chOff x="1984094" y="4239607"/>
            <a:chExt cx="2533650" cy="1248117"/>
          </a:xfrm>
        </p:grpSpPr>
        <p:sp>
          <p:nvSpPr>
            <p:cNvPr id="42" name="Rectangle: Rounded Corners 41">
              <a:hlinkClick r:id="rId4"/>
              <a:extLst>
                <a:ext uri="{FF2B5EF4-FFF2-40B4-BE49-F238E27FC236}">
                  <a16:creationId xmlns:a16="http://schemas.microsoft.com/office/drawing/2014/main" id="{66B8EA6D-40EE-4AB9-B0DB-9057059E5CA4}"/>
                </a:ext>
              </a:extLst>
            </p:cNvPr>
            <p:cNvSpPr/>
            <p:nvPr/>
          </p:nvSpPr>
          <p:spPr>
            <a:xfrm>
              <a:off x="1984094" y="4239607"/>
              <a:ext cx="2533650" cy="685800"/>
            </a:xfrm>
            <a:prstGeom prst="roundRect">
              <a:avLst>
                <a:gd name="adj" fmla="val 50000"/>
              </a:avLst>
            </a:prstGeom>
            <a:gradFill flip="none" rotWithShape="1">
              <a:gsLst>
                <a:gs pos="0">
                  <a:srgbClr val="00B14F">
                    <a:shade val="30000"/>
                    <a:satMod val="115000"/>
                  </a:srgbClr>
                </a:gs>
                <a:gs pos="50000">
                  <a:srgbClr val="00B14F">
                    <a:shade val="67500"/>
                    <a:satMod val="115000"/>
                  </a:srgbClr>
                </a:gs>
                <a:gs pos="100000">
                  <a:srgbClr val="00B14F">
                    <a:shade val="100000"/>
                    <a:satMod val="115000"/>
                  </a:srgbClr>
                </a:gs>
              </a:gsLst>
              <a:lin ang="16200000" scaled="1"/>
              <a:tileRect/>
            </a:gra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Click here</a:t>
              </a:r>
              <a:endParaRPr lang="en-IN" dirty="0">
                <a:solidFill>
                  <a:schemeClr val="bg1"/>
                </a:solidFill>
                <a:latin typeface="Arial" panose="020B0604020202020204" pitchFamily="34" charset="0"/>
                <a:cs typeface="Arial" panose="020B0604020202020204" pitchFamily="34" charset="0"/>
              </a:endParaRPr>
            </a:p>
          </p:txBody>
        </p:sp>
        <p:pic>
          <p:nvPicPr>
            <p:cNvPr id="43" name="Graphic 42">
              <a:extLst>
                <a:ext uri="{FF2B5EF4-FFF2-40B4-BE49-F238E27FC236}">
                  <a16:creationId xmlns:a16="http://schemas.microsoft.com/office/drawing/2014/main" id="{F0F6E310-8FAF-439D-9DB2-BC72B7B948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63486" y="4608188"/>
              <a:ext cx="554258" cy="879536"/>
            </a:xfrm>
            <a:prstGeom prst="rect">
              <a:avLst/>
            </a:prstGeom>
          </p:spPr>
        </p:pic>
      </p:grpSp>
    </p:spTree>
    <p:extLst>
      <p:ext uri="{BB962C8B-B14F-4D97-AF65-F5344CB8AC3E}">
        <p14:creationId xmlns:p14="http://schemas.microsoft.com/office/powerpoint/2010/main" val="2727829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0C9AA60-DA2A-4E19-9F21-0DB5E90B6072}"/>
              </a:ext>
            </a:extLst>
          </p:cNvPr>
          <p:cNvSpPr/>
          <p:nvPr/>
        </p:nvSpPr>
        <p:spPr>
          <a:xfrm>
            <a:off x="5715000" y="4366349"/>
            <a:ext cx="5992792" cy="19041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tIns="72000" rtlCol="0" anchor="ctr"/>
          <a:lstStyle/>
          <a:p>
            <a:pPr>
              <a:spcBef>
                <a:spcPts val="300"/>
              </a:spcBef>
              <a:spcAft>
                <a:spcPts val="300"/>
              </a:spcAft>
            </a:pPr>
            <a:r>
              <a:rPr lang="en-US" sz="2200" b="1" dirty="0"/>
              <a:t>A “RED” website is: </a:t>
            </a:r>
          </a:p>
          <a:p>
            <a:pPr marL="285750" indent="-285750">
              <a:spcBef>
                <a:spcPts val="300"/>
              </a:spcBef>
              <a:spcAft>
                <a:spcPts val="300"/>
              </a:spcAft>
              <a:buFont typeface="Arial" panose="020B0604020202020204" pitchFamily="34" charset="0"/>
              <a:buChar char="•"/>
            </a:pPr>
            <a:r>
              <a:rPr lang="en-US" sz="1600" dirty="0"/>
              <a:t>A site that is not right for you.</a:t>
            </a:r>
          </a:p>
          <a:p>
            <a:pPr marL="285750" indent="-285750">
              <a:spcBef>
                <a:spcPts val="300"/>
              </a:spcBef>
              <a:spcAft>
                <a:spcPts val="300"/>
              </a:spcAft>
              <a:buFont typeface="Arial" panose="020B0604020202020204" pitchFamily="34" charset="0"/>
              <a:buChar char="•"/>
            </a:pPr>
            <a:r>
              <a:rPr lang="en-US" sz="1600" dirty="0"/>
              <a:t>A website that encourages risky or illegal </a:t>
            </a:r>
            <a:r>
              <a:rPr lang="en-US" sz="1600" dirty="0" err="1"/>
              <a:t>behaviour</a:t>
            </a:r>
            <a:r>
              <a:rPr lang="en-US" sz="1600" dirty="0"/>
              <a:t>. </a:t>
            </a:r>
          </a:p>
          <a:p>
            <a:pPr marL="285750" indent="-285750">
              <a:spcBef>
                <a:spcPts val="300"/>
              </a:spcBef>
              <a:spcAft>
                <a:spcPts val="300"/>
              </a:spcAft>
              <a:buFont typeface="Arial" panose="020B0604020202020204" pitchFamily="34" charset="0"/>
              <a:buChar char="•"/>
            </a:pPr>
            <a:r>
              <a:rPr lang="en-US" sz="1600" dirty="0"/>
              <a:t>A place you might have gone by accident.</a:t>
            </a:r>
          </a:p>
          <a:p>
            <a:pPr marL="285750" indent="-285750">
              <a:spcBef>
                <a:spcPts val="300"/>
              </a:spcBef>
              <a:spcAft>
                <a:spcPts val="300"/>
              </a:spcAft>
              <a:buFont typeface="Arial" panose="020B0604020202020204" pitchFamily="34" charset="0"/>
              <a:buChar char="•"/>
            </a:pPr>
            <a:r>
              <a:rPr lang="en-US" sz="1600" dirty="0"/>
              <a:t>Filled with things that are for adults.</a:t>
            </a:r>
          </a:p>
        </p:txBody>
      </p:sp>
      <p:sp>
        <p:nvSpPr>
          <p:cNvPr id="23" name="Rectangle 22">
            <a:extLst>
              <a:ext uri="{FF2B5EF4-FFF2-40B4-BE49-F238E27FC236}">
                <a16:creationId xmlns:a16="http://schemas.microsoft.com/office/drawing/2014/main" id="{27FC24BA-6ECC-47CA-B59F-23F50C7773B0}"/>
              </a:ext>
            </a:extLst>
          </p:cNvPr>
          <p:cNvSpPr/>
          <p:nvPr/>
        </p:nvSpPr>
        <p:spPr>
          <a:xfrm>
            <a:off x="5715000" y="2436471"/>
            <a:ext cx="5992792" cy="190413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tIns="72000" rtlCol="0" anchor="ctr"/>
          <a:lstStyle/>
          <a:p>
            <a:pPr>
              <a:spcBef>
                <a:spcPts val="300"/>
              </a:spcBef>
              <a:spcAft>
                <a:spcPts val="300"/>
              </a:spcAft>
            </a:pPr>
            <a:r>
              <a:rPr lang="en-US" sz="2200" b="1" dirty="0">
                <a:solidFill>
                  <a:schemeClr val="tx1"/>
                </a:solidFill>
              </a:rPr>
              <a:t>A “YELLOW” website is:</a:t>
            </a:r>
          </a:p>
          <a:p>
            <a:pPr marL="285750" indent="-285750">
              <a:spcBef>
                <a:spcPts val="300"/>
              </a:spcBef>
              <a:spcAft>
                <a:spcPts val="300"/>
              </a:spcAft>
              <a:buFont typeface="Arial" panose="020B0604020202020204" pitchFamily="34" charset="0"/>
              <a:buChar char="•"/>
            </a:pPr>
            <a:r>
              <a:rPr lang="en-US" sz="1600" dirty="0">
                <a:solidFill>
                  <a:schemeClr val="tx1"/>
                </a:solidFill>
              </a:rPr>
              <a:t>A site you are not sure is right for you.</a:t>
            </a:r>
          </a:p>
          <a:p>
            <a:pPr marL="285750" indent="-285750">
              <a:spcBef>
                <a:spcPts val="300"/>
              </a:spcBef>
              <a:spcAft>
                <a:spcPts val="300"/>
              </a:spcAft>
              <a:buFont typeface="Arial" panose="020B0604020202020204" pitchFamily="34" charset="0"/>
              <a:buChar char="•"/>
            </a:pPr>
            <a:r>
              <a:rPr lang="en-US" sz="1600" dirty="0">
                <a:solidFill>
                  <a:schemeClr val="tx1"/>
                </a:solidFill>
              </a:rPr>
              <a:t>One that asks for information such as who you are, where you live, your phone number or email.</a:t>
            </a:r>
          </a:p>
          <a:p>
            <a:pPr marL="285750" indent="-285750">
              <a:spcBef>
                <a:spcPts val="300"/>
              </a:spcBef>
              <a:spcAft>
                <a:spcPts val="300"/>
              </a:spcAft>
              <a:buFont typeface="Arial" panose="020B0604020202020204" pitchFamily="34" charset="0"/>
              <a:buChar char="•"/>
            </a:pPr>
            <a:r>
              <a:rPr lang="en-US" sz="1600" dirty="0">
                <a:solidFill>
                  <a:schemeClr val="tx1"/>
                </a:solidFill>
              </a:rPr>
              <a:t>A place where people are allowed to communicate freely with others, even those that they do not know. </a:t>
            </a:r>
          </a:p>
        </p:txBody>
      </p:sp>
      <p:sp>
        <p:nvSpPr>
          <p:cNvPr id="8" name="Rectangle 7">
            <a:extLst>
              <a:ext uri="{FF2B5EF4-FFF2-40B4-BE49-F238E27FC236}">
                <a16:creationId xmlns:a16="http://schemas.microsoft.com/office/drawing/2014/main" id="{9E95EA7D-55B7-42CF-8FC5-3758AB282FD9}"/>
              </a:ext>
            </a:extLst>
          </p:cNvPr>
          <p:cNvSpPr/>
          <p:nvPr/>
        </p:nvSpPr>
        <p:spPr>
          <a:xfrm>
            <a:off x="5715000" y="503499"/>
            <a:ext cx="5992792" cy="19041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tIns="72000" rtlCol="0" anchor="ctr"/>
          <a:lstStyle/>
          <a:p>
            <a:pPr>
              <a:spcBef>
                <a:spcPts val="300"/>
              </a:spcBef>
              <a:spcAft>
                <a:spcPts val="300"/>
              </a:spcAft>
            </a:pPr>
            <a:r>
              <a:rPr lang="en-US" sz="2200" b="1" dirty="0"/>
              <a:t>A “GREEN” website is: </a:t>
            </a:r>
          </a:p>
          <a:p>
            <a:pPr marL="285750" indent="-285750">
              <a:spcBef>
                <a:spcPts val="300"/>
              </a:spcBef>
              <a:spcAft>
                <a:spcPts val="300"/>
              </a:spcAft>
              <a:buFont typeface="Arial" panose="020B0604020202020204" pitchFamily="34" charset="0"/>
              <a:buChar char="•"/>
            </a:pPr>
            <a:r>
              <a:rPr lang="en-US" sz="1600" dirty="0"/>
              <a:t>A good site for kids your age to visit.</a:t>
            </a:r>
          </a:p>
          <a:p>
            <a:pPr marL="285750" indent="-285750">
              <a:spcBef>
                <a:spcPts val="300"/>
              </a:spcBef>
              <a:spcAft>
                <a:spcPts val="300"/>
              </a:spcAft>
              <a:buFont typeface="Arial" panose="020B0604020202020204" pitchFamily="34" charset="0"/>
              <a:buChar char="•"/>
            </a:pPr>
            <a:r>
              <a:rPr lang="en-US" sz="1600" dirty="0"/>
              <a:t>Fun, with things for you to do and see.</a:t>
            </a:r>
          </a:p>
          <a:p>
            <a:pPr marL="285750" indent="-285750">
              <a:spcBef>
                <a:spcPts val="300"/>
              </a:spcBef>
              <a:spcAft>
                <a:spcPts val="300"/>
              </a:spcAft>
              <a:buFont typeface="Arial" panose="020B0604020202020204" pitchFamily="34" charset="0"/>
              <a:buChar char="•"/>
            </a:pPr>
            <a:r>
              <a:rPr lang="en-US" sz="1600" dirty="0"/>
              <a:t>Has appropriate words.</a:t>
            </a:r>
          </a:p>
          <a:p>
            <a:pPr marL="285750" indent="-285750">
              <a:spcBef>
                <a:spcPts val="300"/>
              </a:spcBef>
              <a:spcAft>
                <a:spcPts val="300"/>
              </a:spcAft>
              <a:buFont typeface="Arial" panose="020B0604020202020204" pitchFamily="34" charset="0"/>
              <a:buChar char="•"/>
            </a:pPr>
            <a:r>
              <a:rPr lang="en-US" sz="1600" dirty="0"/>
              <a:t>Doesn’t let you talk to people you don’t know.</a:t>
            </a:r>
          </a:p>
        </p:txBody>
      </p:sp>
      <p:grpSp>
        <p:nvGrpSpPr>
          <p:cNvPr id="7" name="Group 6">
            <a:extLst>
              <a:ext uri="{FF2B5EF4-FFF2-40B4-BE49-F238E27FC236}">
                <a16:creationId xmlns:a16="http://schemas.microsoft.com/office/drawing/2014/main" id="{DE5B6F48-8302-41F9-9FE8-19FA4ED84616}"/>
              </a:ext>
            </a:extLst>
          </p:cNvPr>
          <p:cNvGrpSpPr/>
          <p:nvPr/>
        </p:nvGrpSpPr>
        <p:grpSpPr>
          <a:xfrm>
            <a:off x="5533992" y="503499"/>
            <a:ext cx="746941" cy="5798914"/>
            <a:chOff x="5428527" y="296863"/>
            <a:chExt cx="998150" cy="7895982"/>
          </a:xfrm>
        </p:grpSpPr>
        <p:pic>
          <p:nvPicPr>
            <p:cNvPr id="5" name="Picture 4">
              <a:extLst>
                <a:ext uri="{FF2B5EF4-FFF2-40B4-BE49-F238E27FC236}">
                  <a16:creationId xmlns:a16="http://schemas.microsoft.com/office/drawing/2014/main" id="{EB15E861-ED56-45E8-98A8-C9B64917B3B7}"/>
                </a:ext>
              </a:extLst>
            </p:cNvPr>
            <p:cNvPicPr>
              <a:picLocks noChangeAspect="1"/>
            </p:cNvPicPr>
            <p:nvPr/>
          </p:nvPicPr>
          <p:blipFill>
            <a:blip r:embed="rId3"/>
            <a:stretch>
              <a:fillRect/>
            </a:stretch>
          </p:blipFill>
          <p:spPr>
            <a:xfrm>
              <a:off x="5428527" y="296863"/>
              <a:ext cx="998150" cy="2655362"/>
            </a:xfrm>
            <a:prstGeom prst="rect">
              <a:avLst/>
            </a:prstGeom>
          </p:spPr>
        </p:pic>
        <p:pic>
          <p:nvPicPr>
            <p:cNvPr id="19" name="Picture 18">
              <a:extLst>
                <a:ext uri="{FF2B5EF4-FFF2-40B4-BE49-F238E27FC236}">
                  <a16:creationId xmlns:a16="http://schemas.microsoft.com/office/drawing/2014/main" id="{43B643D8-DDC6-4EE7-A974-C00F891C2CE9}"/>
                </a:ext>
              </a:extLst>
            </p:cNvPr>
            <p:cNvPicPr>
              <a:picLocks noChangeAspect="1"/>
            </p:cNvPicPr>
            <p:nvPr/>
          </p:nvPicPr>
          <p:blipFill>
            <a:blip r:embed="rId3"/>
            <a:stretch>
              <a:fillRect/>
            </a:stretch>
          </p:blipFill>
          <p:spPr>
            <a:xfrm>
              <a:off x="5428527" y="2889593"/>
              <a:ext cx="998150" cy="2655362"/>
            </a:xfrm>
            <a:prstGeom prst="rect">
              <a:avLst/>
            </a:prstGeom>
          </p:spPr>
        </p:pic>
        <p:pic>
          <p:nvPicPr>
            <p:cNvPr id="20" name="Picture 19">
              <a:extLst>
                <a:ext uri="{FF2B5EF4-FFF2-40B4-BE49-F238E27FC236}">
                  <a16:creationId xmlns:a16="http://schemas.microsoft.com/office/drawing/2014/main" id="{15602E71-D568-410A-A2C1-08B1A39A2708}"/>
                </a:ext>
              </a:extLst>
            </p:cNvPr>
            <p:cNvPicPr>
              <a:picLocks noChangeAspect="1"/>
            </p:cNvPicPr>
            <p:nvPr/>
          </p:nvPicPr>
          <p:blipFill>
            <a:blip r:embed="rId3"/>
            <a:stretch>
              <a:fillRect/>
            </a:stretch>
          </p:blipFill>
          <p:spPr>
            <a:xfrm>
              <a:off x="5428527" y="5537482"/>
              <a:ext cx="998150" cy="2655363"/>
            </a:xfrm>
            <a:prstGeom prst="rect">
              <a:avLst/>
            </a:prstGeom>
          </p:spPr>
        </p:pic>
      </p:grpSp>
      <p:sp>
        <p:nvSpPr>
          <p:cNvPr id="14" name="Rectangle 13">
            <a:extLst>
              <a:ext uri="{FF2B5EF4-FFF2-40B4-BE49-F238E27FC236}">
                <a16:creationId xmlns:a16="http://schemas.microsoft.com/office/drawing/2014/main" id="{D4B372D6-F0AD-44C5-9B8F-400835E461E5}"/>
              </a:ext>
            </a:extLst>
          </p:cNvPr>
          <p:cNvSpPr/>
          <p:nvPr/>
        </p:nvSpPr>
        <p:spPr>
          <a:xfrm>
            <a:off x="1" y="-4850"/>
            <a:ext cx="5428526" cy="6573961"/>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11</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50" y="307757"/>
            <a:ext cx="5700838" cy="1089529"/>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Websites as Traffic Lights </a:t>
            </a:r>
            <a:endParaRPr lang="en-IN" sz="3600" b="1" dirty="0">
              <a:solidFill>
                <a:schemeClr val="bg1"/>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sp>
        <p:nvSpPr>
          <p:cNvPr id="15" name="Rectangle 14">
            <a:extLst>
              <a:ext uri="{FF2B5EF4-FFF2-40B4-BE49-F238E27FC236}">
                <a16:creationId xmlns:a16="http://schemas.microsoft.com/office/drawing/2014/main" id="{473FE133-A1DB-4064-BCBF-9B32BBD54367}"/>
              </a:ext>
            </a:extLst>
          </p:cNvPr>
          <p:cNvSpPr/>
          <p:nvPr/>
        </p:nvSpPr>
        <p:spPr>
          <a:xfrm>
            <a:off x="839788" y="1458332"/>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92591B1-EA4F-4728-9505-10EA9E8962CB}"/>
              </a:ext>
            </a:extLst>
          </p:cNvPr>
          <p:cNvSpPr/>
          <p:nvPr/>
        </p:nvSpPr>
        <p:spPr>
          <a:xfrm>
            <a:off x="597138" y="1754959"/>
            <a:ext cx="4570958" cy="2333716"/>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solidFill>
                  <a:schemeClr val="bg1"/>
                </a:solidFill>
                <a:latin typeface="Arial" panose="020B0604020202020204" pitchFamily="34" charset="0"/>
                <a:ea typeface="Montserrat"/>
                <a:cs typeface="Arial" panose="020B0604020202020204" pitchFamily="34" charset="0"/>
                <a:sym typeface="Montserrat"/>
              </a:rPr>
              <a:t>Did you know that there are almost 118Cr websites worldwide! </a:t>
            </a:r>
          </a:p>
          <a:p>
            <a:pPr marL="126997" defTabSz="1219170">
              <a:lnSpc>
                <a:spcPct val="115000"/>
              </a:lnSpc>
              <a:spcBef>
                <a:spcPts val="600"/>
              </a:spcBef>
              <a:spcAft>
                <a:spcPts val="600"/>
              </a:spcAft>
              <a:buSzPct val="100000"/>
            </a:pPr>
            <a:r>
              <a:rPr lang="en-US" sz="2400" b="1" kern="0" dirty="0">
                <a:solidFill>
                  <a:schemeClr val="bg1"/>
                </a:solidFill>
                <a:latin typeface="Arial" panose="020B0604020202020204" pitchFamily="34" charset="0"/>
                <a:ea typeface="Montserrat"/>
                <a:cs typeface="Arial" panose="020B0604020202020204" pitchFamily="34" charset="0"/>
                <a:sym typeface="Montserrat"/>
              </a:rPr>
              <a:t>Which ones are safe for you to visit? </a:t>
            </a:r>
          </a:p>
        </p:txBody>
      </p:sp>
      <p:pic>
        <p:nvPicPr>
          <p:cNvPr id="11" name="Graphic 10">
            <a:extLst>
              <a:ext uri="{FF2B5EF4-FFF2-40B4-BE49-F238E27FC236}">
                <a16:creationId xmlns:a16="http://schemas.microsoft.com/office/drawing/2014/main" id="{64971B83-AB93-4314-B8AC-8927FB3AEA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424" y="4175742"/>
            <a:ext cx="4517039" cy="2333715"/>
          </a:xfrm>
          <a:prstGeom prst="rect">
            <a:avLst/>
          </a:prstGeom>
        </p:spPr>
      </p:pic>
    </p:spTree>
    <p:extLst>
      <p:ext uri="{BB962C8B-B14F-4D97-AF65-F5344CB8AC3E}">
        <p14:creationId xmlns:p14="http://schemas.microsoft.com/office/powerpoint/2010/main" val="3636572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EDB5A1-CE4C-4942-A136-4086426492A6}"/>
              </a:ext>
            </a:extLst>
          </p:cNvPr>
          <p:cNvPicPr>
            <a:picLocks noChangeAspect="1"/>
          </p:cNvPicPr>
          <p:nvPr/>
        </p:nvPicPr>
        <p:blipFill>
          <a:blip r:embed="rId3"/>
          <a:stretch>
            <a:fillRect/>
          </a:stretch>
        </p:blipFill>
        <p:spPr>
          <a:xfrm>
            <a:off x="839787" y="2036581"/>
            <a:ext cx="4088187" cy="3069833"/>
          </a:xfrm>
          <a:prstGeom prst="rect">
            <a:avLst/>
          </a:prstGeom>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12</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Hands on!</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317D9AA-B248-4F08-9E64-B47AB9833E5C}"/>
              </a:ext>
            </a:extLst>
          </p:cNvPr>
          <p:cNvPicPr>
            <a:picLocks noChangeAspect="1"/>
          </p:cNvPicPr>
          <p:nvPr/>
        </p:nvPicPr>
        <p:blipFill>
          <a:blip r:embed="rId4"/>
          <a:stretch>
            <a:fillRect/>
          </a:stretch>
        </p:blipFill>
        <p:spPr>
          <a:xfrm rot="16200000">
            <a:off x="4306027" y="1318060"/>
            <a:ext cx="621947" cy="621947"/>
          </a:xfrm>
          <a:prstGeom prst="rect">
            <a:avLst/>
          </a:prstGeom>
        </p:spPr>
      </p:pic>
      <p:sp>
        <p:nvSpPr>
          <p:cNvPr id="16" name="Rectangle 15">
            <a:extLst>
              <a:ext uri="{FF2B5EF4-FFF2-40B4-BE49-F238E27FC236}">
                <a16:creationId xmlns:a16="http://schemas.microsoft.com/office/drawing/2014/main" id="{B60675F1-AC0D-4EA7-BC92-9E57CB43227E}"/>
              </a:ext>
            </a:extLst>
          </p:cNvPr>
          <p:cNvSpPr/>
          <p:nvPr/>
        </p:nvSpPr>
        <p:spPr>
          <a:xfrm>
            <a:off x="3958895" y="1681409"/>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1AC82F4E-692A-4EAE-8011-1B9383CBA2AC}"/>
              </a:ext>
            </a:extLst>
          </p:cNvPr>
          <p:cNvSpPr/>
          <p:nvPr/>
        </p:nvSpPr>
        <p:spPr>
          <a:xfrm>
            <a:off x="3799428" y="3924996"/>
            <a:ext cx="1005566" cy="10055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ccc</a:t>
            </a:r>
          </a:p>
        </p:txBody>
      </p:sp>
      <p:sp>
        <p:nvSpPr>
          <p:cNvPr id="18" name="Rectangle 17">
            <a:extLst>
              <a:ext uri="{FF2B5EF4-FFF2-40B4-BE49-F238E27FC236}">
                <a16:creationId xmlns:a16="http://schemas.microsoft.com/office/drawing/2014/main" id="{E3E074C9-4FDC-4599-ACEC-9F6BAD26A196}"/>
              </a:ext>
            </a:extLst>
          </p:cNvPr>
          <p:cNvSpPr/>
          <p:nvPr/>
        </p:nvSpPr>
        <p:spPr>
          <a:xfrm>
            <a:off x="839788" y="5150878"/>
            <a:ext cx="917463" cy="917463"/>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AFF4A04-601C-4AA5-8E1D-ACA85DBBE7CD}"/>
              </a:ext>
            </a:extLst>
          </p:cNvPr>
          <p:cNvSpPr/>
          <p:nvPr/>
        </p:nvSpPr>
        <p:spPr>
          <a:xfrm>
            <a:off x="1836064" y="5150878"/>
            <a:ext cx="365665" cy="365665"/>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CA00958-0C89-4D89-9A52-FF170E764AAD}"/>
              </a:ext>
            </a:extLst>
          </p:cNvPr>
          <p:cNvSpPr/>
          <p:nvPr/>
        </p:nvSpPr>
        <p:spPr>
          <a:xfrm>
            <a:off x="5625041" y="2525119"/>
            <a:ext cx="4899454" cy="9997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US">
                <a:latin typeface="Arial" panose="020B0604020202020204" pitchFamily="34" charset="0"/>
                <a:cs typeface="Arial" panose="020B0604020202020204" pitchFamily="34" charset="0"/>
              </a:rPr>
              <a:t>What results did you get? </a:t>
            </a:r>
          </a:p>
        </p:txBody>
      </p:sp>
      <p:sp>
        <p:nvSpPr>
          <p:cNvPr id="23" name="Rectangle 22">
            <a:extLst>
              <a:ext uri="{FF2B5EF4-FFF2-40B4-BE49-F238E27FC236}">
                <a16:creationId xmlns:a16="http://schemas.microsoft.com/office/drawing/2014/main" id="{9B66E2C5-3938-4A99-82CA-72540ED43FD1}"/>
              </a:ext>
            </a:extLst>
          </p:cNvPr>
          <p:cNvSpPr/>
          <p:nvPr/>
        </p:nvSpPr>
        <p:spPr>
          <a:xfrm>
            <a:off x="5625041" y="1318060"/>
            <a:ext cx="4899454" cy="999781"/>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US" dirty="0">
                <a:latin typeface="Arial" panose="020B0604020202020204" pitchFamily="34" charset="0"/>
                <a:cs typeface="Arial" panose="020B0604020202020204" pitchFamily="34" charset="0"/>
              </a:rPr>
              <a:t>In your search bar, type “Fun games to play with friends”</a:t>
            </a:r>
          </a:p>
        </p:txBody>
      </p:sp>
      <p:sp>
        <p:nvSpPr>
          <p:cNvPr id="26" name="Triangle 38">
            <a:extLst>
              <a:ext uri="{FF2B5EF4-FFF2-40B4-BE49-F238E27FC236}">
                <a16:creationId xmlns:a16="http://schemas.microsoft.com/office/drawing/2014/main" id="{D0F6AAF1-69ED-4DCC-94F6-68FDD6C88A4E}"/>
              </a:ext>
            </a:extLst>
          </p:cNvPr>
          <p:cNvSpPr/>
          <p:nvPr/>
        </p:nvSpPr>
        <p:spPr>
          <a:xfrm rot="5400000">
            <a:off x="5260710" y="1610453"/>
            <a:ext cx="720097" cy="308429"/>
          </a:xfrm>
          <a:prstGeom prst="triangle">
            <a:avLst/>
          </a:prstGeom>
          <a:solidFill>
            <a:srgbClr val="0064E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41">
            <a:extLst>
              <a:ext uri="{FF2B5EF4-FFF2-40B4-BE49-F238E27FC236}">
                <a16:creationId xmlns:a16="http://schemas.microsoft.com/office/drawing/2014/main" id="{B54D1C4A-015D-4838-863B-50A053491E8B}"/>
              </a:ext>
            </a:extLst>
          </p:cNvPr>
          <p:cNvSpPr/>
          <p:nvPr/>
        </p:nvSpPr>
        <p:spPr>
          <a:xfrm rot="5400000">
            <a:off x="5260710" y="2870568"/>
            <a:ext cx="720097" cy="308429"/>
          </a:xfrm>
          <a:prstGeom prst="triangle">
            <a:avLst/>
          </a:prstGeom>
          <a:solidFill>
            <a:schemeClr val="accent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4C2B747-7865-4279-AA16-808C6B581F85}"/>
              </a:ext>
            </a:extLst>
          </p:cNvPr>
          <p:cNvSpPr/>
          <p:nvPr/>
        </p:nvSpPr>
        <p:spPr>
          <a:xfrm>
            <a:off x="5625041" y="4895558"/>
            <a:ext cx="4899454" cy="99978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US">
                <a:latin typeface="Arial" panose="020B0604020202020204" pitchFamily="34" charset="0"/>
                <a:cs typeface="Arial" panose="020B0604020202020204" pitchFamily="34" charset="0"/>
              </a:rPr>
              <a:t>If you are unsure, ask an adult for help!</a:t>
            </a:r>
          </a:p>
        </p:txBody>
      </p:sp>
      <p:sp>
        <p:nvSpPr>
          <p:cNvPr id="29" name="Rectangle 28">
            <a:extLst>
              <a:ext uri="{FF2B5EF4-FFF2-40B4-BE49-F238E27FC236}">
                <a16:creationId xmlns:a16="http://schemas.microsoft.com/office/drawing/2014/main" id="{5F92C4FD-B380-4EBC-8099-CEC495133119}"/>
              </a:ext>
            </a:extLst>
          </p:cNvPr>
          <p:cNvSpPr/>
          <p:nvPr/>
        </p:nvSpPr>
        <p:spPr>
          <a:xfrm>
            <a:off x="5625041" y="3688726"/>
            <a:ext cx="4899454" cy="99978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US">
                <a:latin typeface="Arial" panose="020B0604020202020204" pitchFamily="34" charset="0"/>
                <a:cs typeface="Arial" panose="020B0604020202020204" pitchFamily="34" charset="0"/>
              </a:rPr>
              <a:t>What are some of the clues which indicate that the website is appropriate? </a:t>
            </a:r>
          </a:p>
        </p:txBody>
      </p:sp>
      <p:sp>
        <p:nvSpPr>
          <p:cNvPr id="32" name="Triangle 38">
            <a:extLst>
              <a:ext uri="{FF2B5EF4-FFF2-40B4-BE49-F238E27FC236}">
                <a16:creationId xmlns:a16="http://schemas.microsoft.com/office/drawing/2014/main" id="{C81767DB-94F7-416C-BEA1-82D85D8B7D72}"/>
              </a:ext>
            </a:extLst>
          </p:cNvPr>
          <p:cNvSpPr/>
          <p:nvPr/>
        </p:nvSpPr>
        <p:spPr>
          <a:xfrm rot="5400000">
            <a:off x="5260710" y="3981119"/>
            <a:ext cx="720097" cy="308429"/>
          </a:xfrm>
          <a:prstGeom prst="triangle">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41">
            <a:extLst>
              <a:ext uri="{FF2B5EF4-FFF2-40B4-BE49-F238E27FC236}">
                <a16:creationId xmlns:a16="http://schemas.microsoft.com/office/drawing/2014/main" id="{143174FA-048C-4E59-AD00-EB879E3C7849}"/>
              </a:ext>
            </a:extLst>
          </p:cNvPr>
          <p:cNvSpPr/>
          <p:nvPr/>
        </p:nvSpPr>
        <p:spPr>
          <a:xfrm rot="5400000">
            <a:off x="5260710" y="5241234"/>
            <a:ext cx="720097" cy="308429"/>
          </a:xfrm>
          <a:prstGeom prst="triangle">
            <a:avLst/>
          </a:prstGeom>
          <a:solidFill>
            <a:srgbClr val="00B05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4079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A9B93A1-E5CD-4E5A-BB7D-C8EC643DDFCB}"/>
              </a:ext>
            </a:extLst>
          </p:cNvPr>
          <p:cNvSpPr/>
          <p:nvPr/>
        </p:nvSpPr>
        <p:spPr>
          <a:xfrm>
            <a:off x="1" y="-4850"/>
            <a:ext cx="6477002" cy="657396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13</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Digital Footprints Recap</a:t>
            </a:r>
            <a:endParaRPr lang="en-IN" sz="3600" b="1" dirty="0">
              <a:solidFill>
                <a:schemeClr val="bg1"/>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93829E8-337E-4D8C-B255-A4CC4F6DB0A4}"/>
              </a:ext>
            </a:extLst>
          </p:cNvPr>
          <p:cNvPicPr>
            <a:picLocks noChangeAspect="1"/>
          </p:cNvPicPr>
          <p:nvPr/>
        </p:nvPicPr>
        <p:blipFill>
          <a:blip r:embed="rId3"/>
          <a:stretch>
            <a:fillRect/>
          </a:stretch>
        </p:blipFill>
        <p:spPr>
          <a:xfrm rot="19495499">
            <a:off x="9537486" y="2305660"/>
            <a:ext cx="1746655" cy="2513479"/>
          </a:xfrm>
          <a:prstGeom prst="rect">
            <a:avLst/>
          </a:prstGeom>
          <a:effectLst>
            <a:outerShdw blurRad="63500" sx="102000" sy="102000" algn="ctr" rotWithShape="0">
              <a:prstClr val="black">
                <a:alpha val="40000"/>
              </a:prstClr>
            </a:outerShdw>
          </a:effectLst>
        </p:spPr>
      </p:pic>
      <p:pic>
        <p:nvPicPr>
          <p:cNvPr id="25" name="Graphic 24">
            <a:extLst>
              <a:ext uri="{FF2B5EF4-FFF2-40B4-BE49-F238E27FC236}">
                <a16:creationId xmlns:a16="http://schemas.microsoft.com/office/drawing/2014/main" id="{0E85C324-330F-4DF0-89A4-31B2F3A619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05194" y="2448129"/>
            <a:ext cx="1202790" cy="2644643"/>
          </a:xfrm>
          <a:prstGeom prst="rect">
            <a:avLst/>
          </a:prstGeom>
          <a:effectLst>
            <a:outerShdw blurRad="63500" sx="102000" sy="102000" algn="ctr" rotWithShape="0">
              <a:prstClr val="black">
                <a:alpha val="40000"/>
              </a:prstClr>
            </a:outerShdw>
          </a:effectLst>
        </p:spPr>
      </p:pic>
      <p:grpSp>
        <p:nvGrpSpPr>
          <p:cNvPr id="30" name="Group 29">
            <a:extLst>
              <a:ext uri="{FF2B5EF4-FFF2-40B4-BE49-F238E27FC236}">
                <a16:creationId xmlns:a16="http://schemas.microsoft.com/office/drawing/2014/main" id="{82C196DE-3E93-47F1-B0AB-2E8CD8933248}"/>
              </a:ext>
            </a:extLst>
          </p:cNvPr>
          <p:cNvGrpSpPr/>
          <p:nvPr/>
        </p:nvGrpSpPr>
        <p:grpSpPr>
          <a:xfrm>
            <a:off x="8867797" y="3770450"/>
            <a:ext cx="873955" cy="491282"/>
            <a:chOff x="8871920" y="4492174"/>
            <a:chExt cx="873955" cy="491282"/>
          </a:xfrm>
        </p:grpSpPr>
        <p:sp>
          <p:nvSpPr>
            <p:cNvPr id="31" name="Arrow: Right 30">
              <a:extLst>
                <a:ext uri="{FF2B5EF4-FFF2-40B4-BE49-F238E27FC236}">
                  <a16:creationId xmlns:a16="http://schemas.microsoft.com/office/drawing/2014/main" id="{C84AC452-76B6-409A-BD47-1CE67B90CBF9}"/>
                </a:ext>
              </a:extLst>
            </p:cNvPr>
            <p:cNvSpPr/>
            <p:nvPr/>
          </p:nvSpPr>
          <p:spPr>
            <a:xfrm>
              <a:off x="8957063" y="4492174"/>
              <a:ext cx="788812" cy="491282"/>
            </a:xfrm>
            <a:prstGeom prst="rightArrow">
              <a:avLst>
                <a:gd name="adj1" fmla="val 52907"/>
                <a:gd name="adj2" fmla="val 57755"/>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Arrow: Right 33">
              <a:extLst>
                <a:ext uri="{FF2B5EF4-FFF2-40B4-BE49-F238E27FC236}">
                  <a16:creationId xmlns:a16="http://schemas.microsoft.com/office/drawing/2014/main" id="{AC94EB3C-DABD-486B-B57D-E9781643000B}"/>
                </a:ext>
              </a:extLst>
            </p:cNvPr>
            <p:cNvSpPr/>
            <p:nvPr/>
          </p:nvSpPr>
          <p:spPr>
            <a:xfrm>
              <a:off x="8911820" y="4492174"/>
              <a:ext cx="788812" cy="491282"/>
            </a:xfrm>
            <a:prstGeom prst="rightArrow">
              <a:avLst>
                <a:gd name="adj1" fmla="val 52907"/>
                <a:gd name="adj2" fmla="val 5775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Arrow: Right 34">
              <a:extLst>
                <a:ext uri="{FF2B5EF4-FFF2-40B4-BE49-F238E27FC236}">
                  <a16:creationId xmlns:a16="http://schemas.microsoft.com/office/drawing/2014/main" id="{2950806A-FDAF-482E-9C90-988AF813F457}"/>
                </a:ext>
              </a:extLst>
            </p:cNvPr>
            <p:cNvSpPr/>
            <p:nvPr/>
          </p:nvSpPr>
          <p:spPr>
            <a:xfrm>
              <a:off x="8871920" y="4492174"/>
              <a:ext cx="788812" cy="491282"/>
            </a:xfrm>
            <a:prstGeom prst="rightArrow">
              <a:avLst>
                <a:gd name="adj1" fmla="val 52907"/>
                <a:gd name="adj2" fmla="val 5775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6" name="Rectangle 35">
            <a:extLst>
              <a:ext uri="{FF2B5EF4-FFF2-40B4-BE49-F238E27FC236}">
                <a16:creationId xmlns:a16="http://schemas.microsoft.com/office/drawing/2014/main" id="{83F57E89-2AD5-4038-A631-1B094E00C7F9}"/>
              </a:ext>
            </a:extLst>
          </p:cNvPr>
          <p:cNvSpPr/>
          <p:nvPr/>
        </p:nvSpPr>
        <p:spPr>
          <a:xfrm>
            <a:off x="597138" y="1366845"/>
            <a:ext cx="4570958" cy="1330364"/>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solidFill>
                  <a:schemeClr val="bg1"/>
                </a:solidFill>
                <a:latin typeface="Arial" panose="020B0604020202020204" pitchFamily="34" charset="0"/>
                <a:ea typeface="Montserrat"/>
                <a:cs typeface="Arial" panose="020B0604020202020204" pitchFamily="34" charset="0"/>
                <a:sym typeface="Montserrat"/>
              </a:rPr>
              <a:t>What do you remember about digital footprints from the level 1 course?  </a:t>
            </a:r>
          </a:p>
        </p:txBody>
      </p:sp>
      <p:sp>
        <p:nvSpPr>
          <p:cNvPr id="38" name="Rectangle 37">
            <a:extLst>
              <a:ext uri="{FF2B5EF4-FFF2-40B4-BE49-F238E27FC236}">
                <a16:creationId xmlns:a16="http://schemas.microsoft.com/office/drawing/2014/main" id="{85C09DD4-B7E9-439B-A065-AD89A2FE9359}"/>
              </a:ext>
            </a:extLst>
          </p:cNvPr>
          <p:cNvSpPr/>
          <p:nvPr/>
        </p:nvSpPr>
        <p:spPr>
          <a:xfrm>
            <a:off x="597138" y="3120771"/>
            <a:ext cx="5595318" cy="2693751"/>
          </a:xfrm>
          <a:prstGeom prst="rect">
            <a:avLst/>
          </a:prstGeom>
        </p:spPr>
        <p:txBody>
          <a:bodyPr wrap="square">
            <a:spAutoFit/>
          </a:bodyPr>
          <a:lstStyle/>
          <a:p>
            <a:pPr marL="469897" indent="-342900" defTabSz="1219170">
              <a:lnSpc>
                <a:spcPct val="115000"/>
              </a:lnSpc>
              <a:spcBef>
                <a:spcPts val="600"/>
              </a:spcBef>
              <a:spcAft>
                <a:spcPts val="600"/>
              </a:spcAft>
              <a:buSzPct val="100000"/>
              <a:buFont typeface="Arial" panose="020B0604020202020204" pitchFamily="34" charset="0"/>
              <a:buChar char="•"/>
            </a:pPr>
            <a:r>
              <a:rPr lang="en-US" sz="2000" kern="0" dirty="0">
                <a:solidFill>
                  <a:schemeClr val="bg1"/>
                </a:solidFill>
                <a:latin typeface="Arial" panose="020B0604020202020204" pitchFamily="34" charset="0"/>
                <a:ea typeface="Montserrat"/>
                <a:cs typeface="Arial" panose="020B0604020202020204" pitchFamily="34" charset="0"/>
                <a:sym typeface="Montserrat"/>
              </a:rPr>
              <a:t>Digital Footprints are the trails of data that you leave when you are on the Internet as a result of your online activity. </a:t>
            </a:r>
          </a:p>
          <a:p>
            <a:pPr marL="469897" indent="-342900" defTabSz="1219170">
              <a:lnSpc>
                <a:spcPct val="115000"/>
              </a:lnSpc>
              <a:spcBef>
                <a:spcPts val="600"/>
              </a:spcBef>
              <a:spcAft>
                <a:spcPts val="600"/>
              </a:spcAft>
              <a:buSzPct val="100000"/>
              <a:buFont typeface="Arial" panose="020B0604020202020204" pitchFamily="34" charset="0"/>
              <a:buChar char="•"/>
            </a:pPr>
            <a:br>
              <a:rPr lang="en-US" sz="2000" kern="0" dirty="0">
                <a:solidFill>
                  <a:schemeClr val="bg1"/>
                </a:solidFill>
                <a:latin typeface="Arial" panose="020B0604020202020204" pitchFamily="34" charset="0"/>
                <a:ea typeface="Montserrat"/>
                <a:cs typeface="Arial" panose="020B0604020202020204" pitchFamily="34" charset="0"/>
                <a:sym typeface="Montserrat"/>
              </a:rPr>
            </a:br>
            <a:r>
              <a:rPr lang="en-US" sz="2000" kern="0" dirty="0">
                <a:solidFill>
                  <a:schemeClr val="bg1"/>
                </a:solidFill>
                <a:latin typeface="Arial" panose="020B0604020202020204" pitchFamily="34" charset="0"/>
                <a:ea typeface="Montserrat"/>
                <a:cs typeface="Arial" panose="020B0604020202020204" pitchFamily="34" charset="0"/>
                <a:sym typeface="Montserrat"/>
              </a:rPr>
              <a:t>Your digital footprint can be your emails, your social media posts, or any of your search history.  </a:t>
            </a:r>
          </a:p>
        </p:txBody>
      </p:sp>
    </p:spTree>
    <p:extLst>
      <p:ext uri="{BB962C8B-B14F-4D97-AF65-F5344CB8AC3E}">
        <p14:creationId xmlns:p14="http://schemas.microsoft.com/office/powerpoint/2010/main" val="1479876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82207-8660-4DC7-8E50-B91DDE340D62}"/>
              </a:ext>
            </a:extLst>
          </p:cNvPr>
          <p:cNvPicPr>
            <a:picLocks noChangeAspect="1"/>
          </p:cNvPicPr>
          <p:nvPr/>
        </p:nvPicPr>
        <p:blipFill>
          <a:blip r:embed="rId4"/>
          <a:srcRect t="9795" b="9795"/>
          <a:stretch/>
        </p:blipFill>
        <p:spPr>
          <a:xfrm>
            <a:off x="0" y="0"/>
            <a:ext cx="12192000" cy="6535678"/>
          </a:xfrm>
          <a:prstGeom prst="rect">
            <a:avLst/>
          </a:prstGeom>
        </p:spPr>
      </p:pic>
      <p:sp>
        <p:nvSpPr>
          <p:cNvPr id="13" name="Rectangle 12">
            <a:extLst>
              <a:ext uri="{FF2B5EF4-FFF2-40B4-BE49-F238E27FC236}">
                <a16:creationId xmlns:a16="http://schemas.microsoft.com/office/drawing/2014/main" id="{CC893FCA-E0F7-4012-8520-FDEB3F13C946}"/>
              </a:ext>
            </a:extLst>
          </p:cNvPr>
          <p:cNvSpPr/>
          <p:nvPr/>
        </p:nvSpPr>
        <p:spPr>
          <a:xfrm>
            <a:off x="3231356" y="1616869"/>
            <a:ext cx="5741194" cy="358378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C5595B10-05B4-4EE5-B4B9-6AC84F3BA302}"/>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
        <p:nvSpPr>
          <p:cNvPr id="5" name="Footer Placeholder 4">
            <a:extLst>
              <a:ext uri="{FF2B5EF4-FFF2-40B4-BE49-F238E27FC236}">
                <a16:creationId xmlns:a16="http://schemas.microsoft.com/office/drawing/2014/main" id="{756B6DE0-9EBD-457F-9128-649E75B92D0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sp>
        <p:nvSpPr>
          <p:cNvPr id="4" name="Slide Number Placeholder 3">
            <a:extLst>
              <a:ext uri="{FF2B5EF4-FFF2-40B4-BE49-F238E27FC236}">
                <a16:creationId xmlns:a16="http://schemas.microsoft.com/office/drawing/2014/main" id="{EF389030-9C33-4143-8B7B-94477BDB9FA2}"/>
              </a:ext>
            </a:extLst>
          </p:cNvPr>
          <p:cNvSpPr>
            <a:spLocks noGrp="1"/>
          </p:cNvSpPr>
          <p:nvPr>
            <p:ph type="sldNum" sz="quarter" idx="4"/>
          </p:nvPr>
        </p:nvSpPr>
        <p:spPr/>
        <p:txBody>
          <a:bodyPr/>
          <a:lstStyle/>
          <a:p>
            <a:fld id="{DF4F9C9C-BF1B-1D48-A1E3-EB2A40351E54}" type="slidenum">
              <a:rPr lang="en-US" smtClean="0"/>
              <a:pPr/>
              <a:t>14</a:t>
            </a:fld>
            <a:endParaRPr lang="en-US" dirty="0"/>
          </a:p>
        </p:txBody>
      </p:sp>
      <p:sp>
        <p:nvSpPr>
          <p:cNvPr id="2" name="Title 1">
            <a:extLst>
              <a:ext uri="{FF2B5EF4-FFF2-40B4-BE49-F238E27FC236}">
                <a16:creationId xmlns:a16="http://schemas.microsoft.com/office/drawing/2014/main" id="{22F273C9-2F90-44DB-9291-AD76AD6FD0F1}"/>
              </a:ext>
            </a:extLst>
          </p:cNvPr>
          <p:cNvSpPr>
            <a:spLocks noGrp="1"/>
          </p:cNvSpPr>
          <p:nvPr>
            <p:ph type="title"/>
          </p:nvPr>
        </p:nvSpPr>
        <p:spPr/>
        <p:txBody>
          <a:bodyPr/>
          <a:lstStyle/>
          <a:p>
            <a:r>
              <a:rPr lang="en-US" dirty="0"/>
              <a:t>Cookies</a:t>
            </a:r>
            <a:endParaRPr lang="en-IN" dirty="0"/>
          </a:p>
        </p:txBody>
      </p:sp>
      <p:sp>
        <p:nvSpPr>
          <p:cNvPr id="14" name="Rectangle 13">
            <a:extLst>
              <a:ext uri="{FF2B5EF4-FFF2-40B4-BE49-F238E27FC236}">
                <a16:creationId xmlns:a16="http://schemas.microsoft.com/office/drawing/2014/main" id="{BBCCE142-16A6-473A-9C4C-9DD3F60C086D}"/>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What are Cookies? // and what &quot;crumbs&quot; are you leaving on the internet?">
            <a:hlinkClick r:id="" action="ppaction://media"/>
            <a:extLst>
              <a:ext uri="{FF2B5EF4-FFF2-40B4-BE49-F238E27FC236}">
                <a16:creationId xmlns:a16="http://schemas.microsoft.com/office/drawing/2014/main" id="{8A23803C-B1CF-4CAB-8C76-97C77AD5171F}"/>
              </a:ext>
            </a:extLst>
          </p:cNvPr>
          <p:cNvPicPr>
            <a:picLocks noRot="1" noChangeAspect="1"/>
          </p:cNvPicPr>
          <p:nvPr>
            <a:videoFile r:link="rId1"/>
          </p:nvPr>
        </p:nvPicPr>
        <p:blipFill>
          <a:blip r:embed="rId5"/>
          <a:stretch>
            <a:fillRect/>
          </a:stretch>
        </p:blipFill>
        <p:spPr>
          <a:xfrm>
            <a:off x="3244850" y="1724025"/>
            <a:ext cx="5727700" cy="3236150"/>
          </a:xfrm>
          <a:prstGeom prst="rect">
            <a:avLst/>
          </a:prstGeom>
        </p:spPr>
      </p:pic>
    </p:spTree>
    <p:extLst>
      <p:ext uri="{BB962C8B-B14F-4D97-AF65-F5344CB8AC3E}">
        <p14:creationId xmlns:p14="http://schemas.microsoft.com/office/powerpoint/2010/main" val="125051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123F475-92C2-419E-9B01-128504C2B55C}"/>
              </a:ext>
            </a:extLst>
          </p:cNvPr>
          <p:cNvSpPr/>
          <p:nvPr/>
        </p:nvSpPr>
        <p:spPr>
          <a:xfrm>
            <a:off x="4762982" y="1341456"/>
            <a:ext cx="7429018" cy="47815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540000" rIns="900000" rtlCol="0" anchor="t"/>
          <a:lstStyle/>
          <a:p>
            <a:pPr marL="285750" indent="-285750">
              <a:spcBef>
                <a:spcPts val="600"/>
              </a:spcBef>
              <a:spcAft>
                <a:spcPts val="1200"/>
              </a:spcAft>
              <a:buFont typeface="Arial" panose="020B0604020202020204" pitchFamily="34" charset="0"/>
              <a:buChar char="•"/>
            </a:pPr>
            <a:r>
              <a:rPr lang="en-US" sz="1600" b="1" dirty="0">
                <a:solidFill>
                  <a:schemeClr val="tx1"/>
                </a:solidFill>
              </a:rPr>
              <a:t>Cookies can pose a security threat</a:t>
            </a:r>
            <a:r>
              <a:rPr lang="en-US" sz="1600" dirty="0">
                <a:solidFill>
                  <a:schemeClr val="tx1"/>
                </a:solidFill>
              </a:rPr>
              <a:t>. Especially if you are using cookies to remember your password for a website, there is a risk that the website could be hacked and your password stolen.</a:t>
            </a:r>
          </a:p>
          <a:p>
            <a:pPr marL="285750" indent="-285750">
              <a:spcBef>
                <a:spcPts val="600"/>
              </a:spcBef>
              <a:spcAft>
                <a:spcPts val="1200"/>
              </a:spcAft>
              <a:buFont typeface="Arial" panose="020B0604020202020204" pitchFamily="34" charset="0"/>
              <a:buChar char="•"/>
            </a:pPr>
            <a:r>
              <a:rPr lang="en-US" sz="1600" b="1" dirty="0">
                <a:solidFill>
                  <a:schemeClr val="tx1"/>
                </a:solidFill>
              </a:rPr>
              <a:t>Cookies store personal information</a:t>
            </a:r>
            <a:r>
              <a:rPr lang="en-US" sz="1600" dirty="0">
                <a:solidFill>
                  <a:schemeClr val="tx1"/>
                </a:solidFill>
              </a:rPr>
              <a:t>. Cookies remember the websites that you visit and your preferences on those pages. Companies can use this information to build a profile of you. </a:t>
            </a:r>
          </a:p>
          <a:p>
            <a:pPr>
              <a:spcBef>
                <a:spcPts val="600"/>
              </a:spcBef>
              <a:spcAft>
                <a:spcPts val="1200"/>
              </a:spcAft>
            </a:pPr>
            <a:r>
              <a:rPr lang="en-US" sz="1600" b="1" dirty="0">
                <a:solidFill>
                  <a:schemeClr val="tx1"/>
                </a:solidFill>
              </a:rPr>
              <a:t>You can learn to manage your cookies and keep your system more secure</a:t>
            </a:r>
          </a:p>
          <a:p>
            <a:pPr marL="285750" indent="-285750">
              <a:spcBef>
                <a:spcPts val="600"/>
              </a:spcBef>
              <a:spcAft>
                <a:spcPts val="1200"/>
              </a:spcAft>
              <a:buFont typeface="Arial" panose="020B0604020202020204" pitchFamily="34" charset="0"/>
              <a:buChar char="•"/>
            </a:pPr>
            <a:r>
              <a:rPr lang="en-IN" sz="1600" b="0" i="0" u="sng" strike="noStrike" dirty="0">
                <a:solidFill>
                  <a:srgbClr val="0000FF"/>
                </a:solidFill>
                <a:effectLst/>
                <a:latin typeface="Calibri" panose="020F0502020204030204" pitchFamily="34" charset="0"/>
                <a:hlinkClick r:id="rId3"/>
              </a:rPr>
              <a:t>Google Account Help | Clear Cache and Cookies</a:t>
            </a:r>
            <a:r>
              <a:rPr lang="en-IN" sz="1600" b="0" i="0" u="sng" strike="noStrike" dirty="0">
                <a:solidFill>
                  <a:srgbClr val="0000FF"/>
                </a:solidFill>
                <a:effectLst/>
                <a:latin typeface="Calibri" panose="020F0502020204030204" pitchFamily="34" charset="0"/>
              </a:rPr>
              <a:t> </a:t>
            </a:r>
            <a:endParaRPr lang="en-IN" sz="1600" b="0" i="0" u="none" strike="noStrike" dirty="0">
              <a:solidFill>
                <a:srgbClr val="000000"/>
              </a:solidFill>
              <a:effectLst/>
              <a:latin typeface="Calibri" panose="020F0502020204030204" pitchFamily="34" charset="0"/>
            </a:endParaRPr>
          </a:p>
          <a:p>
            <a:pPr marL="285750" indent="-285750">
              <a:spcBef>
                <a:spcPts val="600"/>
              </a:spcBef>
              <a:spcAft>
                <a:spcPts val="1200"/>
              </a:spcAft>
              <a:buFont typeface="Arial" panose="020B0604020202020204" pitchFamily="34" charset="0"/>
              <a:buChar char="•"/>
            </a:pPr>
            <a:r>
              <a:rPr lang="en-IN" sz="1600" b="0" i="0" u="sng" strike="noStrike" dirty="0">
                <a:solidFill>
                  <a:srgbClr val="0000FF"/>
                </a:solidFill>
                <a:effectLst/>
                <a:latin typeface="Calibri" panose="020F0502020204030204" pitchFamily="34" charset="0"/>
                <a:hlinkClick r:id="rId4"/>
              </a:rPr>
              <a:t>Microsoft Edge Support | Delete Cookies in Microsoft Edge</a:t>
            </a:r>
            <a:r>
              <a:rPr lang="en-IN" sz="1600" b="0" i="0" u="sng" strike="noStrike" dirty="0">
                <a:solidFill>
                  <a:srgbClr val="0000FF"/>
                </a:solidFill>
                <a:effectLst/>
                <a:latin typeface="Calibri" panose="020F0502020204030204" pitchFamily="34" charset="0"/>
              </a:rPr>
              <a:t> </a:t>
            </a:r>
            <a:endParaRPr lang="en-IN" sz="1600" b="0" i="0" u="none" strike="noStrike" dirty="0">
              <a:solidFill>
                <a:srgbClr val="000000"/>
              </a:solidFill>
              <a:effectLst/>
              <a:latin typeface="Calibri" panose="020F0502020204030204" pitchFamily="34" charset="0"/>
            </a:endParaRPr>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15</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Hands on!</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pic>
        <p:nvPicPr>
          <p:cNvPr id="7" name="Graphic 6">
            <a:extLst>
              <a:ext uri="{FF2B5EF4-FFF2-40B4-BE49-F238E27FC236}">
                <a16:creationId xmlns:a16="http://schemas.microsoft.com/office/drawing/2014/main" id="{D1BB33A1-12A4-4A21-B8B7-4C563427B2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341457"/>
            <a:ext cx="4967501" cy="4781552"/>
          </a:xfrm>
          <a:prstGeom prst="rect">
            <a:avLst/>
          </a:prstGeom>
        </p:spPr>
      </p:pic>
      <p:sp>
        <p:nvSpPr>
          <p:cNvPr id="25" name="Rectangle 24">
            <a:extLst>
              <a:ext uri="{FF2B5EF4-FFF2-40B4-BE49-F238E27FC236}">
                <a16:creationId xmlns:a16="http://schemas.microsoft.com/office/drawing/2014/main" id="{358E54DF-D2DB-4D9E-ABAA-C1D803F95329}"/>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965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16</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Wrap up: Spot the Fake URLs</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sp>
        <p:nvSpPr>
          <p:cNvPr id="8" name="Rectangle 7">
            <a:extLst>
              <a:ext uri="{FF2B5EF4-FFF2-40B4-BE49-F238E27FC236}">
                <a16:creationId xmlns:a16="http://schemas.microsoft.com/office/drawing/2014/main" id="{2A659279-D05C-413A-9C85-875A2DD8F1D1}"/>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C543394A-6128-4B46-B1AC-EE84DAF27293}"/>
              </a:ext>
            </a:extLst>
          </p:cNvPr>
          <p:cNvGraphicFramePr>
            <a:graphicFrameLocks noGrp="1"/>
          </p:cNvGraphicFramePr>
          <p:nvPr>
            <p:extLst>
              <p:ext uri="{D42A27DB-BD31-4B8C-83A1-F6EECF244321}">
                <p14:modId xmlns:p14="http://schemas.microsoft.com/office/powerpoint/2010/main" val="3501748537"/>
              </p:ext>
            </p:extLst>
          </p:nvPr>
        </p:nvGraphicFramePr>
        <p:xfrm>
          <a:off x="5029200" y="1315762"/>
          <a:ext cx="6380865" cy="5098037"/>
        </p:xfrm>
        <a:graphic>
          <a:graphicData uri="http://schemas.openxmlformats.org/drawingml/2006/table">
            <a:tbl>
              <a:tblPr firstRow="1" bandRow="1">
                <a:tableStyleId>{5C22544A-7EE6-4342-B048-85BDC9FD1C3A}</a:tableStyleId>
              </a:tblPr>
              <a:tblGrid>
                <a:gridCol w="3229337">
                  <a:extLst>
                    <a:ext uri="{9D8B030D-6E8A-4147-A177-3AD203B41FA5}">
                      <a16:colId xmlns:a16="http://schemas.microsoft.com/office/drawing/2014/main" val="2314908974"/>
                    </a:ext>
                  </a:extLst>
                </a:gridCol>
                <a:gridCol w="1575764">
                  <a:extLst>
                    <a:ext uri="{9D8B030D-6E8A-4147-A177-3AD203B41FA5}">
                      <a16:colId xmlns:a16="http://schemas.microsoft.com/office/drawing/2014/main" val="839796670"/>
                    </a:ext>
                  </a:extLst>
                </a:gridCol>
                <a:gridCol w="1575764">
                  <a:extLst>
                    <a:ext uri="{9D8B030D-6E8A-4147-A177-3AD203B41FA5}">
                      <a16:colId xmlns:a16="http://schemas.microsoft.com/office/drawing/2014/main" val="48128762"/>
                    </a:ext>
                  </a:extLst>
                </a:gridCol>
              </a:tblGrid>
              <a:tr h="346703">
                <a:tc>
                  <a:txBody>
                    <a:bodyPr/>
                    <a:lstStyle/>
                    <a:p>
                      <a:r>
                        <a:rPr lang="en-US" sz="1600" dirty="0">
                          <a:latin typeface="Arial" panose="020B0604020202020204" pitchFamily="34" charset="0"/>
                          <a:cs typeface="Arial" panose="020B0604020202020204" pitchFamily="34" charset="0"/>
                        </a:rPr>
                        <a:t>Domain Name</a:t>
                      </a:r>
                      <a:endParaRPr lang="en-IN" sz="16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64DF"/>
                    </a:solidFill>
                  </a:tcPr>
                </a:tc>
                <a:tc>
                  <a:txBody>
                    <a:bodyPr/>
                    <a:lstStyle/>
                    <a:p>
                      <a:r>
                        <a:rPr lang="en-US" sz="1600" dirty="0">
                          <a:latin typeface="Arial" panose="020B0604020202020204" pitchFamily="34" charset="0"/>
                          <a:cs typeface="Arial" panose="020B0604020202020204" pitchFamily="34" charset="0"/>
                        </a:rPr>
                        <a:t>Real</a:t>
                      </a:r>
                      <a:endParaRPr lang="en-IN" sz="16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64DF"/>
                    </a:solidFill>
                  </a:tcPr>
                </a:tc>
                <a:tc>
                  <a:txBody>
                    <a:bodyPr/>
                    <a:lstStyle/>
                    <a:p>
                      <a:r>
                        <a:rPr lang="en-US" sz="1600" dirty="0">
                          <a:latin typeface="Arial" panose="020B0604020202020204" pitchFamily="34" charset="0"/>
                          <a:cs typeface="Arial" panose="020B0604020202020204" pitchFamily="34" charset="0"/>
                        </a:rPr>
                        <a:t>Fake</a:t>
                      </a:r>
                      <a:endParaRPr lang="en-IN" sz="16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64DF"/>
                    </a:solidFill>
                  </a:tcPr>
                </a:tc>
                <a:extLst>
                  <a:ext uri="{0D108BD9-81ED-4DB2-BD59-A6C34878D82A}">
                    <a16:rowId xmlns:a16="http://schemas.microsoft.com/office/drawing/2014/main" val="1233699540"/>
                  </a:ext>
                </a:extLst>
              </a:tr>
              <a:tr h="339381">
                <a:tc>
                  <a:txBody>
                    <a:bodyPr/>
                    <a:lstStyle/>
                    <a:p>
                      <a:r>
                        <a:rPr lang="en-US" sz="1400" dirty="0">
                          <a:latin typeface="Arial" panose="020B0604020202020204" pitchFamily="34" charset="0"/>
                          <a:cs typeface="Arial" panose="020B0604020202020204" pitchFamily="34" charset="0"/>
                        </a:rPr>
                        <a:t>Timesofindia.indiatime.com</a:t>
                      </a:r>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502233490"/>
                  </a:ext>
                </a:extLst>
              </a:tr>
              <a:tr h="339381">
                <a:tc>
                  <a:txBody>
                    <a:bodyPr/>
                    <a:lstStyle/>
                    <a:p>
                      <a:r>
                        <a:rPr lang="en-US" sz="1400" dirty="0">
                          <a:latin typeface="Arial" panose="020B0604020202020204" pitchFamily="34" charset="0"/>
                          <a:cs typeface="Arial" panose="020B0604020202020204" pitchFamily="34" charset="0"/>
                        </a:rPr>
                        <a:t>NDTV.com</a:t>
                      </a:r>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3811370290"/>
                  </a:ext>
                </a:extLst>
              </a:tr>
              <a:tr h="339381">
                <a:tc>
                  <a:txBody>
                    <a:bodyPr/>
                    <a:lstStyle/>
                    <a:p>
                      <a:r>
                        <a:rPr lang="en-US" sz="1400" dirty="0">
                          <a:latin typeface="Arial" panose="020B0604020202020204" pitchFamily="34" charset="0"/>
                          <a:cs typeface="Arial" panose="020B0604020202020204" pitchFamily="34" charset="0"/>
                        </a:rPr>
                        <a:t>Bigbasket.com.co</a:t>
                      </a:r>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4067124110"/>
                  </a:ext>
                </a:extLst>
              </a:tr>
              <a:tr h="339381">
                <a:tc>
                  <a:txBody>
                    <a:bodyPr/>
                    <a:lstStyle/>
                    <a:p>
                      <a:r>
                        <a:rPr lang="en-US" sz="1400" dirty="0">
                          <a:latin typeface="Arial" panose="020B0604020202020204" pitchFamily="34" charset="0"/>
                          <a:cs typeface="Arial" panose="020B0604020202020204" pitchFamily="34" charset="0"/>
                        </a:rPr>
                        <a:t>Amazon.in</a:t>
                      </a:r>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4283632521"/>
                  </a:ext>
                </a:extLst>
              </a:tr>
              <a:tr h="339381">
                <a:tc>
                  <a:txBody>
                    <a:bodyPr/>
                    <a:lstStyle/>
                    <a:p>
                      <a:r>
                        <a:rPr lang="en-US" sz="1400" dirty="0">
                          <a:latin typeface="Arial" panose="020B0604020202020204" pitchFamily="34" charset="0"/>
                          <a:cs typeface="Arial" panose="020B0604020202020204" pitchFamily="34" charset="0"/>
                        </a:rPr>
                        <a:t>Pr1mev1deo.com.in</a:t>
                      </a:r>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159729352"/>
                  </a:ext>
                </a:extLst>
              </a:tr>
              <a:tr h="339381">
                <a:tc>
                  <a:txBody>
                    <a:bodyPr/>
                    <a:lstStyle/>
                    <a:p>
                      <a:r>
                        <a:rPr lang="en-US" sz="1400" dirty="0">
                          <a:latin typeface="Arial" panose="020B0604020202020204" pitchFamily="34" charset="0"/>
                          <a:cs typeface="Arial" panose="020B0604020202020204" pitchFamily="34" charset="0"/>
                        </a:rPr>
                        <a:t>Myntra.com</a:t>
                      </a:r>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3217934320"/>
                  </a:ext>
                </a:extLst>
              </a:tr>
              <a:tr h="339381">
                <a:tc>
                  <a:txBody>
                    <a:bodyPr/>
                    <a:lstStyle/>
                    <a:p>
                      <a:r>
                        <a:rPr lang="en-US" sz="1400" dirty="0">
                          <a:latin typeface="Arial" panose="020B0604020202020204" pitchFamily="34" charset="0"/>
                          <a:cs typeface="Arial" panose="020B0604020202020204" pitchFamily="34" charset="0"/>
                        </a:rPr>
                        <a:t>Nykaa.com</a:t>
                      </a:r>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3202433372"/>
                  </a:ext>
                </a:extLst>
              </a:tr>
              <a:tr h="339381">
                <a:tc>
                  <a:txBody>
                    <a:bodyPr/>
                    <a:lstStyle/>
                    <a:p>
                      <a:r>
                        <a:rPr lang="en-US" sz="1400" dirty="0">
                          <a:latin typeface="Arial" panose="020B0604020202020204" pitchFamily="34" charset="0"/>
                          <a:cs typeface="Arial" panose="020B0604020202020204" pitchFamily="34" charset="0"/>
                        </a:rPr>
                        <a:t>Flipcart.flip.com</a:t>
                      </a:r>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628889177"/>
                  </a:ext>
                </a:extLst>
              </a:tr>
              <a:tr h="339381">
                <a:tc>
                  <a:txBody>
                    <a:bodyPr/>
                    <a:lstStyle/>
                    <a:p>
                      <a:r>
                        <a:rPr lang="en-US" sz="1400" dirty="0">
                          <a:latin typeface="Arial" panose="020B0604020202020204" pitchFamily="34" charset="0"/>
                          <a:cs typeface="Arial" panose="020B0604020202020204" pitchFamily="34" charset="0"/>
                        </a:rPr>
                        <a:t>BBC1.site/business-news</a:t>
                      </a:r>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866876632"/>
                  </a:ext>
                </a:extLst>
              </a:tr>
              <a:tr h="339381">
                <a:tc>
                  <a:txBody>
                    <a:bodyPr/>
                    <a:lstStyle/>
                    <a:p>
                      <a:r>
                        <a:rPr lang="en-US" sz="1400" dirty="0">
                          <a:latin typeface="Arial" panose="020B0604020202020204" pitchFamily="34" charset="0"/>
                          <a:cs typeface="Arial" panose="020B0604020202020204" pitchFamily="34" charset="0"/>
                        </a:rPr>
                        <a:t>Timesofindia.Indiatimes.com</a:t>
                      </a:r>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783807492"/>
                  </a:ext>
                </a:extLst>
              </a:tr>
              <a:tr h="339381">
                <a:tc>
                  <a:txBody>
                    <a:bodyPr/>
                    <a:lstStyle/>
                    <a:p>
                      <a:r>
                        <a:rPr lang="en-US" sz="1400" dirty="0">
                          <a:latin typeface="Arial" panose="020B0604020202020204" pitchFamily="34" charset="0"/>
                          <a:cs typeface="Arial" panose="020B0604020202020204" pitchFamily="34" charset="0"/>
                        </a:rPr>
                        <a:t>Espncricinfo.com</a:t>
                      </a:r>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766678086"/>
                  </a:ext>
                </a:extLst>
              </a:tr>
              <a:tr h="339381">
                <a:tc>
                  <a:txBody>
                    <a:bodyPr/>
                    <a:lstStyle/>
                    <a:p>
                      <a:r>
                        <a:rPr lang="en-US" sz="1400" dirty="0">
                          <a:latin typeface="Arial" panose="020B0604020202020204" pitchFamily="34" charset="0"/>
                          <a:cs typeface="Arial" panose="020B0604020202020204" pitchFamily="34" charset="0"/>
                        </a:rPr>
                        <a:t>Amazon.go.com.co</a:t>
                      </a:r>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169309522"/>
                  </a:ext>
                </a:extLst>
              </a:tr>
              <a:tr h="339381">
                <a:tc>
                  <a:txBody>
                    <a:bodyPr/>
                    <a:lstStyle/>
                    <a:p>
                      <a:r>
                        <a:rPr lang="en-US" sz="1400" dirty="0">
                          <a:latin typeface="Arial" panose="020B0604020202020204" pitchFamily="34" charset="0"/>
                          <a:cs typeface="Arial" panose="020B0604020202020204" pitchFamily="34" charset="0"/>
                        </a:rPr>
                        <a:t>Primevideo.com</a:t>
                      </a:r>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3639191997"/>
                  </a:ext>
                </a:extLst>
              </a:tr>
              <a:tr h="339381">
                <a:tc>
                  <a:txBody>
                    <a:bodyPr/>
                    <a:lstStyle/>
                    <a:p>
                      <a:r>
                        <a:rPr lang="en-US" sz="1400" dirty="0">
                          <a:latin typeface="Arial" panose="020B0604020202020204" pitchFamily="34" charset="0"/>
                          <a:cs typeface="Arial" panose="020B0604020202020204" pitchFamily="34" charset="0"/>
                        </a:rPr>
                        <a:t>Myntra1.site/shopping</a:t>
                      </a:r>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en-IN" sz="1400"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4229798514"/>
                  </a:ext>
                </a:extLst>
              </a:tr>
            </a:tbl>
          </a:graphicData>
        </a:graphic>
      </p:graphicFrame>
      <p:pic>
        <p:nvPicPr>
          <p:cNvPr id="9" name="Picture 8">
            <a:extLst>
              <a:ext uri="{FF2B5EF4-FFF2-40B4-BE49-F238E27FC236}">
                <a16:creationId xmlns:a16="http://schemas.microsoft.com/office/drawing/2014/main" id="{5EB47478-38BA-4E7A-97AA-513F8E787510}"/>
              </a:ext>
            </a:extLst>
          </p:cNvPr>
          <p:cNvPicPr>
            <a:picLocks noChangeAspect="1"/>
          </p:cNvPicPr>
          <p:nvPr/>
        </p:nvPicPr>
        <p:blipFill>
          <a:blip r:embed="rId3"/>
          <a:srcRect/>
          <a:stretch/>
        </p:blipFill>
        <p:spPr>
          <a:xfrm>
            <a:off x="479425" y="1255852"/>
            <a:ext cx="4097113" cy="4218294"/>
          </a:xfrm>
          <a:prstGeom prst="rect">
            <a:avLst/>
          </a:prstGeom>
        </p:spPr>
      </p:pic>
      <p:sp>
        <p:nvSpPr>
          <p:cNvPr id="10" name="Oval 9">
            <a:extLst>
              <a:ext uri="{FF2B5EF4-FFF2-40B4-BE49-F238E27FC236}">
                <a16:creationId xmlns:a16="http://schemas.microsoft.com/office/drawing/2014/main" id="{33D26F5C-49F3-4DE3-B529-AAED2FE2351C}"/>
              </a:ext>
            </a:extLst>
          </p:cNvPr>
          <p:cNvSpPr/>
          <p:nvPr/>
        </p:nvSpPr>
        <p:spPr>
          <a:xfrm>
            <a:off x="455149" y="5594958"/>
            <a:ext cx="887844" cy="887844"/>
          </a:xfrm>
          <a:prstGeom prst="ellipse">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6128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17</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Take-home activity</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sp>
        <p:nvSpPr>
          <p:cNvPr id="8" name="Rectangle 7">
            <a:extLst>
              <a:ext uri="{FF2B5EF4-FFF2-40B4-BE49-F238E27FC236}">
                <a16:creationId xmlns:a16="http://schemas.microsoft.com/office/drawing/2014/main" id="{2A659279-D05C-413A-9C85-875A2DD8F1D1}"/>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58D7D23-D3BA-4E6F-B82E-36E364E5731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3531" b="15253"/>
          <a:stretch/>
        </p:blipFill>
        <p:spPr>
          <a:xfrm>
            <a:off x="4397987" y="2032313"/>
            <a:ext cx="7419765" cy="4536798"/>
          </a:xfrm>
          <a:prstGeom prst="rect">
            <a:avLst/>
          </a:prstGeom>
        </p:spPr>
      </p:pic>
      <p:sp>
        <p:nvSpPr>
          <p:cNvPr id="11" name="Rectangle 10">
            <a:extLst>
              <a:ext uri="{FF2B5EF4-FFF2-40B4-BE49-F238E27FC236}">
                <a16:creationId xmlns:a16="http://schemas.microsoft.com/office/drawing/2014/main" id="{C148C222-B120-4646-957A-459DC6B34C94}"/>
              </a:ext>
            </a:extLst>
          </p:cNvPr>
          <p:cNvSpPr/>
          <p:nvPr/>
        </p:nvSpPr>
        <p:spPr>
          <a:xfrm>
            <a:off x="597138" y="1366845"/>
            <a:ext cx="11116442" cy="770147"/>
          </a:xfrm>
          <a:prstGeom prst="rect">
            <a:avLst/>
          </a:prstGeom>
        </p:spPr>
        <p:txBody>
          <a:bodyPr wrap="square">
            <a:spAutoFit/>
          </a:bodyPr>
          <a:lstStyle/>
          <a:p>
            <a:pPr marL="126997" defTabSz="1219170">
              <a:lnSpc>
                <a:spcPct val="115000"/>
              </a:lnSpc>
              <a:spcBef>
                <a:spcPts val="600"/>
              </a:spcBef>
              <a:spcAft>
                <a:spcPts val="600"/>
              </a:spcAft>
              <a:buSzPct val="100000"/>
            </a:pPr>
            <a:r>
              <a:rPr lang="en-US" sz="2000" b="1" kern="0" dirty="0">
                <a:latin typeface="Arial" panose="020B0604020202020204" pitchFamily="34" charset="0"/>
                <a:ea typeface="Montserrat"/>
                <a:cs typeface="Arial" panose="020B0604020202020204" pitchFamily="34" charset="0"/>
                <a:sym typeface="Montserrat"/>
              </a:rPr>
              <a:t>Check the cookie settings on your parent’s Android or iOS devices and clear the cookies using this guide from Google Chrome Help.</a:t>
            </a:r>
          </a:p>
        </p:txBody>
      </p:sp>
      <p:grpSp>
        <p:nvGrpSpPr>
          <p:cNvPr id="12" name="Group 11">
            <a:extLst>
              <a:ext uri="{FF2B5EF4-FFF2-40B4-BE49-F238E27FC236}">
                <a16:creationId xmlns:a16="http://schemas.microsoft.com/office/drawing/2014/main" id="{0F2436E8-CCE8-47B9-96D5-12CAE191294E}"/>
              </a:ext>
            </a:extLst>
          </p:cNvPr>
          <p:cNvGrpSpPr/>
          <p:nvPr/>
        </p:nvGrpSpPr>
        <p:grpSpPr>
          <a:xfrm>
            <a:off x="1659859" y="3016333"/>
            <a:ext cx="1675408" cy="825333"/>
            <a:chOff x="1984094" y="4239607"/>
            <a:chExt cx="2533650" cy="1248117"/>
          </a:xfrm>
        </p:grpSpPr>
        <p:sp>
          <p:nvSpPr>
            <p:cNvPr id="13" name="Rectangle: Rounded Corners 12">
              <a:hlinkClick r:id="rId5"/>
              <a:extLst>
                <a:ext uri="{FF2B5EF4-FFF2-40B4-BE49-F238E27FC236}">
                  <a16:creationId xmlns:a16="http://schemas.microsoft.com/office/drawing/2014/main" id="{AFA3AF13-60E5-42B2-A083-2C5F34A53461}"/>
                </a:ext>
              </a:extLst>
            </p:cNvPr>
            <p:cNvSpPr/>
            <p:nvPr/>
          </p:nvSpPr>
          <p:spPr>
            <a:xfrm>
              <a:off x="1984094" y="4239607"/>
              <a:ext cx="2533650" cy="685800"/>
            </a:xfrm>
            <a:prstGeom prst="roundRect">
              <a:avLst>
                <a:gd name="adj" fmla="val 50000"/>
              </a:avLst>
            </a:prstGeom>
            <a:gradFill flip="none" rotWithShape="1">
              <a:gsLst>
                <a:gs pos="0">
                  <a:srgbClr val="00B14F">
                    <a:shade val="30000"/>
                    <a:satMod val="115000"/>
                  </a:srgbClr>
                </a:gs>
                <a:gs pos="50000">
                  <a:srgbClr val="00B14F">
                    <a:shade val="67500"/>
                    <a:satMod val="115000"/>
                  </a:srgbClr>
                </a:gs>
                <a:gs pos="100000">
                  <a:srgbClr val="00B14F">
                    <a:shade val="100000"/>
                    <a:satMod val="115000"/>
                  </a:srgbClr>
                </a:gs>
              </a:gsLst>
              <a:lin ang="16200000" scaled="1"/>
              <a:tileRect/>
            </a:gra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Click here</a:t>
              </a:r>
              <a:endParaRPr lang="en-IN" dirty="0">
                <a:solidFill>
                  <a:schemeClr val="bg1"/>
                </a:solidFill>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705D7945-167D-4956-8732-120A36BC86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63486" y="4608188"/>
              <a:ext cx="554258" cy="879536"/>
            </a:xfrm>
            <a:prstGeom prst="rect">
              <a:avLst/>
            </a:prstGeom>
          </p:spPr>
        </p:pic>
      </p:grpSp>
    </p:spTree>
    <p:extLst>
      <p:ext uri="{BB962C8B-B14F-4D97-AF65-F5344CB8AC3E}">
        <p14:creationId xmlns:p14="http://schemas.microsoft.com/office/powerpoint/2010/main" val="472273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BSE Logo Vector (.EPS) Free Download">
            <a:extLst>
              <a:ext uri="{FF2B5EF4-FFF2-40B4-BE49-F238E27FC236}">
                <a16:creationId xmlns:a16="http://schemas.microsoft.com/office/drawing/2014/main" id="{73A3A52A-857E-4314-8E4B-FF1DEC3C6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478" y="2916381"/>
            <a:ext cx="909043" cy="10252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1C2F4B2-3D1F-441A-BB7C-F8F96A86201A}"/>
              </a:ext>
            </a:extLst>
          </p:cNvPr>
          <p:cNvSpPr/>
          <p:nvPr/>
        </p:nvSpPr>
        <p:spPr>
          <a:xfrm>
            <a:off x="4361683" y="2029692"/>
            <a:ext cx="3468635" cy="270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algn="ctr">
              <a:spcBef>
                <a:spcPts val="300"/>
              </a:spcBef>
              <a:spcAft>
                <a:spcPts val="300"/>
              </a:spcAft>
            </a:pPr>
            <a:r>
              <a:rPr lang="en-IN" sz="1600" b="0" i="0" dirty="0">
                <a:solidFill>
                  <a:srgbClr val="222222"/>
                </a:solidFill>
                <a:effectLst/>
                <a:latin typeface="Arial" panose="020B0604020202020204" pitchFamily="34" charset="0"/>
              </a:rPr>
              <a:t>Created by</a:t>
            </a:r>
            <a:endParaRPr lang="en-IN" sz="1600" dirty="0">
              <a:solidFill>
                <a:schemeClr val="tx1"/>
              </a:solidFill>
            </a:endParaRPr>
          </a:p>
        </p:txBody>
      </p:sp>
    </p:spTree>
    <p:extLst>
      <p:ext uri="{BB962C8B-B14F-4D97-AF65-F5344CB8AC3E}">
        <p14:creationId xmlns:p14="http://schemas.microsoft.com/office/powerpoint/2010/main" val="3994080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2</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Decoding Domain Extensions</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4CA83BA0-F2B0-4FFD-A396-4627252301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91615" y="1364793"/>
            <a:ext cx="9208770" cy="5185450"/>
          </a:xfrm>
          <a:prstGeom prst="rect">
            <a:avLst/>
          </a:prstGeom>
        </p:spPr>
      </p:pic>
    </p:spTree>
    <p:extLst>
      <p:ext uri="{BB962C8B-B14F-4D97-AF65-F5344CB8AC3E}">
        <p14:creationId xmlns:p14="http://schemas.microsoft.com/office/powerpoint/2010/main" val="864763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53C992-4F9B-4D16-B510-33D98AC3E279}"/>
              </a:ext>
            </a:extLst>
          </p:cNvPr>
          <p:cNvSpPr/>
          <p:nvPr/>
        </p:nvSpPr>
        <p:spPr>
          <a:xfrm>
            <a:off x="1" y="-4850"/>
            <a:ext cx="6477002" cy="6573961"/>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E60BF8E1-D4A2-4077-BB09-9C554C225DC0}"/>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3</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89469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Understanding URLs</a:t>
            </a:r>
            <a:endParaRPr lang="en-IN" sz="3600" b="1" dirty="0">
              <a:solidFill>
                <a:schemeClr val="bg1"/>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sp>
        <p:nvSpPr>
          <p:cNvPr id="11" name="Rectangle 10">
            <a:extLst>
              <a:ext uri="{FF2B5EF4-FFF2-40B4-BE49-F238E27FC236}">
                <a16:creationId xmlns:a16="http://schemas.microsoft.com/office/drawing/2014/main" id="{E5306D9F-04F5-44D8-B51F-87FF387563B8}"/>
              </a:ext>
            </a:extLst>
          </p:cNvPr>
          <p:cNvSpPr/>
          <p:nvPr/>
        </p:nvSpPr>
        <p:spPr>
          <a:xfrm>
            <a:off x="597137" y="1627123"/>
            <a:ext cx="5589531" cy="1330364"/>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solidFill>
                  <a:schemeClr val="bg1"/>
                </a:solidFill>
                <a:latin typeface="Arial" panose="020B0604020202020204" pitchFamily="34" charset="0"/>
                <a:ea typeface="Montserrat"/>
                <a:cs typeface="Arial" panose="020B0604020202020204" pitchFamily="34" charset="0"/>
                <a:sym typeface="Montserrat"/>
              </a:rPr>
              <a:t>Have you heard the term domain extension before?  What does it mean?</a:t>
            </a:r>
          </a:p>
        </p:txBody>
      </p:sp>
      <p:sp>
        <p:nvSpPr>
          <p:cNvPr id="12" name="Rectangle 11">
            <a:extLst>
              <a:ext uri="{FF2B5EF4-FFF2-40B4-BE49-F238E27FC236}">
                <a16:creationId xmlns:a16="http://schemas.microsoft.com/office/drawing/2014/main" id="{310BEB13-6955-4B2B-A562-D818833D3F7F}"/>
              </a:ext>
            </a:extLst>
          </p:cNvPr>
          <p:cNvSpPr/>
          <p:nvPr/>
        </p:nvSpPr>
        <p:spPr>
          <a:xfrm>
            <a:off x="597137" y="3841234"/>
            <a:ext cx="5589531" cy="1908984"/>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solidFill>
                  <a:srgbClr val="FFFF00"/>
                </a:solidFill>
                <a:latin typeface="Arial" panose="020B0604020202020204" pitchFamily="34" charset="0"/>
                <a:ea typeface="Montserrat"/>
                <a:cs typeface="Arial" panose="020B0604020202020204" pitchFamily="34" charset="0"/>
                <a:sym typeface="Montserrat"/>
              </a:rPr>
              <a:t>Domain Extension</a:t>
            </a:r>
          </a:p>
          <a:p>
            <a:pPr marL="126997" defTabSz="1219170">
              <a:lnSpc>
                <a:spcPct val="115000"/>
              </a:lnSpc>
              <a:spcBef>
                <a:spcPts val="600"/>
              </a:spcBef>
              <a:spcAft>
                <a:spcPts val="600"/>
              </a:spcAft>
              <a:buSzPct val="100000"/>
            </a:pPr>
            <a:r>
              <a:rPr lang="en-US" sz="2400" b="1" kern="0" dirty="0">
                <a:solidFill>
                  <a:schemeClr val="bg1"/>
                </a:solidFill>
                <a:latin typeface="Arial" panose="020B0604020202020204" pitchFamily="34" charset="0"/>
                <a:ea typeface="Montserrat"/>
                <a:cs typeface="Arial" panose="020B0604020202020204" pitchFamily="34" charset="0"/>
                <a:sym typeface="Montserrat"/>
              </a:rPr>
              <a:t>The notation at the end of a web address that specifies an internet category or a country code. </a:t>
            </a:r>
          </a:p>
        </p:txBody>
      </p:sp>
      <p:cxnSp>
        <p:nvCxnSpPr>
          <p:cNvPr id="5" name="Straight Connector 4">
            <a:extLst>
              <a:ext uri="{FF2B5EF4-FFF2-40B4-BE49-F238E27FC236}">
                <a16:creationId xmlns:a16="http://schemas.microsoft.com/office/drawing/2014/main" id="{15F047FF-7D6A-41DF-8925-506E02DD434A}"/>
              </a:ext>
            </a:extLst>
          </p:cNvPr>
          <p:cNvCxnSpPr>
            <a:cxnSpLocks/>
          </p:cNvCxnSpPr>
          <p:nvPr/>
        </p:nvCxnSpPr>
        <p:spPr>
          <a:xfrm>
            <a:off x="839788" y="3479800"/>
            <a:ext cx="51698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425059DA-BB7F-4038-8158-4F187BA9E934}"/>
              </a:ext>
            </a:extLst>
          </p:cNvPr>
          <p:cNvGrpSpPr/>
          <p:nvPr/>
        </p:nvGrpSpPr>
        <p:grpSpPr>
          <a:xfrm>
            <a:off x="6609074" y="3072947"/>
            <a:ext cx="5302963" cy="3308994"/>
            <a:chOff x="6609074" y="3072947"/>
            <a:chExt cx="5302963" cy="3308994"/>
          </a:xfrm>
        </p:grpSpPr>
        <p:sp>
          <p:nvSpPr>
            <p:cNvPr id="22" name="Freeform: Shape 21">
              <a:extLst>
                <a:ext uri="{FF2B5EF4-FFF2-40B4-BE49-F238E27FC236}">
                  <a16:creationId xmlns:a16="http://schemas.microsoft.com/office/drawing/2014/main" id="{12B0CA11-FB40-465E-9A62-0F388E3EA853}"/>
                </a:ext>
              </a:extLst>
            </p:cNvPr>
            <p:cNvSpPr/>
            <p:nvPr/>
          </p:nvSpPr>
          <p:spPr>
            <a:xfrm>
              <a:off x="6609074" y="3317936"/>
              <a:ext cx="5302963" cy="3032909"/>
            </a:xfrm>
            <a:custGeom>
              <a:avLst/>
              <a:gdLst>
                <a:gd name="connsiteX0" fmla="*/ 142121 w 5302963"/>
                <a:gd name="connsiteY0" fmla="*/ 3032623 h 3032909"/>
                <a:gd name="connsiteX1" fmla="*/ 26812 w 5302963"/>
                <a:gd name="connsiteY1" fmla="*/ 2392017 h 3032909"/>
                <a:gd name="connsiteX2" fmla="*/ 315651 w 5302963"/>
                <a:gd name="connsiteY2" fmla="*/ 1371623 h 3032909"/>
                <a:gd name="connsiteX3" fmla="*/ 884788 w 5302963"/>
                <a:gd name="connsiteY3" fmla="*/ 539270 h 3032909"/>
                <a:gd name="connsiteX4" fmla="*/ 2387119 w 5302963"/>
                <a:gd name="connsiteY4" fmla="*/ 27657 h 3032909"/>
                <a:gd name="connsiteX5" fmla="*/ 3732522 w 5302963"/>
                <a:gd name="connsiteY5" fmla="*/ 513864 h 3032909"/>
                <a:gd name="connsiteX6" fmla="*/ 4891234 w 5302963"/>
                <a:gd name="connsiteY6" fmla="*/ 1796689 h 3032909"/>
                <a:gd name="connsiteX7" fmla="*/ 5177241 w 5302963"/>
                <a:gd name="connsiteY7" fmla="*/ 3032753 h 303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2963" h="3032909">
                  <a:moveTo>
                    <a:pt x="142121" y="3032623"/>
                  </a:moveTo>
                  <a:cubicBezTo>
                    <a:pt x="142121" y="3032623"/>
                    <a:pt x="-78561" y="2741256"/>
                    <a:pt x="26812" y="2392017"/>
                  </a:cubicBezTo>
                  <a:cubicBezTo>
                    <a:pt x="132185" y="2042777"/>
                    <a:pt x="402983" y="1775814"/>
                    <a:pt x="315651" y="1371623"/>
                  </a:cubicBezTo>
                  <a:cubicBezTo>
                    <a:pt x="211934" y="891735"/>
                    <a:pt x="454798" y="486976"/>
                    <a:pt x="884788" y="539270"/>
                  </a:cubicBezTo>
                  <a:cubicBezTo>
                    <a:pt x="1605361" y="626776"/>
                    <a:pt x="2123468" y="82087"/>
                    <a:pt x="2387119" y="27657"/>
                  </a:cubicBezTo>
                  <a:cubicBezTo>
                    <a:pt x="3168353" y="-133584"/>
                    <a:pt x="3310986" y="456384"/>
                    <a:pt x="3732522" y="513864"/>
                  </a:cubicBezTo>
                  <a:cubicBezTo>
                    <a:pt x="4642531" y="637933"/>
                    <a:pt x="4923787" y="1035021"/>
                    <a:pt x="4891234" y="1796689"/>
                  </a:cubicBezTo>
                  <a:cubicBezTo>
                    <a:pt x="4880514" y="2047266"/>
                    <a:pt x="5577337" y="2548943"/>
                    <a:pt x="5177241" y="3032753"/>
                  </a:cubicBezTo>
                  <a:close/>
                </a:path>
              </a:pathLst>
            </a:custGeom>
            <a:solidFill>
              <a:srgbClr val="E2E9FB"/>
            </a:solidFill>
            <a:ln w="4352" cap="flat">
              <a:noFill/>
              <a:prstDash val="solid"/>
              <a:miter/>
            </a:ln>
          </p:spPr>
          <p:txBody>
            <a:bodyPr rtlCol="0" anchor="ctr"/>
            <a:lstStyle/>
            <a:p>
              <a:endParaRPr lang="en-IN"/>
            </a:p>
          </p:txBody>
        </p:sp>
        <p:grpSp>
          <p:nvGrpSpPr>
            <p:cNvPr id="23" name="Graphic 14">
              <a:extLst>
                <a:ext uri="{FF2B5EF4-FFF2-40B4-BE49-F238E27FC236}">
                  <a16:creationId xmlns:a16="http://schemas.microsoft.com/office/drawing/2014/main" id="{2464E241-2F22-412E-8E6E-8C7EA6B661FF}"/>
                </a:ext>
              </a:extLst>
            </p:cNvPr>
            <p:cNvGrpSpPr/>
            <p:nvPr/>
          </p:nvGrpSpPr>
          <p:grpSpPr>
            <a:xfrm>
              <a:off x="7186670" y="3072947"/>
              <a:ext cx="4563032" cy="3273322"/>
              <a:chOff x="7186670" y="3072947"/>
              <a:chExt cx="4563032" cy="3273322"/>
            </a:xfrm>
          </p:grpSpPr>
          <p:sp>
            <p:nvSpPr>
              <p:cNvPr id="24" name="Freeform: Shape 23">
                <a:extLst>
                  <a:ext uri="{FF2B5EF4-FFF2-40B4-BE49-F238E27FC236}">
                    <a16:creationId xmlns:a16="http://schemas.microsoft.com/office/drawing/2014/main" id="{9FA77443-5E21-4A58-AC10-402A68956807}"/>
                  </a:ext>
                </a:extLst>
              </p:cNvPr>
              <p:cNvSpPr/>
              <p:nvPr/>
            </p:nvSpPr>
            <p:spPr>
              <a:xfrm>
                <a:off x="9473590" y="3368628"/>
                <a:ext cx="564386" cy="660421"/>
              </a:xfrm>
              <a:custGeom>
                <a:avLst/>
                <a:gdLst>
                  <a:gd name="connsiteX0" fmla="*/ 562693 w 564386"/>
                  <a:gd name="connsiteY0" fmla="*/ 591119 h 660421"/>
                  <a:gd name="connsiteX1" fmla="*/ 298650 w 564386"/>
                  <a:gd name="connsiteY1" fmla="*/ 339757 h 660421"/>
                  <a:gd name="connsiteX2" fmla="*/ 298650 w 564386"/>
                  <a:gd name="connsiteY2" fmla="*/ -156 h 660421"/>
                  <a:gd name="connsiteX3" fmla="*/ 262349 w 564386"/>
                  <a:gd name="connsiteY3" fmla="*/ -156 h 660421"/>
                  <a:gd name="connsiteX4" fmla="*/ 262349 w 564386"/>
                  <a:gd name="connsiteY4" fmla="*/ 339757 h 660421"/>
                  <a:gd name="connsiteX5" fmla="*/ -1694 w 564386"/>
                  <a:gd name="connsiteY5" fmla="*/ 591119 h 660421"/>
                  <a:gd name="connsiteX6" fmla="*/ 208007 w 564386"/>
                  <a:gd name="connsiteY6" fmla="*/ 591119 h 660421"/>
                  <a:gd name="connsiteX7" fmla="*/ 280652 w 564386"/>
                  <a:gd name="connsiteY7" fmla="*/ 660243 h 660421"/>
                  <a:gd name="connsiteX8" fmla="*/ 349768 w 564386"/>
                  <a:gd name="connsiteY8" fmla="*/ 591119 h 660421"/>
                  <a:gd name="connsiteX9" fmla="*/ 562693 w 564386"/>
                  <a:gd name="connsiteY9" fmla="*/ 591119 h 66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386" h="660421">
                    <a:moveTo>
                      <a:pt x="562693" y="591119"/>
                    </a:moveTo>
                    <a:cubicBezTo>
                      <a:pt x="418884" y="482608"/>
                      <a:pt x="333339" y="383815"/>
                      <a:pt x="298650" y="339757"/>
                    </a:cubicBezTo>
                    <a:lnTo>
                      <a:pt x="298650" y="-156"/>
                    </a:lnTo>
                    <a:lnTo>
                      <a:pt x="262349" y="-156"/>
                    </a:lnTo>
                    <a:lnTo>
                      <a:pt x="262349" y="339757"/>
                    </a:lnTo>
                    <a:cubicBezTo>
                      <a:pt x="227705" y="383815"/>
                      <a:pt x="142290" y="482608"/>
                      <a:pt x="-1694" y="591119"/>
                    </a:cubicBezTo>
                    <a:lnTo>
                      <a:pt x="208007" y="591119"/>
                    </a:lnTo>
                    <a:cubicBezTo>
                      <a:pt x="208966" y="630266"/>
                      <a:pt x="241519" y="661211"/>
                      <a:pt x="280652" y="660243"/>
                    </a:cubicBezTo>
                    <a:cubicBezTo>
                      <a:pt x="318435" y="659307"/>
                      <a:pt x="348852" y="628902"/>
                      <a:pt x="349768" y="591119"/>
                    </a:cubicBezTo>
                    <a:lnTo>
                      <a:pt x="562693" y="591119"/>
                    </a:lnTo>
                    <a:close/>
                  </a:path>
                </a:pathLst>
              </a:custGeom>
              <a:solidFill>
                <a:srgbClr val="D3DDF8"/>
              </a:solidFill>
              <a:ln w="4352" cap="flat">
                <a:no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B8A0C542-203F-4533-83A2-53CA2B564E35}"/>
                  </a:ext>
                </a:extLst>
              </p:cNvPr>
              <p:cNvSpPr/>
              <p:nvPr/>
            </p:nvSpPr>
            <p:spPr>
              <a:xfrm>
                <a:off x="8786225" y="3072947"/>
                <a:ext cx="564386" cy="660378"/>
              </a:xfrm>
              <a:custGeom>
                <a:avLst/>
                <a:gdLst>
                  <a:gd name="connsiteX0" fmla="*/ 562693 w 564386"/>
                  <a:gd name="connsiteY0" fmla="*/ 590901 h 660378"/>
                  <a:gd name="connsiteX1" fmla="*/ 298693 w 564386"/>
                  <a:gd name="connsiteY1" fmla="*/ 339583 h 660378"/>
                  <a:gd name="connsiteX2" fmla="*/ 298693 w 564386"/>
                  <a:gd name="connsiteY2" fmla="*/ -156 h 660378"/>
                  <a:gd name="connsiteX3" fmla="*/ 262349 w 564386"/>
                  <a:gd name="connsiteY3" fmla="*/ -156 h 660378"/>
                  <a:gd name="connsiteX4" fmla="*/ 262349 w 564386"/>
                  <a:gd name="connsiteY4" fmla="*/ 339757 h 660378"/>
                  <a:gd name="connsiteX5" fmla="*/ -1694 w 564386"/>
                  <a:gd name="connsiteY5" fmla="*/ 591076 h 660378"/>
                  <a:gd name="connsiteX6" fmla="*/ 208007 w 564386"/>
                  <a:gd name="connsiteY6" fmla="*/ 591076 h 660378"/>
                  <a:gd name="connsiteX7" fmla="*/ 280652 w 564386"/>
                  <a:gd name="connsiteY7" fmla="*/ 660200 h 660378"/>
                  <a:gd name="connsiteX8" fmla="*/ 349767 w 564386"/>
                  <a:gd name="connsiteY8" fmla="*/ 591076 h 660378"/>
                  <a:gd name="connsiteX9" fmla="*/ 562693 w 564386"/>
                  <a:gd name="connsiteY9" fmla="*/ 591076 h 66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386" h="660378">
                    <a:moveTo>
                      <a:pt x="562693" y="590901"/>
                    </a:moveTo>
                    <a:cubicBezTo>
                      <a:pt x="418884" y="482434"/>
                      <a:pt x="333339" y="383554"/>
                      <a:pt x="298693" y="339583"/>
                    </a:cubicBezTo>
                    <a:lnTo>
                      <a:pt x="298693" y="-156"/>
                    </a:lnTo>
                    <a:lnTo>
                      <a:pt x="262349" y="-156"/>
                    </a:lnTo>
                    <a:lnTo>
                      <a:pt x="262349" y="339757"/>
                    </a:lnTo>
                    <a:cubicBezTo>
                      <a:pt x="227704" y="383728"/>
                      <a:pt x="142290" y="482565"/>
                      <a:pt x="-1694" y="591076"/>
                    </a:cubicBezTo>
                    <a:lnTo>
                      <a:pt x="208007" y="591076"/>
                    </a:lnTo>
                    <a:cubicBezTo>
                      <a:pt x="208966" y="630222"/>
                      <a:pt x="241519" y="661167"/>
                      <a:pt x="280652" y="660200"/>
                    </a:cubicBezTo>
                    <a:cubicBezTo>
                      <a:pt x="318435" y="659263"/>
                      <a:pt x="348852" y="628858"/>
                      <a:pt x="349767" y="591076"/>
                    </a:cubicBezTo>
                    <a:lnTo>
                      <a:pt x="562693" y="591076"/>
                    </a:lnTo>
                    <a:close/>
                  </a:path>
                </a:pathLst>
              </a:custGeom>
              <a:solidFill>
                <a:srgbClr val="D3DDF8"/>
              </a:solidFill>
              <a:ln w="4352" cap="flat">
                <a:no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E220BFC2-CD4F-4E47-B9AC-F23CF1CEC5CF}"/>
                  </a:ext>
                </a:extLst>
              </p:cNvPr>
              <p:cNvSpPr/>
              <p:nvPr/>
            </p:nvSpPr>
            <p:spPr>
              <a:xfrm>
                <a:off x="7655838" y="3689149"/>
                <a:ext cx="382751" cy="382664"/>
              </a:xfrm>
              <a:custGeom>
                <a:avLst/>
                <a:gdLst>
                  <a:gd name="connsiteX0" fmla="*/ -1694 w 382751"/>
                  <a:gd name="connsiteY0" fmla="*/ -156 h 382664"/>
                  <a:gd name="connsiteX1" fmla="*/ -1694 w 382751"/>
                  <a:gd name="connsiteY1" fmla="*/ 382508 h 382664"/>
                  <a:gd name="connsiteX2" fmla="*/ 381058 w 382751"/>
                  <a:gd name="connsiteY2" fmla="*/ 382508 h 382664"/>
                  <a:gd name="connsiteX3" fmla="*/ 381058 w 382751"/>
                  <a:gd name="connsiteY3" fmla="*/ -156 h 382664"/>
                  <a:gd name="connsiteX4" fmla="*/ 323795 w 382751"/>
                  <a:gd name="connsiteY4" fmla="*/ 325289 h 382664"/>
                  <a:gd name="connsiteX5" fmla="*/ 55568 w 382751"/>
                  <a:gd name="connsiteY5" fmla="*/ 325289 h 382664"/>
                  <a:gd name="connsiteX6" fmla="*/ 55568 w 382751"/>
                  <a:gd name="connsiteY6" fmla="*/ 57063 h 382664"/>
                  <a:gd name="connsiteX7" fmla="*/ 323795 w 382751"/>
                  <a:gd name="connsiteY7" fmla="*/ 57063 h 38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751" h="382664">
                    <a:moveTo>
                      <a:pt x="-1694" y="-156"/>
                    </a:moveTo>
                    <a:lnTo>
                      <a:pt x="-1694" y="382508"/>
                    </a:lnTo>
                    <a:lnTo>
                      <a:pt x="381058" y="382508"/>
                    </a:lnTo>
                    <a:lnTo>
                      <a:pt x="381058" y="-156"/>
                    </a:lnTo>
                    <a:close/>
                    <a:moveTo>
                      <a:pt x="323795" y="325289"/>
                    </a:moveTo>
                    <a:lnTo>
                      <a:pt x="55568" y="325289"/>
                    </a:lnTo>
                    <a:lnTo>
                      <a:pt x="55568" y="57063"/>
                    </a:lnTo>
                    <a:lnTo>
                      <a:pt x="323795" y="57063"/>
                    </a:lnTo>
                    <a:close/>
                  </a:path>
                </a:pathLst>
              </a:custGeom>
              <a:solidFill>
                <a:srgbClr val="D3DDF8"/>
              </a:solidFill>
              <a:ln w="4352" cap="flat">
                <a:no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DBF27F0C-C69C-454F-ADAC-E3879835EB13}"/>
                  </a:ext>
                </a:extLst>
              </p:cNvPr>
              <p:cNvSpPr/>
              <p:nvPr/>
            </p:nvSpPr>
            <p:spPr>
              <a:xfrm>
                <a:off x="7186670" y="3689149"/>
                <a:ext cx="382707" cy="382664"/>
              </a:xfrm>
              <a:custGeom>
                <a:avLst/>
                <a:gdLst>
                  <a:gd name="connsiteX0" fmla="*/ -1694 w 382707"/>
                  <a:gd name="connsiteY0" fmla="*/ -156 h 382664"/>
                  <a:gd name="connsiteX1" fmla="*/ -1694 w 382707"/>
                  <a:gd name="connsiteY1" fmla="*/ 382508 h 382664"/>
                  <a:gd name="connsiteX2" fmla="*/ 381014 w 382707"/>
                  <a:gd name="connsiteY2" fmla="*/ 382508 h 382664"/>
                  <a:gd name="connsiteX3" fmla="*/ 381014 w 382707"/>
                  <a:gd name="connsiteY3" fmla="*/ -156 h 382664"/>
                  <a:gd name="connsiteX4" fmla="*/ 323795 w 382707"/>
                  <a:gd name="connsiteY4" fmla="*/ 325289 h 382664"/>
                  <a:gd name="connsiteX5" fmla="*/ 55525 w 382707"/>
                  <a:gd name="connsiteY5" fmla="*/ 325289 h 382664"/>
                  <a:gd name="connsiteX6" fmla="*/ 55525 w 382707"/>
                  <a:gd name="connsiteY6" fmla="*/ 57063 h 382664"/>
                  <a:gd name="connsiteX7" fmla="*/ 323795 w 382707"/>
                  <a:gd name="connsiteY7" fmla="*/ 57063 h 38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707" h="382664">
                    <a:moveTo>
                      <a:pt x="-1694" y="-156"/>
                    </a:moveTo>
                    <a:lnTo>
                      <a:pt x="-1694" y="382508"/>
                    </a:lnTo>
                    <a:lnTo>
                      <a:pt x="381014" y="382508"/>
                    </a:lnTo>
                    <a:lnTo>
                      <a:pt x="381014" y="-156"/>
                    </a:lnTo>
                    <a:close/>
                    <a:moveTo>
                      <a:pt x="323795" y="325289"/>
                    </a:moveTo>
                    <a:lnTo>
                      <a:pt x="55525" y="325289"/>
                    </a:lnTo>
                    <a:lnTo>
                      <a:pt x="55525" y="57063"/>
                    </a:lnTo>
                    <a:lnTo>
                      <a:pt x="323795" y="57063"/>
                    </a:lnTo>
                    <a:close/>
                  </a:path>
                </a:pathLst>
              </a:custGeom>
              <a:solidFill>
                <a:srgbClr val="D3DDF8"/>
              </a:solidFill>
              <a:ln w="4352" cap="flat">
                <a:no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F8AFCA88-DA88-4DC4-BEEC-ED1436FD9EAB}"/>
                  </a:ext>
                </a:extLst>
              </p:cNvPr>
              <p:cNvSpPr/>
              <p:nvPr/>
            </p:nvSpPr>
            <p:spPr>
              <a:xfrm>
                <a:off x="7655838" y="4187340"/>
                <a:ext cx="382751" cy="382707"/>
              </a:xfrm>
              <a:custGeom>
                <a:avLst/>
                <a:gdLst>
                  <a:gd name="connsiteX0" fmla="*/ -1694 w 382751"/>
                  <a:gd name="connsiteY0" fmla="*/ -156 h 382707"/>
                  <a:gd name="connsiteX1" fmla="*/ -1694 w 382751"/>
                  <a:gd name="connsiteY1" fmla="*/ 382552 h 382707"/>
                  <a:gd name="connsiteX2" fmla="*/ 381058 w 382751"/>
                  <a:gd name="connsiteY2" fmla="*/ 382552 h 382707"/>
                  <a:gd name="connsiteX3" fmla="*/ 381058 w 382751"/>
                  <a:gd name="connsiteY3" fmla="*/ -156 h 382707"/>
                  <a:gd name="connsiteX4" fmla="*/ 323795 w 382751"/>
                  <a:gd name="connsiteY4" fmla="*/ 325289 h 382707"/>
                  <a:gd name="connsiteX5" fmla="*/ 55568 w 382751"/>
                  <a:gd name="connsiteY5" fmla="*/ 325289 h 382707"/>
                  <a:gd name="connsiteX6" fmla="*/ 55568 w 382751"/>
                  <a:gd name="connsiteY6" fmla="*/ 57063 h 382707"/>
                  <a:gd name="connsiteX7" fmla="*/ 323795 w 382751"/>
                  <a:gd name="connsiteY7" fmla="*/ 57063 h 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751" h="382707">
                    <a:moveTo>
                      <a:pt x="-1694" y="-156"/>
                    </a:moveTo>
                    <a:lnTo>
                      <a:pt x="-1694" y="382552"/>
                    </a:lnTo>
                    <a:lnTo>
                      <a:pt x="381058" y="382552"/>
                    </a:lnTo>
                    <a:lnTo>
                      <a:pt x="381058" y="-156"/>
                    </a:lnTo>
                    <a:close/>
                    <a:moveTo>
                      <a:pt x="323795" y="325289"/>
                    </a:moveTo>
                    <a:lnTo>
                      <a:pt x="55568" y="325289"/>
                    </a:lnTo>
                    <a:lnTo>
                      <a:pt x="55568" y="57063"/>
                    </a:lnTo>
                    <a:lnTo>
                      <a:pt x="323795" y="57063"/>
                    </a:lnTo>
                    <a:close/>
                  </a:path>
                </a:pathLst>
              </a:custGeom>
              <a:solidFill>
                <a:srgbClr val="D3DDF8"/>
              </a:solidFill>
              <a:ln w="4352" cap="flat">
                <a:no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E8397FAA-8528-4B38-BDE6-9C520756F40E}"/>
                  </a:ext>
                </a:extLst>
              </p:cNvPr>
              <p:cNvSpPr/>
              <p:nvPr/>
            </p:nvSpPr>
            <p:spPr>
              <a:xfrm>
                <a:off x="7186670" y="4187340"/>
                <a:ext cx="382707" cy="382707"/>
              </a:xfrm>
              <a:custGeom>
                <a:avLst/>
                <a:gdLst>
                  <a:gd name="connsiteX0" fmla="*/ -1694 w 382707"/>
                  <a:gd name="connsiteY0" fmla="*/ -156 h 382707"/>
                  <a:gd name="connsiteX1" fmla="*/ -1694 w 382707"/>
                  <a:gd name="connsiteY1" fmla="*/ 382552 h 382707"/>
                  <a:gd name="connsiteX2" fmla="*/ 381014 w 382707"/>
                  <a:gd name="connsiteY2" fmla="*/ 382552 h 382707"/>
                  <a:gd name="connsiteX3" fmla="*/ 381014 w 382707"/>
                  <a:gd name="connsiteY3" fmla="*/ -156 h 382707"/>
                  <a:gd name="connsiteX4" fmla="*/ 323795 w 382707"/>
                  <a:gd name="connsiteY4" fmla="*/ 325289 h 382707"/>
                  <a:gd name="connsiteX5" fmla="*/ 55525 w 382707"/>
                  <a:gd name="connsiteY5" fmla="*/ 325289 h 382707"/>
                  <a:gd name="connsiteX6" fmla="*/ 55525 w 382707"/>
                  <a:gd name="connsiteY6" fmla="*/ 57063 h 382707"/>
                  <a:gd name="connsiteX7" fmla="*/ 323795 w 382707"/>
                  <a:gd name="connsiteY7" fmla="*/ 57063 h 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707" h="382707">
                    <a:moveTo>
                      <a:pt x="-1694" y="-156"/>
                    </a:moveTo>
                    <a:lnTo>
                      <a:pt x="-1694" y="382552"/>
                    </a:lnTo>
                    <a:lnTo>
                      <a:pt x="381014" y="382552"/>
                    </a:lnTo>
                    <a:lnTo>
                      <a:pt x="381014" y="-156"/>
                    </a:lnTo>
                    <a:close/>
                    <a:moveTo>
                      <a:pt x="323795" y="325289"/>
                    </a:moveTo>
                    <a:lnTo>
                      <a:pt x="55525" y="325289"/>
                    </a:lnTo>
                    <a:lnTo>
                      <a:pt x="55525" y="57063"/>
                    </a:lnTo>
                    <a:lnTo>
                      <a:pt x="323795" y="57063"/>
                    </a:lnTo>
                    <a:close/>
                  </a:path>
                </a:pathLst>
              </a:custGeom>
              <a:solidFill>
                <a:srgbClr val="D3DDF8"/>
              </a:solidFill>
              <a:ln w="4352"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32F220A0-4D56-4503-8540-0C43408F797B}"/>
                  </a:ext>
                </a:extLst>
              </p:cNvPr>
              <p:cNvSpPr/>
              <p:nvPr/>
            </p:nvSpPr>
            <p:spPr>
              <a:xfrm>
                <a:off x="7655838" y="4685356"/>
                <a:ext cx="382751" cy="382707"/>
              </a:xfrm>
              <a:custGeom>
                <a:avLst/>
                <a:gdLst>
                  <a:gd name="connsiteX0" fmla="*/ -1694 w 382751"/>
                  <a:gd name="connsiteY0" fmla="*/ -156 h 382707"/>
                  <a:gd name="connsiteX1" fmla="*/ -1694 w 382751"/>
                  <a:gd name="connsiteY1" fmla="*/ 382552 h 382707"/>
                  <a:gd name="connsiteX2" fmla="*/ 381058 w 382751"/>
                  <a:gd name="connsiteY2" fmla="*/ 382552 h 382707"/>
                  <a:gd name="connsiteX3" fmla="*/ 381058 w 382751"/>
                  <a:gd name="connsiteY3" fmla="*/ -156 h 382707"/>
                  <a:gd name="connsiteX4" fmla="*/ 323795 w 382751"/>
                  <a:gd name="connsiteY4" fmla="*/ 325333 h 382707"/>
                  <a:gd name="connsiteX5" fmla="*/ 55568 w 382751"/>
                  <a:gd name="connsiteY5" fmla="*/ 325333 h 382707"/>
                  <a:gd name="connsiteX6" fmla="*/ 55568 w 382751"/>
                  <a:gd name="connsiteY6" fmla="*/ 57237 h 382707"/>
                  <a:gd name="connsiteX7" fmla="*/ 323795 w 382751"/>
                  <a:gd name="connsiteY7" fmla="*/ 57237 h 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751" h="382707">
                    <a:moveTo>
                      <a:pt x="-1694" y="-156"/>
                    </a:moveTo>
                    <a:lnTo>
                      <a:pt x="-1694" y="382552"/>
                    </a:lnTo>
                    <a:lnTo>
                      <a:pt x="381058" y="382552"/>
                    </a:lnTo>
                    <a:lnTo>
                      <a:pt x="381058" y="-156"/>
                    </a:lnTo>
                    <a:close/>
                    <a:moveTo>
                      <a:pt x="323795" y="325333"/>
                    </a:moveTo>
                    <a:lnTo>
                      <a:pt x="55568" y="325333"/>
                    </a:lnTo>
                    <a:lnTo>
                      <a:pt x="55568" y="57237"/>
                    </a:lnTo>
                    <a:lnTo>
                      <a:pt x="323795" y="57237"/>
                    </a:lnTo>
                    <a:close/>
                  </a:path>
                </a:pathLst>
              </a:custGeom>
              <a:solidFill>
                <a:srgbClr val="D3DDF8"/>
              </a:solidFill>
              <a:ln w="4352" cap="flat">
                <a:no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4DC02755-9DAE-40C5-8B2D-2BC8F01E7767}"/>
                  </a:ext>
                </a:extLst>
              </p:cNvPr>
              <p:cNvSpPr/>
              <p:nvPr/>
            </p:nvSpPr>
            <p:spPr>
              <a:xfrm>
                <a:off x="7186670" y="4685356"/>
                <a:ext cx="382707" cy="382707"/>
              </a:xfrm>
              <a:custGeom>
                <a:avLst/>
                <a:gdLst>
                  <a:gd name="connsiteX0" fmla="*/ -1694 w 382707"/>
                  <a:gd name="connsiteY0" fmla="*/ -156 h 382707"/>
                  <a:gd name="connsiteX1" fmla="*/ -1694 w 382707"/>
                  <a:gd name="connsiteY1" fmla="*/ 382552 h 382707"/>
                  <a:gd name="connsiteX2" fmla="*/ 381014 w 382707"/>
                  <a:gd name="connsiteY2" fmla="*/ 382552 h 382707"/>
                  <a:gd name="connsiteX3" fmla="*/ 381014 w 382707"/>
                  <a:gd name="connsiteY3" fmla="*/ -156 h 382707"/>
                  <a:gd name="connsiteX4" fmla="*/ 323795 w 382707"/>
                  <a:gd name="connsiteY4" fmla="*/ 325333 h 382707"/>
                  <a:gd name="connsiteX5" fmla="*/ 55525 w 382707"/>
                  <a:gd name="connsiteY5" fmla="*/ 325333 h 382707"/>
                  <a:gd name="connsiteX6" fmla="*/ 55525 w 382707"/>
                  <a:gd name="connsiteY6" fmla="*/ 57237 h 382707"/>
                  <a:gd name="connsiteX7" fmla="*/ 323795 w 382707"/>
                  <a:gd name="connsiteY7" fmla="*/ 57237 h 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707" h="382707">
                    <a:moveTo>
                      <a:pt x="-1694" y="-156"/>
                    </a:moveTo>
                    <a:lnTo>
                      <a:pt x="-1694" y="382552"/>
                    </a:lnTo>
                    <a:lnTo>
                      <a:pt x="381014" y="382552"/>
                    </a:lnTo>
                    <a:lnTo>
                      <a:pt x="381014" y="-156"/>
                    </a:lnTo>
                    <a:close/>
                    <a:moveTo>
                      <a:pt x="323795" y="325333"/>
                    </a:moveTo>
                    <a:lnTo>
                      <a:pt x="55525" y="325333"/>
                    </a:lnTo>
                    <a:lnTo>
                      <a:pt x="55525" y="57237"/>
                    </a:lnTo>
                    <a:lnTo>
                      <a:pt x="323795" y="57237"/>
                    </a:lnTo>
                    <a:close/>
                  </a:path>
                </a:pathLst>
              </a:custGeom>
              <a:solidFill>
                <a:srgbClr val="D3DDF8"/>
              </a:solidFill>
              <a:ln w="4352" cap="flat">
                <a:no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D0548D7B-B1DF-49C8-9DDA-54614926340A}"/>
                  </a:ext>
                </a:extLst>
              </p:cNvPr>
              <p:cNvSpPr/>
              <p:nvPr/>
            </p:nvSpPr>
            <p:spPr>
              <a:xfrm>
                <a:off x="10312000" y="4134130"/>
                <a:ext cx="594412" cy="594412"/>
              </a:xfrm>
              <a:custGeom>
                <a:avLst/>
                <a:gdLst>
                  <a:gd name="connsiteX0" fmla="*/ -1694 w 594412"/>
                  <a:gd name="connsiteY0" fmla="*/ 297050 h 594412"/>
                  <a:gd name="connsiteX1" fmla="*/ 295512 w 594412"/>
                  <a:gd name="connsiteY1" fmla="*/ -156 h 594412"/>
                  <a:gd name="connsiteX2" fmla="*/ 592718 w 594412"/>
                  <a:gd name="connsiteY2" fmla="*/ 297050 h 594412"/>
                  <a:gd name="connsiteX3" fmla="*/ 295512 w 594412"/>
                  <a:gd name="connsiteY3" fmla="*/ 594257 h 594412"/>
                  <a:gd name="connsiteX4" fmla="*/ -1694 w 594412"/>
                  <a:gd name="connsiteY4" fmla="*/ 297138 h 594412"/>
                  <a:gd name="connsiteX5" fmla="*/ -1694 w 594412"/>
                  <a:gd name="connsiteY5" fmla="*/ 297050 h 59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412" h="594412">
                    <a:moveTo>
                      <a:pt x="-1694" y="297050"/>
                    </a:moveTo>
                    <a:cubicBezTo>
                      <a:pt x="-1694" y="132907"/>
                      <a:pt x="131351" y="-156"/>
                      <a:pt x="295512" y="-156"/>
                    </a:cubicBezTo>
                    <a:cubicBezTo>
                      <a:pt x="459673" y="-156"/>
                      <a:pt x="592718" y="132907"/>
                      <a:pt x="592718" y="297050"/>
                    </a:cubicBezTo>
                    <a:cubicBezTo>
                      <a:pt x="592718" y="461194"/>
                      <a:pt x="459673" y="594257"/>
                      <a:pt x="295512" y="594257"/>
                    </a:cubicBezTo>
                    <a:cubicBezTo>
                      <a:pt x="131394" y="594278"/>
                      <a:pt x="-1650" y="461255"/>
                      <a:pt x="-1694" y="297138"/>
                    </a:cubicBezTo>
                    <a:cubicBezTo>
                      <a:pt x="-1694" y="297107"/>
                      <a:pt x="-1694" y="297081"/>
                      <a:pt x="-1694" y="297050"/>
                    </a:cubicBezTo>
                    <a:close/>
                  </a:path>
                </a:pathLst>
              </a:custGeom>
              <a:solidFill>
                <a:srgbClr val="D3DDF8"/>
              </a:solidFill>
              <a:ln w="4352" cap="flat">
                <a:no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5DA43F98-770D-4BB3-A516-B13DB19FD8A4}"/>
                  </a:ext>
                </a:extLst>
              </p:cNvPr>
              <p:cNvSpPr/>
              <p:nvPr/>
            </p:nvSpPr>
            <p:spPr>
              <a:xfrm>
                <a:off x="10345730" y="4167860"/>
                <a:ext cx="526952" cy="526952"/>
              </a:xfrm>
              <a:custGeom>
                <a:avLst/>
                <a:gdLst>
                  <a:gd name="connsiteX0" fmla="*/ -1694 w 526952"/>
                  <a:gd name="connsiteY0" fmla="*/ 263320 h 526952"/>
                  <a:gd name="connsiteX1" fmla="*/ 261782 w 526952"/>
                  <a:gd name="connsiteY1" fmla="*/ -156 h 526952"/>
                  <a:gd name="connsiteX2" fmla="*/ 525259 w 526952"/>
                  <a:gd name="connsiteY2" fmla="*/ 263320 h 526952"/>
                  <a:gd name="connsiteX3" fmla="*/ 261782 w 526952"/>
                  <a:gd name="connsiteY3" fmla="*/ 526797 h 526952"/>
                  <a:gd name="connsiteX4" fmla="*/ -1694 w 526952"/>
                  <a:gd name="connsiteY4" fmla="*/ 263320 h 526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952" h="526952">
                    <a:moveTo>
                      <a:pt x="-1694" y="263320"/>
                    </a:moveTo>
                    <a:cubicBezTo>
                      <a:pt x="-1694" y="117807"/>
                      <a:pt x="116273" y="-156"/>
                      <a:pt x="261782" y="-156"/>
                    </a:cubicBezTo>
                    <a:cubicBezTo>
                      <a:pt x="407291" y="-156"/>
                      <a:pt x="525259" y="117807"/>
                      <a:pt x="525259" y="263320"/>
                    </a:cubicBezTo>
                    <a:cubicBezTo>
                      <a:pt x="525259" y="408834"/>
                      <a:pt x="407291" y="526797"/>
                      <a:pt x="261782" y="526797"/>
                    </a:cubicBezTo>
                    <a:cubicBezTo>
                      <a:pt x="116273" y="526797"/>
                      <a:pt x="-1694" y="408834"/>
                      <a:pt x="-1694" y="263320"/>
                    </a:cubicBezTo>
                    <a:close/>
                  </a:path>
                </a:pathLst>
              </a:custGeom>
              <a:solidFill>
                <a:srgbClr val="FFFFFF"/>
              </a:solidFill>
              <a:ln w="4352" cap="flat">
                <a:no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1C12545C-76C4-448A-A5EE-421465557EAE}"/>
                  </a:ext>
                </a:extLst>
              </p:cNvPr>
              <p:cNvSpPr/>
              <p:nvPr/>
            </p:nvSpPr>
            <p:spPr>
              <a:xfrm>
                <a:off x="10603759" y="4187340"/>
                <a:ext cx="10851" cy="45234"/>
              </a:xfrm>
              <a:custGeom>
                <a:avLst/>
                <a:gdLst>
                  <a:gd name="connsiteX0" fmla="*/ 0 w 10851"/>
                  <a:gd name="connsiteY0" fmla="*/ 0 h 45234"/>
                  <a:gd name="connsiteX1" fmla="*/ 10851 w 10851"/>
                  <a:gd name="connsiteY1" fmla="*/ 0 h 45234"/>
                  <a:gd name="connsiteX2" fmla="*/ 10851 w 10851"/>
                  <a:gd name="connsiteY2" fmla="*/ 45235 h 45234"/>
                  <a:gd name="connsiteX3" fmla="*/ 0 w 10851"/>
                  <a:gd name="connsiteY3" fmla="*/ 45235 h 45234"/>
                </a:gdLst>
                <a:ahLst/>
                <a:cxnLst>
                  <a:cxn ang="0">
                    <a:pos x="connsiteX0" y="connsiteY0"/>
                  </a:cxn>
                  <a:cxn ang="0">
                    <a:pos x="connsiteX1" y="connsiteY1"/>
                  </a:cxn>
                  <a:cxn ang="0">
                    <a:pos x="connsiteX2" y="connsiteY2"/>
                  </a:cxn>
                  <a:cxn ang="0">
                    <a:pos x="connsiteX3" y="connsiteY3"/>
                  </a:cxn>
                </a:cxnLst>
                <a:rect l="l" t="t" r="r" b="b"/>
                <a:pathLst>
                  <a:path w="10851" h="45234">
                    <a:moveTo>
                      <a:pt x="0" y="0"/>
                    </a:moveTo>
                    <a:lnTo>
                      <a:pt x="10851" y="0"/>
                    </a:lnTo>
                    <a:lnTo>
                      <a:pt x="10851" y="45235"/>
                    </a:lnTo>
                    <a:lnTo>
                      <a:pt x="0" y="45235"/>
                    </a:lnTo>
                    <a:close/>
                  </a:path>
                </a:pathLst>
              </a:custGeom>
              <a:solidFill>
                <a:srgbClr val="D3DDF8"/>
              </a:solidFill>
              <a:ln w="4352" cap="flat">
                <a:no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F8245E19-77F8-4503-B244-FDBEAE9DC59A}"/>
                  </a:ext>
                </a:extLst>
              </p:cNvPr>
              <p:cNvSpPr/>
              <p:nvPr/>
            </p:nvSpPr>
            <p:spPr>
              <a:xfrm rot="-3602400">
                <a:off x="10707260" y="4227688"/>
                <a:ext cx="31202" cy="10851"/>
              </a:xfrm>
              <a:custGeom>
                <a:avLst/>
                <a:gdLst>
                  <a:gd name="connsiteX0" fmla="*/ -1694 w 31202"/>
                  <a:gd name="connsiteY0" fmla="*/ -156 h 10851"/>
                  <a:gd name="connsiteX1" fmla="*/ 29508 w 31202"/>
                  <a:gd name="connsiteY1" fmla="*/ -156 h 10851"/>
                  <a:gd name="connsiteX2" fmla="*/ 29508 w 31202"/>
                  <a:gd name="connsiteY2" fmla="*/ 10695 h 10851"/>
                  <a:gd name="connsiteX3" fmla="*/ -1694 w 31202"/>
                  <a:gd name="connsiteY3" fmla="*/ 10695 h 10851"/>
                </a:gdLst>
                <a:ahLst/>
                <a:cxnLst>
                  <a:cxn ang="0">
                    <a:pos x="connsiteX0" y="connsiteY0"/>
                  </a:cxn>
                  <a:cxn ang="0">
                    <a:pos x="connsiteX1" y="connsiteY1"/>
                  </a:cxn>
                  <a:cxn ang="0">
                    <a:pos x="connsiteX2" y="connsiteY2"/>
                  </a:cxn>
                  <a:cxn ang="0">
                    <a:pos x="connsiteX3" y="connsiteY3"/>
                  </a:cxn>
                </a:cxnLst>
                <a:rect l="l" t="t" r="r" b="b"/>
                <a:pathLst>
                  <a:path w="31202" h="10851">
                    <a:moveTo>
                      <a:pt x="-1694" y="-156"/>
                    </a:moveTo>
                    <a:lnTo>
                      <a:pt x="29508" y="-156"/>
                    </a:lnTo>
                    <a:lnTo>
                      <a:pt x="29508" y="10695"/>
                    </a:lnTo>
                    <a:lnTo>
                      <a:pt x="-1694" y="10695"/>
                    </a:lnTo>
                    <a:close/>
                  </a:path>
                </a:pathLst>
              </a:custGeom>
              <a:solidFill>
                <a:srgbClr val="D3DDF8"/>
              </a:solidFill>
              <a:ln w="4352" cap="flat">
                <a:no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1ED86DB5-16C1-42D4-B323-605A782EEEF2}"/>
                  </a:ext>
                </a:extLst>
              </p:cNvPr>
              <p:cNvSpPr/>
              <p:nvPr/>
            </p:nvSpPr>
            <p:spPr>
              <a:xfrm rot="-1801800">
                <a:off x="10791138" y="4310972"/>
                <a:ext cx="31202" cy="10851"/>
              </a:xfrm>
              <a:custGeom>
                <a:avLst/>
                <a:gdLst>
                  <a:gd name="connsiteX0" fmla="*/ -1693 w 31202"/>
                  <a:gd name="connsiteY0" fmla="*/ -156 h 10851"/>
                  <a:gd name="connsiteX1" fmla="*/ 29508 w 31202"/>
                  <a:gd name="connsiteY1" fmla="*/ -156 h 10851"/>
                  <a:gd name="connsiteX2" fmla="*/ 29508 w 31202"/>
                  <a:gd name="connsiteY2" fmla="*/ 10695 h 10851"/>
                  <a:gd name="connsiteX3" fmla="*/ -1693 w 31202"/>
                  <a:gd name="connsiteY3" fmla="*/ 10695 h 10851"/>
                </a:gdLst>
                <a:ahLst/>
                <a:cxnLst>
                  <a:cxn ang="0">
                    <a:pos x="connsiteX0" y="connsiteY0"/>
                  </a:cxn>
                  <a:cxn ang="0">
                    <a:pos x="connsiteX1" y="connsiteY1"/>
                  </a:cxn>
                  <a:cxn ang="0">
                    <a:pos x="connsiteX2" y="connsiteY2"/>
                  </a:cxn>
                  <a:cxn ang="0">
                    <a:pos x="connsiteX3" y="connsiteY3"/>
                  </a:cxn>
                </a:cxnLst>
                <a:rect l="l" t="t" r="r" b="b"/>
                <a:pathLst>
                  <a:path w="31202" h="10851">
                    <a:moveTo>
                      <a:pt x="-1693" y="-156"/>
                    </a:moveTo>
                    <a:lnTo>
                      <a:pt x="29508" y="-156"/>
                    </a:lnTo>
                    <a:lnTo>
                      <a:pt x="29508" y="10695"/>
                    </a:lnTo>
                    <a:lnTo>
                      <a:pt x="-1693" y="10695"/>
                    </a:lnTo>
                    <a:close/>
                  </a:path>
                </a:pathLst>
              </a:custGeom>
              <a:solidFill>
                <a:srgbClr val="D3DDF8"/>
              </a:solidFill>
              <a:ln w="4352" cap="flat">
                <a:no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ECFBE62A-89E8-4F3B-BB51-91D37AD298A3}"/>
                  </a:ext>
                </a:extLst>
              </p:cNvPr>
              <p:cNvSpPr/>
              <p:nvPr/>
            </p:nvSpPr>
            <p:spPr>
              <a:xfrm>
                <a:off x="10807925" y="4425889"/>
                <a:ext cx="45234" cy="10851"/>
              </a:xfrm>
              <a:custGeom>
                <a:avLst/>
                <a:gdLst>
                  <a:gd name="connsiteX0" fmla="*/ 0 w 45234"/>
                  <a:gd name="connsiteY0" fmla="*/ 0 h 10851"/>
                  <a:gd name="connsiteX1" fmla="*/ 45235 w 45234"/>
                  <a:gd name="connsiteY1" fmla="*/ 0 h 10851"/>
                  <a:gd name="connsiteX2" fmla="*/ 45235 w 45234"/>
                  <a:gd name="connsiteY2" fmla="*/ 10851 h 10851"/>
                  <a:gd name="connsiteX3" fmla="*/ 0 w 45234"/>
                  <a:gd name="connsiteY3" fmla="*/ 10851 h 10851"/>
                </a:gdLst>
                <a:ahLst/>
                <a:cxnLst>
                  <a:cxn ang="0">
                    <a:pos x="connsiteX0" y="connsiteY0"/>
                  </a:cxn>
                  <a:cxn ang="0">
                    <a:pos x="connsiteX1" y="connsiteY1"/>
                  </a:cxn>
                  <a:cxn ang="0">
                    <a:pos x="connsiteX2" y="connsiteY2"/>
                  </a:cxn>
                  <a:cxn ang="0">
                    <a:pos x="connsiteX3" y="connsiteY3"/>
                  </a:cxn>
                </a:cxnLst>
                <a:rect l="l" t="t" r="r" b="b"/>
                <a:pathLst>
                  <a:path w="45234" h="10851">
                    <a:moveTo>
                      <a:pt x="0" y="0"/>
                    </a:moveTo>
                    <a:lnTo>
                      <a:pt x="45235" y="0"/>
                    </a:lnTo>
                    <a:lnTo>
                      <a:pt x="45235" y="10851"/>
                    </a:lnTo>
                    <a:lnTo>
                      <a:pt x="0" y="10851"/>
                    </a:lnTo>
                    <a:close/>
                  </a:path>
                </a:pathLst>
              </a:custGeom>
              <a:solidFill>
                <a:srgbClr val="D3DDF8"/>
              </a:solidFill>
              <a:ln w="4352" cap="flat">
                <a:no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92980434-1565-4067-B192-4DCEF4A45A81}"/>
                  </a:ext>
                </a:extLst>
              </p:cNvPr>
              <p:cNvSpPr/>
              <p:nvPr/>
            </p:nvSpPr>
            <p:spPr>
              <a:xfrm rot="-3599999">
                <a:off x="10800863" y="4529313"/>
                <a:ext cx="10851" cy="31202"/>
              </a:xfrm>
              <a:custGeom>
                <a:avLst/>
                <a:gdLst>
                  <a:gd name="connsiteX0" fmla="*/ -1694 w 10851"/>
                  <a:gd name="connsiteY0" fmla="*/ -156 h 31202"/>
                  <a:gd name="connsiteX1" fmla="*/ 9157 w 10851"/>
                  <a:gd name="connsiteY1" fmla="*/ -156 h 31202"/>
                  <a:gd name="connsiteX2" fmla="*/ 9157 w 10851"/>
                  <a:gd name="connsiteY2" fmla="*/ 31046 h 31202"/>
                  <a:gd name="connsiteX3" fmla="*/ -1694 w 10851"/>
                  <a:gd name="connsiteY3" fmla="*/ 31046 h 31202"/>
                </a:gdLst>
                <a:ahLst/>
                <a:cxnLst>
                  <a:cxn ang="0">
                    <a:pos x="connsiteX0" y="connsiteY0"/>
                  </a:cxn>
                  <a:cxn ang="0">
                    <a:pos x="connsiteX1" y="connsiteY1"/>
                  </a:cxn>
                  <a:cxn ang="0">
                    <a:pos x="connsiteX2" y="connsiteY2"/>
                  </a:cxn>
                  <a:cxn ang="0">
                    <a:pos x="connsiteX3" y="connsiteY3"/>
                  </a:cxn>
                </a:cxnLst>
                <a:rect l="l" t="t" r="r" b="b"/>
                <a:pathLst>
                  <a:path w="10851" h="31202">
                    <a:moveTo>
                      <a:pt x="-1694" y="-156"/>
                    </a:moveTo>
                    <a:lnTo>
                      <a:pt x="9157" y="-156"/>
                    </a:lnTo>
                    <a:lnTo>
                      <a:pt x="9157" y="31046"/>
                    </a:lnTo>
                    <a:lnTo>
                      <a:pt x="-1694" y="31046"/>
                    </a:lnTo>
                    <a:close/>
                  </a:path>
                </a:pathLst>
              </a:custGeom>
              <a:solidFill>
                <a:srgbClr val="D3DDF8"/>
              </a:solidFill>
              <a:ln w="4352" cap="flat">
                <a:no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9C92D5FB-E16A-45D0-B3B3-2AAB43D0B35E}"/>
                  </a:ext>
                </a:extLst>
              </p:cNvPr>
              <p:cNvSpPr/>
              <p:nvPr/>
            </p:nvSpPr>
            <p:spPr>
              <a:xfrm rot="-1799400">
                <a:off x="10718057" y="4613924"/>
                <a:ext cx="10851" cy="31202"/>
              </a:xfrm>
              <a:custGeom>
                <a:avLst/>
                <a:gdLst>
                  <a:gd name="connsiteX0" fmla="*/ -1694 w 10851"/>
                  <a:gd name="connsiteY0" fmla="*/ -156 h 31202"/>
                  <a:gd name="connsiteX1" fmla="*/ 9157 w 10851"/>
                  <a:gd name="connsiteY1" fmla="*/ -156 h 31202"/>
                  <a:gd name="connsiteX2" fmla="*/ 9157 w 10851"/>
                  <a:gd name="connsiteY2" fmla="*/ 31046 h 31202"/>
                  <a:gd name="connsiteX3" fmla="*/ -1694 w 10851"/>
                  <a:gd name="connsiteY3" fmla="*/ 31046 h 31202"/>
                </a:gdLst>
                <a:ahLst/>
                <a:cxnLst>
                  <a:cxn ang="0">
                    <a:pos x="connsiteX0" y="connsiteY0"/>
                  </a:cxn>
                  <a:cxn ang="0">
                    <a:pos x="connsiteX1" y="connsiteY1"/>
                  </a:cxn>
                  <a:cxn ang="0">
                    <a:pos x="connsiteX2" y="connsiteY2"/>
                  </a:cxn>
                  <a:cxn ang="0">
                    <a:pos x="connsiteX3" y="connsiteY3"/>
                  </a:cxn>
                </a:cxnLst>
                <a:rect l="l" t="t" r="r" b="b"/>
                <a:pathLst>
                  <a:path w="10851" h="31202">
                    <a:moveTo>
                      <a:pt x="-1694" y="-156"/>
                    </a:moveTo>
                    <a:lnTo>
                      <a:pt x="9157" y="-156"/>
                    </a:lnTo>
                    <a:lnTo>
                      <a:pt x="9157" y="31046"/>
                    </a:lnTo>
                    <a:lnTo>
                      <a:pt x="-1694" y="31046"/>
                    </a:lnTo>
                    <a:close/>
                  </a:path>
                </a:pathLst>
              </a:custGeom>
              <a:solidFill>
                <a:srgbClr val="D3DDF8"/>
              </a:solidFill>
              <a:ln w="4352"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8832734B-7F78-433D-BAC1-880DC7E63CCF}"/>
                  </a:ext>
                </a:extLst>
              </p:cNvPr>
              <p:cNvSpPr/>
              <p:nvPr/>
            </p:nvSpPr>
            <p:spPr>
              <a:xfrm>
                <a:off x="10603759" y="4629140"/>
                <a:ext cx="10851" cy="46193"/>
              </a:xfrm>
              <a:custGeom>
                <a:avLst/>
                <a:gdLst>
                  <a:gd name="connsiteX0" fmla="*/ 0 w 10851"/>
                  <a:gd name="connsiteY0" fmla="*/ 0 h 46193"/>
                  <a:gd name="connsiteX1" fmla="*/ 10851 w 10851"/>
                  <a:gd name="connsiteY1" fmla="*/ 0 h 46193"/>
                  <a:gd name="connsiteX2" fmla="*/ 10851 w 10851"/>
                  <a:gd name="connsiteY2" fmla="*/ 46193 h 46193"/>
                  <a:gd name="connsiteX3" fmla="*/ 0 w 10851"/>
                  <a:gd name="connsiteY3" fmla="*/ 46193 h 46193"/>
                </a:gdLst>
                <a:ahLst/>
                <a:cxnLst>
                  <a:cxn ang="0">
                    <a:pos x="connsiteX0" y="connsiteY0"/>
                  </a:cxn>
                  <a:cxn ang="0">
                    <a:pos x="connsiteX1" y="connsiteY1"/>
                  </a:cxn>
                  <a:cxn ang="0">
                    <a:pos x="connsiteX2" y="connsiteY2"/>
                  </a:cxn>
                  <a:cxn ang="0">
                    <a:pos x="connsiteX3" y="connsiteY3"/>
                  </a:cxn>
                </a:cxnLst>
                <a:rect l="l" t="t" r="r" b="b"/>
                <a:pathLst>
                  <a:path w="10851" h="46193">
                    <a:moveTo>
                      <a:pt x="0" y="0"/>
                    </a:moveTo>
                    <a:lnTo>
                      <a:pt x="10851" y="0"/>
                    </a:lnTo>
                    <a:lnTo>
                      <a:pt x="10851" y="46193"/>
                    </a:lnTo>
                    <a:lnTo>
                      <a:pt x="0" y="46193"/>
                    </a:lnTo>
                    <a:close/>
                  </a:path>
                </a:pathLst>
              </a:custGeom>
              <a:solidFill>
                <a:srgbClr val="D3DDF8"/>
              </a:solidFill>
              <a:ln w="4352" cap="flat">
                <a:no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F1683A23-AC92-48EB-A3F6-90209C1B4C10}"/>
                  </a:ext>
                </a:extLst>
              </p:cNvPr>
              <p:cNvSpPr/>
              <p:nvPr/>
            </p:nvSpPr>
            <p:spPr>
              <a:xfrm rot="-3592798">
                <a:off x="10479658" y="4623958"/>
                <a:ext cx="31202" cy="10851"/>
              </a:xfrm>
              <a:custGeom>
                <a:avLst/>
                <a:gdLst>
                  <a:gd name="connsiteX0" fmla="*/ -1694 w 31202"/>
                  <a:gd name="connsiteY0" fmla="*/ -156 h 10851"/>
                  <a:gd name="connsiteX1" fmla="*/ 29508 w 31202"/>
                  <a:gd name="connsiteY1" fmla="*/ -156 h 10851"/>
                  <a:gd name="connsiteX2" fmla="*/ 29508 w 31202"/>
                  <a:gd name="connsiteY2" fmla="*/ 10695 h 10851"/>
                  <a:gd name="connsiteX3" fmla="*/ -1694 w 31202"/>
                  <a:gd name="connsiteY3" fmla="*/ 10695 h 10851"/>
                </a:gdLst>
                <a:ahLst/>
                <a:cxnLst>
                  <a:cxn ang="0">
                    <a:pos x="connsiteX0" y="connsiteY0"/>
                  </a:cxn>
                  <a:cxn ang="0">
                    <a:pos x="connsiteX1" y="connsiteY1"/>
                  </a:cxn>
                  <a:cxn ang="0">
                    <a:pos x="connsiteX2" y="connsiteY2"/>
                  </a:cxn>
                  <a:cxn ang="0">
                    <a:pos x="connsiteX3" y="connsiteY3"/>
                  </a:cxn>
                </a:cxnLst>
                <a:rect l="l" t="t" r="r" b="b"/>
                <a:pathLst>
                  <a:path w="31202" h="10851">
                    <a:moveTo>
                      <a:pt x="-1694" y="-156"/>
                    </a:moveTo>
                    <a:lnTo>
                      <a:pt x="29508" y="-156"/>
                    </a:lnTo>
                    <a:lnTo>
                      <a:pt x="29508" y="10695"/>
                    </a:lnTo>
                    <a:lnTo>
                      <a:pt x="-1694" y="10695"/>
                    </a:lnTo>
                    <a:close/>
                  </a:path>
                </a:pathLst>
              </a:custGeom>
              <a:solidFill>
                <a:srgbClr val="D3DDF8"/>
              </a:solidFill>
              <a:ln w="4352" cap="flat">
                <a:no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D53C9A86-3BBB-4599-AA8B-2CD32C9B79F2}"/>
                  </a:ext>
                </a:extLst>
              </p:cNvPr>
              <p:cNvSpPr/>
              <p:nvPr/>
            </p:nvSpPr>
            <p:spPr>
              <a:xfrm rot="-1799400">
                <a:off x="10395682" y="4539711"/>
                <a:ext cx="31202" cy="10851"/>
              </a:xfrm>
              <a:custGeom>
                <a:avLst/>
                <a:gdLst>
                  <a:gd name="connsiteX0" fmla="*/ -1694 w 31202"/>
                  <a:gd name="connsiteY0" fmla="*/ -156 h 10851"/>
                  <a:gd name="connsiteX1" fmla="*/ 29508 w 31202"/>
                  <a:gd name="connsiteY1" fmla="*/ -156 h 10851"/>
                  <a:gd name="connsiteX2" fmla="*/ 29508 w 31202"/>
                  <a:gd name="connsiteY2" fmla="*/ 10695 h 10851"/>
                  <a:gd name="connsiteX3" fmla="*/ -1694 w 31202"/>
                  <a:gd name="connsiteY3" fmla="*/ 10695 h 10851"/>
                </a:gdLst>
                <a:ahLst/>
                <a:cxnLst>
                  <a:cxn ang="0">
                    <a:pos x="connsiteX0" y="connsiteY0"/>
                  </a:cxn>
                  <a:cxn ang="0">
                    <a:pos x="connsiteX1" y="connsiteY1"/>
                  </a:cxn>
                  <a:cxn ang="0">
                    <a:pos x="connsiteX2" y="connsiteY2"/>
                  </a:cxn>
                  <a:cxn ang="0">
                    <a:pos x="connsiteX3" y="connsiteY3"/>
                  </a:cxn>
                </a:cxnLst>
                <a:rect l="l" t="t" r="r" b="b"/>
                <a:pathLst>
                  <a:path w="31202" h="10851">
                    <a:moveTo>
                      <a:pt x="-1694" y="-156"/>
                    </a:moveTo>
                    <a:lnTo>
                      <a:pt x="29508" y="-156"/>
                    </a:lnTo>
                    <a:lnTo>
                      <a:pt x="29508" y="10695"/>
                    </a:lnTo>
                    <a:lnTo>
                      <a:pt x="-1694" y="10695"/>
                    </a:lnTo>
                    <a:close/>
                  </a:path>
                </a:pathLst>
              </a:custGeom>
              <a:solidFill>
                <a:srgbClr val="D3DDF8"/>
              </a:solidFill>
              <a:ln w="4352" cap="flat">
                <a:no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28B20BE9-2EEF-4F0D-8BFD-FA2736F1E089}"/>
                  </a:ext>
                </a:extLst>
              </p:cNvPr>
              <p:cNvSpPr/>
              <p:nvPr/>
            </p:nvSpPr>
            <p:spPr>
              <a:xfrm>
                <a:off x="10365166" y="4425889"/>
                <a:ext cx="46193" cy="10851"/>
              </a:xfrm>
              <a:custGeom>
                <a:avLst/>
                <a:gdLst>
                  <a:gd name="connsiteX0" fmla="*/ 0 w 46193"/>
                  <a:gd name="connsiteY0" fmla="*/ 0 h 10851"/>
                  <a:gd name="connsiteX1" fmla="*/ 46193 w 46193"/>
                  <a:gd name="connsiteY1" fmla="*/ 0 h 10851"/>
                  <a:gd name="connsiteX2" fmla="*/ 46193 w 46193"/>
                  <a:gd name="connsiteY2" fmla="*/ 10851 h 10851"/>
                  <a:gd name="connsiteX3" fmla="*/ 0 w 46193"/>
                  <a:gd name="connsiteY3" fmla="*/ 10851 h 10851"/>
                </a:gdLst>
                <a:ahLst/>
                <a:cxnLst>
                  <a:cxn ang="0">
                    <a:pos x="connsiteX0" y="connsiteY0"/>
                  </a:cxn>
                  <a:cxn ang="0">
                    <a:pos x="connsiteX1" y="connsiteY1"/>
                  </a:cxn>
                  <a:cxn ang="0">
                    <a:pos x="connsiteX2" y="connsiteY2"/>
                  </a:cxn>
                  <a:cxn ang="0">
                    <a:pos x="connsiteX3" y="connsiteY3"/>
                  </a:cxn>
                </a:cxnLst>
                <a:rect l="l" t="t" r="r" b="b"/>
                <a:pathLst>
                  <a:path w="46193" h="10851">
                    <a:moveTo>
                      <a:pt x="0" y="0"/>
                    </a:moveTo>
                    <a:lnTo>
                      <a:pt x="46193" y="0"/>
                    </a:lnTo>
                    <a:lnTo>
                      <a:pt x="46193" y="10851"/>
                    </a:lnTo>
                    <a:lnTo>
                      <a:pt x="0" y="10851"/>
                    </a:lnTo>
                    <a:close/>
                  </a:path>
                </a:pathLst>
              </a:custGeom>
              <a:solidFill>
                <a:srgbClr val="D3DDF8"/>
              </a:solidFill>
              <a:ln w="4352" cap="flat">
                <a:no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67D4AD21-E53E-4150-9612-3C0FDC5FCB16}"/>
                  </a:ext>
                </a:extLst>
              </p:cNvPr>
              <p:cNvSpPr/>
              <p:nvPr/>
            </p:nvSpPr>
            <p:spPr>
              <a:xfrm rot="-3598801">
                <a:off x="10406394" y="4301866"/>
                <a:ext cx="10851" cy="31202"/>
              </a:xfrm>
              <a:custGeom>
                <a:avLst/>
                <a:gdLst>
                  <a:gd name="connsiteX0" fmla="*/ -1694 w 10851"/>
                  <a:gd name="connsiteY0" fmla="*/ -156 h 31202"/>
                  <a:gd name="connsiteX1" fmla="*/ 9157 w 10851"/>
                  <a:gd name="connsiteY1" fmla="*/ -156 h 31202"/>
                  <a:gd name="connsiteX2" fmla="*/ 9157 w 10851"/>
                  <a:gd name="connsiteY2" fmla="*/ 31046 h 31202"/>
                  <a:gd name="connsiteX3" fmla="*/ -1694 w 10851"/>
                  <a:gd name="connsiteY3" fmla="*/ 31046 h 31202"/>
                </a:gdLst>
                <a:ahLst/>
                <a:cxnLst>
                  <a:cxn ang="0">
                    <a:pos x="connsiteX0" y="connsiteY0"/>
                  </a:cxn>
                  <a:cxn ang="0">
                    <a:pos x="connsiteX1" y="connsiteY1"/>
                  </a:cxn>
                  <a:cxn ang="0">
                    <a:pos x="connsiteX2" y="connsiteY2"/>
                  </a:cxn>
                  <a:cxn ang="0">
                    <a:pos x="connsiteX3" y="connsiteY3"/>
                  </a:cxn>
                </a:cxnLst>
                <a:rect l="l" t="t" r="r" b="b"/>
                <a:pathLst>
                  <a:path w="10851" h="31202">
                    <a:moveTo>
                      <a:pt x="-1694" y="-156"/>
                    </a:moveTo>
                    <a:lnTo>
                      <a:pt x="9157" y="-156"/>
                    </a:lnTo>
                    <a:lnTo>
                      <a:pt x="9157" y="31046"/>
                    </a:lnTo>
                    <a:lnTo>
                      <a:pt x="-1694" y="31046"/>
                    </a:lnTo>
                    <a:close/>
                  </a:path>
                </a:pathLst>
              </a:custGeom>
              <a:solidFill>
                <a:srgbClr val="D3DDF8"/>
              </a:solidFill>
              <a:ln w="4352" cap="flat">
                <a:noFill/>
                <a:prstDash val="solid"/>
                <a:miter/>
              </a:ln>
            </p:spPr>
            <p:txBody>
              <a:bodyPr rtlCol="0" anchor="ctr"/>
              <a:lstStyle/>
              <a:p>
                <a:endParaRPr lang="en-IN"/>
              </a:p>
            </p:txBody>
          </p:sp>
          <p:sp>
            <p:nvSpPr>
              <p:cNvPr id="45" name="Freeform: Shape 44">
                <a:extLst>
                  <a:ext uri="{FF2B5EF4-FFF2-40B4-BE49-F238E27FC236}">
                    <a16:creationId xmlns:a16="http://schemas.microsoft.com/office/drawing/2014/main" id="{87382CA1-36E5-4EC4-BA25-89AB7C8A8541}"/>
                  </a:ext>
                </a:extLst>
              </p:cNvPr>
              <p:cNvSpPr/>
              <p:nvPr/>
            </p:nvSpPr>
            <p:spPr>
              <a:xfrm rot="-1800001">
                <a:off x="10489778" y="4218595"/>
                <a:ext cx="10851" cy="31202"/>
              </a:xfrm>
              <a:custGeom>
                <a:avLst/>
                <a:gdLst>
                  <a:gd name="connsiteX0" fmla="*/ -1693 w 10851"/>
                  <a:gd name="connsiteY0" fmla="*/ -156 h 31202"/>
                  <a:gd name="connsiteX1" fmla="*/ 9158 w 10851"/>
                  <a:gd name="connsiteY1" fmla="*/ -156 h 31202"/>
                  <a:gd name="connsiteX2" fmla="*/ 9158 w 10851"/>
                  <a:gd name="connsiteY2" fmla="*/ 31046 h 31202"/>
                  <a:gd name="connsiteX3" fmla="*/ -1693 w 10851"/>
                  <a:gd name="connsiteY3" fmla="*/ 31046 h 31202"/>
                </a:gdLst>
                <a:ahLst/>
                <a:cxnLst>
                  <a:cxn ang="0">
                    <a:pos x="connsiteX0" y="connsiteY0"/>
                  </a:cxn>
                  <a:cxn ang="0">
                    <a:pos x="connsiteX1" y="connsiteY1"/>
                  </a:cxn>
                  <a:cxn ang="0">
                    <a:pos x="connsiteX2" y="connsiteY2"/>
                  </a:cxn>
                  <a:cxn ang="0">
                    <a:pos x="connsiteX3" y="connsiteY3"/>
                  </a:cxn>
                </a:cxnLst>
                <a:rect l="l" t="t" r="r" b="b"/>
                <a:pathLst>
                  <a:path w="10851" h="31202">
                    <a:moveTo>
                      <a:pt x="-1693" y="-156"/>
                    </a:moveTo>
                    <a:lnTo>
                      <a:pt x="9158" y="-156"/>
                    </a:lnTo>
                    <a:lnTo>
                      <a:pt x="9158" y="31046"/>
                    </a:lnTo>
                    <a:lnTo>
                      <a:pt x="-1693" y="31046"/>
                    </a:lnTo>
                    <a:close/>
                  </a:path>
                </a:pathLst>
              </a:custGeom>
              <a:solidFill>
                <a:srgbClr val="D3DDF8"/>
              </a:solidFill>
              <a:ln w="4352" cap="flat">
                <a:noFill/>
                <a:prstDash val="solid"/>
                <a:miter/>
              </a:ln>
            </p:spPr>
            <p:txBody>
              <a:bodyPr rtlCol="0" anchor="ctr"/>
              <a:lstStyle/>
              <a:p>
                <a:endParaRPr lang="en-IN"/>
              </a:p>
            </p:txBody>
          </p:sp>
          <p:sp>
            <p:nvSpPr>
              <p:cNvPr id="46" name="Freeform: Shape 45">
                <a:extLst>
                  <a:ext uri="{FF2B5EF4-FFF2-40B4-BE49-F238E27FC236}">
                    <a16:creationId xmlns:a16="http://schemas.microsoft.com/office/drawing/2014/main" id="{9730020F-8F39-47EA-B477-3D4F01AE068A}"/>
                  </a:ext>
                </a:extLst>
              </p:cNvPr>
              <p:cNvSpPr/>
              <p:nvPr/>
            </p:nvSpPr>
            <p:spPr>
              <a:xfrm>
                <a:off x="10573337" y="4277940"/>
                <a:ext cx="190660" cy="270797"/>
              </a:xfrm>
              <a:custGeom>
                <a:avLst/>
                <a:gdLst>
                  <a:gd name="connsiteX0" fmla="*/ 175239 w 190660"/>
                  <a:gd name="connsiteY0" fmla="*/ -156 h 270797"/>
                  <a:gd name="connsiteX1" fmla="*/ 50125 w 190660"/>
                  <a:gd name="connsiteY1" fmla="*/ 124915 h 270797"/>
                  <a:gd name="connsiteX2" fmla="*/ 2101 w 190660"/>
                  <a:gd name="connsiteY2" fmla="*/ 140873 h 270797"/>
                  <a:gd name="connsiteX3" fmla="*/ 18052 w 190660"/>
                  <a:gd name="connsiteY3" fmla="*/ 188888 h 270797"/>
                  <a:gd name="connsiteX4" fmla="*/ 34176 w 190660"/>
                  <a:gd name="connsiteY4" fmla="*/ 192680 h 270797"/>
                  <a:gd name="connsiteX5" fmla="*/ 50430 w 190660"/>
                  <a:gd name="connsiteY5" fmla="*/ 188583 h 270797"/>
                  <a:gd name="connsiteX6" fmla="*/ 160423 w 190660"/>
                  <a:gd name="connsiteY6" fmla="*/ 270642 h 270797"/>
                  <a:gd name="connsiteX7" fmla="*/ 167875 w 190660"/>
                  <a:gd name="connsiteY7" fmla="*/ 260706 h 270797"/>
                  <a:gd name="connsiteX8" fmla="*/ 60671 w 190660"/>
                  <a:gd name="connsiteY8" fmla="*/ 180652 h 270797"/>
                  <a:gd name="connsiteX9" fmla="*/ 64506 w 190660"/>
                  <a:gd name="connsiteY9" fmla="*/ 137945 h 270797"/>
                  <a:gd name="connsiteX10" fmla="*/ 188967 w 190660"/>
                  <a:gd name="connsiteY10" fmla="*/ 13484 h 27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660" h="270797">
                    <a:moveTo>
                      <a:pt x="175239" y="-156"/>
                    </a:moveTo>
                    <a:lnTo>
                      <a:pt x="50125" y="124915"/>
                    </a:lnTo>
                    <a:cubicBezTo>
                      <a:pt x="32476" y="116064"/>
                      <a:pt x="10948" y="123206"/>
                      <a:pt x="2101" y="140873"/>
                    </a:cubicBezTo>
                    <a:cubicBezTo>
                      <a:pt x="-6745" y="158540"/>
                      <a:pt x="402" y="180037"/>
                      <a:pt x="18052" y="188888"/>
                    </a:cubicBezTo>
                    <a:cubicBezTo>
                      <a:pt x="23063" y="191394"/>
                      <a:pt x="28597" y="192693"/>
                      <a:pt x="34176" y="192680"/>
                    </a:cubicBezTo>
                    <a:cubicBezTo>
                      <a:pt x="39841" y="192640"/>
                      <a:pt x="45418" y="191237"/>
                      <a:pt x="50430" y="188583"/>
                    </a:cubicBezTo>
                    <a:lnTo>
                      <a:pt x="160423" y="270642"/>
                    </a:lnTo>
                    <a:lnTo>
                      <a:pt x="167875" y="260706"/>
                    </a:lnTo>
                    <a:lnTo>
                      <a:pt x="60671" y="180652"/>
                    </a:lnTo>
                    <a:cubicBezTo>
                      <a:pt x="71479" y="168938"/>
                      <a:pt x="73091" y="151402"/>
                      <a:pt x="64506" y="137945"/>
                    </a:cubicBezTo>
                    <a:lnTo>
                      <a:pt x="188967" y="13484"/>
                    </a:lnTo>
                    <a:close/>
                  </a:path>
                </a:pathLst>
              </a:custGeom>
              <a:solidFill>
                <a:srgbClr val="D3DDF8"/>
              </a:solidFill>
              <a:ln w="4352" cap="flat">
                <a:no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BA9D385C-60A5-46EB-9243-2405D169B849}"/>
                  </a:ext>
                </a:extLst>
              </p:cNvPr>
              <p:cNvSpPr/>
              <p:nvPr/>
            </p:nvSpPr>
            <p:spPr>
              <a:xfrm>
                <a:off x="10590206" y="4415953"/>
                <a:ext cx="38000" cy="38000"/>
              </a:xfrm>
              <a:custGeom>
                <a:avLst/>
                <a:gdLst>
                  <a:gd name="connsiteX0" fmla="*/ -1694 w 38000"/>
                  <a:gd name="connsiteY0" fmla="*/ 18844 h 38000"/>
                  <a:gd name="connsiteX1" fmla="*/ 17307 w 38000"/>
                  <a:gd name="connsiteY1" fmla="*/ -156 h 38000"/>
                  <a:gd name="connsiteX2" fmla="*/ 36307 w 38000"/>
                  <a:gd name="connsiteY2" fmla="*/ 18844 h 38000"/>
                  <a:gd name="connsiteX3" fmla="*/ 17307 w 38000"/>
                  <a:gd name="connsiteY3" fmla="*/ 37845 h 38000"/>
                  <a:gd name="connsiteX4" fmla="*/ -1694 w 38000"/>
                  <a:gd name="connsiteY4" fmla="*/ 18844 h 3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00" h="38000">
                    <a:moveTo>
                      <a:pt x="-1694" y="18844"/>
                    </a:moveTo>
                    <a:cubicBezTo>
                      <a:pt x="-1694" y="8351"/>
                      <a:pt x="6804" y="-156"/>
                      <a:pt x="17307" y="-156"/>
                    </a:cubicBezTo>
                    <a:cubicBezTo>
                      <a:pt x="27809" y="-156"/>
                      <a:pt x="36307" y="8351"/>
                      <a:pt x="36307" y="18844"/>
                    </a:cubicBezTo>
                    <a:cubicBezTo>
                      <a:pt x="36307" y="29338"/>
                      <a:pt x="27809" y="37845"/>
                      <a:pt x="17307" y="37845"/>
                    </a:cubicBezTo>
                    <a:cubicBezTo>
                      <a:pt x="6804" y="37845"/>
                      <a:pt x="-1694" y="29338"/>
                      <a:pt x="-1694" y="18844"/>
                    </a:cubicBezTo>
                    <a:close/>
                  </a:path>
                </a:pathLst>
              </a:custGeom>
              <a:solidFill>
                <a:srgbClr val="FFFFFF"/>
              </a:solidFill>
              <a:ln w="4352" cap="flat">
                <a:no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26AE4227-C13F-4244-9F46-B90FFD379DBB}"/>
                  </a:ext>
                </a:extLst>
              </p:cNvPr>
              <p:cNvSpPr/>
              <p:nvPr/>
            </p:nvSpPr>
            <p:spPr>
              <a:xfrm>
                <a:off x="9903189" y="5114824"/>
                <a:ext cx="874623" cy="1231445"/>
              </a:xfrm>
              <a:custGeom>
                <a:avLst/>
                <a:gdLst>
                  <a:gd name="connsiteX0" fmla="*/ 0 w 874623"/>
                  <a:gd name="connsiteY0" fmla="*/ 0 h 1231445"/>
                  <a:gd name="connsiteX1" fmla="*/ 874623 w 874623"/>
                  <a:gd name="connsiteY1" fmla="*/ 0 h 1231445"/>
                  <a:gd name="connsiteX2" fmla="*/ 874623 w 874623"/>
                  <a:gd name="connsiteY2" fmla="*/ 1231445 h 1231445"/>
                  <a:gd name="connsiteX3" fmla="*/ 0 w 874623"/>
                  <a:gd name="connsiteY3" fmla="*/ 1231445 h 1231445"/>
                </a:gdLst>
                <a:ahLst/>
                <a:cxnLst>
                  <a:cxn ang="0">
                    <a:pos x="connsiteX0" y="connsiteY0"/>
                  </a:cxn>
                  <a:cxn ang="0">
                    <a:pos x="connsiteX1" y="connsiteY1"/>
                  </a:cxn>
                  <a:cxn ang="0">
                    <a:pos x="connsiteX2" y="connsiteY2"/>
                  </a:cxn>
                  <a:cxn ang="0">
                    <a:pos x="connsiteX3" y="connsiteY3"/>
                  </a:cxn>
                </a:cxnLst>
                <a:rect l="l" t="t" r="r" b="b"/>
                <a:pathLst>
                  <a:path w="874623" h="1231445">
                    <a:moveTo>
                      <a:pt x="0" y="0"/>
                    </a:moveTo>
                    <a:lnTo>
                      <a:pt x="874623" y="0"/>
                    </a:lnTo>
                    <a:lnTo>
                      <a:pt x="874623" y="1231445"/>
                    </a:lnTo>
                    <a:lnTo>
                      <a:pt x="0" y="1231445"/>
                    </a:lnTo>
                    <a:close/>
                  </a:path>
                </a:pathLst>
              </a:custGeom>
              <a:solidFill>
                <a:srgbClr val="D3DDF8"/>
              </a:solidFill>
              <a:ln w="4352" cap="flat">
                <a:no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CAB5AE90-211D-41A0-8C70-5F25CD309B5B}"/>
                  </a:ext>
                </a:extLst>
              </p:cNvPr>
              <p:cNvSpPr/>
              <p:nvPr/>
            </p:nvSpPr>
            <p:spPr>
              <a:xfrm>
                <a:off x="9984506" y="5166900"/>
                <a:ext cx="711987" cy="229703"/>
              </a:xfrm>
              <a:custGeom>
                <a:avLst/>
                <a:gdLst>
                  <a:gd name="connsiteX0" fmla="*/ 0 w 711987"/>
                  <a:gd name="connsiteY0" fmla="*/ 0 h 229703"/>
                  <a:gd name="connsiteX1" fmla="*/ 711988 w 711987"/>
                  <a:gd name="connsiteY1" fmla="*/ 0 h 229703"/>
                  <a:gd name="connsiteX2" fmla="*/ 711988 w 711987"/>
                  <a:gd name="connsiteY2" fmla="*/ 229703 h 229703"/>
                  <a:gd name="connsiteX3" fmla="*/ 0 w 711987"/>
                  <a:gd name="connsiteY3" fmla="*/ 229703 h 229703"/>
                </a:gdLst>
                <a:ahLst/>
                <a:cxnLst>
                  <a:cxn ang="0">
                    <a:pos x="connsiteX0" y="connsiteY0"/>
                  </a:cxn>
                  <a:cxn ang="0">
                    <a:pos x="connsiteX1" y="connsiteY1"/>
                  </a:cxn>
                  <a:cxn ang="0">
                    <a:pos x="connsiteX2" y="connsiteY2"/>
                  </a:cxn>
                  <a:cxn ang="0">
                    <a:pos x="connsiteX3" y="connsiteY3"/>
                  </a:cxn>
                </a:cxnLst>
                <a:rect l="l" t="t" r="r" b="b"/>
                <a:pathLst>
                  <a:path w="711987" h="229703">
                    <a:moveTo>
                      <a:pt x="0" y="0"/>
                    </a:moveTo>
                    <a:lnTo>
                      <a:pt x="711988" y="0"/>
                    </a:lnTo>
                    <a:lnTo>
                      <a:pt x="711988" y="229703"/>
                    </a:lnTo>
                    <a:lnTo>
                      <a:pt x="0" y="229703"/>
                    </a:lnTo>
                    <a:close/>
                  </a:path>
                </a:pathLst>
              </a:custGeom>
              <a:solidFill>
                <a:srgbClr val="FFFFFF"/>
              </a:solidFill>
              <a:ln w="4352" cap="flat">
                <a:no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134D554C-8763-40A5-AE7D-FEBFB946AD36}"/>
                  </a:ext>
                </a:extLst>
              </p:cNvPr>
              <p:cNvSpPr/>
              <p:nvPr/>
            </p:nvSpPr>
            <p:spPr>
              <a:xfrm>
                <a:off x="10113761" y="5258285"/>
                <a:ext cx="453479" cy="46977"/>
              </a:xfrm>
              <a:custGeom>
                <a:avLst/>
                <a:gdLst>
                  <a:gd name="connsiteX0" fmla="*/ 0 w 453479"/>
                  <a:gd name="connsiteY0" fmla="*/ 0 h 46977"/>
                  <a:gd name="connsiteX1" fmla="*/ 453479 w 453479"/>
                  <a:gd name="connsiteY1" fmla="*/ 0 h 46977"/>
                  <a:gd name="connsiteX2" fmla="*/ 453479 w 453479"/>
                  <a:gd name="connsiteY2" fmla="*/ 46978 h 46977"/>
                  <a:gd name="connsiteX3" fmla="*/ 0 w 453479"/>
                  <a:gd name="connsiteY3" fmla="*/ 46978 h 46977"/>
                </a:gdLst>
                <a:ahLst/>
                <a:cxnLst>
                  <a:cxn ang="0">
                    <a:pos x="connsiteX0" y="connsiteY0"/>
                  </a:cxn>
                  <a:cxn ang="0">
                    <a:pos x="connsiteX1" y="connsiteY1"/>
                  </a:cxn>
                  <a:cxn ang="0">
                    <a:pos x="connsiteX2" y="connsiteY2"/>
                  </a:cxn>
                  <a:cxn ang="0">
                    <a:pos x="connsiteX3" y="connsiteY3"/>
                  </a:cxn>
                </a:cxnLst>
                <a:rect l="l" t="t" r="r" b="b"/>
                <a:pathLst>
                  <a:path w="453479" h="46977">
                    <a:moveTo>
                      <a:pt x="0" y="0"/>
                    </a:moveTo>
                    <a:lnTo>
                      <a:pt x="453479" y="0"/>
                    </a:lnTo>
                    <a:lnTo>
                      <a:pt x="453479" y="46978"/>
                    </a:lnTo>
                    <a:lnTo>
                      <a:pt x="0" y="46978"/>
                    </a:lnTo>
                    <a:close/>
                  </a:path>
                </a:pathLst>
              </a:custGeom>
              <a:solidFill>
                <a:srgbClr val="D3DDF8"/>
              </a:solidFill>
              <a:ln w="4352" cap="flat">
                <a:no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06F15A87-08F0-4D96-881D-A5D16876514E}"/>
                  </a:ext>
                </a:extLst>
              </p:cNvPr>
              <p:cNvSpPr/>
              <p:nvPr/>
            </p:nvSpPr>
            <p:spPr>
              <a:xfrm>
                <a:off x="9984506" y="5465371"/>
                <a:ext cx="711987" cy="229703"/>
              </a:xfrm>
              <a:custGeom>
                <a:avLst/>
                <a:gdLst>
                  <a:gd name="connsiteX0" fmla="*/ 0 w 711987"/>
                  <a:gd name="connsiteY0" fmla="*/ 0 h 229703"/>
                  <a:gd name="connsiteX1" fmla="*/ 711988 w 711987"/>
                  <a:gd name="connsiteY1" fmla="*/ 0 h 229703"/>
                  <a:gd name="connsiteX2" fmla="*/ 711988 w 711987"/>
                  <a:gd name="connsiteY2" fmla="*/ 229703 h 229703"/>
                  <a:gd name="connsiteX3" fmla="*/ 0 w 711987"/>
                  <a:gd name="connsiteY3" fmla="*/ 229703 h 229703"/>
                </a:gdLst>
                <a:ahLst/>
                <a:cxnLst>
                  <a:cxn ang="0">
                    <a:pos x="connsiteX0" y="connsiteY0"/>
                  </a:cxn>
                  <a:cxn ang="0">
                    <a:pos x="connsiteX1" y="connsiteY1"/>
                  </a:cxn>
                  <a:cxn ang="0">
                    <a:pos x="connsiteX2" y="connsiteY2"/>
                  </a:cxn>
                  <a:cxn ang="0">
                    <a:pos x="connsiteX3" y="connsiteY3"/>
                  </a:cxn>
                </a:cxnLst>
                <a:rect l="l" t="t" r="r" b="b"/>
                <a:pathLst>
                  <a:path w="711987" h="229703">
                    <a:moveTo>
                      <a:pt x="0" y="0"/>
                    </a:moveTo>
                    <a:lnTo>
                      <a:pt x="711988" y="0"/>
                    </a:lnTo>
                    <a:lnTo>
                      <a:pt x="711988" y="229703"/>
                    </a:lnTo>
                    <a:lnTo>
                      <a:pt x="0" y="229703"/>
                    </a:lnTo>
                    <a:close/>
                  </a:path>
                </a:pathLst>
              </a:custGeom>
              <a:solidFill>
                <a:srgbClr val="FFFFFF"/>
              </a:solidFill>
              <a:ln w="4352" cap="flat">
                <a:noFill/>
                <a:prstDash val="solid"/>
                <a:miter/>
              </a:ln>
            </p:spPr>
            <p:txBody>
              <a:bodyPr rtlCol="0" anchor="ctr"/>
              <a:lstStyle/>
              <a:p>
                <a:endParaRPr lang="en-IN"/>
              </a:p>
            </p:txBody>
          </p:sp>
          <p:sp>
            <p:nvSpPr>
              <p:cNvPr id="52" name="Freeform: Shape 51">
                <a:extLst>
                  <a:ext uri="{FF2B5EF4-FFF2-40B4-BE49-F238E27FC236}">
                    <a16:creationId xmlns:a16="http://schemas.microsoft.com/office/drawing/2014/main" id="{8C9BDCB3-1B93-476D-8352-99F75416AE28}"/>
                  </a:ext>
                </a:extLst>
              </p:cNvPr>
              <p:cNvSpPr/>
              <p:nvPr/>
            </p:nvSpPr>
            <p:spPr>
              <a:xfrm>
                <a:off x="10113761" y="5556755"/>
                <a:ext cx="453479" cy="46934"/>
              </a:xfrm>
              <a:custGeom>
                <a:avLst/>
                <a:gdLst>
                  <a:gd name="connsiteX0" fmla="*/ 0 w 453479"/>
                  <a:gd name="connsiteY0" fmla="*/ 0 h 46934"/>
                  <a:gd name="connsiteX1" fmla="*/ 453479 w 453479"/>
                  <a:gd name="connsiteY1" fmla="*/ 0 h 46934"/>
                  <a:gd name="connsiteX2" fmla="*/ 453479 w 453479"/>
                  <a:gd name="connsiteY2" fmla="*/ 46934 h 46934"/>
                  <a:gd name="connsiteX3" fmla="*/ 0 w 453479"/>
                  <a:gd name="connsiteY3" fmla="*/ 46934 h 46934"/>
                </a:gdLst>
                <a:ahLst/>
                <a:cxnLst>
                  <a:cxn ang="0">
                    <a:pos x="connsiteX0" y="connsiteY0"/>
                  </a:cxn>
                  <a:cxn ang="0">
                    <a:pos x="connsiteX1" y="connsiteY1"/>
                  </a:cxn>
                  <a:cxn ang="0">
                    <a:pos x="connsiteX2" y="connsiteY2"/>
                  </a:cxn>
                  <a:cxn ang="0">
                    <a:pos x="connsiteX3" y="connsiteY3"/>
                  </a:cxn>
                </a:cxnLst>
                <a:rect l="l" t="t" r="r" b="b"/>
                <a:pathLst>
                  <a:path w="453479" h="46934">
                    <a:moveTo>
                      <a:pt x="0" y="0"/>
                    </a:moveTo>
                    <a:lnTo>
                      <a:pt x="453479" y="0"/>
                    </a:lnTo>
                    <a:lnTo>
                      <a:pt x="453479" y="46934"/>
                    </a:lnTo>
                    <a:lnTo>
                      <a:pt x="0" y="46934"/>
                    </a:lnTo>
                    <a:close/>
                  </a:path>
                </a:pathLst>
              </a:custGeom>
              <a:solidFill>
                <a:srgbClr val="D3DDF8"/>
              </a:solidFill>
              <a:ln w="4352" cap="flat">
                <a:noFill/>
                <a:prstDash val="solid"/>
                <a:miter/>
              </a:ln>
            </p:spPr>
            <p:txBody>
              <a:bodyPr rtlCol="0" anchor="ctr"/>
              <a:lstStyle/>
              <a:p>
                <a:endParaRPr lang="en-IN"/>
              </a:p>
            </p:txBody>
          </p:sp>
          <p:sp>
            <p:nvSpPr>
              <p:cNvPr id="53" name="Freeform: Shape 52">
                <a:extLst>
                  <a:ext uri="{FF2B5EF4-FFF2-40B4-BE49-F238E27FC236}">
                    <a16:creationId xmlns:a16="http://schemas.microsoft.com/office/drawing/2014/main" id="{8F9C3F88-F86C-40B1-B853-AC303C5C060D}"/>
                  </a:ext>
                </a:extLst>
              </p:cNvPr>
              <p:cNvSpPr/>
              <p:nvPr/>
            </p:nvSpPr>
            <p:spPr>
              <a:xfrm>
                <a:off x="9984506" y="5763841"/>
                <a:ext cx="711987" cy="229703"/>
              </a:xfrm>
              <a:custGeom>
                <a:avLst/>
                <a:gdLst>
                  <a:gd name="connsiteX0" fmla="*/ 0 w 711987"/>
                  <a:gd name="connsiteY0" fmla="*/ 0 h 229703"/>
                  <a:gd name="connsiteX1" fmla="*/ 711988 w 711987"/>
                  <a:gd name="connsiteY1" fmla="*/ 0 h 229703"/>
                  <a:gd name="connsiteX2" fmla="*/ 711988 w 711987"/>
                  <a:gd name="connsiteY2" fmla="*/ 229703 h 229703"/>
                  <a:gd name="connsiteX3" fmla="*/ 0 w 711987"/>
                  <a:gd name="connsiteY3" fmla="*/ 229703 h 229703"/>
                </a:gdLst>
                <a:ahLst/>
                <a:cxnLst>
                  <a:cxn ang="0">
                    <a:pos x="connsiteX0" y="connsiteY0"/>
                  </a:cxn>
                  <a:cxn ang="0">
                    <a:pos x="connsiteX1" y="connsiteY1"/>
                  </a:cxn>
                  <a:cxn ang="0">
                    <a:pos x="connsiteX2" y="connsiteY2"/>
                  </a:cxn>
                  <a:cxn ang="0">
                    <a:pos x="connsiteX3" y="connsiteY3"/>
                  </a:cxn>
                </a:cxnLst>
                <a:rect l="l" t="t" r="r" b="b"/>
                <a:pathLst>
                  <a:path w="711987" h="229703">
                    <a:moveTo>
                      <a:pt x="0" y="0"/>
                    </a:moveTo>
                    <a:lnTo>
                      <a:pt x="711988" y="0"/>
                    </a:lnTo>
                    <a:lnTo>
                      <a:pt x="711988" y="229703"/>
                    </a:lnTo>
                    <a:lnTo>
                      <a:pt x="0" y="229703"/>
                    </a:lnTo>
                    <a:close/>
                  </a:path>
                </a:pathLst>
              </a:custGeom>
              <a:solidFill>
                <a:srgbClr val="FFFFFF"/>
              </a:solidFill>
              <a:ln w="4352" cap="flat">
                <a:noFill/>
                <a:prstDash val="solid"/>
                <a:miter/>
              </a:ln>
            </p:spPr>
            <p:txBody>
              <a:bodyPr rtlCol="0" anchor="ctr"/>
              <a:lstStyle/>
              <a:p>
                <a:endParaRPr lang="en-IN"/>
              </a:p>
            </p:txBody>
          </p:sp>
          <p:sp>
            <p:nvSpPr>
              <p:cNvPr id="54" name="Freeform: Shape 53">
                <a:extLst>
                  <a:ext uri="{FF2B5EF4-FFF2-40B4-BE49-F238E27FC236}">
                    <a16:creationId xmlns:a16="http://schemas.microsoft.com/office/drawing/2014/main" id="{90BE9CC4-146D-47F6-84EC-39EFEB3430F8}"/>
                  </a:ext>
                </a:extLst>
              </p:cNvPr>
              <p:cNvSpPr/>
              <p:nvPr/>
            </p:nvSpPr>
            <p:spPr>
              <a:xfrm>
                <a:off x="10113761" y="5855225"/>
                <a:ext cx="453479" cy="46934"/>
              </a:xfrm>
              <a:custGeom>
                <a:avLst/>
                <a:gdLst>
                  <a:gd name="connsiteX0" fmla="*/ 0 w 453479"/>
                  <a:gd name="connsiteY0" fmla="*/ 0 h 46934"/>
                  <a:gd name="connsiteX1" fmla="*/ 453479 w 453479"/>
                  <a:gd name="connsiteY1" fmla="*/ 0 h 46934"/>
                  <a:gd name="connsiteX2" fmla="*/ 453479 w 453479"/>
                  <a:gd name="connsiteY2" fmla="*/ 46934 h 46934"/>
                  <a:gd name="connsiteX3" fmla="*/ 0 w 453479"/>
                  <a:gd name="connsiteY3" fmla="*/ 46934 h 46934"/>
                </a:gdLst>
                <a:ahLst/>
                <a:cxnLst>
                  <a:cxn ang="0">
                    <a:pos x="connsiteX0" y="connsiteY0"/>
                  </a:cxn>
                  <a:cxn ang="0">
                    <a:pos x="connsiteX1" y="connsiteY1"/>
                  </a:cxn>
                  <a:cxn ang="0">
                    <a:pos x="connsiteX2" y="connsiteY2"/>
                  </a:cxn>
                  <a:cxn ang="0">
                    <a:pos x="connsiteX3" y="connsiteY3"/>
                  </a:cxn>
                </a:cxnLst>
                <a:rect l="l" t="t" r="r" b="b"/>
                <a:pathLst>
                  <a:path w="453479" h="46934">
                    <a:moveTo>
                      <a:pt x="0" y="0"/>
                    </a:moveTo>
                    <a:lnTo>
                      <a:pt x="453479" y="0"/>
                    </a:lnTo>
                    <a:lnTo>
                      <a:pt x="453479" y="46934"/>
                    </a:lnTo>
                    <a:lnTo>
                      <a:pt x="0" y="46934"/>
                    </a:lnTo>
                    <a:close/>
                  </a:path>
                </a:pathLst>
              </a:custGeom>
              <a:solidFill>
                <a:srgbClr val="D3DDF8"/>
              </a:solidFill>
              <a:ln w="4352" cap="flat">
                <a:noFill/>
                <a:prstDash val="solid"/>
                <a:miter/>
              </a:ln>
            </p:spPr>
            <p:txBody>
              <a:bodyPr rtlCol="0" anchor="ctr"/>
              <a:lstStyle/>
              <a:p>
                <a:endParaRPr lang="en-IN"/>
              </a:p>
            </p:txBody>
          </p:sp>
          <p:sp>
            <p:nvSpPr>
              <p:cNvPr id="55" name="Freeform: Shape 54">
                <a:extLst>
                  <a:ext uri="{FF2B5EF4-FFF2-40B4-BE49-F238E27FC236}">
                    <a16:creationId xmlns:a16="http://schemas.microsoft.com/office/drawing/2014/main" id="{2EEFB1CA-FD26-45BB-9258-F414F8D14E12}"/>
                  </a:ext>
                </a:extLst>
              </p:cNvPr>
              <p:cNvSpPr/>
              <p:nvPr/>
            </p:nvSpPr>
            <p:spPr>
              <a:xfrm>
                <a:off x="9984506" y="6062311"/>
                <a:ext cx="711987" cy="229703"/>
              </a:xfrm>
              <a:custGeom>
                <a:avLst/>
                <a:gdLst>
                  <a:gd name="connsiteX0" fmla="*/ 0 w 711987"/>
                  <a:gd name="connsiteY0" fmla="*/ 0 h 229703"/>
                  <a:gd name="connsiteX1" fmla="*/ 711988 w 711987"/>
                  <a:gd name="connsiteY1" fmla="*/ 0 h 229703"/>
                  <a:gd name="connsiteX2" fmla="*/ 711988 w 711987"/>
                  <a:gd name="connsiteY2" fmla="*/ 229703 h 229703"/>
                  <a:gd name="connsiteX3" fmla="*/ 0 w 711987"/>
                  <a:gd name="connsiteY3" fmla="*/ 229703 h 229703"/>
                </a:gdLst>
                <a:ahLst/>
                <a:cxnLst>
                  <a:cxn ang="0">
                    <a:pos x="connsiteX0" y="connsiteY0"/>
                  </a:cxn>
                  <a:cxn ang="0">
                    <a:pos x="connsiteX1" y="connsiteY1"/>
                  </a:cxn>
                  <a:cxn ang="0">
                    <a:pos x="connsiteX2" y="connsiteY2"/>
                  </a:cxn>
                  <a:cxn ang="0">
                    <a:pos x="connsiteX3" y="connsiteY3"/>
                  </a:cxn>
                </a:cxnLst>
                <a:rect l="l" t="t" r="r" b="b"/>
                <a:pathLst>
                  <a:path w="711987" h="229703">
                    <a:moveTo>
                      <a:pt x="0" y="0"/>
                    </a:moveTo>
                    <a:lnTo>
                      <a:pt x="711988" y="0"/>
                    </a:lnTo>
                    <a:lnTo>
                      <a:pt x="711988" y="229703"/>
                    </a:lnTo>
                    <a:lnTo>
                      <a:pt x="0" y="229703"/>
                    </a:lnTo>
                    <a:close/>
                  </a:path>
                </a:pathLst>
              </a:custGeom>
              <a:solidFill>
                <a:srgbClr val="FFFFFF"/>
              </a:solidFill>
              <a:ln w="4352" cap="flat">
                <a:noFill/>
                <a:prstDash val="solid"/>
                <a:miter/>
              </a:ln>
            </p:spPr>
            <p:txBody>
              <a:bodyPr rtlCol="0" anchor="ctr"/>
              <a:lstStyle/>
              <a:p>
                <a:endParaRPr lang="en-IN"/>
              </a:p>
            </p:txBody>
          </p:sp>
          <p:sp>
            <p:nvSpPr>
              <p:cNvPr id="56" name="Freeform: Shape 55">
                <a:extLst>
                  <a:ext uri="{FF2B5EF4-FFF2-40B4-BE49-F238E27FC236}">
                    <a16:creationId xmlns:a16="http://schemas.microsoft.com/office/drawing/2014/main" id="{36B3C61B-90B5-485A-AD38-6154152CEDCC}"/>
                  </a:ext>
                </a:extLst>
              </p:cNvPr>
              <p:cNvSpPr/>
              <p:nvPr/>
            </p:nvSpPr>
            <p:spPr>
              <a:xfrm>
                <a:off x="10113761" y="6153695"/>
                <a:ext cx="453479" cy="46934"/>
              </a:xfrm>
              <a:custGeom>
                <a:avLst/>
                <a:gdLst>
                  <a:gd name="connsiteX0" fmla="*/ 0 w 453479"/>
                  <a:gd name="connsiteY0" fmla="*/ 0 h 46934"/>
                  <a:gd name="connsiteX1" fmla="*/ 453479 w 453479"/>
                  <a:gd name="connsiteY1" fmla="*/ 0 h 46934"/>
                  <a:gd name="connsiteX2" fmla="*/ 453479 w 453479"/>
                  <a:gd name="connsiteY2" fmla="*/ 46934 h 46934"/>
                  <a:gd name="connsiteX3" fmla="*/ 0 w 453479"/>
                  <a:gd name="connsiteY3" fmla="*/ 46934 h 46934"/>
                </a:gdLst>
                <a:ahLst/>
                <a:cxnLst>
                  <a:cxn ang="0">
                    <a:pos x="connsiteX0" y="connsiteY0"/>
                  </a:cxn>
                  <a:cxn ang="0">
                    <a:pos x="connsiteX1" y="connsiteY1"/>
                  </a:cxn>
                  <a:cxn ang="0">
                    <a:pos x="connsiteX2" y="connsiteY2"/>
                  </a:cxn>
                  <a:cxn ang="0">
                    <a:pos x="connsiteX3" y="connsiteY3"/>
                  </a:cxn>
                </a:cxnLst>
                <a:rect l="l" t="t" r="r" b="b"/>
                <a:pathLst>
                  <a:path w="453479" h="46934">
                    <a:moveTo>
                      <a:pt x="0" y="0"/>
                    </a:moveTo>
                    <a:lnTo>
                      <a:pt x="453479" y="0"/>
                    </a:lnTo>
                    <a:lnTo>
                      <a:pt x="453479" y="46934"/>
                    </a:lnTo>
                    <a:lnTo>
                      <a:pt x="0" y="46934"/>
                    </a:lnTo>
                    <a:close/>
                  </a:path>
                </a:pathLst>
              </a:custGeom>
              <a:solidFill>
                <a:srgbClr val="D3DDF8"/>
              </a:solidFill>
              <a:ln w="4352" cap="flat">
                <a:noFill/>
                <a:prstDash val="solid"/>
                <a:miter/>
              </a:ln>
            </p:spPr>
            <p:txBody>
              <a:bodyPr rtlCol="0" anchor="ctr"/>
              <a:lstStyle/>
              <a:p>
                <a:endParaRPr lang="en-IN"/>
              </a:p>
            </p:txBody>
          </p:sp>
          <p:sp>
            <p:nvSpPr>
              <p:cNvPr id="57" name="Freeform: Shape 56">
                <a:extLst>
                  <a:ext uri="{FF2B5EF4-FFF2-40B4-BE49-F238E27FC236}">
                    <a16:creationId xmlns:a16="http://schemas.microsoft.com/office/drawing/2014/main" id="{153F9305-88FB-4FA0-A11F-00AA311CE2A8}"/>
                  </a:ext>
                </a:extLst>
              </p:cNvPr>
              <p:cNvSpPr/>
              <p:nvPr/>
            </p:nvSpPr>
            <p:spPr>
              <a:xfrm>
                <a:off x="10875079" y="5114824"/>
                <a:ext cx="874623" cy="1231445"/>
              </a:xfrm>
              <a:custGeom>
                <a:avLst/>
                <a:gdLst>
                  <a:gd name="connsiteX0" fmla="*/ 0 w 874623"/>
                  <a:gd name="connsiteY0" fmla="*/ 0 h 1231445"/>
                  <a:gd name="connsiteX1" fmla="*/ 874623 w 874623"/>
                  <a:gd name="connsiteY1" fmla="*/ 0 h 1231445"/>
                  <a:gd name="connsiteX2" fmla="*/ 874623 w 874623"/>
                  <a:gd name="connsiteY2" fmla="*/ 1231445 h 1231445"/>
                  <a:gd name="connsiteX3" fmla="*/ 0 w 874623"/>
                  <a:gd name="connsiteY3" fmla="*/ 1231445 h 1231445"/>
                </a:gdLst>
                <a:ahLst/>
                <a:cxnLst>
                  <a:cxn ang="0">
                    <a:pos x="connsiteX0" y="connsiteY0"/>
                  </a:cxn>
                  <a:cxn ang="0">
                    <a:pos x="connsiteX1" y="connsiteY1"/>
                  </a:cxn>
                  <a:cxn ang="0">
                    <a:pos x="connsiteX2" y="connsiteY2"/>
                  </a:cxn>
                  <a:cxn ang="0">
                    <a:pos x="connsiteX3" y="connsiteY3"/>
                  </a:cxn>
                </a:cxnLst>
                <a:rect l="l" t="t" r="r" b="b"/>
                <a:pathLst>
                  <a:path w="874623" h="1231445">
                    <a:moveTo>
                      <a:pt x="0" y="0"/>
                    </a:moveTo>
                    <a:lnTo>
                      <a:pt x="874623" y="0"/>
                    </a:lnTo>
                    <a:lnTo>
                      <a:pt x="874623" y="1231445"/>
                    </a:lnTo>
                    <a:lnTo>
                      <a:pt x="0" y="1231445"/>
                    </a:lnTo>
                    <a:close/>
                  </a:path>
                </a:pathLst>
              </a:custGeom>
              <a:solidFill>
                <a:srgbClr val="D3DDF8"/>
              </a:solidFill>
              <a:ln w="4352" cap="flat">
                <a:noFill/>
                <a:prstDash val="solid"/>
                <a:miter/>
              </a:ln>
            </p:spPr>
            <p:txBody>
              <a:bodyPr rtlCol="0" anchor="ctr"/>
              <a:lstStyle/>
              <a:p>
                <a:endParaRPr lang="en-IN"/>
              </a:p>
            </p:txBody>
          </p:sp>
          <p:sp>
            <p:nvSpPr>
              <p:cNvPr id="58" name="Freeform: Shape 57">
                <a:extLst>
                  <a:ext uri="{FF2B5EF4-FFF2-40B4-BE49-F238E27FC236}">
                    <a16:creationId xmlns:a16="http://schemas.microsoft.com/office/drawing/2014/main" id="{442940B6-D787-4318-9597-B29F997C3CB1}"/>
                  </a:ext>
                </a:extLst>
              </p:cNvPr>
              <p:cNvSpPr/>
              <p:nvPr/>
            </p:nvSpPr>
            <p:spPr>
              <a:xfrm>
                <a:off x="10956441" y="5166900"/>
                <a:ext cx="711987" cy="229703"/>
              </a:xfrm>
              <a:custGeom>
                <a:avLst/>
                <a:gdLst>
                  <a:gd name="connsiteX0" fmla="*/ 0 w 711987"/>
                  <a:gd name="connsiteY0" fmla="*/ 0 h 229703"/>
                  <a:gd name="connsiteX1" fmla="*/ 711988 w 711987"/>
                  <a:gd name="connsiteY1" fmla="*/ 0 h 229703"/>
                  <a:gd name="connsiteX2" fmla="*/ 711988 w 711987"/>
                  <a:gd name="connsiteY2" fmla="*/ 229703 h 229703"/>
                  <a:gd name="connsiteX3" fmla="*/ 0 w 711987"/>
                  <a:gd name="connsiteY3" fmla="*/ 229703 h 229703"/>
                </a:gdLst>
                <a:ahLst/>
                <a:cxnLst>
                  <a:cxn ang="0">
                    <a:pos x="connsiteX0" y="connsiteY0"/>
                  </a:cxn>
                  <a:cxn ang="0">
                    <a:pos x="connsiteX1" y="connsiteY1"/>
                  </a:cxn>
                  <a:cxn ang="0">
                    <a:pos x="connsiteX2" y="connsiteY2"/>
                  </a:cxn>
                  <a:cxn ang="0">
                    <a:pos x="connsiteX3" y="connsiteY3"/>
                  </a:cxn>
                </a:cxnLst>
                <a:rect l="l" t="t" r="r" b="b"/>
                <a:pathLst>
                  <a:path w="711987" h="229703">
                    <a:moveTo>
                      <a:pt x="0" y="0"/>
                    </a:moveTo>
                    <a:lnTo>
                      <a:pt x="711988" y="0"/>
                    </a:lnTo>
                    <a:lnTo>
                      <a:pt x="711988" y="229703"/>
                    </a:lnTo>
                    <a:lnTo>
                      <a:pt x="0" y="229703"/>
                    </a:lnTo>
                    <a:close/>
                  </a:path>
                </a:pathLst>
              </a:custGeom>
              <a:solidFill>
                <a:srgbClr val="FFFFFF"/>
              </a:solidFill>
              <a:ln w="4352" cap="flat">
                <a:noFill/>
                <a:prstDash val="solid"/>
                <a:miter/>
              </a:ln>
            </p:spPr>
            <p:txBody>
              <a:bodyPr rtlCol="0" anchor="ctr"/>
              <a:lstStyle/>
              <a:p>
                <a:endParaRPr lang="en-IN"/>
              </a:p>
            </p:txBody>
          </p:sp>
          <p:sp>
            <p:nvSpPr>
              <p:cNvPr id="59" name="Freeform: Shape 58">
                <a:extLst>
                  <a:ext uri="{FF2B5EF4-FFF2-40B4-BE49-F238E27FC236}">
                    <a16:creationId xmlns:a16="http://schemas.microsoft.com/office/drawing/2014/main" id="{68DDF47A-C075-4A19-9AAA-F8468BED8A39}"/>
                  </a:ext>
                </a:extLst>
              </p:cNvPr>
              <p:cNvSpPr/>
              <p:nvPr/>
            </p:nvSpPr>
            <p:spPr>
              <a:xfrm>
                <a:off x="11085651" y="5258285"/>
                <a:ext cx="453479" cy="46977"/>
              </a:xfrm>
              <a:custGeom>
                <a:avLst/>
                <a:gdLst>
                  <a:gd name="connsiteX0" fmla="*/ 0 w 453479"/>
                  <a:gd name="connsiteY0" fmla="*/ 0 h 46977"/>
                  <a:gd name="connsiteX1" fmla="*/ 453480 w 453479"/>
                  <a:gd name="connsiteY1" fmla="*/ 0 h 46977"/>
                  <a:gd name="connsiteX2" fmla="*/ 453480 w 453479"/>
                  <a:gd name="connsiteY2" fmla="*/ 46978 h 46977"/>
                  <a:gd name="connsiteX3" fmla="*/ 0 w 453479"/>
                  <a:gd name="connsiteY3" fmla="*/ 46978 h 46977"/>
                </a:gdLst>
                <a:ahLst/>
                <a:cxnLst>
                  <a:cxn ang="0">
                    <a:pos x="connsiteX0" y="connsiteY0"/>
                  </a:cxn>
                  <a:cxn ang="0">
                    <a:pos x="connsiteX1" y="connsiteY1"/>
                  </a:cxn>
                  <a:cxn ang="0">
                    <a:pos x="connsiteX2" y="connsiteY2"/>
                  </a:cxn>
                  <a:cxn ang="0">
                    <a:pos x="connsiteX3" y="connsiteY3"/>
                  </a:cxn>
                </a:cxnLst>
                <a:rect l="l" t="t" r="r" b="b"/>
                <a:pathLst>
                  <a:path w="453479" h="46977">
                    <a:moveTo>
                      <a:pt x="0" y="0"/>
                    </a:moveTo>
                    <a:lnTo>
                      <a:pt x="453480" y="0"/>
                    </a:lnTo>
                    <a:lnTo>
                      <a:pt x="453480" y="46978"/>
                    </a:lnTo>
                    <a:lnTo>
                      <a:pt x="0" y="46978"/>
                    </a:lnTo>
                    <a:close/>
                  </a:path>
                </a:pathLst>
              </a:custGeom>
              <a:solidFill>
                <a:srgbClr val="D3DDF8"/>
              </a:solidFill>
              <a:ln w="4352" cap="flat">
                <a:noFill/>
                <a:prstDash val="solid"/>
                <a:miter/>
              </a:ln>
            </p:spPr>
            <p:txBody>
              <a:bodyPr rtlCol="0" anchor="ctr"/>
              <a:lstStyle/>
              <a:p>
                <a:endParaRPr lang="en-IN"/>
              </a:p>
            </p:txBody>
          </p:sp>
          <p:sp>
            <p:nvSpPr>
              <p:cNvPr id="60" name="Freeform: Shape 59">
                <a:extLst>
                  <a:ext uri="{FF2B5EF4-FFF2-40B4-BE49-F238E27FC236}">
                    <a16:creationId xmlns:a16="http://schemas.microsoft.com/office/drawing/2014/main" id="{C20F0658-93AD-485F-8308-FF343AB441E5}"/>
                  </a:ext>
                </a:extLst>
              </p:cNvPr>
              <p:cNvSpPr/>
              <p:nvPr/>
            </p:nvSpPr>
            <p:spPr>
              <a:xfrm>
                <a:off x="10956441" y="5465371"/>
                <a:ext cx="711987" cy="229703"/>
              </a:xfrm>
              <a:custGeom>
                <a:avLst/>
                <a:gdLst>
                  <a:gd name="connsiteX0" fmla="*/ 0 w 711987"/>
                  <a:gd name="connsiteY0" fmla="*/ 0 h 229703"/>
                  <a:gd name="connsiteX1" fmla="*/ 711988 w 711987"/>
                  <a:gd name="connsiteY1" fmla="*/ 0 h 229703"/>
                  <a:gd name="connsiteX2" fmla="*/ 711988 w 711987"/>
                  <a:gd name="connsiteY2" fmla="*/ 229703 h 229703"/>
                  <a:gd name="connsiteX3" fmla="*/ 0 w 711987"/>
                  <a:gd name="connsiteY3" fmla="*/ 229703 h 229703"/>
                </a:gdLst>
                <a:ahLst/>
                <a:cxnLst>
                  <a:cxn ang="0">
                    <a:pos x="connsiteX0" y="connsiteY0"/>
                  </a:cxn>
                  <a:cxn ang="0">
                    <a:pos x="connsiteX1" y="connsiteY1"/>
                  </a:cxn>
                  <a:cxn ang="0">
                    <a:pos x="connsiteX2" y="connsiteY2"/>
                  </a:cxn>
                  <a:cxn ang="0">
                    <a:pos x="connsiteX3" y="connsiteY3"/>
                  </a:cxn>
                </a:cxnLst>
                <a:rect l="l" t="t" r="r" b="b"/>
                <a:pathLst>
                  <a:path w="711987" h="229703">
                    <a:moveTo>
                      <a:pt x="0" y="0"/>
                    </a:moveTo>
                    <a:lnTo>
                      <a:pt x="711988" y="0"/>
                    </a:lnTo>
                    <a:lnTo>
                      <a:pt x="711988" y="229703"/>
                    </a:lnTo>
                    <a:lnTo>
                      <a:pt x="0" y="229703"/>
                    </a:lnTo>
                    <a:close/>
                  </a:path>
                </a:pathLst>
              </a:custGeom>
              <a:solidFill>
                <a:srgbClr val="FFFFFF"/>
              </a:solidFill>
              <a:ln w="4352" cap="flat">
                <a:noFill/>
                <a:prstDash val="solid"/>
                <a:miter/>
              </a:ln>
            </p:spPr>
            <p:txBody>
              <a:bodyPr rtlCol="0" anchor="ctr"/>
              <a:lstStyle/>
              <a:p>
                <a:endParaRPr lang="en-IN"/>
              </a:p>
            </p:txBody>
          </p:sp>
          <p:sp>
            <p:nvSpPr>
              <p:cNvPr id="61" name="Freeform: Shape 60">
                <a:extLst>
                  <a:ext uri="{FF2B5EF4-FFF2-40B4-BE49-F238E27FC236}">
                    <a16:creationId xmlns:a16="http://schemas.microsoft.com/office/drawing/2014/main" id="{5664FB12-44EF-45D5-8E7B-574A72E656F4}"/>
                  </a:ext>
                </a:extLst>
              </p:cNvPr>
              <p:cNvSpPr/>
              <p:nvPr/>
            </p:nvSpPr>
            <p:spPr>
              <a:xfrm>
                <a:off x="11085651" y="5556755"/>
                <a:ext cx="453479" cy="46934"/>
              </a:xfrm>
              <a:custGeom>
                <a:avLst/>
                <a:gdLst>
                  <a:gd name="connsiteX0" fmla="*/ 0 w 453479"/>
                  <a:gd name="connsiteY0" fmla="*/ 0 h 46934"/>
                  <a:gd name="connsiteX1" fmla="*/ 453480 w 453479"/>
                  <a:gd name="connsiteY1" fmla="*/ 0 h 46934"/>
                  <a:gd name="connsiteX2" fmla="*/ 453480 w 453479"/>
                  <a:gd name="connsiteY2" fmla="*/ 46934 h 46934"/>
                  <a:gd name="connsiteX3" fmla="*/ 0 w 453479"/>
                  <a:gd name="connsiteY3" fmla="*/ 46934 h 46934"/>
                </a:gdLst>
                <a:ahLst/>
                <a:cxnLst>
                  <a:cxn ang="0">
                    <a:pos x="connsiteX0" y="connsiteY0"/>
                  </a:cxn>
                  <a:cxn ang="0">
                    <a:pos x="connsiteX1" y="connsiteY1"/>
                  </a:cxn>
                  <a:cxn ang="0">
                    <a:pos x="connsiteX2" y="connsiteY2"/>
                  </a:cxn>
                  <a:cxn ang="0">
                    <a:pos x="connsiteX3" y="connsiteY3"/>
                  </a:cxn>
                </a:cxnLst>
                <a:rect l="l" t="t" r="r" b="b"/>
                <a:pathLst>
                  <a:path w="453479" h="46934">
                    <a:moveTo>
                      <a:pt x="0" y="0"/>
                    </a:moveTo>
                    <a:lnTo>
                      <a:pt x="453480" y="0"/>
                    </a:lnTo>
                    <a:lnTo>
                      <a:pt x="453480" y="46934"/>
                    </a:lnTo>
                    <a:lnTo>
                      <a:pt x="0" y="46934"/>
                    </a:lnTo>
                    <a:close/>
                  </a:path>
                </a:pathLst>
              </a:custGeom>
              <a:solidFill>
                <a:srgbClr val="D3DDF8"/>
              </a:solidFill>
              <a:ln w="4352" cap="flat">
                <a:noFill/>
                <a:prstDash val="solid"/>
                <a:miter/>
              </a:ln>
            </p:spPr>
            <p:txBody>
              <a:bodyPr rtlCol="0" anchor="ctr"/>
              <a:lstStyle/>
              <a:p>
                <a:endParaRPr lang="en-IN"/>
              </a:p>
            </p:txBody>
          </p:sp>
          <p:sp>
            <p:nvSpPr>
              <p:cNvPr id="62" name="Freeform: Shape 61">
                <a:extLst>
                  <a:ext uri="{FF2B5EF4-FFF2-40B4-BE49-F238E27FC236}">
                    <a16:creationId xmlns:a16="http://schemas.microsoft.com/office/drawing/2014/main" id="{721CB5AB-D9C2-4F49-9C43-FF94E19F93A0}"/>
                  </a:ext>
                </a:extLst>
              </p:cNvPr>
              <p:cNvSpPr/>
              <p:nvPr/>
            </p:nvSpPr>
            <p:spPr>
              <a:xfrm>
                <a:off x="10956441" y="5763841"/>
                <a:ext cx="711987" cy="229703"/>
              </a:xfrm>
              <a:custGeom>
                <a:avLst/>
                <a:gdLst>
                  <a:gd name="connsiteX0" fmla="*/ 0 w 711987"/>
                  <a:gd name="connsiteY0" fmla="*/ 0 h 229703"/>
                  <a:gd name="connsiteX1" fmla="*/ 711988 w 711987"/>
                  <a:gd name="connsiteY1" fmla="*/ 0 h 229703"/>
                  <a:gd name="connsiteX2" fmla="*/ 711988 w 711987"/>
                  <a:gd name="connsiteY2" fmla="*/ 229703 h 229703"/>
                  <a:gd name="connsiteX3" fmla="*/ 0 w 711987"/>
                  <a:gd name="connsiteY3" fmla="*/ 229703 h 229703"/>
                </a:gdLst>
                <a:ahLst/>
                <a:cxnLst>
                  <a:cxn ang="0">
                    <a:pos x="connsiteX0" y="connsiteY0"/>
                  </a:cxn>
                  <a:cxn ang="0">
                    <a:pos x="connsiteX1" y="connsiteY1"/>
                  </a:cxn>
                  <a:cxn ang="0">
                    <a:pos x="connsiteX2" y="connsiteY2"/>
                  </a:cxn>
                  <a:cxn ang="0">
                    <a:pos x="connsiteX3" y="connsiteY3"/>
                  </a:cxn>
                </a:cxnLst>
                <a:rect l="l" t="t" r="r" b="b"/>
                <a:pathLst>
                  <a:path w="711987" h="229703">
                    <a:moveTo>
                      <a:pt x="0" y="0"/>
                    </a:moveTo>
                    <a:lnTo>
                      <a:pt x="711988" y="0"/>
                    </a:lnTo>
                    <a:lnTo>
                      <a:pt x="711988" y="229703"/>
                    </a:lnTo>
                    <a:lnTo>
                      <a:pt x="0" y="229703"/>
                    </a:lnTo>
                    <a:close/>
                  </a:path>
                </a:pathLst>
              </a:custGeom>
              <a:solidFill>
                <a:srgbClr val="FFFFFF"/>
              </a:solidFill>
              <a:ln w="4352" cap="flat">
                <a:noFill/>
                <a:prstDash val="solid"/>
                <a:miter/>
              </a:ln>
            </p:spPr>
            <p:txBody>
              <a:bodyPr rtlCol="0" anchor="ctr"/>
              <a:lstStyle/>
              <a:p>
                <a:endParaRPr lang="en-IN"/>
              </a:p>
            </p:txBody>
          </p:sp>
          <p:sp>
            <p:nvSpPr>
              <p:cNvPr id="63" name="Freeform: Shape 62">
                <a:extLst>
                  <a:ext uri="{FF2B5EF4-FFF2-40B4-BE49-F238E27FC236}">
                    <a16:creationId xmlns:a16="http://schemas.microsoft.com/office/drawing/2014/main" id="{ED90DB2C-7D1F-4901-8A66-617E93359F23}"/>
                  </a:ext>
                </a:extLst>
              </p:cNvPr>
              <p:cNvSpPr/>
              <p:nvPr/>
            </p:nvSpPr>
            <p:spPr>
              <a:xfrm>
                <a:off x="11085651" y="5855225"/>
                <a:ext cx="453479" cy="46934"/>
              </a:xfrm>
              <a:custGeom>
                <a:avLst/>
                <a:gdLst>
                  <a:gd name="connsiteX0" fmla="*/ 0 w 453479"/>
                  <a:gd name="connsiteY0" fmla="*/ 0 h 46934"/>
                  <a:gd name="connsiteX1" fmla="*/ 453480 w 453479"/>
                  <a:gd name="connsiteY1" fmla="*/ 0 h 46934"/>
                  <a:gd name="connsiteX2" fmla="*/ 453480 w 453479"/>
                  <a:gd name="connsiteY2" fmla="*/ 46934 h 46934"/>
                  <a:gd name="connsiteX3" fmla="*/ 0 w 453479"/>
                  <a:gd name="connsiteY3" fmla="*/ 46934 h 46934"/>
                </a:gdLst>
                <a:ahLst/>
                <a:cxnLst>
                  <a:cxn ang="0">
                    <a:pos x="connsiteX0" y="connsiteY0"/>
                  </a:cxn>
                  <a:cxn ang="0">
                    <a:pos x="connsiteX1" y="connsiteY1"/>
                  </a:cxn>
                  <a:cxn ang="0">
                    <a:pos x="connsiteX2" y="connsiteY2"/>
                  </a:cxn>
                  <a:cxn ang="0">
                    <a:pos x="connsiteX3" y="connsiteY3"/>
                  </a:cxn>
                </a:cxnLst>
                <a:rect l="l" t="t" r="r" b="b"/>
                <a:pathLst>
                  <a:path w="453479" h="46934">
                    <a:moveTo>
                      <a:pt x="0" y="0"/>
                    </a:moveTo>
                    <a:lnTo>
                      <a:pt x="453480" y="0"/>
                    </a:lnTo>
                    <a:lnTo>
                      <a:pt x="453480" y="46934"/>
                    </a:lnTo>
                    <a:lnTo>
                      <a:pt x="0" y="46934"/>
                    </a:lnTo>
                    <a:close/>
                  </a:path>
                </a:pathLst>
              </a:custGeom>
              <a:solidFill>
                <a:srgbClr val="D3DDF8"/>
              </a:solidFill>
              <a:ln w="4352" cap="flat">
                <a:noFill/>
                <a:prstDash val="solid"/>
                <a:miter/>
              </a:ln>
            </p:spPr>
            <p:txBody>
              <a:bodyPr rtlCol="0" anchor="ctr"/>
              <a:lstStyle/>
              <a:p>
                <a:endParaRPr lang="en-IN"/>
              </a:p>
            </p:txBody>
          </p:sp>
          <p:sp>
            <p:nvSpPr>
              <p:cNvPr id="64" name="Freeform: Shape 63">
                <a:extLst>
                  <a:ext uri="{FF2B5EF4-FFF2-40B4-BE49-F238E27FC236}">
                    <a16:creationId xmlns:a16="http://schemas.microsoft.com/office/drawing/2014/main" id="{F5CB544C-AA60-4826-B273-51F0A5DEDAD5}"/>
                  </a:ext>
                </a:extLst>
              </p:cNvPr>
              <p:cNvSpPr/>
              <p:nvPr/>
            </p:nvSpPr>
            <p:spPr>
              <a:xfrm>
                <a:off x="10956441" y="6062311"/>
                <a:ext cx="711987" cy="229703"/>
              </a:xfrm>
              <a:custGeom>
                <a:avLst/>
                <a:gdLst>
                  <a:gd name="connsiteX0" fmla="*/ 0 w 711987"/>
                  <a:gd name="connsiteY0" fmla="*/ 0 h 229703"/>
                  <a:gd name="connsiteX1" fmla="*/ 711988 w 711987"/>
                  <a:gd name="connsiteY1" fmla="*/ 0 h 229703"/>
                  <a:gd name="connsiteX2" fmla="*/ 711988 w 711987"/>
                  <a:gd name="connsiteY2" fmla="*/ 229703 h 229703"/>
                  <a:gd name="connsiteX3" fmla="*/ 0 w 711987"/>
                  <a:gd name="connsiteY3" fmla="*/ 229703 h 229703"/>
                </a:gdLst>
                <a:ahLst/>
                <a:cxnLst>
                  <a:cxn ang="0">
                    <a:pos x="connsiteX0" y="connsiteY0"/>
                  </a:cxn>
                  <a:cxn ang="0">
                    <a:pos x="connsiteX1" y="connsiteY1"/>
                  </a:cxn>
                  <a:cxn ang="0">
                    <a:pos x="connsiteX2" y="connsiteY2"/>
                  </a:cxn>
                  <a:cxn ang="0">
                    <a:pos x="connsiteX3" y="connsiteY3"/>
                  </a:cxn>
                </a:cxnLst>
                <a:rect l="l" t="t" r="r" b="b"/>
                <a:pathLst>
                  <a:path w="711987" h="229703">
                    <a:moveTo>
                      <a:pt x="0" y="0"/>
                    </a:moveTo>
                    <a:lnTo>
                      <a:pt x="711988" y="0"/>
                    </a:lnTo>
                    <a:lnTo>
                      <a:pt x="711988" y="229703"/>
                    </a:lnTo>
                    <a:lnTo>
                      <a:pt x="0" y="229703"/>
                    </a:lnTo>
                    <a:close/>
                  </a:path>
                </a:pathLst>
              </a:custGeom>
              <a:solidFill>
                <a:srgbClr val="FFFFFF"/>
              </a:solidFill>
              <a:ln w="4352" cap="flat">
                <a:noFill/>
                <a:prstDash val="solid"/>
                <a:miter/>
              </a:ln>
            </p:spPr>
            <p:txBody>
              <a:bodyPr rtlCol="0" anchor="ctr"/>
              <a:lstStyle/>
              <a:p>
                <a:endParaRPr lang="en-IN"/>
              </a:p>
            </p:txBody>
          </p:sp>
          <p:sp>
            <p:nvSpPr>
              <p:cNvPr id="65" name="Freeform: Shape 64">
                <a:extLst>
                  <a:ext uri="{FF2B5EF4-FFF2-40B4-BE49-F238E27FC236}">
                    <a16:creationId xmlns:a16="http://schemas.microsoft.com/office/drawing/2014/main" id="{F225C796-C51E-4E8B-B3E6-BCDD5A688D5D}"/>
                  </a:ext>
                </a:extLst>
              </p:cNvPr>
              <p:cNvSpPr/>
              <p:nvPr/>
            </p:nvSpPr>
            <p:spPr>
              <a:xfrm>
                <a:off x="11085651" y="6153695"/>
                <a:ext cx="453479" cy="46934"/>
              </a:xfrm>
              <a:custGeom>
                <a:avLst/>
                <a:gdLst>
                  <a:gd name="connsiteX0" fmla="*/ 0 w 453479"/>
                  <a:gd name="connsiteY0" fmla="*/ 0 h 46934"/>
                  <a:gd name="connsiteX1" fmla="*/ 453480 w 453479"/>
                  <a:gd name="connsiteY1" fmla="*/ 0 h 46934"/>
                  <a:gd name="connsiteX2" fmla="*/ 453480 w 453479"/>
                  <a:gd name="connsiteY2" fmla="*/ 46934 h 46934"/>
                  <a:gd name="connsiteX3" fmla="*/ 0 w 453479"/>
                  <a:gd name="connsiteY3" fmla="*/ 46934 h 46934"/>
                </a:gdLst>
                <a:ahLst/>
                <a:cxnLst>
                  <a:cxn ang="0">
                    <a:pos x="connsiteX0" y="connsiteY0"/>
                  </a:cxn>
                  <a:cxn ang="0">
                    <a:pos x="connsiteX1" y="connsiteY1"/>
                  </a:cxn>
                  <a:cxn ang="0">
                    <a:pos x="connsiteX2" y="connsiteY2"/>
                  </a:cxn>
                  <a:cxn ang="0">
                    <a:pos x="connsiteX3" y="connsiteY3"/>
                  </a:cxn>
                </a:cxnLst>
                <a:rect l="l" t="t" r="r" b="b"/>
                <a:pathLst>
                  <a:path w="453479" h="46934">
                    <a:moveTo>
                      <a:pt x="0" y="0"/>
                    </a:moveTo>
                    <a:lnTo>
                      <a:pt x="453480" y="0"/>
                    </a:lnTo>
                    <a:lnTo>
                      <a:pt x="453480" y="46934"/>
                    </a:lnTo>
                    <a:lnTo>
                      <a:pt x="0" y="46934"/>
                    </a:lnTo>
                    <a:close/>
                  </a:path>
                </a:pathLst>
              </a:custGeom>
              <a:solidFill>
                <a:srgbClr val="D3DDF8"/>
              </a:solidFill>
              <a:ln w="4352" cap="flat">
                <a:noFill/>
                <a:prstDash val="solid"/>
                <a:miter/>
              </a:ln>
            </p:spPr>
            <p:txBody>
              <a:bodyPr rtlCol="0" anchor="ctr"/>
              <a:lstStyle/>
              <a:p>
                <a:endParaRPr lang="en-IN"/>
              </a:p>
            </p:txBody>
          </p:sp>
        </p:grpSp>
        <p:sp>
          <p:nvSpPr>
            <p:cNvPr id="77" name="Freeform: Shape 76">
              <a:extLst>
                <a:ext uri="{FF2B5EF4-FFF2-40B4-BE49-F238E27FC236}">
                  <a16:creationId xmlns:a16="http://schemas.microsoft.com/office/drawing/2014/main" id="{D1FF80C3-E4FF-418F-BBC5-2EA55E4580F4}"/>
                </a:ext>
              </a:extLst>
            </p:cNvPr>
            <p:cNvSpPr/>
            <p:nvPr/>
          </p:nvSpPr>
          <p:spPr>
            <a:xfrm>
              <a:off x="8695058" y="6012370"/>
              <a:ext cx="154965" cy="337777"/>
            </a:xfrm>
            <a:custGeom>
              <a:avLst/>
              <a:gdLst>
                <a:gd name="connsiteX0" fmla="*/ 154965 w 154965"/>
                <a:gd name="connsiteY0" fmla="*/ 337778 h 337777"/>
                <a:gd name="connsiteX1" fmla="*/ 102541 w 154965"/>
                <a:gd name="connsiteY1" fmla="*/ 0 h 337777"/>
                <a:gd name="connsiteX2" fmla="*/ 0 w 154965"/>
                <a:gd name="connsiteY2" fmla="*/ 0 h 337777"/>
                <a:gd name="connsiteX3" fmla="*/ 77483 w 154965"/>
                <a:gd name="connsiteY3" fmla="*/ 337778 h 337777"/>
                <a:gd name="connsiteX4" fmla="*/ 154965 w 154965"/>
                <a:gd name="connsiteY4" fmla="*/ 337778 h 33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5" h="337777">
                  <a:moveTo>
                    <a:pt x="154965" y="337778"/>
                  </a:moveTo>
                  <a:lnTo>
                    <a:pt x="102541" y="0"/>
                  </a:lnTo>
                  <a:lnTo>
                    <a:pt x="0" y="0"/>
                  </a:lnTo>
                  <a:lnTo>
                    <a:pt x="77483" y="337778"/>
                  </a:lnTo>
                  <a:lnTo>
                    <a:pt x="154965" y="337778"/>
                  </a:lnTo>
                  <a:close/>
                </a:path>
              </a:pathLst>
            </a:custGeom>
            <a:solidFill>
              <a:srgbClr val="02126A"/>
            </a:solidFill>
            <a:ln w="4352" cap="flat">
              <a:noFill/>
              <a:prstDash val="solid"/>
              <a:miter/>
            </a:ln>
          </p:spPr>
          <p:txBody>
            <a:bodyPr rtlCol="0" anchor="ctr"/>
            <a:lstStyle/>
            <a:p>
              <a:endParaRPr lang="en-IN"/>
            </a:p>
          </p:txBody>
        </p:sp>
        <p:sp>
          <p:nvSpPr>
            <p:cNvPr id="78" name="Freeform: Shape 77">
              <a:extLst>
                <a:ext uri="{FF2B5EF4-FFF2-40B4-BE49-F238E27FC236}">
                  <a16:creationId xmlns:a16="http://schemas.microsoft.com/office/drawing/2014/main" id="{EA511A66-F13B-4F54-B38A-40634D0BB8E6}"/>
                </a:ext>
              </a:extLst>
            </p:cNvPr>
            <p:cNvSpPr/>
            <p:nvPr/>
          </p:nvSpPr>
          <p:spPr>
            <a:xfrm>
              <a:off x="8352181" y="6012370"/>
              <a:ext cx="154922" cy="337777"/>
            </a:xfrm>
            <a:custGeom>
              <a:avLst/>
              <a:gdLst>
                <a:gd name="connsiteX0" fmla="*/ 154922 w 154922"/>
                <a:gd name="connsiteY0" fmla="*/ 337778 h 337777"/>
                <a:gd name="connsiteX1" fmla="*/ 102541 w 154922"/>
                <a:gd name="connsiteY1" fmla="*/ 0 h 337777"/>
                <a:gd name="connsiteX2" fmla="*/ 0 w 154922"/>
                <a:gd name="connsiteY2" fmla="*/ 0 h 337777"/>
                <a:gd name="connsiteX3" fmla="*/ 77483 w 154922"/>
                <a:gd name="connsiteY3" fmla="*/ 337778 h 337777"/>
                <a:gd name="connsiteX4" fmla="*/ 154922 w 154922"/>
                <a:gd name="connsiteY4" fmla="*/ 337778 h 33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2" h="337777">
                  <a:moveTo>
                    <a:pt x="154922" y="337778"/>
                  </a:moveTo>
                  <a:lnTo>
                    <a:pt x="102541" y="0"/>
                  </a:lnTo>
                  <a:lnTo>
                    <a:pt x="0" y="0"/>
                  </a:lnTo>
                  <a:lnTo>
                    <a:pt x="77483" y="337778"/>
                  </a:lnTo>
                  <a:lnTo>
                    <a:pt x="154922" y="337778"/>
                  </a:lnTo>
                  <a:close/>
                </a:path>
              </a:pathLst>
            </a:custGeom>
            <a:solidFill>
              <a:srgbClr val="02126A"/>
            </a:solidFill>
            <a:ln w="4352" cap="flat">
              <a:noFill/>
              <a:prstDash val="solid"/>
              <a:miter/>
            </a:ln>
          </p:spPr>
          <p:txBody>
            <a:bodyPr rtlCol="0" anchor="ctr"/>
            <a:lstStyle/>
            <a:p>
              <a:endParaRPr lang="en-IN"/>
            </a:p>
          </p:txBody>
        </p:sp>
        <p:sp>
          <p:nvSpPr>
            <p:cNvPr id="79" name="Freeform: Shape 78">
              <a:extLst>
                <a:ext uri="{FF2B5EF4-FFF2-40B4-BE49-F238E27FC236}">
                  <a16:creationId xmlns:a16="http://schemas.microsoft.com/office/drawing/2014/main" id="{8780E16B-3166-49F2-9459-4A6AE2AF1D9B}"/>
                </a:ext>
              </a:extLst>
            </p:cNvPr>
            <p:cNvSpPr/>
            <p:nvPr/>
          </p:nvSpPr>
          <p:spPr>
            <a:xfrm rot="10800000">
              <a:off x="8140041" y="5409590"/>
              <a:ext cx="653766" cy="620211"/>
            </a:xfrm>
            <a:custGeom>
              <a:avLst/>
              <a:gdLst>
                <a:gd name="connsiteX0" fmla="*/ -1694 w 653766"/>
                <a:gd name="connsiteY0" fmla="*/ -156 h 620211"/>
                <a:gd name="connsiteX1" fmla="*/ 652073 w 653766"/>
                <a:gd name="connsiteY1" fmla="*/ -156 h 620211"/>
                <a:gd name="connsiteX2" fmla="*/ 652073 w 653766"/>
                <a:gd name="connsiteY2" fmla="*/ 620055 h 620211"/>
                <a:gd name="connsiteX3" fmla="*/ -1694 w 653766"/>
                <a:gd name="connsiteY3" fmla="*/ 620055 h 620211"/>
              </a:gdLst>
              <a:ahLst/>
              <a:cxnLst>
                <a:cxn ang="0">
                  <a:pos x="connsiteX0" y="connsiteY0"/>
                </a:cxn>
                <a:cxn ang="0">
                  <a:pos x="connsiteX1" y="connsiteY1"/>
                </a:cxn>
                <a:cxn ang="0">
                  <a:pos x="connsiteX2" y="connsiteY2"/>
                </a:cxn>
                <a:cxn ang="0">
                  <a:pos x="connsiteX3" y="connsiteY3"/>
                </a:cxn>
              </a:cxnLst>
              <a:rect l="l" t="t" r="r" b="b"/>
              <a:pathLst>
                <a:path w="653766" h="620211">
                  <a:moveTo>
                    <a:pt x="-1694" y="-156"/>
                  </a:moveTo>
                  <a:lnTo>
                    <a:pt x="652073" y="-156"/>
                  </a:lnTo>
                  <a:lnTo>
                    <a:pt x="652073" y="620055"/>
                  </a:lnTo>
                  <a:lnTo>
                    <a:pt x="-1694" y="620055"/>
                  </a:lnTo>
                  <a:close/>
                </a:path>
              </a:pathLst>
            </a:custGeom>
            <a:solidFill>
              <a:srgbClr val="1D3599"/>
            </a:solidFill>
            <a:ln w="4352" cap="flat">
              <a:noFill/>
              <a:prstDash val="solid"/>
              <a:miter/>
            </a:ln>
          </p:spPr>
          <p:txBody>
            <a:bodyPr rtlCol="0" anchor="ctr"/>
            <a:lstStyle/>
            <a:p>
              <a:endParaRPr lang="en-IN"/>
            </a:p>
          </p:txBody>
        </p:sp>
        <p:sp>
          <p:nvSpPr>
            <p:cNvPr id="80" name="Freeform: Shape 79">
              <a:extLst>
                <a:ext uri="{FF2B5EF4-FFF2-40B4-BE49-F238E27FC236}">
                  <a16:creationId xmlns:a16="http://schemas.microsoft.com/office/drawing/2014/main" id="{A9E671DB-E383-49C3-B278-EB615CBA7DD7}"/>
                </a:ext>
              </a:extLst>
            </p:cNvPr>
            <p:cNvSpPr/>
            <p:nvPr/>
          </p:nvSpPr>
          <p:spPr>
            <a:xfrm>
              <a:off x="8676363" y="5409328"/>
              <a:ext cx="234844" cy="620472"/>
            </a:xfrm>
            <a:custGeom>
              <a:avLst/>
              <a:gdLst>
                <a:gd name="connsiteX0" fmla="*/ -1694 w 234844"/>
                <a:gd name="connsiteY0" fmla="*/ 620317 h 620472"/>
                <a:gd name="connsiteX1" fmla="*/ 233151 w 234844"/>
                <a:gd name="connsiteY1" fmla="*/ 620317 h 620472"/>
                <a:gd name="connsiteX2" fmla="*/ 233151 w 234844"/>
                <a:gd name="connsiteY2" fmla="*/ 117506 h 620472"/>
                <a:gd name="connsiteX3" fmla="*/ 115750 w 234844"/>
                <a:gd name="connsiteY3" fmla="*/ -156 h 620472"/>
                <a:gd name="connsiteX4" fmla="*/ 115750 w 234844"/>
                <a:gd name="connsiteY4" fmla="*/ -156 h 620472"/>
                <a:gd name="connsiteX5" fmla="*/ -1694 w 234844"/>
                <a:gd name="connsiteY5" fmla="*/ 117506 h 62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844" h="620472">
                  <a:moveTo>
                    <a:pt x="-1694" y="620317"/>
                  </a:moveTo>
                  <a:lnTo>
                    <a:pt x="233151" y="620317"/>
                  </a:lnTo>
                  <a:lnTo>
                    <a:pt x="233151" y="117506"/>
                  </a:lnTo>
                  <a:cubicBezTo>
                    <a:pt x="233151" y="52626"/>
                    <a:pt x="180640" y="-12"/>
                    <a:pt x="115750" y="-156"/>
                  </a:cubicBezTo>
                  <a:lnTo>
                    <a:pt x="115750" y="-156"/>
                  </a:lnTo>
                  <a:cubicBezTo>
                    <a:pt x="50862" y="-34"/>
                    <a:pt x="-1694" y="52609"/>
                    <a:pt x="-1694" y="117506"/>
                  </a:cubicBezTo>
                  <a:close/>
                </a:path>
              </a:pathLst>
            </a:custGeom>
            <a:solidFill>
              <a:srgbClr val="2647C8"/>
            </a:solidFill>
            <a:ln w="4352" cap="flat">
              <a:noFill/>
              <a:prstDash val="solid"/>
              <a:miter/>
            </a:ln>
          </p:spPr>
          <p:txBody>
            <a:bodyPr rtlCol="0" anchor="ctr"/>
            <a:lstStyle/>
            <a:p>
              <a:endParaRPr lang="en-IN"/>
            </a:p>
          </p:txBody>
        </p:sp>
        <p:sp>
          <p:nvSpPr>
            <p:cNvPr id="81" name="Freeform: Shape 80">
              <a:extLst>
                <a:ext uri="{FF2B5EF4-FFF2-40B4-BE49-F238E27FC236}">
                  <a16:creationId xmlns:a16="http://schemas.microsoft.com/office/drawing/2014/main" id="{1AE68260-09CA-46D3-8E64-CCF7CB230964}"/>
                </a:ext>
              </a:extLst>
            </p:cNvPr>
            <p:cNvSpPr/>
            <p:nvPr/>
          </p:nvSpPr>
          <p:spPr>
            <a:xfrm>
              <a:off x="8002899" y="5036350"/>
              <a:ext cx="296334" cy="683345"/>
            </a:xfrm>
            <a:custGeom>
              <a:avLst/>
              <a:gdLst>
                <a:gd name="connsiteX0" fmla="*/ -1694 w 296334"/>
                <a:gd name="connsiteY0" fmla="*/ 54132 h 683345"/>
                <a:gd name="connsiteX1" fmla="*/ -1694 w 296334"/>
                <a:gd name="connsiteY1" fmla="*/ 683190 h 683345"/>
                <a:gd name="connsiteX2" fmla="*/ 294641 w 296334"/>
                <a:gd name="connsiteY2" fmla="*/ 683190 h 683345"/>
                <a:gd name="connsiteX3" fmla="*/ 209226 w 296334"/>
                <a:gd name="connsiteY3" fmla="*/ 223740 h 683345"/>
                <a:gd name="connsiteX4" fmla="*/ 209226 w 296334"/>
                <a:gd name="connsiteY4" fmla="*/ 223740 h 683345"/>
                <a:gd name="connsiteX5" fmla="*/ 95922 w 296334"/>
                <a:gd name="connsiteY5" fmla="*/ 20838 h 683345"/>
                <a:gd name="connsiteX6" fmla="*/ 19354 w 296334"/>
                <a:gd name="connsiteY6" fmla="*/ 11395 h 683345"/>
                <a:gd name="connsiteX7" fmla="*/ -1650 w 296334"/>
                <a:gd name="connsiteY7" fmla="*/ 54263 h 68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334" h="683345">
                  <a:moveTo>
                    <a:pt x="-1694" y="54132"/>
                  </a:moveTo>
                  <a:lnTo>
                    <a:pt x="-1694" y="683190"/>
                  </a:lnTo>
                  <a:lnTo>
                    <a:pt x="294641" y="683190"/>
                  </a:lnTo>
                  <a:cubicBezTo>
                    <a:pt x="288888" y="486258"/>
                    <a:pt x="253721" y="336217"/>
                    <a:pt x="209226" y="223740"/>
                  </a:cubicBezTo>
                  <a:lnTo>
                    <a:pt x="209226" y="223740"/>
                  </a:lnTo>
                  <a:cubicBezTo>
                    <a:pt x="173797" y="133576"/>
                    <a:pt x="132529" y="67511"/>
                    <a:pt x="95922" y="20838"/>
                  </a:cubicBezTo>
                  <a:cubicBezTo>
                    <a:pt x="77401" y="-2917"/>
                    <a:pt x="43105" y="-7144"/>
                    <a:pt x="19354" y="11395"/>
                  </a:cubicBezTo>
                  <a:cubicBezTo>
                    <a:pt x="6150" y="21701"/>
                    <a:pt x="-1607" y="37507"/>
                    <a:pt x="-1650" y="54263"/>
                  </a:cubicBezTo>
                  <a:close/>
                </a:path>
              </a:pathLst>
            </a:custGeom>
            <a:solidFill>
              <a:srgbClr val="6F8FE4"/>
            </a:solidFill>
            <a:ln w="4352" cap="flat">
              <a:noFill/>
              <a:prstDash val="solid"/>
              <a:miter/>
            </a:ln>
          </p:spPr>
          <p:txBody>
            <a:bodyPr rtlCol="0" anchor="ctr"/>
            <a:lstStyle/>
            <a:p>
              <a:endParaRPr lang="en-IN"/>
            </a:p>
          </p:txBody>
        </p:sp>
        <p:sp>
          <p:nvSpPr>
            <p:cNvPr id="82" name="Freeform: Shape 81">
              <a:extLst>
                <a:ext uri="{FF2B5EF4-FFF2-40B4-BE49-F238E27FC236}">
                  <a16:creationId xmlns:a16="http://schemas.microsoft.com/office/drawing/2014/main" id="{FA95EE11-00B2-4320-B4FE-CDA187C00B82}"/>
                </a:ext>
              </a:extLst>
            </p:cNvPr>
            <p:cNvSpPr/>
            <p:nvPr/>
          </p:nvSpPr>
          <p:spPr>
            <a:xfrm>
              <a:off x="6828498" y="5036121"/>
              <a:ext cx="1222598" cy="683574"/>
            </a:xfrm>
            <a:custGeom>
              <a:avLst/>
              <a:gdLst>
                <a:gd name="connsiteX0" fmla="*/ 0 w 1222598"/>
                <a:gd name="connsiteY0" fmla="*/ 683575 h 683574"/>
                <a:gd name="connsiteX1" fmla="*/ 1174401 w 1222598"/>
                <a:gd name="connsiteY1" fmla="*/ 683575 h 683574"/>
                <a:gd name="connsiteX2" fmla="*/ 1190525 w 1222598"/>
                <a:gd name="connsiteY2" fmla="*/ 454307 h 683574"/>
                <a:gd name="connsiteX3" fmla="*/ 1222599 w 1222598"/>
                <a:gd name="connsiteY3" fmla="*/ 479 h 683574"/>
                <a:gd name="connsiteX4" fmla="*/ 1222599 w 1222598"/>
                <a:gd name="connsiteY4" fmla="*/ 0 h 683574"/>
                <a:gd name="connsiteX5" fmla="*/ 55955 w 1222598"/>
                <a:gd name="connsiteY5" fmla="*/ 0 h 683574"/>
                <a:gd name="connsiteX6" fmla="*/ 55955 w 1222598"/>
                <a:gd name="connsiteY6" fmla="*/ 131 h 683574"/>
                <a:gd name="connsiteX7" fmla="*/ 0 w 1222598"/>
                <a:gd name="connsiteY7" fmla="*/ 683575 h 68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598" h="683574">
                  <a:moveTo>
                    <a:pt x="0" y="683575"/>
                  </a:moveTo>
                  <a:lnTo>
                    <a:pt x="1174401" y="683575"/>
                  </a:lnTo>
                  <a:lnTo>
                    <a:pt x="1190525" y="454307"/>
                  </a:lnTo>
                  <a:lnTo>
                    <a:pt x="1222599" y="479"/>
                  </a:lnTo>
                  <a:lnTo>
                    <a:pt x="1222599" y="0"/>
                  </a:lnTo>
                  <a:lnTo>
                    <a:pt x="55955" y="0"/>
                  </a:lnTo>
                  <a:lnTo>
                    <a:pt x="55955" y="131"/>
                  </a:lnTo>
                  <a:lnTo>
                    <a:pt x="0" y="683575"/>
                  </a:lnTo>
                  <a:close/>
                </a:path>
              </a:pathLst>
            </a:custGeom>
            <a:solidFill>
              <a:srgbClr val="6F8FE4"/>
            </a:solidFill>
            <a:ln w="4352" cap="flat">
              <a:noFill/>
              <a:prstDash val="solid"/>
              <a:miter/>
            </a:ln>
          </p:spPr>
          <p:txBody>
            <a:bodyPr rtlCol="0" anchor="ctr"/>
            <a:lstStyle/>
            <a:p>
              <a:endParaRPr lang="en-IN"/>
            </a:p>
          </p:txBody>
        </p:sp>
        <p:sp>
          <p:nvSpPr>
            <p:cNvPr id="83" name="Freeform: Shape 82">
              <a:extLst>
                <a:ext uri="{FF2B5EF4-FFF2-40B4-BE49-F238E27FC236}">
                  <a16:creationId xmlns:a16="http://schemas.microsoft.com/office/drawing/2014/main" id="{596E2CBC-6156-4F84-80DD-5F42C2389000}"/>
                </a:ext>
              </a:extLst>
            </p:cNvPr>
            <p:cNvSpPr/>
            <p:nvPr/>
          </p:nvSpPr>
          <p:spPr>
            <a:xfrm>
              <a:off x="7064912" y="5260246"/>
              <a:ext cx="1234277" cy="459449"/>
            </a:xfrm>
            <a:custGeom>
              <a:avLst/>
              <a:gdLst>
                <a:gd name="connsiteX0" fmla="*/ -1694 w 1234277"/>
                <a:gd name="connsiteY0" fmla="*/ 459294 h 459449"/>
                <a:gd name="connsiteX1" fmla="*/ 1232584 w 1234277"/>
                <a:gd name="connsiteY1" fmla="*/ 459294 h 459449"/>
                <a:gd name="connsiteX2" fmla="*/ 1147169 w 1234277"/>
                <a:gd name="connsiteY2" fmla="*/ -156 h 459449"/>
                <a:gd name="connsiteX3" fmla="*/ 806864 w 1234277"/>
                <a:gd name="connsiteY3" fmla="*/ 312216 h 459449"/>
                <a:gd name="connsiteX4" fmla="*/ 6281 w 1234277"/>
                <a:gd name="connsiteY4" fmla="*/ 98942 h 459449"/>
                <a:gd name="connsiteX5" fmla="*/ 6281 w 1234277"/>
                <a:gd name="connsiteY5" fmla="*/ 98942 h 45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4277" h="459449">
                  <a:moveTo>
                    <a:pt x="-1694" y="459294"/>
                  </a:moveTo>
                  <a:lnTo>
                    <a:pt x="1232584" y="459294"/>
                  </a:lnTo>
                  <a:cubicBezTo>
                    <a:pt x="1226831" y="262362"/>
                    <a:pt x="1191664" y="112320"/>
                    <a:pt x="1147169" y="-156"/>
                  </a:cubicBezTo>
                  <a:cubicBezTo>
                    <a:pt x="1145121" y="5902"/>
                    <a:pt x="929015" y="309819"/>
                    <a:pt x="806864" y="312216"/>
                  </a:cubicBezTo>
                  <a:cubicBezTo>
                    <a:pt x="405287" y="320103"/>
                    <a:pt x="6281" y="98942"/>
                    <a:pt x="6281" y="98942"/>
                  </a:cubicBezTo>
                  <a:lnTo>
                    <a:pt x="6281" y="98942"/>
                  </a:lnTo>
                  <a:close/>
                </a:path>
              </a:pathLst>
            </a:custGeom>
            <a:solidFill>
              <a:srgbClr val="6085D8"/>
            </a:solidFill>
            <a:ln w="4352" cap="flat">
              <a:noFill/>
              <a:prstDash val="solid"/>
              <a:miter/>
            </a:ln>
          </p:spPr>
          <p:txBody>
            <a:bodyPr rtlCol="0" anchor="ctr"/>
            <a:lstStyle/>
            <a:p>
              <a:endParaRPr lang="en-IN"/>
            </a:p>
          </p:txBody>
        </p:sp>
        <p:sp>
          <p:nvSpPr>
            <p:cNvPr id="84" name="Freeform: Shape 83">
              <a:extLst>
                <a:ext uri="{FF2B5EF4-FFF2-40B4-BE49-F238E27FC236}">
                  <a16:creationId xmlns:a16="http://schemas.microsoft.com/office/drawing/2014/main" id="{C1E07ADF-F30B-417E-BE52-979999610AF0}"/>
                </a:ext>
              </a:extLst>
            </p:cNvPr>
            <p:cNvSpPr/>
            <p:nvPr/>
          </p:nvSpPr>
          <p:spPr>
            <a:xfrm>
              <a:off x="6828498" y="5036341"/>
              <a:ext cx="296334" cy="683354"/>
            </a:xfrm>
            <a:custGeom>
              <a:avLst/>
              <a:gdLst>
                <a:gd name="connsiteX0" fmla="*/ -1694 w 296334"/>
                <a:gd name="connsiteY0" fmla="*/ 54141 h 683354"/>
                <a:gd name="connsiteX1" fmla="*/ -1694 w 296334"/>
                <a:gd name="connsiteY1" fmla="*/ 683198 h 683354"/>
                <a:gd name="connsiteX2" fmla="*/ 294641 w 296334"/>
                <a:gd name="connsiteY2" fmla="*/ 683198 h 683354"/>
                <a:gd name="connsiteX3" fmla="*/ 242739 w 296334"/>
                <a:gd name="connsiteY3" fmla="*/ 322978 h 683354"/>
                <a:gd name="connsiteX4" fmla="*/ 242739 w 296334"/>
                <a:gd name="connsiteY4" fmla="*/ 322978 h 683354"/>
                <a:gd name="connsiteX5" fmla="*/ 95922 w 296334"/>
                <a:gd name="connsiteY5" fmla="*/ 20847 h 683354"/>
                <a:gd name="connsiteX6" fmla="*/ 54305 w 296334"/>
                <a:gd name="connsiteY6" fmla="*/ -115 h 683354"/>
                <a:gd name="connsiteX7" fmla="*/ -1650 w 296334"/>
                <a:gd name="connsiteY7" fmla="*/ 51657 h 683354"/>
                <a:gd name="connsiteX8" fmla="*/ -1694 w 296334"/>
                <a:gd name="connsiteY8" fmla="*/ 54141 h 68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334" h="683354">
                  <a:moveTo>
                    <a:pt x="-1694" y="54141"/>
                  </a:moveTo>
                  <a:lnTo>
                    <a:pt x="-1694" y="683198"/>
                  </a:lnTo>
                  <a:lnTo>
                    <a:pt x="294641" y="683198"/>
                  </a:lnTo>
                  <a:cubicBezTo>
                    <a:pt x="290283" y="539389"/>
                    <a:pt x="270542" y="420419"/>
                    <a:pt x="242739" y="322978"/>
                  </a:cubicBezTo>
                  <a:lnTo>
                    <a:pt x="242739" y="322978"/>
                  </a:lnTo>
                  <a:cubicBezTo>
                    <a:pt x="202211" y="180127"/>
                    <a:pt x="144817" y="83295"/>
                    <a:pt x="95922" y="20847"/>
                  </a:cubicBezTo>
                  <a:cubicBezTo>
                    <a:pt x="86030" y="7812"/>
                    <a:pt x="70647" y="77"/>
                    <a:pt x="54305" y="-115"/>
                  </a:cubicBezTo>
                  <a:cubicBezTo>
                    <a:pt x="24541" y="-1270"/>
                    <a:pt x="-517" y="21910"/>
                    <a:pt x="-1650" y="51657"/>
                  </a:cubicBezTo>
                  <a:cubicBezTo>
                    <a:pt x="-1694" y="52485"/>
                    <a:pt x="-1694" y="53313"/>
                    <a:pt x="-1694" y="54141"/>
                  </a:cubicBezTo>
                  <a:close/>
                </a:path>
              </a:pathLst>
            </a:custGeom>
            <a:solidFill>
              <a:srgbClr val="2647C8"/>
            </a:solidFill>
            <a:ln w="4352" cap="flat">
              <a:noFill/>
              <a:prstDash val="solid"/>
              <a:miter/>
            </a:ln>
          </p:spPr>
          <p:txBody>
            <a:bodyPr rtlCol="0" anchor="ctr"/>
            <a:lstStyle/>
            <a:p>
              <a:endParaRPr lang="en-IN"/>
            </a:p>
          </p:txBody>
        </p:sp>
        <p:sp>
          <p:nvSpPr>
            <p:cNvPr id="85" name="Freeform: Shape 84">
              <a:extLst>
                <a:ext uri="{FF2B5EF4-FFF2-40B4-BE49-F238E27FC236}">
                  <a16:creationId xmlns:a16="http://schemas.microsoft.com/office/drawing/2014/main" id="{9B80D0E3-4E8F-40D0-88FC-355B95D2988F}"/>
                </a:ext>
              </a:extLst>
            </p:cNvPr>
            <p:cNvSpPr/>
            <p:nvPr/>
          </p:nvSpPr>
          <p:spPr>
            <a:xfrm>
              <a:off x="6934307" y="6012370"/>
              <a:ext cx="154922" cy="337777"/>
            </a:xfrm>
            <a:custGeom>
              <a:avLst/>
              <a:gdLst>
                <a:gd name="connsiteX0" fmla="*/ 0 w 154922"/>
                <a:gd name="connsiteY0" fmla="*/ 337778 h 337777"/>
                <a:gd name="connsiteX1" fmla="*/ 52382 w 154922"/>
                <a:gd name="connsiteY1" fmla="*/ 0 h 337777"/>
                <a:gd name="connsiteX2" fmla="*/ 154922 w 154922"/>
                <a:gd name="connsiteY2" fmla="*/ 0 h 337777"/>
                <a:gd name="connsiteX3" fmla="*/ 77439 w 154922"/>
                <a:gd name="connsiteY3" fmla="*/ 337778 h 337777"/>
                <a:gd name="connsiteX4" fmla="*/ 0 w 154922"/>
                <a:gd name="connsiteY4" fmla="*/ 337778 h 33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2" h="337777">
                  <a:moveTo>
                    <a:pt x="0" y="337778"/>
                  </a:moveTo>
                  <a:lnTo>
                    <a:pt x="52382" y="0"/>
                  </a:lnTo>
                  <a:lnTo>
                    <a:pt x="154922" y="0"/>
                  </a:lnTo>
                  <a:lnTo>
                    <a:pt x="77439" y="337778"/>
                  </a:lnTo>
                  <a:lnTo>
                    <a:pt x="0" y="337778"/>
                  </a:lnTo>
                  <a:close/>
                </a:path>
              </a:pathLst>
            </a:custGeom>
            <a:solidFill>
              <a:srgbClr val="02126A"/>
            </a:solidFill>
            <a:ln w="4352" cap="flat">
              <a:noFill/>
              <a:prstDash val="solid"/>
              <a:miter/>
            </a:ln>
          </p:spPr>
          <p:txBody>
            <a:bodyPr rtlCol="0" anchor="ctr"/>
            <a:lstStyle/>
            <a:p>
              <a:endParaRPr lang="en-IN"/>
            </a:p>
          </p:txBody>
        </p:sp>
        <p:sp>
          <p:nvSpPr>
            <p:cNvPr id="86" name="Freeform: Shape 85">
              <a:extLst>
                <a:ext uri="{FF2B5EF4-FFF2-40B4-BE49-F238E27FC236}">
                  <a16:creationId xmlns:a16="http://schemas.microsoft.com/office/drawing/2014/main" id="{B3120703-959A-40B0-9A52-FCCD13F830AE}"/>
                </a:ext>
              </a:extLst>
            </p:cNvPr>
            <p:cNvSpPr/>
            <p:nvPr/>
          </p:nvSpPr>
          <p:spPr>
            <a:xfrm>
              <a:off x="7277184" y="6012370"/>
              <a:ext cx="154965" cy="337777"/>
            </a:xfrm>
            <a:custGeom>
              <a:avLst/>
              <a:gdLst>
                <a:gd name="connsiteX0" fmla="*/ 0 w 154965"/>
                <a:gd name="connsiteY0" fmla="*/ 337778 h 337777"/>
                <a:gd name="connsiteX1" fmla="*/ 52425 w 154965"/>
                <a:gd name="connsiteY1" fmla="*/ 0 h 337777"/>
                <a:gd name="connsiteX2" fmla="*/ 154966 w 154965"/>
                <a:gd name="connsiteY2" fmla="*/ 0 h 337777"/>
                <a:gd name="connsiteX3" fmla="*/ 77483 w 154965"/>
                <a:gd name="connsiteY3" fmla="*/ 337778 h 337777"/>
                <a:gd name="connsiteX4" fmla="*/ 0 w 154965"/>
                <a:gd name="connsiteY4" fmla="*/ 337778 h 33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5" h="337777">
                  <a:moveTo>
                    <a:pt x="0" y="337778"/>
                  </a:moveTo>
                  <a:lnTo>
                    <a:pt x="52425" y="0"/>
                  </a:lnTo>
                  <a:lnTo>
                    <a:pt x="154966" y="0"/>
                  </a:lnTo>
                  <a:lnTo>
                    <a:pt x="77483" y="337778"/>
                  </a:lnTo>
                  <a:lnTo>
                    <a:pt x="0" y="337778"/>
                  </a:lnTo>
                  <a:close/>
                </a:path>
              </a:pathLst>
            </a:custGeom>
            <a:solidFill>
              <a:srgbClr val="02126A"/>
            </a:solidFill>
            <a:ln w="4352" cap="flat">
              <a:noFill/>
              <a:prstDash val="solid"/>
              <a:miter/>
            </a:ln>
          </p:spPr>
          <p:txBody>
            <a:bodyPr rtlCol="0" anchor="ctr"/>
            <a:lstStyle/>
            <a:p>
              <a:endParaRPr lang="en-IN"/>
            </a:p>
          </p:txBody>
        </p:sp>
        <p:sp>
          <p:nvSpPr>
            <p:cNvPr id="87" name="Freeform: Shape 86">
              <a:extLst>
                <a:ext uri="{FF2B5EF4-FFF2-40B4-BE49-F238E27FC236}">
                  <a16:creationId xmlns:a16="http://schemas.microsoft.com/office/drawing/2014/main" id="{28B7F946-E6D2-40FF-856D-F784D7C2379E}"/>
                </a:ext>
              </a:extLst>
            </p:cNvPr>
            <p:cNvSpPr/>
            <p:nvPr/>
          </p:nvSpPr>
          <p:spPr>
            <a:xfrm rot="10800000">
              <a:off x="7618840" y="5663000"/>
              <a:ext cx="1042400" cy="238549"/>
            </a:xfrm>
            <a:custGeom>
              <a:avLst/>
              <a:gdLst>
                <a:gd name="connsiteX0" fmla="*/ -1694 w 1042400"/>
                <a:gd name="connsiteY0" fmla="*/ -156 h 238549"/>
                <a:gd name="connsiteX1" fmla="*/ 1040707 w 1042400"/>
                <a:gd name="connsiteY1" fmla="*/ -156 h 238549"/>
                <a:gd name="connsiteX2" fmla="*/ 1040707 w 1042400"/>
                <a:gd name="connsiteY2" fmla="*/ 238393 h 238549"/>
                <a:gd name="connsiteX3" fmla="*/ -1693 w 1042400"/>
                <a:gd name="connsiteY3" fmla="*/ 238393 h 238549"/>
              </a:gdLst>
              <a:ahLst/>
              <a:cxnLst>
                <a:cxn ang="0">
                  <a:pos x="connsiteX0" y="connsiteY0"/>
                </a:cxn>
                <a:cxn ang="0">
                  <a:pos x="connsiteX1" y="connsiteY1"/>
                </a:cxn>
                <a:cxn ang="0">
                  <a:pos x="connsiteX2" y="connsiteY2"/>
                </a:cxn>
                <a:cxn ang="0">
                  <a:pos x="connsiteX3" y="connsiteY3"/>
                </a:cxn>
              </a:cxnLst>
              <a:rect l="l" t="t" r="r" b="b"/>
              <a:pathLst>
                <a:path w="1042400" h="238549">
                  <a:moveTo>
                    <a:pt x="-1694" y="-156"/>
                  </a:moveTo>
                  <a:lnTo>
                    <a:pt x="1040707" y="-156"/>
                  </a:lnTo>
                  <a:lnTo>
                    <a:pt x="1040707" y="238393"/>
                  </a:lnTo>
                  <a:lnTo>
                    <a:pt x="-1693" y="238393"/>
                  </a:lnTo>
                  <a:close/>
                </a:path>
              </a:pathLst>
            </a:custGeom>
            <a:solidFill>
              <a:srgbClr val="2647C8"/>
            </a:solidFill>
            <a:ln w="4352" cap="flat">
              <a:noFill/>
              <a:prstDash val="solid"/>
              <a:miter/>
            </a:ln>
          </p:spPr>
          <p:txBody>
            <a:bodyPr rtlCol="0" anchor="ctr"/>
            <a:lstStyle/>
            <a:p>
              <a:endParaRPr lang="en-IN"/>
            </a:p>
          </p:txBody>
        </p:sp>
        <p:sp>
          <p:nvSpPr>
            <p:cNvPr id="88" name="Freeform: Shape 87">
              <a:extLst>
                <a:ext uri="{FF2B5EF4-FFF2-40B4-BE49-F238E27FC236}">
                  <a16:creationId xmlns:a16="http://schemas.microsoft.com/office/drawing/2014/main" id="{51582C32-8489-43CD-A632-75AF0CA98871}"/>
                </a:ext>
              </a:extLst>
            </p:cNvPr>
            <p:cNvSpPr/>
            <p:nvPr/>
          </p:nvSpPr>
          <p:spPr>
            <a:xfrm rot="10800000">
              <a:off x="7618840" y="5901593"/>
              <a:ext cx="1042400" cy="127729"/>
            </a:xfrm>
            <a:custGeom>
              <a:avLst/>
              <a:gdLst>
                <a:gd name="connsiteX0" fmla="*/ -1694 w 1042400"/>
                <a:gd name="connsiteY0" fmla="*/ -156 h 127729"/>
                <a:gd name="connsiteX1" fmla="*/ 1040707 w 1042400"/>
                <a:gd name="connsiteY1" fmla="*/ -156 h 127729"/>
                <a:gd name="connsiteX2" fmla="*/ 1040707 w 1042400"/>
                <a:gd name="connsiteY2" fmla="*/ 127573 h 127729"/>
                <a:gd name="connsiteX3" fmla="*/ -1693 w 1042400"/>
                <a:gd name="connsiteY3" fmla="*/ 127573 h 127729"/>
              </a:gdLst>
              <a:ahLst/>
              <a:cxnLst>
                <a:cxn ang="0">
                  <a:pos x="connsiteX0" y="connsiteY0"/>
                </a:cxn>
                <a:cxn ang="0">
                  <a:pos x="connsiteX1" y="connsiteY1"/>
                </a:cxn>
                <a:cxn ang="0">
                  <a:pos x="connsiteX2" y="connsiteY2"/>
                </a:cxn>
                <a:cxn ang="0">
                  <a:pos x="connsiteX3" y="connsiteY3"/>
                </a:cxn>
              </a:cxnLst>
              <a:rect l="l" t="t" r="r" b="b"/>
              <a:pathLst>
                <a:path w="1042400" h="127729">
                  <a:moveTo>
                    <a:pt x="-1694" y="-156"/>
                  </a:moveTo>
                  <a:lnTo>
                    <a:pt x="1040707" y="-156"/>
                  </a:lnTo>
                  <a:lnTo>
                    <a:pt x="1040707" y="127573"/>
                  </a:lnTo>
                  <a:lnTo>
                    <a:pt x="-1693" y="127573"/>
                  </a:lnTo>
                  <a:close/>
                </a:path>
              </a:pathLst>
            </a:custGeom>
            <a:solidFill>
              <a:srgbClr val="6F8FE4"/>
            </a:solidFill>
            <a:ln w="4352" cap="flat">
              <a:noFill/>
              <a:prstDash val="solid"/>
              <a:miter/>
            </a:ln>
          </p:spPr>
          <p:txBody>
            <a:bodyPr rtlCol="0" anchor="ctr"/>
            <a:lstStyle/>
            <a:p>
              <a:endParaRPr lang="en-IN"/>
            </a:p>
          </p:txBody>
        </p:sp>
        <p:sp>
          <p:nvSpPr>
            <p:cNvPr id="89" name="Freeform: Shape 88">
              <a:extLst>
                <a:ext uri="{FF2B5EF4-FFF2-40B4-BE49-F238E27FC236}">
                  <a16:creationId xmlns:a16="http://schemas.microsoft.com/office/drawing/2014/main" id="{BF8BA40E-BEFA-49CD-A62A-0688F0FED979}"/>
                </a:ext>
              </a:extLst>
            </p:cNvPr>
            <p:cNvSpPr/>
            <p:nvPr/>
          </p:nvSpPr>
          <p:spPr>
            <a:xfrm rot="10800000">
              <a:off x="6830895" y="5409590"/>
              <a:ext cx="812131" cy="620211"/>
            </a:xfrm>
            <a:custGeom>
              <a:avLst/>
              <a:gdLst>
                <a:gd name="connsiteX0" fmla="*/ -1694 w 812131"/>
                <a:gd name="connsiteY0" fmla="*/ -156 h 620211"/>
                <a:gd name="connsiteX1" fmla="*/ 810438 w 812131"/>
                <a:gd name="connsiteY1" fmla="*/ -156 h 620211"/>
                <a:gd name="connsiteX2" fmla="*/ 810438 w 812131"/>
                <a:gd name="connsiteY2" fmla="*/ 620055 h 620211"/>
                <a:gd name="connsiteX3" fmla="*/ -1694 w 812131"/>
                <a:gd name="connsiteY3" fmla="*/ 620055 h 620211"/>
              </a:gdLst>
              <a:ahLst/>
              <a:cxnLst>
                <a:cxn ang="0">
                  <a:pos x="connsiteX0" y="connsiteY0"/>
                </a:cxn>
                <a:cxn ang="0">
                  <a:pos x="connsiteX1" y="connsiteY1"/>
                </a:cxn>
                <a:cxn ang="0">
                  <a:pos x="connsiteX2" y="connsiteY2"/>
                </a:cxn>
                <a:cxn ang="0">
                  <a:pos x="connsiteX3" y="connsiteY3"/>
                </a:cxn>
              </a:cxnLst>
              <a:rect l="l" t="t" r="r" b="b"/>
              <a:pathLst>
                <a:path w="812131" h="620211">
                  <a:moveTo>
                    <a:pt x="-1694" y="-156"/>
                  </a:moveTo>
                  <a:lnTo>
                    <a:pt x="810438" y="-156"/>
                  </a:lnTo>
                  <a:lnTo>
                    <a:pt x="810438" y="620055"/>
                  </a:lnTo>
                  <a:lnTo>
                    <a:pt x="-1694" y="620055"/>
                  </a:lnTo>
                  <a:close/>
                </a:path>
              </a:pathLst>
            </a:custGeom>
            <a:solidFill>
              <a:srgbClr val="1D3599"/>
            </a:solidFill>
            <a:ln w="4352" cap="flat">
              <a:noFill/>
              <a:prstDash val="solid"/>
              <a:miter/>
            </a:ln>
          </p:spPr>
          <p:txBody>
            <a:bodyPr rtlCol="0" anchor="ctr"/>
            <a:lstStyle/>
            <a:p>
              <a:endParaRPr lang="en-IN"/>
            </a:p>
          </p:txBody>
        </p:sp>
        <p:sp>
          <p:nvSpPr>
            <p:cNvPr id="90" name="Freeform: Shape 89">
              <a:extLst>
                <a:ext uri="{FF2B5EF4-FFF2-40B4-BE49-F238E27FC236}">
                  <a16:creationId xmlns:a16="http://schemas.microsoft.com/office/drawing/2014/main" id="{BC1B5BC3-6B99-434E-9D7D-D14BE68C460E}"/>
                </a:ext>
              </a:extLst>
            </p:cNvPr>
            <p:cNvSpPr/>
            <p:nvPr/>
          </p:nvSpPr>
          <p:spPr>
            <a:xfrm>
              <a:off x="7525364" y="5409328"/>
              <a:ext cx="235106" cy="620472"/>
            </a:xfrm>
            <a:custGeom>
              <a:avLst/>
              <a:gdLst>
                <a:gd name="connsiteX0" fmla="*/ -1476 w 235106"/>
                <a:gd name="connsiteY0" fmla="*/ 620317 h 620472"/>
                <a:gd name="connsiteX1" fmla="*/ 233413 w 235106"/>
                <a:gd name="connsiteY1" fmla="*/ 620317 h 620472"/>
                <a:gd name="connsiteX2" fmla="*/ 233413 w 235106"/>
                <a:gd name="connsiteY2" fmla="*/ 117506 h 620472"/>
                <a:gd name="connsiteX3" fmla="*/ 115968 w 235106"/>
                <a:gd name="connsiteY3" fmla="*/ -156 h 620472"/>
                <a:gd name="connsiteX4" fmla="*/ 115968 w 235106"/>
                <a:gd name="connsiteY4" fmla="*/ -156 h 620472"/>
                <a:gd name="connsiteX5" fmla="*/ -1694 w 235106"/>
                <a:gd name="connsiteY5" fmla="*/ 117506 h 62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106" h="620472">
                  <a:moveTo>
                    <a:pt x="-1476" y="620317"/>
                  </a:moveTo>
                  <a:lnTo>
                    <a:pt x="233413" y="620317"/>
                  </a:lnTo>
                  <a:lnTo>
                    <a:pt x="233413" y="117506"/>
                  </a:lnTo>
                  <a:cubicBezTo>
                    <a:pt x="233413" y="52609"/>
                    <a:pt x="180857" y="-34"/>
                    <a:pt x="115968" y="-156"/>
                  </a:cubicBezTo>
                  <a:lnTo>
                    <a:pt x="115968" y="-156"/>
                  </a:lnTo>
                  <a:cubicBezTo>
                    <a:pt x="50993" y="-156"/>
                    <a:pt x="-1694" y="52522"/>
                    <a:pt x="-1694" y="117506"/>
                  </a:cubicBezTo>
                  <a:close/>
                </a:path>
              </a:pathLst>
            </a:custGeom>
            <a:solidFill>
              <a:srgbClr val="2647C8"/>
            </a:solidFill>
            <a:ln w="4352" cap="flat">
              <a:noFill/>
              <a:prstDash val="solid"/>
              <a:miter/>
            </a:ln>
          </p:spPr>
          <p:txBody>
            <a:bodyPr rtlCol="0" anchor="ctr"/>
            <a:lstStyle/>
            <a:p>
              <a:endParaRPr lang="en-IN"/>
            </a:p>
          </p:txBody>
        </p:sp>
        <p:sp>
          <p:nvSpPr>
            <p:cNvPr id="91" name="Freeform: Shape 90">
              <a:extLst>
                <a:ext uri="{FF2B5EF4-FFF2-40B4-BE49-F238E27FC236}">
                  <a16:creationId xmlns:a16="http://schemas.microsoft.com/office/drawing/2014/main" id="{C3E41FEB-F897-492F-BACB-34EF6CF552F7}"/>
                </a:ext>
              </a:extLst>
            </p:cNvPr>
            <p:cNvSpPr/>
            <p:nvPr/>
          </p:nvSpPr>
          <p:spPr>
            <a:xfrm>
              <a:off x="8708742" y="6125670"/>
              <a:ext cx="301651" cy="157148"/>
            </a:xfrm>
            <a:custGeom>
              <a:avLst/>
              <a:gdLst>
                <a:gd name="connsiteX0" fmla="*/ -1694 w 301651"/>
                <a:gd name="connsiteY0" fmla="*/ 22945 h 157148"/>
                <a:gd name="connsiteX1" fmla="*/ 47986 w 301651"/>
                <a:gd name="connsiteY1" fmla="*/ 117772 h 157148"/>
                <a:gd name="connsiteX2" fmla="*/ 168481 w 301651"/>
                <a:gd name="connsiteY2" fmla="*/ 156993 h 157148"/>
                <a:gd name="connsiteX3" fmla="*/ 296167 w 301651"/>
                <a:gd name="connsiteY3" fmla="*/ 98946 h 157148"/>
                <a:gd name="connsiteX4" fmla="*/ 298564 w 301651"/>
                <a:gd name="connsiteY4" fmla="*/ 87363 h 157148"/>
                <a:gd name="connsiteX5" fmla="*/ 295905 w 301651"/>
                <a:gd name="connsiteY5" fmla="*/ 84783 h 157148"/>
                <a:gd name="connsiteX6" fmla="*/ 171313 w 301651"/>
                <a:gd name="connsiteY6" fmla="*/ 56021 h 157148"/>
                <a:gd name="connsiteX7" fmla="*/ 41972 w 301651"/>
                <a:gd name="connsiteY7" fmla="*/ -21 h 157148"/>
                <a:gd name="connsiteX8" fmla="*/ -1694 w 301651"/>
                <a:gd name="connsiteY8" fmla="*/ 22945 h 15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51" h="157148">
                  <a:moveTo>
                    <a:pt x="-1694" y="22945"/>
                  </a:moveTo>
                  <a:cubicBezTo>
                    <a:pt x="-1694" y="22945"/>
                    <a:pt x="11903" y="118818"/>
                    <a:pt x="47986" y="117772"/>
                  </a:cubicBezTo>
                  <a:cubicBezTo>
                    <a:pt x="84069" y="116726"/>
                    <a:pt x="144425" y="138908"/>
                    <a:pt x="168481" y="156993"/>
                  </a:cubicBezTo>
                  <a:cubicBezTo>
                    <a:pt x="168481" y="156993"/>
                    <a:pt x="245833" y="133853"/>
                    <a:pt x="296167" y="98946"/>
                  </a:cubicBezTo>
                  <a:cubicBezTo>
                    <a:pt x="300045" y="96414"/>
                    <a:pt x="301134" y="91228"/>
                    <a:pt x="298564" y="87363"/>
                  </a:cubicBezTo>
                  <a:cubicBezTo>
                    <a:pt x="297909" y="86313"/>
                    <a:pt x="296994" y="85432"/>
                    <a:pt x="295905" y="84783"/>
                  </a:cubicBezTo>
                  <a:cubicBezTo>
                    <a:pt x="269976" y="68397"/>
                    <a:pt x="205872" y="70446"/>
                    <a:pt x="171313" y="56021"/>
                  </a:cubicBezTo>
                  <a:cubicBezTo>
                    <a:pt x="132092" y="39679"/>
                    <a:pt x="81498" y="-2854"/>
                    <a:pt x="41972" y="-21"/>
                  </a:cubicBezTo>
                  <a:cubicBezTo>
                    <a:pt x="2446" y="2812"/>
                    <a:pt x="-1694" y="22945"/>
                    <a:pt x="-1694" y="22945"/>
                  </a:cubicBezTo>
                  <a:close/>
                </a:path>
              </a:pathLst>
            </a:custGeom>
            <a:solidFill>
              <a:srgbClr val="0C1540"/>
            </a:solidFill>
            <a:ln w="4352" cap="flat">
              <a:noFill/>
              <a:prstDash val="solid"/>
              <a:miter/>
            </a:ln>
          </p:spPr>
          <p:txBody>
            <a:bodyPr rtlCol="0" anchor="ctr"/>
            <a:lstStyle/>
            <a:p>
              <a:endParaRPr lang="en-IN"/>
            </a:p>
          </p:txBody>
        </p:sp>
        <p:sp>
          <p:nvSpPr>
            <p:cNvPr id="92" name="Freeform: Shape 91">
              <a:extLst>
                <a:ext uri="{FF2B5EF4-FFF2-40B4-BE49-F238E27FC236}">
                  <a16:creationId xmlns:a16="http://schemas.microsoft.com/office/drawing/2014/main" id="{809550DA-8459-46FC-A1DA-5B2F573C75F8}"/>
                </a:ext>
              </a:extLst>
            </p:cNvPr>
            <p:cNvSpPr/>
            <p:nvPr/>
          </p:nvSpPr>
          <p:spPr>
            <a:xfrm>
              <a:off x="8742418" y="6211916"/>
              <a:ext cx="81066" cy="111648"/>
            </a:xfrm>
            <a:custGeom>
              <a:avLst/>
              <a:gdLst>
                <a:gd name="connsiteX0" fmla="*/ 57801 w 81066"/>
                <a:gd name="connsiteY0" fmla="*/ 111492 h 111648"/>
                <a:gd name="connsiteX1" fmla="*/ -1379 w 81066"/>
                <a:gd name="connsiteY1" fmla="*/ 22331 h 111648"/>
                <a:gd name="connsiteX2" fmla="*/ 43507 w 81066"/>
                <a:gd name="connsiteY2" fmla="*/ -156 h 111648"/>
                <a:gd name="connsiteX3" fmla="*/ 79372 w 81066"/>
                <a:gd name="connsiteY3" fmla="*/ 100685 h 111648"/>
                <a:gd name="connsiteX4" fmla="*/ 57801 w 81066"/>
                <a:gd name="connsiteY4" fmla="*/ 111492 h 11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6" h="111648">
                  <a:moveTo>
                    <a:pt x="57801" y="111492"/>
                  </a:moveTo>
                  <a:cubicBezTo>
                    <a:pt x="57801" y="111492"/>
                    <a:pt x="3328" y="35927"/>
                    <a:pt x="-1379" y="22331"/>
                  </a:cubicBezTo>
                  <a:cubicBezTo>
                    <a:pt x="-6086" y="8734"/>
                    <a:pt x="43507" y="-156"/>
                    <a:pt x="43507" y="-156"/>
                  </a:cubicBezTo>
                  <a:lnTo>
                    <a:pt x="79372" y="100685"/>
                  </a:lnTo>
                  <a:cubicBezTo>
                    <a:pt x="79372" y="100685"/>
                    <a:pt x="74840" y="111013"/>
                    <a:pt x="57801" y="111492"/>
                  </a:cubicBezTo>
                  <a:close/>
                </a:path>
              </a:pathLst>
            </a:custGeom>
            <a:solidFill>
              <a:srgbClr val="0C1540"/>
            </a:solidFill>
            <a:ln w="4352" cap="flat">
              <a:noFill/>
              <a:prstDash val="solid"/>
              <a:miter/>
            </a:ln>
          </p:spPr>
          <p:txBody>
            <a:bodyPr rtlCol="0" anchor="ctr"/>
            <a:lstStyle/>
            <a:p>
              <a:endParaRPr lang="en-IN"/>
            </a:p>
          </p:txBody>
        </p:sp>
        <p:sp>
          <p:nvSpPr>
            <p:cNvPr id="93" name="Freeform: Shape 92">
              <a:extLst>
                <a:ext uri="{FF2B5EF4-FFF2-40B4-BE49-F238E27FC236}">
                  <a16:creationId xmlns:a16="http://schemas.microsoft.com/office/drawing/2014/main" id="{A2EF09FD-DA82-4338-BAAF-FEAED1F92E5B}"/>
                </a:ext>
              </a:extLst>
            </p:cNvPr>
            <p:cNvSpPr/>
            <p:nvPr/>
          </p:nvSpPr>
          <p:spPr>
            <a:xfrm>
              <a:off x="8689829" y="6071854"/>
              <a:ext cx="206998" cy="130398"/>
            </a:xfrm>
            <a:custGeom>
              <a:avLst/>
              <a:gdLst>
                <a:gd name="connsiteX0" fmla="*/ 94048 w 206998"/>
                <a:gd name="connsiteY0" fmla="*/ 42159 h 130398"/>
                <a:gd name="connsiteX1" fmla="*/ 66070 w 206998"/>
                <a:gd name="connsiteY1" fmla="*/ -156 h 130398"/>
                <a:gd name="connsiteX2" fmla="*/ -1694 w 206998"/>
                <a:gd name="connsiteY2" fmla="*/ 51877 h 130398"/>
                <a:gd name="connsiteX3" fmla="*/ 19659 w 206998"/>
                <a:gd name="connsiteY3" fmla="*/ 88788 h 130398"/>
                <a:gd name="connsiteX4" fmla="*/ 205305 w 206998"/>
                <a:gd name="connsiteY4" fmla="*/ 114935 h 130398"/>
                <a:gd name="connsiteX5" fmla="*/ 94048 w 206998"/>
                <a:gd name="connsiteY5" fmla="*/ 42159 h 13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98" h="130398">
                  <a:moveTo>
                    <a:pt x="94048" y="42159"/>
                  </a:moveTo>
                  <a:cubicBezTo>
                    <a:pt x="85637" y="31744"/>
                    <a:pt x="66070" y="-156"/>
                    <a:pt x="66070" y="-156"/>
                  </a:cubicBezTo>
                  <a:lnTo>
                    <a:pt x="-1694" y="51877"/>
                  </a:lnTo>
                  <a:lnTo>
                    <a:pt x="19659" y="88788"/>
                  </a:lnTo>
                  <a:cubicBezTo>
                    <a:pt x="19659" y="88788"/>
                    <a:pt x="189616" y="160867"/>
                    <a:pt x="205305" y="114935"/>
                  </a:cubicBezTo>
                  <a:cubicBezTo>
                    <a:pt x="136754" y="85127"/>
                    <a:pt x="115052" y="68393"/>
                    <a:pt x="94048" y="42159"/>
                  </a:cubicBezTo>
                  <a:close/>
                </a:path>
              </a:pathLst>
            </a:custGeom>
            <a:solidFill>
              <a:srgbClr val="FBBCBE"/>
            </a:solidFill>
            <a:ln w="4352" cap="flat">
              <a:noFill/>
              <a:prstDash val="solid"/>
              <a:miter/>
            </a:ln>
          </p:spPr>
          <p:txBody>
            <a:bodyPr rtlCol="0" anchor="ctr"/>
            <a:lstStyle/>
            <a:p>
              <a:endParaRPr lang="en-IN"/>
            </a:p>
          </p:txBody>
        </p:sp>
        <p:sp>
          <p:nvSpPr>
            <p:cNvPr id="94" name="Freeform: Shape 93">
              <a:extLst>
                <a:ext uri="{FF2B5EF4-FFF2-40B4-BE49-F238E27FC236}">
                  <a16:creationId xmlns:a16="http://schemas.microsoft.com/office/drawing/2014/main" id="{F7C4C85E-85B0-4FFB-B52B-7F729E494627}"/>
                </a:ext>
              </a:extLst>
            </p:cNvPr>
            <p:cNvSpPr/>
            <p:nvPr/>
          </p:nvSpPr>
          <p:spPr>
            <a:xfrm>
              <a:off x="8005704" y="6109039"/>
              <a:ext cx="198119" cy="272902"/>
            </a:xfrm>
            <a:custGeom>
              <a:avLst/>
              <a:gdLst>
                <a:gd name="connsiteX0" fmla="*/ 40561 w 198119"/>
                <a:gd name="connsiteY0" fmla="*/ 1924 h 272902"/>
                <a:gd name="connsiteX1" fmla="*/ 4391 w 198119"/>
                <a:gd name="connsiteY1" fmla="*/ 102634 h 272902"/>
                <a:gd name="connsiteX2" fmla="*/ 57121 w 198119"/>
                <a:gd name="connsiteY2" fmla="*/ 217813 h 272902"/>
                <a:gd name="connsiteX3" fmla="*/ 186244 w 198119"/>
                <a:gd name="connsiteY3" fmla="*/ 272547 h 272902"/>
                <a:gd name="connsiteX4" fmla="*/ 196224 w 198119"/>
                <a:gd name="connsiteY4" fmla="*/ 266189 h 272902"/>
                <a:gd name="connsiteX5" fmla="*/ 196268 w 198119"/>
                <a:gd name="connsiteY5" fmla="*/ 262786 h 272902"/>
                <a:gd name="connsiteX6" fmla="*/ 133165 w 198119"/>
                <a:gd name="connsiteY6" fmla="*/ 151617 h 272902"/>
                <a:gd name="connsiteX7" fmla="*/ 86928 w 198119"/>
                <a:gd name="connsiteY7" fmla="*/ 18440 h 272902"/>
                <a:gd name="connsiteX8" fmla="*/ 40561 w 198119"/>
                <a:gd name="connsiteY8" fmla="*/ 1924 h 2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19" h="272902">
                  <a:moveTo>
                    <a:pt x="40561" y="1924"/>
                  </a:moveTo>
                  <a:cubicBezTo>
                    <a:pt x="40561" y="1924"/>
                    <a:pt x="-20842" y="76836"/>
                    <a:pt x="4391" y="102634"/>
                  </a:cubicBezTo>
                  <a:cubicBezTo>
                    <a:pt x="29622" y="128433"/>
                    <a:pt x="54027" y="187961"/>
                    <a:pt x="57121" y="217813"/>
                  </a:cubicBezTo>
                  <a:cubicBezTo>
                    <a:pt x="57121" y="217813"/>
                    <a:pt x="126454" y="259125"/>
                    <a:pt x="186244" y="272547"/>
                  </a:cubicBezTo>
                  <a:cubicBezTo>
                    <a:pt x="190777" y="273545"/>
                    <a:pt x="195222" y="270700"/>
                    <a:pt x="196224" y="266189"/>
                  </a:cubicBezTo>
                  <a:cubicBezTo>
                    <a:pt x="196486" y="265069"/>
                    <a:pt x="196486" y="263910"/>
                    <a:pt x="196268" y="262786"/>
                  </a:cubicBezTo>
                  <a:cubicBezTo>
                    <a:pt x="190777" y="232629"/>
                    <a:pt x="145934" y="186828"/>
                    <a:pt x="133165" y="151617"/>
                  </a:cubicBezTo>
                  <a:cubicBezTo>
                    <a:pt x="118654" y="111655"/>
                    <a:pt x="115734" y="45677"/>
                    <a:pt x="86928" y="18440"/>
                  </a:cubicBezTo>
                  <a:cubicBezTo>
                    <a:pt x="58123" y="-8796"/>
                    <a:pt x="40561" y="1924"/>
                    <a:pt x="40561" y="1924"/>
                  </a:cubicBezTo>
                  <a:close/>
                </a:path>
              </a:pathLst>
            </a:custGeom>
            <a:solidFill>
              <a:srgbClr val="0C1540"/>
            </a:solidFill>
            <a:ln w="4352" cap="flat">
              <a:noFill/>
              <a:prstDash val="solid"/>
              <a:miter/>
            </a:ln>
          </p:spPr>
          <p:txBody>
            <a:bodyPr rtlCol="0" anchor="ctr"/>
            <a:lstStyle/>
            <a:p>
              <a:endParaRPr lang="en-IN"/>
            </a:p>
          </p:txBody>
        </p:sp>
        <p:sp>
          <p:nvSpPr>
            <p:cNvPr id="95" name="Freeform: Shape 94">
              <a:extLst>
                <a:ext uri="{FF2B5EF4-FFF2-40B4-BE49-F238E27FC236}">
                  <a16:creationId xmlns:a16="http://schemas.microsoft.com/office/drawing/2014/main" id="{AD3C8F88-CD3D-4B81-A594-6BDB669755D6}"/>
                </a:ext>
              </a:extLst>
            </p:cNvPr>
            <p:cNvSpPr/>
            <p:nvPr/>
          </p:nvSpPr>
          <p:spPr>
            <a:xfrm>
              <a:off x="7982242" y="6190967"/>
              <a:ext cx="72514" cy="116032"/>
            </a:xfrm>
            <a:custGeom>
              <a:avLst/>
              <a:gdLst>
                <a:gd name="connsiteX0" fmla="*/ -1694 w 72514"/>
                <a:gd name="connsiteY0" fmla="*/ 106861 h 116032"/>
                <a:gd name="connsiteX1" fmla="*/ 23974 w 72514"/>
                <a:gd name="connsiteY1" fmla="*/ 2926 h 116032"/>
                <a:gd name="connsiteX2" fmla="*/ 70821 w 72514"/>
                <a:gd name="connsiteY2" fmla="*/ 20793 h 116032"/>
                <a:gd name="connsiteX3" fmla="*/ 20923 w 72514"/>
                <a:gd name="connsiteY3" fmla="*/ 115359 h 116032"/>
                <a:gd name="connsiteX4" fmla="*/ -1694 w 72514"/>
                <a:gd name="connsiteY4" fmla="*/ 106861 h 116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14" h="116032">
                  <a:moveTo>
                    <a:pt x="-1694" y="106861"/>
                  </a:moveTo>
                  <a:cubicBezTo>
                    <a:pt x="-1694" y="106861"/>
                    <a:pt x="17089" y="15608"/>
                    <a:pt x="23974" y="2926"/>
                  </a:cubicBezTo>
                  <a:cubicBezTo>
                    <a:pt x="30859" y="-9755"/>
                    <a:pt x="70821" y="20793"/>
                    <a:pt x="70821" y="20793"/>
                  </a:cubicBezTo>
                  <a:lnTo>
                    <a:pt x="20923" y="115359"/>
                  </a:lnTo>
                  <a:cubicBezTo>
                    <a:pt x="20923" y="115359"/>
                    <a:pt x="10203" y="119020"/>
                    <a:pt x="-1694" y="106861"/>
                  </a:cubicBezTo>
                  <a:close/>
                </a:path>
              </a:pathLst>
            </a:custGeom>
            <a:solidFill>
              <a:srgbClr val="0C1540"/>
            </a:solidFill>
            <a:ln w="4352" cap="flat">
              <a:noFill/>
              <a:prstDash val="solid"/>
              <a:miter/>
            </a:ln>
          </p:spPr>
          <p:txBody>
            <a:bodyPr rtlCol="0" anchor="ctr"/>
            <a:lstStyle/>
            <a:p>
              <a:endParaRPr lang="en-IN"/>
            </a:p>
          </p:txBody>
        </p:sp>
        <p:sp>
          <p:nvSpPr>
            <p:cNvPr id="96" name="Freeform: Shape 95">
              <a:extLst>
                <a:ext uri="{FF2B5EF4-FFF2-40B4-BE49-F238E27FC236}">
                  <a16:creationId xmlns:a16="http://schemas.microsoft.com/office/drawing/2014/main" id="{C5C7E4AD-FD28-4327-8B60-591FD37AEA12}"/>
                </a:ext>
              </a:extLst>
            </p:cNvPr>
            <p:cNvSpPr/>
            <p:nvPr/>
          </p:nvSpPr>
          <p:spPr>
            <a:xfrm>
              <a:off x="8040725" y="6080352"/>
              <a:ext cx="106462" cy="196537"/>
            </a:xfrm>
            <a:custGeom>
              <a:avLst/>
              <a:gdLst>
                <a:gd name="connsiteX0" fmla="*/ 82979 w 106462"/>
                <a:gd name="connsiteY0" fmla="*/ 63774 h 196537"/>
                <a:gd name="connsiteX1" fmla="*/ 95225 w 106462"/>
                <a:gd name="connsiteY1" fmla="*/ 14530 h 196537"/>
                <a:gd name="connsiteX2" fmla="*/ 11074 w 106462"/>
                <a:gd name="connsiteY2" fmla="*/ -156 h 196537"/>
                <a:gd name="connsiteX3" fmla="*/ -1694 w 106462"/>
                <a:gd name="connsiteY3" fmla="*/ 40547 h 196537"/>
                <a:gd name="connsiteX4" fmla="*/ 104768 w 106462"/>
                <a:gd name="connsiteY4" fmla="*/ 194858 h 196537"/>
                <a:gd name="connsiteX5" fmla="*/ 82979 w 106462"/>
                <a:gd name="connsiteY5" fmla="*/ 63774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462" h="196537">
                  <a:moveTo>
                    <a:pt x="82979" y="63774"/>
                  </a:moveTo>
                  <a:cubicBezTo>
                    <a:pt x="84984" y="50700"/>
                    <a:pt x="95225" y="14530"/>
                    <a:pt x="95225" y="14530"/>
                  </a:cubicBezTo>
                  <a:lnTo>
                    <a:pt x="11074" y="-156"/>
                  </a:lnTo>
                  <a:lnTo>
                    <a:pt x="-1694" y="40547"/>
                  </a:lnTo>
                  <a:cubicBezTo>
                    <a:pt x="-1694" y="40547"/>
                    <a:pt x="60144" y="214338"/>
                    <a:pt x="104768" y="194858"/>
                  </a:cubicBezTo>
                  <a:cubicBezTo>
                    <a:pt x="80234" y="124305"/>
                    <a:pt x="77924" y="96981"/>
                    <a:pt x="82979" y="63774"/>
                  </a:cubicBezTo>
                  <a:close/>
                </a:path>
              </a:pathLst>
            </a:custGeom>
            <a:solidFill>
              <a:srgbClr val="FBBCBE"/>
            </a:solidFill>
            <a:ln w="4352" cap="flat">
              <a:noFill/>
              <a:prstDash val="solid"/>
              <a:miter/>
            </a:ln>
          </p:spPr>
          <p:txBody>
            <a:bodyPr rtlCol="0" anchor="ctr"/>
            <a:lstStyle/>
            <a:p>
              <a:endParaRPr lang="en-IN"/>
            </a:p>
          </p:txBody>
        </p:sp>
        <p:sp>
          <p:nvSpPr>
            <p:cNvPr id="97" name="Freeform: Shape 96">
              <a:extLst>
                <a:ext uri="{FF2B5EF4-FFF2-40B4-BE49-F238E27FC236}">
                  <a16:creationId xmlns:a16="http://schemas.microsoft.com/office/drawing/2014/main" id="{F22B0B72-FC03-4B26-A89B-A04972211D55}"/>
                </a:ext>
              </a:extLst>
            </p:cNvPr>
            <p:cNvSpPr/>
            <p:nvPr/>
          </p:nvSpPr>
          <p:spPr>
            <a:xfrm>
              <a:off x="7853339" y="4399632"/>
              <a:ext cx="216405" cy="464233"/>
            </a:xfrm>
            <a:custGeom>
              <a:avLst/>
              <a:gdLst>
                <a:gd name="connsiteX0" fmla="*/ 209747 w 216405"/>
                <a:gd name="connsiteY0" fmla="*/ 374295 h 464233"/>
                <a:gd name="connsiteX1" fmla="*/ 178240 w 216405"/>
                <a:gd name="connsiteY1" fmla="*/ 243036 h 464233"/>
                <a:gd name="connsiteX2" fmla="*/ 192578 w 216405"/>
                <a:gd name="connsiteY2" fmla="*/ 111254 h 464233"/>
                <a:gd name="connsiteX3" fmla="*/ 160591 w 216405"/>
                <a:gd name="connsiteY3" fmla="*/ 69288 h 464233"/>
                <a:gd name="connsiteX4" fmla="*/ 122198 w 216405"/>
                <a:gd name="connsiteY4" fmla="*/ 10195 h 464233"/>
                <a:gd name="connsiteX5" fmla="*/ 9329 w 216405"/>
                <a:gd name="connsiteY5" fmla="*/ 12592 h 464233"/>
                <a:gd name="connsiteX6" fmla="*/ -1347 w 216405"/>
                <a:gd name="connsiteY6" fmla="*/ 31331 h 464233"/>
                <a:gd name="connsiteX7" fmla="*/ 14907 w 216405"/>
                <a:gd name="connsiteY7" fmla="*/ 172787 h 464233"/>
                <a:gd name="connsiteX8" fmla="*/ 7630 w 216405"/>
                <a:gd name="connsiteY8" fmla="*/ 204905 h 464233"/>
                <a:gd name="connsiteX9" fmla="*/ 4056 w 216405"/>
                <a:gd name="connsiteY9" fmla="*/ 261557 h 464233"/>
                <a:gd name="connsiteX10" fmla="*/ 29942 w 216405"/>
                <a:gd name="connsiteY10" fmla="*/ 347974 h 464233"/>
                <a:gd name="connsiteX11" fmla="*/ 47374 w 216405"/>
                <a:gd name="connsiteY11" fmla="*/ 412296 h 464233"/>
                <a:gd name="connsiteX12" fmla="*/ 211709 w 216405"/>
                <a:gd name="connsiteY12" fmla="*/ 419661 h 464233"/>
                <a:gd name="connsiteX13" fmla="*/ 209747 w 216405"/>
                <a:gd name="connsiteY13" fmla="*/ 374295 h 46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405" h="464233">
                  <a:moveTo>
                    <a:pt x="209747" y="374295"/>
                  </a:moveTo>
                  <a:cubicBezTo>
                    <a:pt x="197763" y="328668"/>
                    <a:pt x="170527" y="295636"/>
                    <a:pt x="178240" y="243036"/>
                  </a:cubicBezTo>
                  <a:cubicBezTo>
                    <a:pt x="185387" y="193705"/>
                    <a:pt x="216633" y="162590"/>
                    <a:pt x="192578" y="111254"/>
                  </a:cubicBezTo>
                  <a:cubicBezTo>
                    <a:pt x="186172" y="97658"/>
                    <a:pt x="168653" y="81926"/>
                    <a:pt x="160591" y="69288"/>
                  </a:cubicBezTo>
                  <a:cubicBezTo>
                    <a:pt x="147125" y="48109"/>
                    <a:pt x="143813" y="24489"/>
                    <a:pt x="122198" y="10195"/>
                  </a:cubicBezTo>
                  <a:cubicBezTo>
                    <a:pt x="88643" y="-12030"/>
                    <a:pt x="44846" y="7711"/>
                    <a:pt x="9329" y="12592"/>
                  </a:cubicBezTo>
                  <a:cubicBezTo>
                    <a:pt x="875" y="13725"/>
                    <a:pt x="-2916" y="24184"/>
                    <a:pt x="-1347" y="31331"/>
                  </a:cubicBezTo>
                  <a:cubicBezTo>
                    <a:pt x="8850" y="77808"/>
                    <a:pt x="14297" y="125204"/>
                    <a:pt x="14907" y="172787"/>
                  </a:cubicBezTo>
                  <a:cubicBezTo>
                    <a:pt x="12685" y="183116"/>
                    <a:pt x="10245" y="193618"/>
                    <a:pt x="7630" y="204905"/>
                  </a:cubicBezTo>
                  <a:cubicBezTo>
                    <a:pt x="3272" y="224384"/>
                    <a:pt x="527" y="241642"/>
                    <a:pt x="4056" y="261557"/>
                  </a:cubicBezTo>
                  <a:cubicBezTo>
                    <a:pt x="9199" y="290711"/>
                    <a:pt x="23667" y="318514"/>
                    <a:pt x="29942" y="347974"/>
                  </a:cubicBezTo>
                  <a:cubicBezTo>
                    <a:pt x="34561" y="369763"/>
                    <a:pt x="37220" y="392249"/>
                    <a:pt x="47374" y="412296"/>
                  </a:cubicBezTo>
                  <a:cubicBezTo>
                    <a:pt x="76484" y="468948"/>
                    <a:pt x="182947" y="489735"/>
                    <a:pt x="211709" y="419661"/>
                  </a:cubicBezTo>
                  <a:cubicBezTo>
                    <a:pt x="217723" y="405323"/>
                    <a:pt x="213452" y="388458"/>
                    <a:pt x="209747" y="374295"/>
                  </a:cubicBezTo>
                  <a:close/>
                </a:path>
              </a:pathLst>
            </a:custGeom>
            <a:solidFill>
              <a:srgbClr val="0C1540"/>
            </a:solidFill>
            <a:ln w="4352" cap="flat">
              <a:noFill/>
              <a:prstDash val="solid"/>
              <a:miter/>
            </a:ln>
          </p:spPr>
          <p:txBody>
            <a:bodyPr rtlCol="0" anchor="ctr"/>
            <a:lstStyle/>
            <a:p>
              <a:endParaRPr lang="en-IN"/>
            </a:p>
          </p:txBody>
        </p:sp>
        <p:sp>
          <p:nvSpPr>
            <p:cNvPr id="98" name="Freeform: Shape 97">
              <a:extLst>
                <a:ext uri="{FF2B5EF4-FFF2-40B4-BE49-F238E27FC236}">
                  <a16:creationId xmlns:a16="http://schemas.microsoft.com/office/drawing/2014/main" id="{4E622BE5-1E01-4664-A0A4-FDDF49A276FD}"/>
                </a:ext>
              </a:extLst>
            </p:cNvPr>
            <p:cNvSpPr/>
            <p:nvPr/>
          </p:nvSpPr>
          <p:spPr>
            <a:xfrm>
              <a:off x="7886983" y="5290294"/>
              <a:ext cx="706384" cy="354842"/>
            </a:xfrm>
            <a:custGeom>
              <a:avLst/>
              <a:gdLst>
                <a:gd name="connsiteX0" fmla="*/ 51250 w 706384"/>
                <a:gd name="connsiteY0" fmla="*/ 15902 h 354842"/>
                <a:gd name="connsiteX1" fmla="*/ 173009 w 706384"/>
                <a:gd name="connsiteY1" fmla="*/ 323785 h 354842"/>
                <a:gd name="connsiteX2" fmla="*/ 618295 w 706384"/>
                <a:gd name="connsiteY2" fmla="*/ 353680 h 354842"/>
                <a:gd name="connsiteX3" fmla="*/ 680047 w 706384"/>
                <a:gd name="connsiteY3" fmla="*/ 208433 h 354842"/>
                <a:gd name="connsiteX4" fmla="*/ 51250 w 706384"/>
                <a:gd name="connsiteY4" fmla="*/ 15902 h 354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4" h="354842">
                  <a:moveTo>
                    <a:pt x="51250" y="15902"/>
                  </a:moveTo>
                  <a:cubicBezTo>
                    <a:pt x="-64189" y="68196"/>
                    <a:pt x="24014" y="271099"/>
                    <a:pt x="173009" y="323785"/>
                  </a:cubicBezTo>
                  <a:cubicBezTo>
                    <a:pt x="322004" y="376472"/>
                    <a:pt x="488736" y="343483"/>
                    <a:pt x="618295" y="353680"/>
                  </a:cubicBezTo>
                  <a:cubicBezTo>
                    <a:pt x="655120" y="356600"/>
                    <a:pt x="749031" y="290273"/>
                    <a:pt x="680047" y="208433"/>
                  </a:cubicBezTo>
                  <a:cubicBezTo>
                    <a:pt x="611061" y="126592"/>
                    <a:pt x="207174" y="-54913"/>
                    <a:pt x="51250" y="15902"/>
                  </a:cubicBezTo>
                  <a:close/>
                </a:path>
              </a:pathLst>
            </a:custGeom>
            <a:solidFill>
              <a:srgbClr val="F5F8FF"/>
            </a:solidFill>
            <a:ln w="4352" cap="flat">
              <a:noFill/>
              <a:prstDash val="solid"/>
              <a:miter/>
            </a:ln>
          </p:spPr>
          <p:txBody>
            <a:bodyPr rtlCol="0" anchor="ctr"/>
            <a:lstStyle/>
            <a:p>
              <a:endParaRPr lang="en-IN"/>
            </a:p>
          </p:txBody>
        </p:sp>
        <p:sp>
          <p:nvSpPr>
            <p:cNvPr id="99" name="Freeform: Shape 98">
              <a:extLst>
                <a:ext uri="{FF2B5EF4-FFF2-40B4-BE49-F238E27FC236}">
                  <a16:creationId xmlns:a16="http://schemas.microsoft.com/office/drawing/2014/main" id="{08F436C2-6A50-44AC-9CFB-34F7A128E64C}"/>
                </a:ext>
              </a:extLst>
            </p:cNvPr>
            <p:cNvSpPr/>
            <p:nvPr/>
          </p:nvSpPr>
          <p:spPr>
            <a:xfrm>
              <a:off x="8406432" y="5460148"/>
              <a:ext cx="400012" cy="699386"/>
            </a:xfrm>
            <a:custGeom>
              <a:avLst/>
              <a:gdLst>
                <a:gd name="connsiteX0" fmla="*/ 120419 w 400012"/>
                <a:gd name="connsiteY0" fmla="*/ 7899 h 699386"/>
                <a:gd name="connsiteX1" fmla="*/ 398319 w 400012"/>
                <a:gd name="connsiteY1" fmla="*/ 616823 h 699386"/>
                <a:gd name="connsiteX2" fmla="*/ 268672 w 400012"/>
                <a:gd name="connsiteY2" fmla="*/ 699231 h 699386"/>
                <a:gd name="connsiteX3" fmla="*/ 7462 w 400012"/>
                <a:gd name="connsiteY3" fmla="*/ 156110 h 699386"/>
                <a:gd name="connsiteX4" fmla="*/ 120419 w 400012"/>
                <a:gd name="connsiteY4" fmla="*/ 7899 h 6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12" h="699386">
                  <a:moveTo>
                    <a:pt x="120419" y="7899"/>
                  </a:moveTo>
                  <a:cubicBezTo>
                    <a:pt x="252679" y="95405"/>
                    <a:pt x="353041" y="539297"/>
                    <a:pt x="398319" y="616823"/>
                  </a:cubicBezTo>
                  <a:cubicBezTo>
                    <a:pt x="398319" y="616823"/>
                    <a:pt x="338268" y="671732"/>
                    <a:pt x="268672" y="699231"/>
                  </a:cubicBezTo>
                  <a:cubicBezTo>
                    <a:pt x="268672" y="699231"/>
                    <a:pt x="27378" y="217425"/>
                    <a:pt x="7462" y="156110"/>
                  </a:cubicBezTo>
                  <a:cubicBezTo>
                    <a:pt x="-34112" y="27902"/>
                    <a:pt x="76884" y="-21037"/>
                    <a:pt x="120419" y="7899"/>
                  </a:cubicBezTo>
                  <a:close/>
                </a:path>
              </a:pathLst>
            </a:custGeom>
            <a:solidFill>
              <a:srgbClr val="F5F8FF"/>
            </a:solidFill>
            <a:ln w="4352" cap="flat">
              <a:noFill/>
              <a:prstDash val="solid"/>
              <a:miter/>
            </a:ln>
          </p:spPr>
          <p:txBody>
            <a:bodyPr rtlCol="0" anchor="ctr"/>
            <a:lstStyle/>
            <a:p>
              <a:endParaRPr lang="en-IN"/>
            </a:p>
          </p:txBody>
        </p:sp>
        <p:sp>
          <p:nvSpPr>
            <p:cNvPr id="100" name="Freeform: Shape 99">
              <a:extLst>
                <a:ext uri="{FF2B5EF4-FFF2-40B4-BE49-F238E27FC236}">
                  <a16:creationId xmlns:a16="http://schemas.microsoft.com/office/drawing/2014/main" id="{FBCC7897-0255-468F-AE74-7B33D4EA2373}"/>
                </a:ext>
              </a:extLst>
            </p:cNvPr>
            <p:cNvSpPr/>
            <p:nvPr/>
          </p:nvSpPr>
          <p:spPr>
            <a:xfrm>
              <a:off x="7980107" y="5373899"/>
              <a:ext cx="696909" cy="785853"/>
            </a:xfrm>
            <a:custGeom>
              <a:avLst/>
              <a:gdLst>
                <a:gd name="connsiteX0" fmla="*/ 106599 w 696909"/>
                <a:gd name="connsiteY0" fmla="*/ -156 h 785853"/>
                <a:gd name="connsiteX1" fmla="*/ 507827 w 696909"/>
                <a:gd name="connsiteY1" fmla="*/ 242403 h 785853"/>
                <a:gd name="connsiteX2" fmla="*/ 695215 w 696909"/>
                <a:gd name="connsiteY2" fmla="*/ 785698 h 785853"/>
                <a:gd name="connsiteX3" fmla="*/ 444072 w 696909"/>
                <a:gd name="connsiteY3" fmla="*/ 268114 h 785853"/>
                <a:gd name="connsiteX4" fmla="*/ 228880 w 696909"/>
                <a:gd name="connsiteY4" fmla="*/ 315615 h 785853"/>
                <a:gd name="connsiteX5" fmla="*/ -1694 w 696909"/>
                <a:gd name="connsiteY5" fmla="*/ 72882 h 78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909" h="785853">
                  <a:moveTo>
                    <a:pt x="106599" y="-156"/>
                  </a:moveTo>
                  <a:cubicBezTo>
                    <a:pt x="106599" y="-156"/>
                    <a:pt x="468563" y="168973"/>
                    <a:pt x="507827" y="242403"/>
                  </a:cubicBezTo>
                  <a:cubicBezTo>
                    <a:pt x="551798" y="324723"/>
                    <a:pt x="597033" y="439770"/>
                    <a:pt x="695215" y="785698"/>
                  </a:cubicBezTo>
                  <a:lnTo>
                    <a:pt x="444072" y="268114"/>
                  </a:lnTo>
                  <a:lnTo>
                    <a:pt x="228880" y="315615"/>
                  </a:lnTo>
                  <a:lnTo>
                    <a:pt x="-1694" y="72882"/>
                  </a:lnTo>
                  <a:close/>
                </a:path>
              </a:pathLst>
            </a:custGeom>
            <a:solidFill>
              <a:srgbClr val="D3DDF8"/>
            </a:solidFill>
            <a:ln w="4352" cap="flat">
              <a:noFill/>
              <a:prstDash val="solid"/>
              <a:miter/>
            </a:ln>
          </p:spPr>
          <p:txBody>
            <a:bodyPr rtlCol="0" anchor="ctr"/>
            <a:lstStyle/>
            <a:p>
              <a:endParaRPr lang="en-IN"/>
            </a:p>
          </p:txBody>
        </p:sp>
        <p:sp>
          <p:nvSpPr>
            <p:cNvPr id="101" name="Freeform: Shape 100">
              <a:extLst>
                <a:ext uri="{FF2B5EF4-FFF2-40B4-BE49-F238E27FC236}">
                  <a16:creationId xmlns:a16="http://schemas.microsoft.com/office/drawing/2014/main" id="{3B81FC19-B9E9-4AEA-B44B-6EFCBE49A01E}"/>
                </a:ext>
              </a:extLst>
            </p:cNvPr>
            <p:cNvSpPr/>
            <p:nvPr/>
          </p:nvSpPr>
          <p:spPr>
            <a:xfrm>
              <a:off x="7659673" y="5305550"/>
              <a:ext cx="704783" cy="388780"/>
            </a:xfrm>
            <a:custGeom>
              <a:avLst/>
              <a:gdLst>
                <a:gd name="connsiteX0" fmla="*/ 151181 w 704783"/>
                <a:gd name="connsiteY0" fmla="*/ 337465 h 388780"/>
                <a:gd name="connsiteX1" fmla="*/ 533583 w 704783"/>
                <a:gd name="connsiteY1" fmla="*/ 384878 h 388780"/>
                <a:gd name="connsiteX2" fmla="*/ 581520 w 704783"/>
                <a:gd name="connsiteY2" fmla="*/ 386970 h 388780"/>
                <a:gd name="connsiteX3" fmla="*/ 605619 w 704783"/>
                <a:gd name="connsiteY3" fmla="*/ 388539 h 388780"/>
                <a:gd name="connsiteX4" fmla="*/ 680356 w 704783"/>
                <a:gd name="connsiteY4" fmla="*/ 245601 h 388780"/>
                <a:gd name="connsiteX5" fmla="*/ 658567 w 704783"/>
                <a:gd name="connsiteY5" fmla="*/ 224858 h 388780"/>
                <a:gd name="connsiteX6" fmla="*/ 658261 w 704783"/>
                <a:gd name="connsiteY6" fmla="*/ 224858 h 388780"/>
                <a:gd name="connsiteX7" fmla="*/ 17263 w 704783"/>
                <a:gd name="connsiteY7" fmla="*/ 50892 h 388780"/>
                <a:gd name="connsiteX8" fmla="*/ 2229 w 704783"/>
                <a:gd name="connsiteY8" fmla="*/ 98349 h 388780"/>
                <a:gd name="connsiteX9" fmla="*/ 151181 w 704783"/>
                <a:gd name="connsiteY9" fmla="*/ 337465 h 38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783" h="388780">
                  <a:moveTo>
                    <a:pt x="151181" y="337465"/>
                  </a:moveTo>
                  <a:cubicBezTo>
                    <a:pt x="275293" y="381349"/>
                    <a:pt x="410909" y="380390"/>
                    <a:pt x="533583" y="384878"/>
                  </a:cubicBezTo>
                  <a:cubicBezTo>
                    <a:pt x="549882" y="385532"/>
                    <a:pt x="565875" y="386142"/>
                    <a:pt x="581520" y="386970"/>
                  </a:cubicBezTo>
                  <a:cubicBezTo>
                    <a:pt x="589668" y="387450"/>
                    <a:pt x="597644" y="387885"/>
                    <a:pt x="605619" y="388539"/>
                  </a:cubicBezTo>
                  <a:cubicBezTo>
                    <a:pt x="642530" y="391285"/>
                    <a:pt x="749428" y="327529"/>
                    <a:pt x="680356" y="245601"/>
                  </a:cubicBezTo>
                  <a:cubicBezTo>
                    <a:pt x="673688" y="238067"/>
                    <a:pt x="666411" y="231129"/>
                    <a:pt x="658567" y="224858"/>
                  </a:cubicBezTo>
                  <a:cubicBezTo>
                    <a:pt x="658479" y="224823"/>
                    <a:pt x="658348" y="224823"/>
                    <a:pt x="658261" y="224858"/>
                  </a:cubicBezTo>
                  <a:cubicBezTo>
                    <a:pt x="537156" y="125499"/>
                    <a:pt x="86422" y="-101198"/>
                    <a:pt x="17263" y="50892"/>
                  </a:cubicBezTo>
                  <a:cubicBezTo>
                    <a:pt x="10334" y="66031"/>
                    <a:pt x="5279" y="81972"/>
                    <a:pt x="2229" y="98349"/>
                  </a:cubicBezTo>
                  <a:cubicBezTo>
                    <a:pt x="-15421" y="188252"/>
                    <a:pt x="25151" y="292884"/>
                    <a:pt x="151181" y="337465"/>
                  </a:cubicBezTo>
                  <a:close/>
                </a:path>
              </a:pathLst>
            </a:custGeom>
            <a:solidFill>
              <a:srgbClr val="F5F8FF"/>
            </a:solidFill>
            <a:ln w="4352" cap="flat">
              <a:noFill/>
              <a:prstDash val="solid"/>
              <a:miter/>
            </a:ln>
          </p:spPr>
          <p:txBody>
            <a:bodyPr rtlCol="0" anchor="ctr"/>
            <a:lstStyle/>
            <a:p>
              <a:endParaRPr lang="en-IN"/>
            </a:p>
          </p:txBody>
        </p:sp>
        <p:sp>
          <p:nvSpPr>
            <p:cNvPr id="102" name="Freeform: Shape 101">
              <a:extLst>
                <a:ext uri="{FF2B5EF4-FFF2-40B4-BE49-F238E27FC236}">
                  <a16:creationId xmlns:a16="http://schemas.microsoft.com/office/drawing/2014/main" id="{86CE8B7F-AF06-4977-B18C-213D1DC00532}"/>
                </a:ext>
              </a:extLst>
            </p:cNvPr>
            <p:cNvSpPr/>
            <p:nvPr/>
          </p:nvSpPr>
          <p:spPr>
            <a:xfrm>
              <a:off x="8017323" y="5532442"/>
              <a:ext cx="356476" cy="614978"/>
            </a:xfrm>
            <a:custGeom>
              <a:avLst/>
              <a:gdLst>
                <a:gd name="connsiteX0" fmla="*/ 150090 w 356476"/>
                <a:gd name="connsiteY0" fmla="*/ 84645 h 614978"/>
                <a:gd name="connsiteX1" fmla="*/ 148740 w 356476"/>
                <a:gd name="connsiteY1" fmla="*/ 89003 h 614978"/>
                <a:gd name="connsiteX2" fmla="*/ 122156 w 356476"/>
                <a:gd name="connsiteY2" fmla="*/ 196162 h 614978"/>
                <a:gd name="connsiteX3" fmla="*/ -1694 w 356476"/>
                <a:gd name="connsiteY3" fmla="*/ 571244 h 614978"/>
                <a:gd name="connsiteX4" fmla="*/ 151572 w 356476"/>
                <a:gd name="connsiteY4" fmla="*/ 614822 h 614978"/>
                <a:gd name="connsiteX5" fmla="*/ 349593 w 356476"/>
                <a:gd name="connsiteY5" fmla="*/ 58672 h 614978"/>
                <a:gd name="connsiteX6" fmla="*/ 349593 w 356476"/>
                <a:gd name="connsiteY6" fmla="*/ 58367 h 614978"/>
                <a:gd name="connsiteX7" fmla="*/ 346020 w 356476"/>
                <a:gd name="connsiteY7" fmla="*/ 47254 h 614978"/>
                <a:gd name="connsiteX8" fmla="*/ 197853 w 356476"/>
                <a:gd name="connsiteY8" fmla="*/ 16052 h 614978"/>
                <a:gd name="connsiteX9" fmla="*/ 150090 w 356476"/>
                <a:gd name="connsiteY9" fmla="*/ 84645 h 6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476" h="614978">
                  <a:moveTo>
                    <a:pt x="150090" y="84645"/>
                  </a:moveTo>
                  <a:cubicBezTo>
                    <a:pt x="149785" y="85865"/>
                    <a:pt x="149262" y="87390"/>
                    <a:pt x="148740" y="89003"/>
                  </a:cubicBezTo>
                  <a:cubicBezTo>
                    <a:pt x="143684" y="106434"/>
                    <a:pt x="138978" y="147093"/>
                    <a:pt x="122156" y="196162"/>
                  </a:cubicBezTo>
                  <a:cubicBezTo>
                    <a:pt x="58009" y="383550"/>
                    <a:pt x="-1694" y="571244"/>
                    <a:pt x="-1694" y="571244"/>
                  </a:cubicBezTo>
                  <a:cubicBezTo>
                    <a:pt x="48465" y="611641"/>
                    <a:pt x="151572" y="614822"/>
                    <a:pt x="151572" y="614822"/>
                  </a:cubicBezTo>
                  <a:cubicBezTo>
                    <a:pt x="159024" y="528406"/>
                    <a:pt x="392169" y="215250"/>
                    <a:pt x="349593" y="58672"/>
                  </a:cubicBezTo>
                  <a:cubicBezTo>
                    <a:pt x="349637" y="58576"/>
                    <a:pt x="349637" y="58462"/>
                    <a:pt x="349593" y="58367"/>
                  </a:cubicBezTo>
                  <a:cubicBezTo>
                    <a:pt x="348678" y="54584"/>
                    <a:pt x="347458" y="50871"/>
                    <a:pt x="346020" y="47254"/>
                  </a:cubicBezTo>
                  <a:cubicBezTo>
                    <a:pt x="331814" y="11868"/>
                    <a:pt x="253589" y="-20772"/>
                    <a:pt x="197853" y="16052"/>
                  </a:cubicBezTo>
                  <a:cubicBezTo>
                    <a:pt x="177675" y="29169"/>
                    <a:pt x="160549" y="51002"/>
                    <a:pt x="150090" y="84645"/>
                  </a:cubicBezTo>
                  <a:close/>
                </a:path>
              </a:pathLst>
            </a:custGeom>
            <a:solidFill>
              <a:srgbClr val="F5F8FF"/>
            </a:solidFill>
            <a:ln w="4352" cap="flat">
              <a:noFill/>
              <a:prstDash val="solid"/>
              <a:miter/>
            </a:ln>
          </p:spPr>
          <p:txBody>
            <a:bodyPr rtlCol="0" anchor="ctr"/>
            <a:lstStyle/>
            <a:p>
              <a:endParaRPr lang="en-IN"/>
            </a:p>
          </p:txBody>
        </p:sp>
        <p:sp>
          <p:nvSpPr>
            <p:cNvPr id="103" name="Freeform: Shape 102">
              <a:extLst>
                <a:ext uri="{FF2B5EF4-FFF2-40B4-BE49-F238E27FC236}">
                  <a16:creationId xmlns:a16="http://schemas.microsoft.com/office/drawing/2014/main" id="{0B22C133-1EFE-49FB-A8C1-AEDEC1B308E6}"/>
                </a:ext>
              </a:extLst>
            </p:cNvPr>
            <p:cNvSpPr/>
            <p:nvPr/>
          </p:nvSpPr>
          <p:spPr>
            <a:xfrm>
              <a:off x="7659727" y="5386640"/>
              <a:ext cx="572704" cy="483314"/>
            </a:xfrm>
            <a:custGeom>
              <a:avLst/>
              <a:gdLst>
                <a:gd name="connsiteX0" fmla="*/ 151127 w 572704"/>
                <a:gd name="connsiteY0" fmla="*/ 256375 h 483314"/>
                <a:gd name="connsiteX1" fmla="*/ 489209 w 572704"/>
                <a:gd name="connsiteY1" fmla="*/ 302307 h 483314"/>
                <a:gd name="connsiteX2" fmla="*/ 447112 w 572704"/>
                <a:gd name="connsiteY2" fmla="*/ 483158 h 483314"/>
                <a:gd name="connsiteX3" fmla="*/ 570919 w 572704"/>
                <a:gd name="connsiteY3" fmla="*/ 211140 h 483314"/>
                <a:gd name="connsiteX4" fmla="*/ 518843 w 572704"/>
                <a:gd name="connsiteY4" fmla="*/ 217198 h 483314"/>
                <a:gd name="connsiteX5" fmla="*/ 238850 w 572704"/>
                <a:gd name="connsiteY5" fmla="*/ 193883 h 483314"/>
                <a:gd name="connsiteX6" fmla="*/ 51157 w 572704"/>
                <a:gd name="connsiteY6" fmla="*/ 10853 h 483314"/>
                <a:gd name="connsiteX7" fmla="*/ 44751 w 572704"/>
                <a:gd name="connsiteY7" fmla="*/ 1126 h 483314"/>
                <a:gd name="connsiteX8" fmla="*/ 40306 w 572704"/>
                <a:gd name="connsiteY8" fmla="*/ 1440 h 483314"/>
                <a:gd name="connsiteX9" fmla="*/ 33421 w 572704"/>
                <a:gd name="connsiteY9" fmla="*/ 481 h 483314"/>
                <a:gd name="connsiteX10" fmla="*/ 2262 w 572704"/>
                <a:gd name="connsiteY10" fmla="*/ 17259 h 483314"/>
                <a:gd name="connsiteX11" fmla="*/ 151127 w 572704"/>
                <a:gd name="connsiteY11" fmla="*/ 256375 h 4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704" h="483314">
                  <a:moveTo>
                    <a:pt x="151127" y="256375"/>
                  </a:moveTo>
                  <a:cubicBezTo>
                    <a:pt x="275238" y="300259"/>
                    <a:pt x="366535" y="297862"/>
                    <a:pt x="489209" y="302307"/>
                  </a:cubicBezTo>
                  <a:cubicBezTo>
                    <a:pt x="469860" y="358436"/>
                    <a:pt x="461494" y="420492"/>
                    <a:pt x="447112" y="483158"/>
                  </a:cubicBezTo>
                  <a:cubicBezTo>
                    <a:pt x="445500" y="454396"/>
                    <a:pt x="574929" y="210182"/>
                    <a:pt x="570919" y="211140"/>
                  </a:cubicBezTo>
                  <a:cubicBezTo>
                    <a:pt x="563423" y="212927"/>
                    <a:pt x="526338" y="216108"/>
                    <a:pt x="518843" y="217198"/>
                  </a:cubicBezTo>
                  <a:cubicBezTo>
                    <a:pt x="425062" y="232712"/>
                    <a:pt x="330845" y="215150"/>
                    <a:pt x="238850" y="193883"/>
                  </a:cubicBezTo>
                  <a:cubicBezTo>
                    <a:pt x="151693" y="173924"/>
                    <a:pt x="25576" y="124157"/>
                    <a:pt x="51157" y="10853"/>
                  </a:cubicBezTo>
                  <a:cubicBezTo>
                    <a:pt x="52072" y="6399"/>
                    <a:pt x="49196" y="2041"/>
                    <a:pt x="44751" y="1126"/>
                  </a:cubicBezTo>
                  <a:cubicBezTo>
                    <a:pt x="43269" y="821"/>
                    <a:pt x="41744" y="930"/>
                    <a:pt x="40306" y="1440"/>
                  </a:cubicBezTo>
                  <a:cubicBezTo>
                    <a:pt x="38432" y="-260"/>
                    <a:pt x="35686" y="-639"/>
                    <a:pt x="33421" y="481"/>
                  </a:cubicBezTo>
                  <a:cubicBezTo>
                    <a:pt x="22482" y="4965"/>
                    <a:pt x="12023" y="10587"/>
                    <a:pt x="2262" y="17259"/>
                  </a:cubicBezTo>
                  <a:cubicBezTo>
                    <a:pt x="-15475" y="107162"/>
                    <a:pt x="25097" y="211794"/>
                    <a:pt x="151127" y="256375"/>
                  </a:cubicBezTo>
                  <a:close/>
                </a:path>
              </a:pathLst>
            </a:custGeom>
            <a:solidFill>
              <a:srgbClr val="D3DDF8"/>
            </a:solidFill>
            <a:ln w="4352" cap="flat">
              <a:noFill/>
              <a:prstDash val="solid"/>
              <a:miter/>
            </a:ln>
          </p:spPr>
          <p:txBody>
            <a:bodyPr rtlCol="0" anchor="ctr"/>
            <a:lstStyle/>
            <a:p>
              <a:endParaRPr lang="en-IN"/>
            </a:p>
          </p:txBody>
        </p:sp>
        <p:sp>
          <p:nvSpPr>
            <p:cNvPr id="104" name="Freeform: Shape 103">
              <a:extLst>
                <a:ext uri="{FF2B5EF4-FFF2-40B4-BE49-F238E27FC236}">
                  <a16:creationId xmlns:a16="http://schemas.microsoft.com/office/drawing/2014/main" id="{0F3F7132-5FBF-40CE-BC62-A59ED7109196}"/>
                </a:ext>
              </a:extLst>
            </p:cNvPr>
            <p:cNvSpPr/>
            <p:nvPr/>
          </p:nvSpPr>
          <p:spPr>
            <a:xfrm>
              <a:off x="8244312" y="4761311"/>
              <a:ext cx="245292" cy="463005"/>
            </a:xfrm>
            <a:custGeom>
              <a:avLst/>
              <a:gdLst>
                <a:gd name="connsiteX0" fmla="*/ 127704 w 245292"/>
                <a:gd name="connsiteY0" fmla="*/ 427877 h 463005"/>
                <a:gd name="connsiteX1" fmla="*/ 241444 w 245292"/>
                <a:gd name="connsiteY1" fmla="*/ 70793 h 463005"/>
                <a:gd name="connsiteX2" fmla="*/ 168406 w 245292"/>
                <a:gd name="connsiteY2" fmla="*/ 22857 h 463005"/>
                <a:gd name="connsiteX3" fmla="*/ -1246 w 245292"/>
                <a:gd name="connsiteY3" fmla="*/ 394713 h 463005"/>
                <a:gd name="connsiteX4" fmla="*/ 127704 w 245292"/>
                <a:gd name="connsiteY4" fmla="*/ 427877 h 463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292" h="463005">
                  <a:moveTo>
                    <a:pt x="127704" y="427877"/>
                  </a:moveTo>
                  <a:cubicBezTo>
                    <a:pt x="163656" y="373883"/>
                    <a:pt x="229068" y="115461"/>
                    <a:pt x="241444" y="70793"/>
                  </a:cubicBezTo>
                  <a:cubicBezTo>
                    <a:pt x="256348" y="16973"/>
                    <a:pt x="189803" y="-29699"/>
                    <a:pt x="168406" y="22857"/>
                  </a:cubicBezTo>
                  <a:cubicBezTo>
                    <a:pt x="147706" y="73669"/>
                    <a:pt x="2807" y="361593"/>
                    <a:pt x="-1246" y="394713"/>
                  </a:cubicBezTo>
                  <a:cubicBezTo>
                    <a:pt x="-8872" y="454590"/>
                    <a:pt x="82730" y="495380"/>
                    <a:pt x="127704" y="427877"/>
                  </a:cubicBezTo>
                  <a:close/>
                </a:path>
              </a:pathLst>
            </a:custGeom>
            <a:solidFill>
              <a:srgbClr val="FBBCBE"/>
            </a:solidFill>
            <a:ln w="4352" cap="flat">
              <a:noFill/>
              <a:prstDash val="solid"/>
              <a:miter/>
            </a:ln>
          </p:spPr>
          <p:txBody>
            <a:bodyPr rtlCol="0" anchor="ctr"/>
            <a:lstStyle/>
            <a:p>
              <a:endParaRPr lang="en-IN"/>
            </a:p>
          </p:txBody>
        </p:sp>
        <p:sp>
          <p:nvSpPr>
            <p:cNvPr id="105" name="Freeform: Shape 104">
              <a:extLst>
                <a:ext uri="{FF2B5EF4-FFF2-40B4-BE49-F238E27FC236}">
                  <a16:creationId xmlns:a16="http://schemas.microsoft.com/office/drawing/2014/main" id="{0564F854-03C7-47E2-BBBB-23E6038B9B62}"/>
                </a:ext>
              </a:extLst>
            </p:cNvPr>
            <p:cNvSpPr/>
            <p:nvPr/>
          </p:nvSpPr>
          <p:spPr>
            <a:xfrm>
              <a:off x="7924672" y="4780756"/>
              <a:ext cx="440003" cy="434387"/>
            </a:xfrm>
            <a:custGeom>
              <a:avLst/>
              <a:gdLst>
                <a:gd name="connsiteX0" fmla="*/ 7635 w 440003"/>
                <a:gd name="connsiteY0" fmla="*/ 115147 h 434387"/>
                <a:gd name="connsiteX1" fmla="*/ 304449 w 440003"/>
                <a:gd name="connsiteY1" fmla="*/ 416755 h 434387"/>
                <a:gd name="connsiteX2" fmla="*/ 434967 w 440003"/>
                <a:gd name="connsiteY2" fmla="*/ 353173 h 434387"/>
                <a:gd name="connsiteX3" fmla="*/ 139678 w 440003"/>
                <a:gd name="connsiteY3" fmla="*/ 13609 h 434387"/>
                <a:gd name="connsiteX4" fmla="*/ 7635 w 440003"/>
                <a:gd name="connsiteY4" fmla="*/ 115147 h 43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003" h="434387">
                  <a:moveTo>
                    <a:pt x="7635" y="115147"/>
                  </a:moveTo>
                  <a:cubicBezTo>
                    <a:pt x="41626" y="180776"/>
                    <a:pt x="263528" y="378711"/>
                    <a:pt x="304449" y="416755"/>
                  </a:cubicBezTo>
                  <a:cubicBezTo>
                    <a:pt x="353737" y="462556"/>
                    <a:pt x="458282" y="410218"/>
                    <a:pt x="434967" y="353173"/>
                  </a:cubicBezTo>
                  <a:cubicBezTo>
                    <a:pt x="414310" y="302666"/>
                    <a:pt x="173495" y="37098"/>
                    <a:pt x="139678" y="13609"/>
                  </a:cubicBezTo>
                  <a:cubicBezTo>
                    <a:pt x="78319" y="-28837"/>
                    <a:pt x="-34898" y="33045"/>
                    <a:pt x="7635" y="115147"/>
                  </a:cubicBezTo>
                  <a:close/>
                </a:path>
              </a:pathLst>
            </a:custGeom>
            <a:solidFill>
              <a:srgbClr val="FBBCBE"/>
            </a:solidFill>
            <a:ln w="4352" cap="flat">
              <a:noFill/>
              <a:prstDash val="solid"/>
              <a:miter/>
            </a:ln>
          </p:spPr>
          <p:txBody>
            <a:bodyPr rtlCol="0" anchor="ctr"/>
            <a:lstStyle/>
            <a:p>
              <a:endParaRPr lang="en-IN"/>
            </a:p>
          </p:txBody>
        </p:sp>
        <p:sp>
          <p:nvSpPr>
            <p:cNvPr id="106" name="Freeform: Shape 105">
              <a:extLst>
                <a:ext uri="{FF2B5EF4-FFF2-40B4-BE49-F238E27FC236}">
                  <a16:creationId xmlns:a16="http://schemas.microsoft.com/office/drawing/2014/main" id="{0F510A87-FA52-4CEE-B94C-1FE65C57C5FC}"/>
                </a:ext>
              </a:extLst>
            </p:cNvPr>
            <p:cNvSpPr/>
            <p:nvPr/>
          </p:nvSpPr>
          <p:spPr>
            <a:xfrm>
              <a:off x="7880381" y="4722875"/>
              <a:ext cx="321409" cy="329064"/>
            </a:xfrm>
            <a:custGeom>
              <a:avLst/>
              <a:gdLst>
                <a:gd name="connsiteX0" fmla="*/ 162833 w 321409"/>
                <a:gd name="connsiteY0" fmla="*/ 328909 h 329064"/>
                <a:gd name="connsiteX1" fmla="*/ 11702 w 321409"/>
                <a:gd name="connsiteY1" fmla="*/ 125310 h 329064"/>
                <a:gd name="connsiteX2" fmla="*/ 129104 w 321409"/>
                <a:gd name="connsiteY2" fmla="*/ 8475 h 329064"/>
                <a:gd name="connsiteX3" fmla="*/ 319716 w 321409"/>
                <a:gd name="connsiteY3" fmla="*/ 163659 h 329064"/>
                <a:gd name="connsiteX4" fmla="*/ 162833 w 321409"/>
                <a:gd name="connsiteY4" fmla="*/ 328909 h 32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09" h="329064">
                  <a:moveTo>
                    <a:pt x="162833" y="328909"/>
                  </a:moveTo>
                  <a:cubicBezTo>
                    <a:pt x="89534" y="259881"/>
                    <a:pt x="30572" y="161218"/>
                    <a:pt x="11702" y="125310"/>
                  </a:cubicBezTo>
                  <a:cubicBezTo>
                    <a:pt x="-33140" y="39939"/>
                    <a:pt x="41859" y="-24078"/>
                    <a:pt x="129104" y="8475"/>
                  </a:cubicBezTo>
                  <a:cubicBezTo>
                    <a:pt x="146535" y="15055"/>
                    <a:pt x="255874" y="86394"/>
                    <a:pt x="319716" y="163659"/>
                  </a:cubicBezTo>
                  <a:cubicBezTo>
                    <a:pt x="294179" y="242711"/>
                    <a:pt x="177084" y="323767"/>
                    <a:pt x="162833" y="328909"/>
                  </a:cubicBezTo>
                  <a:close/>
                </a:path>
              </a:pathLst>
            </a:custGeom>
            <a:solidFill>
              <a:srgbClr val="000000"/>
            </a:solidFill>
            <a:ln w="4352" cap="flat">
              <a:noFill/>
              <a:prstDash val="solid"/>
              <a:miter/>
            </a:ln>
          </p:spPr>
          <p:txBody>
            <a:bodyPr rtlCol="0" anchor="ctr"/>
            <a:lstStyle/>
            <a:p>
              <a:endParaRPr lang="en-IN"/>
            </a:p>
          </p:txBody>
        </p:sp>
        <p:sp>
          <p:nvSpPr>
            <p:cNvPr id="107" name="Freeform: Shape 106">
              <a:extLst>
                <a:ext uri="{FF2B5EF4-FFF2-40B4-BE49-F238E27FC236}">
                  <a16:creationId xmlns:a16="http://schemas.microsoft.com/office/drawing/2014/main" id="{1C56317D-6298-48E5-A7E1-DBF5C5F5E1FF}"/>
                </a:ext>
              </a:extLst>
            </p:cNvPr>
            <p:cNvSpPr/>
            <p:nvPr/>
          </p:nvSpPr>
          <p:spPr>
            <a:xfrm>
              <a:off x="7619437" y="4711439"/>
              <a:ext cx="547665" cy="706442"/>
            </a:xfrm>
            <a:custGeom>
              <a:avLst/>
              <a:gdLst>
                <a:gd name="connsiteX0" fmla="*/ 351830 w 547665"/>
                <a:gd name="connsiteY0" fmla="*/ 14682 h 706442"/>
                <a:gd name="connsiteX1" fmla="*/ 467138 w 547665"/>
                <a:gd name="connsiteY1" fmla="*/ 219501 h 706442"/>
                <a:gd name="connsiteX2" fmla="*/ 434062 w 547665"/>
                <a:gd name="connsiteY2" fmla="*/ 450947 h 706442"/>
                <a:gd name="connsiteX3" fmla="*/ 545972 w 547665"/>
                <a:gd name="connsiteY3" fmla="*/ 616808 h 706442"/>
                <a:gd name="connsiteX4" fmla="*/ 25208 w 547665"/>
                <a:gd name="connsiteY4" fmla="*/ 685662 h 706442"/>
                <a:gd name="connsiteX5" fmla="*/ 17320 w 547665"/>
                <a:gd name="connsiteY5" fmla="*/ 90203 h 706442"/>
                <a:gd name="connsiteX6" fmla="*/ 147664 w 547665"/>
                <a:gd name="connsiteY6" fmla="*/ 2087 h 706442"/>
                <a:gd name="connsiteX7" fmla="*/ 351830 w 547665"/>
                <a:gd name="connsiteY7" fmla="*/ 14682 h 70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665" h="706442">
                  <a:moveTo>
                    <a:pt x="351830" y="14682"/>
                  </a:moveTo>
                  <a:cubicBezTo>
                    <a:pt x="373881" y="29891"/>
                    <a:pt x="461212" y="88330"/>
                    <a:pt x="467138" y="219501"/>
                  </a:cubicBezTo>
                  <a:cubicBezTo>
                    <a:pt x="469971" y="281732"/>
                    <a:pt x="413406" y="352590"/>
                    <a:pt x="434062" y="450947"/>
                  </a:cubicBezTo>
                  <a:cubicBezTo>
                    <a:pt x="453934" y="545426"/>
                    <a:pt x="545972" y="616808"/>
                    <a:pt x="545972" y="616808"/>
                  </a:cubicBezTo>
                  <a:cubicBezTo>
                    <a:pt x="545972" y="616808"/>
                    <a:pt x="340456" y="758003"/>
                    <a:pt x="25208" y="685662"/>
                  </a:cubicBezTo>
                  <a:cubicBezTo>
                    <a:pt x="-939" y="382529"/>
                    <a:pt x="-15669" y="271098"/>
                    <a:pt x="17320" y="90203"/>
                  </a:cubicBezTo>
                  <a:cubicBezTo>
                    <a:pt x="31308" y="13636"/>
                    <a:pt x="128620" y="3743"/>
                    <a:pt x="147664" y="2087"/>
                  </a:cubicBezTo>
                  <a:cubicBezTo>
                    <a:pt x="166708" y="431"/>
                    <a:pt x="275131" y="-5974"/>
                    <a:pt x="351830" y="14682"/>
                  </a:cubicBezTo>
                  <a:close/>
                </a:path>
              </a:pathLst>
            </a:custGeom>
            <a:solidFill>
              <a:srgbClr val="000000"/>
            </a:solidFill>
            <a:ln w="4352" cap="flat">
              <a:noFill/>
              <a:prstDash val="solid"/>
              <a:miter/>
            </a:ln>
          </p:spPr>
          <p:txBody>
            <a:bodyPr rtlCol="0" anchor="ctr"/>
            <a:lstStyle/>
            <a:p>
              <a:endParaRPr lang="en-IN"/>
            </a:p>
          </p:txBody>
        </p:sp>
        <p:sp>
          <p:nvSpPr>
            <p:cNvPr id="108" name="Freeform: Shape 107">
              <a:extLst>
                <a:ext uri="{FF2B5EF4-FFF2-40B4-BE49-F238E27FC236}">
                  <a16:creationId xmlns:a16="http://schemas.microsoft.com/office/drawing/2014/main" id="{932D834B-F956-48A1-9920-9C35B51CC940}"/>
                </a:ext>
              </a:extLst>
            </p:cNvPr>
            <p:cNvSpPr/>
            <p:nvPr/>
          </p:nvSpPr>
          <p:spPr>
            <a:xfrm>
              <a:off x="7765918" y="4575407"/>
              <a:ext cx="207042" cy="210674"/>
            </a:xfrm>
            <a:custGeom>
              <a:avLst/>
              <a:gdLst>
                <a:gd name="connsiteX0" fmla="*/ 153359 w 207042"/>
                <a:gd name="connsiteY0" fmla="*/ 65517 h 210674"/>
                <a:gd name="connsiteX1" fmla="*/ 167217 w 207042"/>
                <a:gd name="connsiteY1" fmla="*/ 140516 h 210674"/>
                <a:gd name="connsiteX2" fmla="*/ 205348 w 207042"/>
                <a:gd name="connsiteY2" fmla="*/ 150713 h 210674"/>
                <a:gd name="connsiteX3" fmla="*/ -1694 w 207042"/>
                <a:gd name="connsiteY3" fmla="*/ 137640 h 210674"/>
                <a:gd name="connsiteX4" fmla="*/ 42233 w 207042"/>
                <a:gd name="connsiteY4" fmla="*/ 124566 h 210674"/>
                <a:gd name="connsiteX5" fmla="*/ 53825 w 207042"/>
                <a:gd name="connsiteY5" fmla="*/ -156 h 21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42" h="210674">
                  <a:moveTo>
                    <a:pt x="153359" y="65517"/>
                  </a:moveTo>
                  <a:cubicBezTo>
                    <a:pt x="153359" y="65517"/>
                    <a:pt x="148652" y="134110"/>
                    <a:pt x="167217" y="140516"/>
                  </a:cubicBezTo>
                  <a:cubicBezTo>
                    <a:pt x="182513" y="145833"/>
                    <a:pt x="205348" y="150713"/>
                    <a:pt x="205348" y="150713"/>
                  </a:cubicBezTo>
                  <a:cubicBezTo>
                    <a:pt x="205348" y="150713"/>
                    <a:pt x="110696" y="293608"/>
                    <a:pt x="-1694" y="137640"/>
                  </a:cubicBezTo>
                  <a:cubicBezTo>
                    <a:pt x="-1694" y="137640"/>
                    <a:pt x="31818" y="138075"/>
                    <a:pt x="42233" y="124566"/>
                  </a:cubicBezTo>
                  <a:cubicBezTo>
                    <a:pt x="52649" y="111057"/>
                    <a:pt x="59011" y="44076"/>
                    <a:pt x="53825" y="-156"/>
                  </a:cubicBezTo>
                  <a:close/>
                </a:path>
              </a:pathLst>
            </a:custGeom>
            <a:solidFill>
              <a:srgbClr val="FBBCBE"/>
            </a:solidFill>
            <a:ln w="4352" cap="flat">
              <a:noFill/>
              <a:prstDash val="solid"/>
              <a:miter/>
            </a:ln>
          </p:spPr>
          <p:txBody>
            <a:bodyPr rtlCol="0" anchor="ctr"/>
            <a:lstStyle/>
            <a:p>
              <a:endParaRPr lang="en-IN"/>
            </a:p>
          </p:txBody>
        </p:sp>
        <p:sp>
          <p:nvSpPr>
            <p:cNvPr id="109" name="Freeform: Shape 108">
              <a:extLst>
                <a:ext uri="{FF2B5EF4-FFF2-40B4-BE49-F238E27FC236}">
                  <a16:creationId xmlns:a16="http://schemas.microsoft.com/office/drawing/2014/main" id="{A54FB08C-6659-4F00-B15E-3EF4760BB6E8}"/>
                </a:ext>
              </a:extLst>
            </p:cNvPr>
            <p:cNvSpPr/>
            <p:nvPr/>
          </p:nvSpPr>
          <p:spPr>
            <a:xfrm>
              <a:off x="7765918" y="4575233"/>
              <a:ext cx="175622" cy="210795"/>
            </a:xfrm>
            <a:custGeom>
              <a:avLst/>
              <a:gdLst>
                <a:gd name="connsiteX0" fmla="*/ 42233 w 175622"/>
                <a:gd name="connsiteY0" fmla="*/ 124566 h 210795"/>
                <a:gd name="connsiteX1" fmla="*/ 53825 w 175622"/>
                <a:gd name="connsiteY1" fmla="*/ -156 h 210795"/>
                <a:gd name="connsiteX2" fmla="*/ 113789 w 175622"/>
                <a:gd name="connsiteY2" fmla="*/ 43030 h 210795"/>
                <a:gd name="connsiteX3" fmla="*/ 84505 w 175622"/>
                <a:gd name="connsiteY3" fmla="*/ 85258 h 210795"/>
                <a:gd name="connsiteX4" fmla="*/ 90562 w 175622"/>
                <a:gd name="connsiteY4" fmla="*/ 178516 h 210795"/>
                <a:gd name="connsiteX5" fmla="*/ 173928 w 175622"/>
                <a:gd name="connsiteY5" fmla="*/ 186579 h 210795"/>
                <a:gd name="connsiteX6" fmla="*/ -1694 w 175622"/>
                <a:gd name="connsiteY6" fmla="*/ 137683 h 210795"/>
                <a:gd name="connsiteX7" fmla="*/ 42233 w 175622"/>
                <a:gd name="connsiteY7" fmla="*/ 124566 h 21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622" h="210795">
                  <a:moveTo>
                    <a:pt x="42233" y="124566"/>
                  </a:moveTo>
                  <a:cubicBezTo>
                    <a:pt x="52605" y="111013"/>
                    <a:pt x="59011" y="44076"/>
                    <a:pt x="53825" y="-156"/>
                  </a:cubicBezTo>
                  <a:lnTo>
                    <a:pt x="113789" y="43030"/>
                  </a:lnTo>
                  <a:cubicBezTo>
                    <a:pt x="101936" y="53664"/>
                    <a:pt x="83938" y="83384"/>
                    <a:pt x="84505" y="85258"/>
                  </a:cubicBezTo>
                  <a:cubicBezTo>
                    <a:pt x="68904" y="114630"/>
                    <a:pt x="60057" y="155899"/>
                    <a:pt x="90562" y="178516"/>
                  </a:cubicBezTo>
                  <a:cubicBezTo>
                    <a:pt x="114008" y="195948"/>
                    <a:pt x="145166" y="195033"/>
                    <a:pt x="173928" y="186579"/>
                  </a:cubicBezTo>
                  <a:cubicBezTo>
                    <a:pt x="135361" y="215384"/>
                    <a:pt x="69601" y="236694"/>
                    <a:pt x="-1694" y="137683"/>
                  </a:cubicBezTo>
                  <a:cubicBezTo>
                    <a:pt x="-1694" y="137683"/>
                    <a:pt x="31818" y="138119"/>
                    <a:pt x="42233" y="124566"/>
                  </a:cubicBezTo>
                  <a:close/>
                </a:path>
              </a:pathLst>
            </a:custGeom>
            <a:solidFill>
              <a:srgbClr val="DA91A7"/>
            </a:solidFill>
            <a:ln w="4352" cap="flat">
              <a:noFill/>
              <a:prstDash val="solid"/>
              <a:miter/>
            </a:ln>
          </p:spPr>
          <p:txBody>
            <a:bodyPr rtlCol="0" anchor="ctr"/>
            <a:lstStyle/>
            <a:p>
              <a:endParaRPr lang="en-IN"/>
            </a:p>
          </p:txBody>
        </p:sp>
        <p:sp>
          <p:nvSpPr>
            <p:cNvPr id="110" name="Freeform: Shape 109">
              <a:extLst>
                <a:ext uri="{FF2B5EF4-FFF2-40B4-BE49-F238E27FC236}">
                  <a16:creationId xmlns:a16="http://schemas.microsoft.com/office/drawing/2014/main" id="{83EEF95A-E285-4ADD-B9A8-DAD98708258C}"/>
                </a:ext>
              </a:extLst>
            </p:cNvPr>
            <p:cNvSpPr/>
            <p:nvPr/>
          </p:nvSpPr>
          <p:spPr>
            <a:xfrm>
              <a:off x="7351083" y="4811510"/>
              <a:ext cx="339021" cy="481358"/>
            </a:xfrm>
            <a:custGeom>
              <a:avLst/>
              <a:gdLst>
                <a:gd name="connsiteX0" fmla="*/ 220741 w 339021"/>
                <a:gd name="connsiteY0" fmla="*/ 17936 h 481358"/>
                <a:gd name="connsiteX1" fmla="*/ 8688 w 339021"/>
                <a:gd name="connsiteY1" fmla="*/ 371271 h 481358"/>
                <a:gd name="connsiteX2" fmla="*/ 73489 w 339021"/>
                <a:gd name="connsiteY2" fmla="*/ 476383 h 481358"/>
                <a:gd name="connsiteX3" fmla="*/ 331736 w 339021"/>
                <a:gd name="connsiteY3" fmla="*/ 125575 h 481358"/>
                <a:gd name="connsiteX4" fmla="*/ 220741 w 339021"/>
                <a:gd name="connsiteY4" fmla="*/ 17936 h 48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21" h="481358">
                  <a:moveTo>
                    <a:pt x="220741" y="17936"/>
                  </a:moveTo>
                  <a:cubicBezTo>
                    <a:pt x="169362" y="64913"/>
                    <a:pt x="34791" y="323291"/>
                    <a:pt x="8688" y="371271"/>
                  </a:cubicBezTo>
                  <a:cubicBezTo>
                    <a:pt x="-22820" y="429057"/>
                    <a:pt x="22764" y="500526"/>
                    <a:pt x="73489" y="476383"/>
                  </a:cubicBezTo>
                  <a:cubicBezTo>
                    <a:pt x="116719" y="455814"/>
                    <a:pt x="317050" y="163706"/>
                    <a:pt x="331736" y="125575"/>
                  </a:cubicBezTo>
                  <a:cubicBezTo>
                    <a:pt x="358275" y="56721"/>
                    <a:pt x="285194" y="-40896"/>
                    <a:pt x="220741" y="17936"/>
                  </a:cubicBezTo>
                  <a:close/>
                </a:path>
              </a:pathLst>
            </a:custGeom>
            <a:solidFill>
              <a:srgbClr val="FBBCBE"/>
            </a:solidFill>
            <a:ln w="4352" cap="flat">
              <a:noFill/>
              <a:prstDash val="solid"/>
              <a:miter/>
            </a:ln>
          </p:spPr>
          <p:txBody>
            <a:bodyPr rtlCol="0" anchor="ctr"/>
            <a:lstStyle/>
            <a:p>
              <a:endParaRPr lang="en-IN"/>
            </a:p>
          </p:txBody>
        </p:sp>
        <p:sp>
          <p:nvSpPr>
            <p:cNvPr id="111" name="Freeform: Shape 110">
              <a:extLst>
                <a:ext uri="{FF2B5EF4-FFF2-40B4-BE49-F238E27FC236}">
                  <a16:creationId xmlns:a16="http://schemas.microsoft.com/office/drawing/2014/main" id="{819A3880-4D30-42DA-90AC-A70F9B0D557D}"/>
                </a:ext>
              </a:extLst>
            </p:cNvPr>
            <p:cNvSpPr/>
            <p:nvPr/>
          </p:nvSpPr>
          <p:spPr>
            <a:xfrm>
              <a:off x="7351941" y="5169767"/>
              <a:ext cx="417807" cy="219604"/>
            </a:xfrm>
            <a:custGeom>
              <a:avLst/>
              <a:gdLst>
                <a:gd name="connsiteX0" fmla="*/ 40819 w 417807"/>
                <a:gd name="connsiteY0" fmla="*/ 128933 h 219604"/>
                <a:gd name="connsiteX1" fmla="*/ 353931 w 417807"/>
                <a:gd name="connsiteY1" fmla="*/ 218182 h 219604"/>
                <a:gd name="connsiteX2" fmla="*/ 393152 w 417807"/>
                <a:gd name="connsiteY2" fmla="*/ 138085 h 219604"/>
                <a:gd name="connsiteX3" fmla="*/ 47094 w 417807"/>
                <a:gd name="connsiteY3" fmla="*/ -16 h 219604"/>
                <a:gd name="connsiteX4" fmla="*/ 40819 w 417807"/>
                <a:gd name="connsiteY4" fmla="*/ 128933 h 219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07" h="219604">
                  <a:moveTo>
                    <a:pt x="40819" y="128933"/>
                  </a:moveTo>
                  <a:cubicBezTo>
                    <a:pt x="94203" y="161399"/>
                    <a:pt x="312750" y="208421"/>
                    <a:pt x="353931" y="218182"/>
                  </a:cubicBezTo>
                  <a:cubicBezTo>
                    <a:pt x="403524" y="229949"/>
                    <a:pt x="442875" y="156301"/>
                    <a:pt x="393152" y="138085"/>
                  </a:cubicBezTo>
                  <a:cubicBezTo>
                    <a:pt x="345216" y="120653"/>
                    <a:pt x="76728" y="2337"/>
                    <a:pt x="47094" y="-16"/>
                  </a:cubicBezTo>
                  <a:cubicBezTo>
                    <a:pt x="-6420" y="-4243"/>
                    <a:pt x="-26031" y="88318"/>
                    <a:pt x="40819" y="128933"/>
                  </a:cubicBezTo>
                  <a:close/>
                </a:path>
              </a:pathLst>
            </a:custGeom>
            <a:solidFill>
              <a:srgbClr val="FBBCBE"/>
            </a:solidFill>
            <a:ln w="4352" cap="flat">
              <a:noFill/>
              <a:prstDash val="solid"/>
              <a:miter/>
            </a:ln>
          </p:spPr>
          <p:txBody>
            <a:bodyPr rtlCol="0" anchor="ctr"/>
            <a:lstStyle/>
            <a:p>
              <a:endParaRPr lang="en-IN"/>
            </a:p>
          </p:txBody>
        </p:sp>
        <p:sp>
          <p:nvSpPr>
            <p:cNvPr id="112" name="Freeform: Shape 111">
              <a:extLst>
                <a:ext uri="{FF2B5EF4-FFF2-40B4-BE49-F238E27FC236}">
                  <a16:creationId xmlns:a16="http://schemas.microsoft.com/office/drawing/2014/main" id="{E93F30B2-1DA4-4862-8EF1-D9D52DD3B01C}"/>
                </a:ext>
              </a:extLst>
            </p:cNvPr>
            <p:cNvSpPr/>
            <p:nvPr/>
          </p:nvSpPr>
          <p:spPr>
            <a:xfrm>
              <a:off x="7458732" y="4741904"/>
              <a:ext cx="276163" cy="312170"/>
            </a:xfrm>
            <a:custGeom>
              <a:avLst/>
              <a:gdLst>
                <a:gd name="connsiteX0" fmla="*/ -1694 w 276163"/>
                <a:gd name="connsiteY0" fmla="*/ 199931 h 312170"/>
                <a:gd name="connsiteX1" fmla="*/ 155538 w 276163"/>
                <a:gd name="connsiteY1" fmla="*/ 19210 h 312170"/>
                <a:gd name="connsiteX2" fmla="*/ 274289 w 276163"/>
                <a:gd name="connsiteY2" fmla="*/ 117218 h 312170"/>
                <a:gd name="connsiteX3" fmla="*/ 195412 w 276163"/>
                <a:gd name="connsiteY3" fmla="*/ 312015 h 312170"/>
                <a:gd name="connsiteX4" fmla="*/ -1694 w 276163"/>
                <a:gd name="connsiteY4" fmla="*/ 199931 h 312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163" h="312170">
                  <a:moveTo>
                    <a:pt x="-1694" y="199931"/>
                  </a:moveTo>
                  <a:cubicBezTo>
                    <a:pt x="48552" y="116870"/>
                    <a:pt x="126732" y="43396"/>
                    <a:pt x="155538" y="19210"/>
                  </a:cubicBezTo>
                  <a:cubicBezTo>
                    <a:pt x="224044" y="-38227"/>
                    <a:pt x="277994" y="43353"/>
                    <a:pt x="274289" y="117218"/>
                  </a:cubicBezTo>
                  <a:cubicBezTo>
                    <a:pt x="273156" y="140402"/>
                    <a:pt x="254200" y="237060"/>
                    <a:pt x="195412" y="312015"/>
                  </a:cubicBezTo>
                  <a:cubicBezTo>
                    <a:pt x="122592" y="298985"/>
                    <a:pt x="4843" y="213222"/>
                    <a:pt x="-1694" y="199931"/>
                  </a:cubicBezTo>
                  <a:close/>
                </a:path>
              </a:pathLst>
            </a:custGeom>
            <a:solidFill>
              <a:srgbClr val="000000"/>
            </a:solidFill>
            <a:ln w="4352" cap="flat">
              <a:noFill/>
              <a:prstDash val="solid"/>
              <a:miter/>
            </a:ln>
          </p:spPr>
          <p:txBody>
            <a:bodyPr rtlCol="0" anchor="ctr"/>
            <a:lstStyle/>
            <a:p>
              <a:endParaRPr lang="en-IN"/>
            </a:p>
          </p:txBody>
        </p:sp>
        <p:sp>
          <p:nvSpPr>
            <p:cNvPr id="113" name="Freeform: Shape 112">
              <a:extLst>
                <a:ext uri="{FF2B5EF4-FFF2-40B4-BE49-F238E27FC236}">
                  <a16:creationId xmlns:a16="http://schemas.microsoft.com/office/drawing/2014/main" id="{E05B1C9F-5EAA-4AB7-AF15-BF5464CB53CB}"/>
                </a:ext>
              </a:extLst>
            </p:cNvPr>
            <p:cNvSpPr/>
            <p:nvPr/>
          </p:nvSpPr>
          <p:spPr>
            <a:xfrm>
              <a:off x="7750403" y="4459883"/>
              <a:ext cx="55624" cy="156435"/>
            </a:xfrm>
            <a:custGeom>
              <a:avLst/>
              <a:gdLst>
                <a:gd name="connsiteX0" fmla="*/ 18658 w 55624"/>
                <a:gd name="connsiteY0" fmla="*/ 144653 h 156435"/>
                <a:gd name="connsiteX1" fmla="*/ 47551 w 55624"/>
                <a:gd name="connsiteY1" fmla="*/ 154938 h 156435"/>
                <a:gd name="connsiteX2" fmla="*/ 48815 w 55624"/>
                <a:gd name="connsiteY2" fmla="*/ 125435 h 156435"/>
                <a:gd name="connsiteX3" fmla="*/ 45241 w 55624"/>
                <a:gd name="connsiteY3" fmla="*/ -71 h 156435"/>
                <a:gd name="connsiteX4" fmla="*/ 7372 w 55624"/>
                <a:gd name="connsiteY4" fmla="*/ 30434 h 156435"/>
                <a:gd name="connsiteX5" fmla="*/ 18658 w 55624"/>
                <a:gd name="connsiteY5" fmla="*/ 144653 h 15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24" h="156435">
                  <a:moveTo>
                    <a:pt x="18658" y="144653"/>
                  </a:moveTo>
                  <a:cubicBezTo>
                    <a:pt x="24368" y="153369"/>
                    <a:pt x="37267" y="158991"/>
                    <a:pt x="47551" y="154938"/>
                  </a:cubicBezTo>
                  <a:cubicBezTo>
                    <a:pt x="58620" y="150580"/>
                    <a:pt x="52737" y="133149"/>
                    <a:pt x="48815" y="125435"/>
                  </a:cubicBezTo>
                  <a:cubicBezTo>
                    <a:pt x="43411" y="115020"/>
                    <a:pt x="45764" y="-28"/>
                    <a:pt x="45241" y="-71"/>
                  </a:cubicBezTo>
                  <a:cubicBezTo>
                    <a:pt x="41624" y="-1858"/>
                    <a:pt x="8199" y="25204"/>
                    <a:pt x="7372" y="30434"/>
                  </a:cubicBezTo>
                  <a:cubicBezTo>
                    <a:pt x="5193" y="42897"/>
                    <a:pt x="-17599" y="90224"/>
                    <a:pt x="18658" y="144653"/>
                  </a:cubicBezTo>
                  <a:close/>
                </a:path>
              </a:pathLst>
            </a:custGeom>
            <a:solidFill>
              <a:srgbClr val="0C1540"/>
            </a:solidFill>
            <a:ln w="4352" cap="flat">
              <a:noFill/>
              <a:prstDash val="solid"/>
              <a:miter/>
            </a:ln>
          </p:spPr>
          <p:txBody>
            <a:bodyPr rtlCol="0" anchor="ctr"/>
            <a:lstStyle/>
            <a:p>
              <a:endParaRPr lang="en-IN"/>
            </a:p>
          </p:txBody>
        </p:sp>
        <p:sp>
          <p:nvSpPr>
            <p:cNvPr id="114" name="Freeform: Shape 113">
              <a:extLst>
                <a:ext uri="{FF2B5EF4-FFF2-40B4-BE49-F238E27FC236}">
                  <a16:creationId xmlns:a16="http://schemas.microsoft.com/office/drawing/2014/main" id="{2C2E958A-8FA0-40F9-A3A3-294F48EBFDB5}"/>
                </a:ext>
              </a:extLst>
            </p:cNvPr>
            <p:cNvSpPr/>
            <p:nvPr/>
          </p:nvSpPr>
          <p:spPr>
            <a:xfrm>
              <a:off x="7743824" y="4385492"/>
              <a:ext cx="233232" cy="294024"/>
            </a:xfrm>
            <a:custGeom>
              <a:avLst/>
              <a:gdLst>
                <a:gd name="connsiteX0" fmla="*/ 231539 w 233232"/>
                <a:gd name="connsiteY0" fmla="*/ -156 h 294024"/>
                <a:gd name="connsiteX1" fmla="*/ 231539 w 233232"/>
                <a:gd name="connsiteY1" fmla="*/ 208760 h 294024"/>
                <a:gd name="connsiteX2" fmla="*/ 138716 w 233232"/>
                <a:gd name="connsiteY2" fmla="*/ 293869 h 294024"/>
                <a:gd name="connsiteX3" fmla="*/ 138716 w 233232"/>
                <a:gd name="connsiteY3" fmla="*/ 293869 h 294024"/>
                <a:gd name="connsiteX4" fmla="*/ 45937 w 233232"/>
                <a:gd name="connsiteY4" fmla="*/ 208760 h 294024"/>
                <a:gd name="connsiteX5" fmla="*/ 45937 w 233232"/>
                <a:gd name="connsiteY5" fmla="*/ 204881 h 294024"/>
                <a:gd name="connsiteX6" fmla="*/ -1694 w 233232"/>
                <a:gd name="connsiteY6" fmla="*/ 163090 h 294024"/>
                <a:gd name="connsiteX7" fmla="*/ 28245 w 233232"/>
                <a:gd name="connsiteY7" fmla="*/ 118247 h 294024"/>
                <a:gd name="connsiteX8" fmla="*/ 28245 w 233232"/>
                <a:gd name="connsiteY8" fmla="*/ -156 h 29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32" h="294024">
                  <a:moveTo>
                    <a:pt x="231539" y="-156"/>
                  </a:moveTo>
                  <a:lnTo>
                    <a:pt x="231539" y="208760"/>
                  </a:lnTo>
                  <a:cubicBezTo>
                    <a:pt x="231539" y="255781"/>
                    <a:pt x="189965" y="293869"/>
                    <a:pt x="138716" y="293869"/>
                  </a:cubicBezTo>
                  <a:lnTo>
                    <a:pt x="138716" y="293869"/>
                  </a:lnTo>
                  <a:cubicBezTo>
                    <a:pt x="87468" y="293869"/>
                    <a:pt x="45937" y="255781"/>
                    <a:pt x="45937" y="208760"/>
                  </a:cubicBezTo>
                  <a:lnTo>
                    <a:pt x="45937" y="204881"/>
                  </a:lnTo>
                  <a:cubicBezTo>
                    <a:pt x="45937" y="204881"/>
                    <a:pt x="-1694" y="215253"/>
                    <a:pt x="-1694" y="163090"/>
                  </a:cubicBezTo>
                  <a:cubicBezTo>
                    <a:pt x="-1694" y="110926"/>
                    <a:pt x="28245" y="118247"/>
                    <a:pt x="28245" y="118247"/>
                  </a:cubicBezTo>
                  <a:lnTo>
                    <a:pt x="28245" y="-156"/>
                  </a:lnTo>
                  <a:close/>
                </a:path>
              </a:pathLst>
            </a:custGeom>
            <a:solidFill>
              <a:srgbClr val="FBBCBE"/>
            </a:solidFill>
            <a:ln w="4352" cap="flat">
              <a:noFill/>
              <a:prstDash val="solid"/>
              <a:miter/>
            </a:ln>
          </p:spPr>
          <p:txBody>
            <a:bodyPr rtlCol="0" anchor="ctr"/>
            <a:lstStyle/>
            <a:p>
              <a:endParaRPr lang="en-IN"/>
            </a:p>
          </p:txBody>
        </p:sp>
        <p:sp>
          <p:nvSpPr>
            <p:cNvPr id="115" name="Freeform: Shape 114">
              <a:extLst>
                <a:ext uri="{FF2B5EF4-FFF2-40B4-BE49-F238E27FC236}">
                  <a16:creationId xmlns:a16="http://schemas.microsoft.com/office/drawing/2014/main" id="{88BD3E31-E474-4CA1-81DF-8221CAF00BFE}"/>
                </a:ext>
              </a:extLst>
            </p:cNvPr>
            <p:cNvSpPr/>
            <p:nvPr/>
          </p:nvSpPr>
          <p:spPr>
            <a:xfrm>
              <a:off x="7743867" y="4397955"/>
              <a:ext cx="191004" cy="281562"/>
            </a:xfrm>
            <a:custGeom>
              <a:avLst/>
              <a:gdLst>
                <a:gd name="connsiteX0" fmla="*/ 28201 w 191004"/>
                <a:gd name="connsiteY0" fmla="*/ 105784 h 281562"/>
                <a:gd name="connsiteX1" fmla="*/ 28201 w 191004"/>
                <a:gd name="connsiteY1" fmla="*/ -156 h 281562"/>
                <a:gd name="connsiteX2" fmla="*/ 100367 w 191004"/>
                <a:gd name="connsiteY2" fmla="*/ -156 h 281562"/>
                <a:gd name="connsiteX3" fmla="*/ 100367 w 191004"/>
                <a:gd name="connsiteY3" fmla="*/ 38455 h 281562"/>
                <a:gd name="connsiteX4" fmla="*/ 100367 w 191004"/>
                <a:gd name="connsiteY4" fmla="*/ 218827 h 281562"/>
                <a:gd name="connsiteX5" fmla="*/ 162510 w 191004"/>
                <a:gd name="connsiteY5" fmla="*/ 274912 h 281562"/>
                <a:gd name="connsiteX6" fmla="*/ 189311 w 191004"/>
                <a:gd name="connsiteY6" fmla="*/ 267504 h 281562"/>
                <a:gd name="connsiteX7" fmla="*/ 138716 w 191004"/>
                <a:gd name="connsiteY7" fmla="*/ 281406 h 281562"/>
                <a:gd name="connsiteX8" fmla="*/ 45937 w 191004"/>
                <a:gd name="connsiteY8" fmla="*/ 196297 h 281562"/>
                <a:gd name="connsiteX9" fmla="*/ 45937 w 191004"/>
                <a:gd name="connsiteY9" fmla="*/ 192418 h 281562"/>
                <a:gd name="connsiteX10" fmla="*/ -1694 w 191004"/>
                <a:gd name="connsiteY10" fmla="*/ 150626 h 281562"/>
                <a:gd name="connsiteX11" fmla="*/ 28201 w 191004"/>
                <a:gd name="connsiteY11" fmla="*/ 105784 h 28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004" h="281562">
                  <a:moveTo>
                    <a:pt x="28201" y="105784"/>
                  </a:moveTo>
                  <a:lnTo>
                    <a:pt x="28201" y="-156"/>
                  </a:lnTo>
                  <a:lnTo>
                    <a:pt x="100367" y="-156"/>
                  </a:lnTo>
                  <a:cubicBezTo>
                    <a:pt x="100367" y="367"/>
                    <a:pt x="100367" y="37932"/>
                    <a:pt x="100367" y="38455"/>
                  </a:cubicBezTo>
                  <a:lnTo>
                    <a:pt x="100367" y="218827"/>
                  </a:lnTo>
                  <a:cubicBezTo>
                    <a:pt x="100367" y="250378"/>
                    <a:pt x="130872" y="275958"/>
                    <a:pt x="162510" y="274912"/>
                  </a:cubicBezTo>
                  <a:cubicBezTo>
                    <a:pt x="171923" y="274586"/>
                    <a:pt x="181075" y="272049"/>
                    <a:pt x="189311" y="267504"/>
                  </a:cubicBezTo>
                  <a:cubicBezTo>
                    <a:pt x="174015" y="276656"/>
                    <a:pt x="156540" y="281462"/>
                    <a:pt x="138716" y="281406"/>
                  </a:cubicBezTo>
                  <a:cubicBezTo>
                    <a:pt x="87468" y="281406"/>
                    <a:pt x="45937" y="243318"/>
                    <a:pt x="45937" y="196297"/>
                  </a:cubicBezTo>
                  <a:lnTo>
                    <a:pt x="45937" y="192418"/>
                  </a:lnTo>
                  <a:cubicBezTo>
                    <a:pt x="45937" y="192418"/>
                    <a:pt x="-1694" y="202790"/>
                    <a:pt x="-1694" y="150626"/>
                  </a:cubicBezTo>
                  <a:cubicBezTo>
                    <a:pt x="-1694" y="98463"/>
                    <a:pt x="28201" y="105784"/>
                    <a:pt x="28201" y="105784"/>
                  </a:cubicBezTo>
                  <a:close/>
                </a:path>
              </a:pathLst>
            </a:custGeom>
            <a:solidFill>
              <a:srgbClr val="DA91A7"/>
            </a:solidFill>
            <a:ln w="4352" cap="flat">
              <a:noFill/>
              <a:prstDash val="solid"/>
              <a:miter/>
            </a:ln>
          </p:spPr>
          <p:txBody>
            <a:bodyPr rtlCol="0" anchor="ctr"/>
            <a:lstStyle/>
            <a:p>
              <a:endParaRPr lang="en-IN"/>
            </a:p>
          </p:txBody>
        </p:sp>
        <p:sp>
          <p:nvSpPr>
            <p:cNvPr id="116" name="Freeform: Shape 115">
              <a:extLst>
                <a:ext uri="{FF2B5EF4-FFF2-40B4-BE49-F238E27FC236}">
                  <a16:creationId xmlns:a16="http://schemas.microsoft.com/office/drawing/2014/main" id="{8062DCCC-D5CB-48EB-AA01-C7C04D82A554}"/>
                </a:ext>
              </a:extLst>
            </p:cNvPr>
            <p:cNvSpPr/>
            <p:nvPr/>
          </p:nvSpPr>
          <p:spPr>
            <a:xfrm>
              <a:off x="7806097" y="5014070"/>
              <a:ext cx="263956" cy="78467"/>
            </a:xfrm>
            <a:custGeom>
              <a:avLst/>
              <a:gdLst>
                <a:gd name="connsiteX0" fmla="*/ 262262 w 263956"/>
                <a:gd name="connsiteY0" fmla="*/ -156 h 78467"/>
                <a:gd name="connsiteX1" fmla="*/ -1694 w 263956"/>
                <a:gd name="connsiteY1" fmla="*/ 41505 h 78467"/>
                <a:gd name="connsiteX2" fmla="*/ 244439 w 263956"/>
                <a:gd name="connsiteY2" fmla="*/ 77763 h 78467"/>
                <a:gd name="connsiteX3" fmla="*/ 262262 w 263956"/>
                <a:gd name="connsiteY3" fmla="*/ -156 h 78467"/>
              </a:gdLst>
              <a:ahLst/>
              <a:cxnLst>
                <a:cxn ang="0">
                  <a:pos x="connsiteX0" y="connsiteY0"/>
                </a:cxn>
                <a:cxn ang="0">
                  <a:pos x="connsiteX1" y="connsiteY1"/>
                </a:cxn>
                <a:cxn ang="0">
                  <a:pos x="connsiteX2" y="connsiteY2"/>
                </a:cxn>
                <a:cxn ang="0">
                  <a:pos x="connsiteX3" y="connsiteY3"/>
                </a:cxn>
              </a:cxnLst>
              <a:rect l="l" t="t" r="r" b="b"/>
              <a:pathLst>
                <a:path w="263956" h="78467">
                  <a:moveTo>
                    <a:pt x="262262" y="-156"/>
                  </a:moveTo>
                  <a:cubicBezTo>
                    <a:pt x="230755" y="20108"/>
                    <a:pt x="144208" y="62597"/>
                    <a:pt x="-1694" y="41505"/>
                  </a:cubicBezTo>
                  <a:cubicBezTo>
                    <a:pt x="-1694" y="41505"/>
                    <a:pt x="164733" y="83559"/>
                    <a:pt x="244439" y="77763"/>
                  </a:cubicBezTo>
                  <a:cubicBezTo>
                    <a:pt x="244439" y="77763"/>
                    <a:pt x="249973" y="47258"/>
                    <a:pt x="262262" y="-156"/>
                  </a:cubicBezTo>
                  <a:close/>
                </a:path>
              </a:pathLst>
            </a:custGeom>
            <a:solidFill>
              <a:srgbClr val="000000"/>
            </a:solidFill>
            <a:ln w="4352" cap="flat">
              <a:noFill/>
              <a:prstDash val="solid"/>
              <a:miter/>
            </a:ln>
          </p:spPr>
          <p:txBody>
            <a:bodyPr rtlCol="0" anchor="ctr"/>
            <a:lstStyle/>
            <a:p>
              <a:endParaRPr lang="en-IN"/>
            </a:p>
          </p:txBody>
        </p:sp>
        <p:sp>
          <p:nvSpPr>
            <p:cNvPr id="117" name="Freeform: Shape 116">
              <a:extLst>
                <a:ext uri="{FF2B5EF4-FFF2-40B4-BE49-F238E27FC236}">
                  <a16:creationId xmlns:a16="http://schemas.microsoft.com/office/drawing/2014/main" id="{BDEAD23D-B186-4BCF-B3C8-0BD119F89D0C}"/>
                </a:ext>
              </a:extLst>
            </p:cNvPr>
            <p:cNvSpPr/>
            <p:nvPr/>
          </p:nvSpPr>
          <p:spPr>
            <a:xfrm>
              <a:off x="8005383" y="5431771"/>
              <a:ext cx="592233" cy="31245"/>
            </a:xfrm>
            <a:custGeom>
              <a:avLst/>
              <a:gdLst>
                <a:gd name="connsiteX0" fmla="*/ 0 w 592233"/>
                <a:gd name="connsiteY0" fmla="*/ 0 h 31245"/>
                <a:gd name="connsiteX1" fmla="*/ 592234 w 592233"/>
                <a:gd name="connsiteY1" fmla="*/ 0 h 31245"/>
                <a:gd name="connsiteX2" fmla="*/ 592234 w 592233"/>
                <a:gd name="connsiteY2" fmla="*/ 31246 h 31245"/>
                <a:gd name="connsiteX3" fmla="*/ 0 w 592233"/>
                <a:gd name="connsiteY3" fmla="*/ 31246 h 31245"/>
              </a:gdLst>
              <a:ahLst/>
              <a:cxnLst>
                <a:cxn ang="0">
                  <a:pos x="connsiteX0" y="connsiteY0"/>
                </a:cxn>
                <a:cxn ang="0">
                  <a:pos x="connsiteX1" y="connsiteY1"/>
                </a:cxn>
                <a:cxn ang="0">
                  <a:pos x="connsiteX2" y="connsiteY2"/>
                </a:cxn>
                <a:cxn ang="0">
                  <a:pos x="connsiteX3" y="connsiteY3"/>
                </a:cxn>
              </a:cxnLst>
              <a:rect l="l" t="t" r="r" b="b"/>
              <a:pathLst>
                <a:path w="592233" h="31245">
                  <a:moveTo>
                    <a:pt x="0" y="0"/>
                  </a:moveTo>
                  <a:lnTo>
                    <a:pt x="592234" y="0"/>
                  </a:lnTo>
                  <a:lnTo>
                    <a:pt x="592234" y="31246"/>
                  </a:lnTo>
                  <a:lnTo>
                    <a:pt x="0" y="31246"/>
                  </a:lnTo>
                  <a:close/>
                </a:path>
              </a:pathLst>
            </a:custGeom>
            <a:solidFill>
              <a:srgbClr val="1D3599"/>
            </a:solidFill>
            <a:ln w="4352" cap="flat">
              <a:noFill/>
              <a:prstDash val="solid"/>
              <a:miter/>
            </a:ln>
          </p:spPr>
          <p:txBody>
            <a:bodyPr rtlCol="0" anchor="ctr"/>
            <a:lstStyle/>
            <a:p>
              <a:endParaRPr lang="en-IN"/>
            </a:p>
          </p:txBody>
        </p:sp>
        <p:sp>
          <p:nvSpPr>
            <p:cNvPr id="118" name="Freeform: Shape 117">
              <a:extLst>
                <a:ext uri="{FF2B5EF4-FFF2-40B4-BE49-F238E27FC236}">
                  <a16:creationId xmlns:a16="http://schemas.microsoft.com/office/drawing/2014/main" id="{A59536C1-129B-45B8-8AA5-9F773BF7B21C}"/>
                </a:ext>
              </a:extLst>
            </p:cNvPr>
            <p:cNvSpPr/>
            <p:nvPr/>
          </p:nvSpPr>
          <p:spPr>
            <a:xfrm>
              <a:off x="7732755" y="5431946"/>
              <a:ext cx="272628" cy="31071"/>
            </a:xfrm>
            <a:custGeom>
              <a:avLst/>
              <a:gdLst>
                <a:gd name="connsiteX0" fmla="*/ 270934 w 272628"/>
                <a:gd name="connsiteY0" fmla="*/ 30916 h 31071"/>
                <a:gd name="connsiteX1" fmla="*/ -1694 w 272628"/>
                <a:gd name="connsiteY1" fmla="*/ 30916 h 31071"/>
                <a:gd name="connsiteX2" fmla="*/ -1694 w 272628"/>
                <a:gd name="connsiteY2" fmla="*/ 13484 h 31071"/>
                <a:gd name="connsiteX3" fmla="*/ 11990 w 272628"/>
                <a:gd name="connsiteY3" fmla="*/ -156 h 31071"/>
                <a:gd name="connsiteX4" fmla="*/ 270934 w 272628"/>
                <a:gd name="connsiteY4" fmla="*/ -156 h 3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628" h="31071">
                  <a:moveTo>
                    <a:pt x="270934" y="30916"/>
                  </a:moveTo>
                  <a:lnTo>
                    <a:pt x="-1694" y="30916"/>
                  </a:lnTo>
                  <a:lnTo>
                    <a:pt x="-1694" y="13484"/>
                  </a:lnTo>
                  <a:cubicBezTo>
                    <a:pt x="-1650" y="5945"/>
                    <a:pt x="4451" y="-156"/>
                    <a:pt x="11990" y="-156"/>
                  </a:cubicBezTo>
                  <a:lnTo>
                    <a:pt x="270934" y="-156"/>
                  </a:lnTo>
                  <a:close/>
                </a:path>
              </a:pathLst>
            </a:custGeom>
            <a:solidFill>
              <a:srgbClr val="120D80"/>
            </a:solidFill>
            <a:ln w="4352" cap="flat">
              <a:noFill/>
              <a:prstDash val="solid"/>
              <a:miter/>
            </a:ln>
          </p:spPr>
          <p:txBody>
            <a:bodyPr rtlCol="0" anchor="ctr"/>
            <a:lstStyle/>
            <a:p>
              <a:endParaRPr lang="en-IN"/>
            </a:p>
          </p:txBody>
        </p:sp>
        <p:sp>
          <p:nvSpPr>
            <p:cNvPr id="119" name="Freeform: Shape 118">
              <a:extLst>
                <a:ext uri="{FF2B5EF4-FFF2-40B4-BE49-F238E27FC236}">
                  <a16:creationId xmlns:a16="http://schemas.microsoft.com/office/drawing/2014/main" id="{4A79A242-55DB-420D-B33D-92757C83E8BA}"/>
                </a:ext>
              </a:extLst>
            </p:cNvPr>
            <p:cNvSpPr/>
            <p:nvPr/>
          </p:nvSpPr>
          <p:spPr>
            <a:xfrm>
              <a:off x="7990958" y="5050458"/>
              <a:ext cx="663136" cy="381313"/>
            </a:xfrm>
            <a:custGeom>
              <a:avLst/>
              <a:gdLst>
                <a:gd name="connsiteX0" fmla="*/ 588273 w 663136"/>
                <a:gd name="connsiteY0" fmla="*/ 381157 h 381313"/>
                <a:gd name="connsiteX1" fmla="*/ -1694 w 663136"/>
                <a:gd name="connsiteY1" fmla="*/ 381157 h 381313"/>
                <a:gd name="connsiteX2" fmla="*/ 75963 w 663136"/>
                <a:gd name="connsiteY2" fmla="*/ 17973 h 381313"/>
                <a:gd name="connsiteX3" fmla="*/ 97317 w 663136"/>
                <a:gd name="connsiteY3" fmla="*/ -156 h 381313"/>
                <a:gd name="connsiteX4" fmla="*/ 628583 w 663136"/>
                <a:gd name="connsiteY4" fmla="*/ -156 h 381313"/>
                <a:gd name="connsiteX5" fmla="*/ 660614 w 663136"/>
                <a:gd name="connsiteY5" fmla="*/ 42507 h 38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136" h="381313">
                  <a:moveTo>
                    <a:pt x="588273" y="381157"/>
                  </a:moveTo>
                  <a:lnTo>
                    <a:pt x="-1694" y="381157"/>
                  </a:lnTo>
                  <a:lnTo>
                    <a:pt x="75963" y="17973"/>
                  </a:lnTo>
                  <a:cubicBezTo>
                    <a:pt x="77881" y="7631"/>
                    <a:pt x="86815" y="62"/>
                    <a:pt x="97317" y="-156"/>
                  </a:cubicBezTo>
                  <a:lnTo>
                    <a:pt x="628583" y="-156"/>
                  </a:lnTo>
                  <a:cubicBezTo>
                    <a:pt x="649676" y="-156"/>
                    <a:pt x="665277" y="20631"/>
                    <a:pt x="660614" y="42507"/>
                  </a:cubicBezTo>
                  <a:close/>
                </a:path>
              </a:pathLst>
            </a:custGeom>
            <a:solidFill>
              <a:srgbClr val="1D3599"/>
            </a:solidFill>
            <a:ln w="4352" cap="flat">
              <a:noFill/>
              <a:prstDash val="solid"/>
              <a:miter/>
            </a:ln>
          </p:spPr>
          <p:txBody>
            <a:bodyPr rtlCol="0" anchor="ctr"/>
            <a:lstStyle/>
            <a:p>
              <a:endParaRPr lang="en-IN"/>
            </a:p>
          </p:txBody>
        </p:sp>
        <p:sp>
          <p:nvSpPr>
            <p:cNvPr id="120" name="Freeform: Shape 119">
              <a:extLst>
                <a:ext uri="{FF2B5EF4-FFF2-40B4-BE49-F238E27FC236}">
                  <a16:creationId xmlns:a16="http://schemas.microsoft.com/office/drawing/2014/main" id="{3D594D18-C826-4404-901A-B57A07BD8B72}"/>
                </a:ext>
              </a:extLst>
            </p:cNvPr>
            <p:cNvSpPr/>
            <p:nvPr/>
          </p:nvSpPr>
          <p:spPr>
            <a:xfrm>
              <a:off x="8005383" y="5050458"/>
              <a:ext cx="665510" cy="381313"/>
            </a:xfrm>
            <a:custGeom>
              <a:avLst/>
              <a:gdLst>
                <a:gd name="connsiteX0" fmla="*/ 588186 w 665510"/>
                <a:gd name="connsiteY0" fmla="*/ 381157 h 381313"/>
                <a:gd name="connsiteX1" fmla="*/ -1694 w 665510"/>
                <a:gd name="connsiteY1" fmla="*/ 381157 h 381313"/>
                <a:gd name="connsiteX2" fmla="*/ 75963 w 665510"/>
                <a:gd name="connsiteY2" fmla="*/ 17973 h 381313"/>
                <a:gd name="connsiteX3" fmla="*/ 97317 w 665510"/>
                <a:gd name="connsiteY3" fmla="*/ -156 h 381313"/>
                <a:gd name="connsiteX4" fmla="*/ 639740 w 665510"/>
                <a:gd name="connsiteY4" fmla="*/ -156 h 381313"/>
                <a:gd name="connsiteX5" fmla="*/ 663795 w 665510"/>
                <a:gd name="connsiteY5" fmla="*/ 25943 h 381313"/>
                <a:gd name="connsiteX6" fmla="*/ 663098 w 665510"/>
                <a:gd name="connsiteY6" fmla="*/ 30915 h 38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510" h="381313">
                  <a:moveTo>
                    <a:pt x="588186" y="381157"/>
                  </a:moveTo>
                  <a:lnTo>
                    <a:pt x="-1694" y="381157"/>
                  </a:lnTo>
                  <a:lnTo>
                    <a:pt x="75963" y="17973"/>
                  </a:lnTo>
                  <a:cubicBezTo>
                    <a:pt x="77880" y="7640"/>
                    <a:pt x="86814" y="75"/>
                    <a:pt x="97317" y="-156"/>
                  </a:cubicBezTo>
                  <a:lnTo>
                    <a:pt x="639740" y="-156"/>
                  </a:lnTo>
                  <a:cubicBezTo>
                    <a:pt x="653598" y="406"/>
                    <a:pt x="664361" y="12090"/>
                    <a:pt x="663795" y="25943"/>
                  </a:cubicBezTo>
                  <a:cubicBezTo>
                    <a:pt x="663752" y="27621"/>
                    <a:pt x="663490" y="29286"/>
                    <a:pt x="663098" y="30915"/>
                  </a:cubicBezTo>
                  <a:close/>
                </a:path>
              </a:pathLst>
            </a:custGeom>
            <a:solidFill>
              <a:srgbClr val="120D80"/>
            </a:solidFill>
            <a:ln w="4352" cap="flat">
              <a:noFill/>
              <a:prstDash val="solid"/>
              <a:miter/>
            </a:ln>
          </p:spPr>
          <p:txBody>
            <a:bodyPr rtlCol="0" anchor="ctr"/>
            <a:lstStyle/>
            <a:p>
              <a:endParaRPr lang="en-IN"/>
            </a:p>
          </p:txBody>
        </p:sp>
        <p:sp>
          <p:nvSpPr>
            <p:cNvPr id="121" name="Freeform: Shape 120">
              <a:extLst>
                <a:ext uri="{FF2B5EF4-FFF2-40B4-BE49-F238E27FC236}">
                  <a16:creationId xmlns:a16="http://schemas.microsoft.com/office/drawing/2014/main" id="{19CB5C31-6259-4F74-94CB-85600C22F378}"/>
                </a:ext>
              </a:extLst>
            </p:cNvPr>
            <p:cNvSpPr/>
            <p:nvPr/>
          </p:nvSpPr>
          <p:spPr>
            <a:xfrm>
              <a:off x="8281497" y="5050458"/>
              <a:ext cx="248311" cy="381313"/>
            </a:xfrm>
            <a:custGeom>
              <a:avLst/>
              <a:gdLst>
                <a:gd name="connsiteX0" fmla="*/ 82189 w 248311"/>
                <a:gd name="connsiteY0" fmla="*/ 0 h 381313"/>
                <a:gd name="connsiteX1" fmla="*/ 248311 w 248311"/>
                <a:gd name="connsiteY1" fmla="*/ 381313 h 381313"/>
                <a:gd name="connsiteX2" fmla="*/ 172310 w 248311"/>
                <a:gd name="connsiteY2" fmla="*/ 381313 h 381313"/>
                <a:gd name="connsiteX3" fmla="*/ 0 w 248311"/>
                <a:gd name="connsiteY3" fmla="*/ 0 h 381313"/>
                <a:gd name="connsiteX4" fmla="*/ 82189 w 248311"/>
                <a:gd name="connsiteY4" fmla="*/ 0 h 381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11" h="381313">
                  <a:moveTo>
                    <a:pt x="82189" y="0"/>
                  </a:moveTo>
                  <a:lnTo>
                    <a:pt x="248311" y="381313"/>
                  </a:lnTo>
                  <a:lnTo>
                    <a:pt x="172310" y="381313"/>
                  </a:lnTo>
                  <a:lnTo>
                    <a:pt x="0" y="0"/>
                  </a:lnTo>
                  <a:lnTo>
                    <a:pt x="82189" y="0"/>
                  </a:lnTo>
                  <a:close/>
                </a:path>
              </a:pathLst>
            </a:custGeom>
            <a:solidFill>
              <a:srgbClr val="F0F5FF">
                <a:alpha val="11000"/>
              </a:srgbClr>
            </a:solidFill>
            <a:ln w="4352" cap="flat">
              <a:noFill/>
              <a:prstDash val="solid"/>
              <a:miter/>
            </a:ln>
          </p:spPr>
          <p:txBody>
            <a:bodyPr rtlCol="0" anchor="ctr"/>
            <a:lstStyle/>
            <a:p>
              <a:endParaRPr lang="en-IN"/>
            </a:p>
          </p:txBody>
        </p:sp>
        <p:sp>
          <p:nvSpPr>
            <p:cNvPr id="122" name="Freeform: Shape 121">
              <a:extLst>
                <a:ext uri="{FF2B5EF4-FFF2-40B4-BE49-F238E27FC236}">
                  <a16:creationId xmlns:a16="http://schemas.microsoft.com/office/drawing/2014/main" id="{86252AD6-FF80-4421-A42F-F50532135065}"/>
                </a:ext>
              </a:extLst>
            </p:cNvPr>
            <p:cNvSpPr/>
            <p:nvPr/>
          </p:nvSpPr>
          <p:spPr>
            <a:xfrm>
              <a:off x="8203752" y="5050458"/>
              <a:ext cx="201899" cy="381313"/>
            </a:xfrm>
            <a:custGeom>
              <a:avLst/>
              <a:gdLst>
                <a:gd name="connsiteX0" fmla="*/ 35778 w 201899"/>
                <a:gd name="connsiteY0" fmla="*/ 0 h 381313"/>
                <a:gd name="connsiteX1" fmla="*/ 201900 w 201899"/>
                <a:gd name="connsiteY1" fmla="*/ 381313 h 381313"/>
                <a:gd name="connsiteX2" fmla="*/ 172310 w 201899"/>
                <a:gd name="connsiteY2" fmla="*/ 381313 h 381313"/>
                <a:gd name="connsiteX3" fmla="*/ 0 w 201899"/>
                <a:gd name="connsiteY3" fmla="*/ 0 h 381313"/>
                <a:gd name="connsiteX4" fmla="*/ 35778 w 201899"/>
                <a:gd name="connsiteY4" fmla="*/ 0 h 381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99" h="381313">
                  <a:moveTo>
                    <a:pt x="35778" y="0"/>
                  </a:moveTo>
                  <a:lnTo>
                    <a:pt x="201900" y="381313"/>
                  </a:lnTo>
                  <a:lnTo>
                    <a:pt x="172310" y="381313"/>
                  </a:lnTo>
                  <a:lnTo>
                    <a:pt x="0" y="0"/>
                  </a:lnTo>
                  <a:lnTo>
                    <a:pt x="35778" y="0"/>
                  </a:lnTo>
                  <a:close/>
                </a:path>
              </a:pathLst>
            </a:custGeom>
            <a:solidFill>
              <a:srgbClr val="F0F5FF">
                <a:alpha val="11000"/>
              </a:srgbClr>
            </a:solidFill>
            <a:ln w="4352" cap="flat">
              <a:noFill/>
              <a:prstDash val="solid"/>
              <a:miter/>
            </a:ln>
          </p:spPr>
          <p:txBody>
            <a:bodyPr rtlCol="0" anchor="ctr"/>
            <a:lstStyle/>
            <a:p>
              <a:endParaRPr lang="en-IN"/>
            </a:p>
          </p:txBody>
        </p:sp>
        <p:sp>
          <p:nvSpPr>
            <p:cNvPr id="123" name="Freeform: Shape 122">
              <a:extLst>
                <a:ext uri="{FF2B5EF4-FFF2-40B4-BE49-F238E27FC236}">
                  <a16:creationId xmlns:a16="http://schemas.microsoft.com/office/drawing/2014/main" id="{365D05E4-9FE0-4FB4-8C13-775C778F5503}"/>
                </a:ext>
              </a:extLst>
            </p:cNvPr>
            <p:cNvSpPr/>
            <p:nvPr/>
          </p:nvSpPr>
          <p:spPr>
            <a:xfrm>
              <a:off x="7698871" y="5306302"/>
              <a:ext cx="209117" cy="136227"/>
            </a:xfrm>
            <a:custGeom>
              <a:avLst/>
              <a:gdLst>
                <a:gd name="connsiteX0" fmla="*/ 192951 w 209117"/>
                <a:gd name="connsiteY0" fmla="*/ 111760 h 136227"/>
                <a:gd name="connsiteX1" fmla="*/ 176609 w 209117"/>
                <a:gd name="connsiteY1" fmla="*/ 86136 h 136227"/>
                <a:gd name="connsiteX2" fmla="*/ 202757 w 209117"/>
                <a:gd name="connsiteY2" fmla="*/ 75764 h 136227"/>
                <a:gd name="connsiteX3" fmla="*/ 138783 w 209117"/>
                <a:gd name="connsiteY3" fmla="*/ 10091 h 136227"/>
                <a:gd name="connsiteX4" fmla="*/ 42126 w 209117"/>
                <a:gd name="connsiteY4" fmla="*/ -62 h 136227"/>
                <a:gd name="connsiteX5" fmla="*/ -712 w 209117"/>
                <a:gd name="connsiteY5" fmla="*/ 74283 h 136227"/>
                <a:gd name="connsiteX6" fmla="*/ 68229 w 209117"/>
                <a:gd name="connsiteY6" fmla="*/ 90015 h 136227"/>
                <a:gd name="connsiteX7" fmla="*/ 88014 w 209117"/>
                <a:gd name="connsiteY7" fmla="*/ 123439 h 136227"/>
                <a:gd name="connsiteX8" fmla="*/ 117865 w 209117"/>
                <a:gd name="connsiteY8" fmla="*/ 121653 h 136227"/>
                <a:gd name="connsiteX9" fmla="*/ 125884 w 209117"/>
                <a:gd name="connsiteY9" fmla="*/ 124137 h 136227"/>
                <a:gd name="connsiteX10" fmla="*/ 156389 w 209117"/>
                <a:gd name="connsiteY10" fmla="*/ 120345 h 136227"/>
                <a:gd name="connsiteX11" fmla="*/ 159134 w 209117"/>
                <a:gd name="connsiteY11" fmla="*/ 118036 h 136227"/>
                <a:gd name="connsiteX12" fmla="*/ 192951 w 209117"/>
                <a:gd name="connsiteY12" fmla="*/ 111760 h 13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117" h="136227">
                  <a:moveTo>
                    <a:pt x="192951" y="111760"/>
                  </a:moveTo>
                  <a:cubicBezTo>
                    <a:pt x="178222" y="91758"/>
                    <a:pt x="164451" y="72104"/>
                    <a:pt x="176609" y="86136"/>
                  </a:cubicBezTo>
                  <a:cubicBezTo>
                    <a:pt x="192167" y="104047"/>
                    <a:pt x="218053" y="93588"/>
                    <a:pt x="202757" y="75764"/>
                  </a:cubicBezTo>
                  <a:cubicBezTo>
                    <a:pt x="183407" y="53452"/>
                    <a:pt x="163536" y="26128"/>
                    <a:pt x="138783" y="10091"/>
                  </a:cubicBezTo>
                  <a:cubicBezTo>
                    <a:pt x="111895" y="-7340"/>
                    <a:pt x="70757" y="7477"/>
                    <a:pt x="42126" y="-62"/>
                  </a:cubicBezTo>
                  <a:cubicBezTo>
                    <a:pt x="30621" y="-3069"/>
                    <a:pt x="-8339" y="67354"/>
                    <a:pt x="-712" y="74283"/>
                  </a:cubicBezTo>
                  <a:cubicBezTo>
                    <a:pt x="24694" y="97292"/>
                    <a:pt x="64307" y="86659"/>
                    <a:pt x="68229" y="90015"/>
                  </a:cubicBezTo>
                  <a:cubicBezTo>
                    <a:pt x="75507" y="100748"/>
                    <a:pt x="82087" y="111908"/>
                    <a:pt x="88014" y="123439"/>
                  </a:cubicBezTo>
                  <a:cubicBezTo>
                    <a:pt x="97340" y="139781"/>
                    <a:pt x="127235" y="137907"/>
                    <a:pt x="117865" y="121653"/>
                  </a:cubicBezTo>
                  <a:cubicBezTo>
                    <a:pt x="111982" y="111368"/>
                    <a:pt x="116994" y="109843"/>
                    <a:pt x="125884" y="124137"/>
                  </a:cubicBezTo>
                  <a:cubicBezTo>
                    <a:pt x="137214" y="142440"/>
                    <a:pt x="167763" y="138518"/>
                    <a:pt x="156389" y="120345"/>
                  </a:cubicBezTo>
                  <a:cubicBezTo>
                    <a:pt x="151639" y="112676"/>
                    <a:pt x="152031" y="108274"/>
                    <a:pt x="159134" y="118036"/>
                  </a:cubicBezTo>
                  <a:cubicBezTo>
                    <a:pt x="173602" y="137777"/>
                    <a:pt x="207594" y="131371"/>
                    <a:pt x="192951" y="111760"/>
                  </a:cubicBezTo>
                  <a:close/>
                </a:path>
              </a:pathLst>
            </a:custGeom>
            <a:solidFill>
              <a:srgbClr val="FBBCBE"/>
            </a:solidFill>
            <a:ln w="4352" cap="flat">
              <a:noFill/>
              <a:prstDash val="solid"/>
              <a:miter/>
            </a:ln>
          </p:spPr>
          <p:txBody>
            <a:bodyPr rtlCol="0" anchor="ctr"/>
            <a:lstStyle/>
            <a:p>
              <a:endParaRPr lang="en-IN"/>
            </a:p>
          </p:txBody>
        </p:sp>
        <p:sp>
          <p:nvSpPr>
            <p:cNvPr id="124" name="Freeform: Shape 123">
              <a:extLst>
                <a:ext uri="{FF2B5EF4-FFF2-40B4-BE49-F238E27FC236}">
                  <a16:creationId xmlns:a16="http://schemas.microsoft.com/office/drawing/2014/main" id="{F45CF37C-4F2E-40A0-8631-747018F0B2A9}"/>
                </a:ext>
              </a:extLst>
            </p:cNvPr>
            <p:cNvSpPr/>
            <p:nvPr/>
          </p:nvSpPr>
          <p:spPr>
            <a:xfrm>
              <a:off x="8410713" y="4695564"/>
              <a:ext cx="202054" cy="140137"/>
            </a:xfrm>
            <a:custGeom>
              <a:avLst/>
              <a:gdLst>
                <a:gd name="connsiteX0" fmla="*/ 19567 w 202054"/>
                <a:gd name="connsiteY0" fmla="*/ 139765 h 140137"/>
                <a:gd name="connsiteX1" fmla="*/ 147776 w 202054"/>
                <a:gd name="connsiteY1" fmla="*/ 127127 h 140137"/>
                <a:gd name="connsiteX2" fmla="*/ 190569 w 202054"/>
                <a:gd name="connsiteY2" fmla="*/ 75618 h 140137"/>
                <a:gd name="connsiteX3" fmla="*/ 190569 w 202054"/>
                <a:gd name="connsiteY3" fmla="*/ 47248 h 140137"/>
                <a:gd name="connsiteX4" fmla="*/ 200331 w 202054"/>
                <a:gd name="connsiteY4" fmla="*/ 28814 h 140137"/>
                <a:gd name="connsiteX5" fmla="*/ 169085 w 202054"/>
                <a:gd name="connsiteY5" fmla="*/ 33477 h 140137"/>
                <a:gd name="connsiteX6" fmla="*/ 180372 w 202054"/>
                <a:gd name="connsiteY6" fmla="*/ 12821 h 140137"/>
                <a:gd name="connsiteX7" fmla="*/ 148951 w 202054"/>
                <a:gd name="connsiteY7" fmla="*/ 11644 h 140137"/>
                <a:gd name="connsiteX8" fmla="*/ 133482 w 202054"/>
                <a:gd name="connsiteY8" fmla="*/ 30209 h 140137"/>
                <a:gd name="connsiteX9" fmla="*/ 140846 w 202054"/>
                <a:gd name="connsiteY9" fmla="*/ 14302 h 140137"/>
                <a:gd name="connsiteX10" fmla="*/ 110341 w 202054"/>
                <a:gd name="connsiteY10" fmla="*/ 14782 h 140137"/>
                <a:gd name="connsiteX11" fmla="*/ 71905 w 202054"/>
                <a:gd name="connsiteY11" fmla="*/ 62980 h 140137"/>
                <a:gd name="connsiteX12" fmla="*/ 46585 w 202054"/>
                <a:gd name="connsiteY12" fmla="*/ 67338 h 140137"/>
                <a:gd name="connsiteX13" fmla="*/ 62012 w 202054"/>
                <a:gd name="connsiteY13" fmla="*/ 48817 h 140137"/>
                <a:gd name="connsiteX14" fmla="*/ 63320 w 202054"/>
                <a:gd name="connsiteY14" fmla="*/ 33608 h 140137"/>
                <a:gd name="connsiteX15" fmla="*/ 44363 w 202054"/>
                <a:gd name="connsiteY15" fmla="*/ 35351 h 140137"/>
                <a:gd name="connsiteX16" fmla="*/ 22182 w 202054"/>
                <a:gd name="connsiteY16" fmla="*/ 51039 h 140137"/>
                <a:gd name="connsiteX17" fmla="*/ -1264 w 202054"/>
                <a:gd name="connsiteY17" fmla="*/ 96056 h 140137"/>
                <a:gd name="connsiteX18" fmla="*/ 19567 w 202054"/>
                <a:gd name="connsiteY18" fmla="*/ 139765 h 14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054" h="140137">
                  <a:moveTo>
                    <a:pt x="19567" y="139765"/>
                  </a:moveTo>
                  <a:cubicBezTo>
                    <a:pt x="48460" y="131355"/>
                    <a:pt x="121105" y="144123"/>
                    <a:pt x="147776" y="127127"/>
                  </a:cubicBezTo>
                  <a:cubicBezTo>
                    <a:pt x="172441" y="111614"/>
                    <a:pt x="171787" y="96230"/>
                    <a:pt x="190569" y="75618"/>
                  </a:cubicBezTo>
                  <a:cubicBezTo>
                    <a:pt x="200854" y="64331"/>
                    <a:pt x="199285" y="51824"/>
                    <a:pt x="190569" y="47248"/>
                  </a:cubicBezTo>
                  <a:cubicBezTo>
                    <a:pt x="191877" y="42890"/>
                    <a:pt x="200941" y="36963"/>
                    <a:pt x="200331" y="28814"/>
                  </a:cubicBezTo>
                  <a:cubicBezTo>
                    <a:pt x="199372" y="15261"/>
                    <a:pt x="182899" y="15435"/>
                    <a:pt x="169085" y="33477"/>
                  </a:cubicBezTo>
                  <a:cubicBezTo>
                    <a:pt x="162199" y="42193"/>
                    <a:pt x="175840" y="19750"/>
                    <a:pt x="180372" y="12821"/>
                  </a:cubicBezTo>
                  <a:cubicBezTo>
                    <a:pt x="191093" y="-3608"/>
                    <a:pt x="159716" y="-4916"/>
                    <a:pt x="148951" y="11644"/>
                  </a:cubicBezTo>
                  <a:cubicBezTo>
                    <a:pt x="143678" y="19706"/>
                    <a:pt x="134353" y="31647"/>
                    <a:pt x="133482" y="30209"/>
                  </a:cubicBezTo>
                  <a:cubicBezTo>
                    <a:pt x="135312" y="24644"/>
                    <a:pt x="137796" y="19310"/>
                    <a:pt x="140846" y="14302"/>
                  </a:cubicBezTo>
                  <a:cubicBezTo>
                    <a:pt x="149562" y="-296"/>
                    <a:pt x="119057" y="96"/>
                    <a:pt x="110341" y="14782"/>
                  </a:cubicBezTo>
                  <a:cubicBezTo>
                    <a:pt x="103499" y="26330"/>
                    <a:pt x="80577" y="51475"/>
                    <a:pt x="71905" y="62980"/>
                  </a:cubicBezTo>
                  <a:cubicBezTo>
                    <a:pt x="70031" y="64505"/>
                    <a:pt x="59615" y="64941"/>
                    <a:pt x="46585" y="67338"/>
                  </a:cubicBezTo>
                  <a:cubicBezTo>
                    <a:pt x="48851" y="60147"/>
                    <a:pt x="55955" y="54613"/>
                    <a:pt x="62012" y="48817"/>
                  </a:cubicBezTo>
                  <a:cubicBezTo>
                    <a:pt x="66675" y="44459"/>
                    <a:pt x="68811" y="38096"/>
                    <a:pt x="63320" y="33608"/>
                  </a:cubicBezTo>
                  <a:cubicBezTo>
                    <a:pt x="57829" y="29119"/>
                    <a:pt x="50246" y="31908"/>
                    <a:pt x="44363" y="35351"/>
                  </a:cubicBezTo>
                  <a:cubicBezTo>
                    <a:pt x="36563" y="39975"/>
                    <a:pt x="29154" y="45222"/>
                    <a:pt x="22182" y="51039"/>
                  </a:cubicBezTo>
                  <a:cubicBezTo>
                    <a:pt x="18477" y="54046"/>
                    <a:pt x="3574" y="80978"/>
                    <a:pt x="-1264" y="96056"/>
                  </a:cubicBezTo>
                  <a:cubicBezTo>
                    <a:pt x="-4140" y="105513"/>
                    <a:pt x="7931" y="143164"/>
                    <a:pt x="19567" y="139765"/>
                  </a:cubicBezTo>
                  <a:close/>
                </a:path>
              </a:pathLst>
            </a:custGeom>
            <a:solidFill>
              <a:srgbClr val="FBBCBE"/>
            </a:solidFill>
            <a:ln w="4352" cap="flat">
              <a:noFill/>
              <a:prstDash val="solid"/>
              <a:miter/>
            </a:ln>
          </p:spPr>
          <p:txBody>
            <a:bodyPr rtlCol="0" anchor="ctr"/>
            <a:lstStyle/>
            <a:p>
              <a:endParaRPr lang="en-IN"/>
            </a:p>
          </p:txBody>
        </p:sp>
        <p:sp>
          <p:nvSpPr>
            <p:cNvPr id="125" name="Freeform: Shape 124">
              <a:extLst>
                <a:ext uri="{FF2B5EF4-FFF2-40B4-BE49-F238E27FC236}">
                  <a16:creationId xmlns:a16="http://schemas.microsoft.com/office/drawing/2014/main" id="{DB5E89C1-610F-40E3-AE2C-53CB4B78CAEE}"/>
                </a:ext>
              </a:extLst>
            </p:cNvPr>
            <p:cNvSpPr/>
            <p:nvPr/>
          </p:nvSpPr>
          <p:spPr>
            <a:xfrm>
              <a:off x="7604339" y="4304277"/>
              <a:ext cx="448622" cy="655047"/>
            </a:xfrm>
            <a:custGeom>
              <a:avLst/>
              <a:gdLst>
                <a:gd name="connsiteX0" fmla="*/ 435040 w 448622"/>
                <a:gd name="connsiteY0" fmla="*/ 139454 h 655047"/>
                <a:gd name="connsiteX1" fmla="*/ 314066 w 448622"/>
                <a:gd name="connsiteY1" fmla="*/ 12204 h 655047"/>
                <a:gd name="connsiteX2" fmla="*/ 173220 w 448622"/>
                <a:gd name="connsiteY2" fmla="*/ 16911 h 655047"/>
                <a:gd name="connsiteX3" fmla="*/ 54512 w 448622"/>
                <a:gd name="connsiteY3" fmla="*/ 228528 h 655047"/>
                <a:gd name="connsiteX4" fmla="*/ 52246 w 448622"/>
                <a:gd name="connsiteY4" fmla="*/ 355909 h 655047"/>
                <a:gd name="connsiteX5" fmla="*/ 9234 w 448622"/>
                <a:gd name="connsiteY5" fmla="*/ 456532 h 655047"/>
                <a:gd name="connsiteX6" fmla="*/ 23179 w 448622"/>
                <a:gd name="connsiteY6" fmla="*/ 585612 h 655047"/>
                <a:gd name="connsiteX7" fmla="*/ 205381 w 448622"/>
                <a:gd name="connsiteY7" fmla="*/ 654728 h 655047"/>
                <a:gd name="connsiteX8" fmla="*/ 292146 w 448622"/>
                <a:gd name="connsiteY8" fmla="*/ 601169 h 655047"/>
                <a:gd name="connsiteX9" fmla="*/ 218760 w 448622"/>
                <a:gd name="connsiteY9" fmla="*/ 417268 h 655047"/>
                <a:gd name="connsiteX10" fmla="*/ 239547 w 448622"/>
                <a:gd name="connsiteY10" fmla="*/ 191661 h 655047"/>
                <a:gd name="connsiteX11" fmla="*/ 204684 w 448622"/>
                <a:gd name="connsiteY11" fmla="*/ 139628 h 655047"/>
                <a:gd name="connsiteX12" fmla="*/ 435040 w 448622"/>
                <a:gd name="connsiteY12" fmla="*/ 139454 h 65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622" h="655047">
                  <a:moveTo>
                    <a:pt x="435040" y="139454"/>
                  </a:moveTo>
                  <a:cubicBezTo>
                    <a:pt x="472126" y="115965"/>
                    <a:pt x="419875" y="-9629"/>
                    <a:pt x="314066" y="12204"/>
                  </a:cubicBezTo>
                  <a:cubicBezTo>
                    <a:pt x="314066" y="12204"/>
                    <a:pt x="238370" y="-18519"/>
                    <a:pt x="173220" y="16911"/>
                  </a:cubicBezTo>
                  <a:cubicBezTo>
                    <a:pt x="151431" y="28851"/>
                    <a:pt x="30500" y="93522"/>
                    <a:pt x="54512" y="228528"/>
                  </a:cubicBezTo>
                  <a:cubicBezTo>
                    <a:pt x="62487" y="273458"/>
                    <a:pt x="66845" y="311328"/>
                    <a:pt x="52246" y="355909"/>
                  </a:cubicBezTo>
                  <a:cubicBezTo>
                    <a:pt x="40828" y="390510"/>
                    <a:pt x="20564" y="421800"/>
                    <a:pt x="9234" y="456532"/>
                  </a:cubicBezTo>
                  <a:cubicBezTo>
                    <a:pt x="-5409" y="501418"/>
                    <a:pt x="-9374" y="548047"/>
                    <a:pt x="23179" y="585612"/>
                  </a:cubicBezTo>
                  <a:cubicBezTo>
                    <a:pt x="56429" y="624179"/>
                    <a:pt x="154525" y="652026"/>
                    <a:pt x="205381" y="654728"/>
                  </a:cubicBezTo>
                  <a:cubicBezTo>
                    <a:pt x="243294" y="656689"/>
                    <a:pt x="281992" y="641218"/>
                    <a:pt x="292146" y="601169"/>
                  </a:cubicBezTo>
                  <a:cubicBezTo>
                    <a:pt x="310493" y="528960"/>
                    <a:pt x="227127" y="482897"/>
                    <a:pt x="218760" y="417268"/>
                  </a:cubicBezTo>
                  <a:cubicBezTo>
                    <a:pt x="208693" y="338434"/>
                    <a:pt x="269877" y="272761"/>
                    <a:pt x="239547" y="191661"/>
                  </a:cubicBezTo>
                  <a:cubicBezTo>
                    <a:pt x="232225" y="171798"/>
                    <a:pt x="220285" y="153966"/>
                    <a:pt x="204684" y="139628"/>
                  </a:cubicBezTo>
                  <a:cubicBezTo>
                    <a:pt x="221200" y="130128"/>
                    <a:pt x="352720" y="191530"/>
                    <a:pt x="435040" y="139454"/>
                  </a:cubicBezTo>
                  <a:close/>
                </a:path>
              </a:pathLst>
            </a:custGeom>
            <a:solidFill>
              <a:srgbClr val="0C1540"/>
            </a:solidFill>
            <a:ln w="4352" cap="flat">
              <a:noFill/>
              <a:prstDash val="solid"/>
              <a:miter/>
            </a:ln>
          </p:spPr>
          <p:txBody>
            <a:bodyPr rtlCol="0" anchor="ctr"/>
            <a:lstStyle/>
            <a:p>
              <a:endParaRPr lang="en-IN"/>
            </a:p>
          </p:txBody>
        </p:sp>
        <p:sp>
          <p:nvSpPr>
            <p:cNvPr id="126" name="Freeform: Shape 125">
              <a:extLst>
                <a:ext uri="{FF2B5EF4-FFF2-40B4-BE49-F238E27FC236}">
                  <a16:creationId xmlns:a16="http://schemas.microsoft.com/office/drawing/2014/main" id="{EB8C7813-CC74-4D03-9FC3-A6F3489AF331}"/>
                </a:ext>
              </a:extLst>
            </p:cNvPr>
            <p:cNvSpPr/>
            <p:nvPr/>
          </p:nvSpPr>
          <p:spPr>
            <a:xfrm rot="10800000">
              <a:off x="6830895" y="5409590"/>
              <a:ext cx="812131" cy="620211"/>
            </a:xfrm>
            <a:custGeom>
              <a:avLst/>
              <a:gdLst>
                <a:gd name="connsiteX0" fmla="*/ -1694 w 812131"/>
                <a:gd name="connsiteY0" fmla="*/ -156 h 620211"/>
                <a:gd name="connsiteX1" fmla="*/ 810438 w 812131"/>
                <a:gd name="connsiteY1" fmla="*/ -156 h 620211"/>
                <a:gd name="connsiteX2" fmla="*/ 810438 w 812131"/>
                <a:gd name="connsiteY2" fmla="*/ 620055 h 620211"/>
                <a:gd name="connsiteX3" fmla="*/ -1694 w 812131"/>
                <a:gd name="connsiteY3" fmla="*/ 620055 h 620211"/>
              </a:gdLst>
              <a:ahLst/>
              <a:cxnLst>
                <a:cxn ang="0">
                  <a:pos x="connsiteX0" y="connsiteY0"/>
                </a:cxn>
                <a:cxn ang="0">
                  <a:pos x="connsiteX1" y="connsiteY1"/>
                </a:cxn>
                <a:cxn ang="0">
                  <a:pos x="connsiteX2" y="connsiteY2"/>
                </a:cxn>
                <a:cxn ang="0">
                  <a:pos x="connsiteX3" y="connsiteY3"/>
                </a:cxn>
              </a:cxnLst>
              <a:rect l="l" t="t" r="r" b="b"/>
              <a:pathLst>
                <a:path w="812131" h="620211">
                  <a:moveTo>
                    <a:pt x="-1694" y="-156"/>
                  </a:moveTo>
                  <a:lnTo>
                    <a:pt x="810438" y="-156"/>
                  </a:lnTo>
                  <a:lnTo>
                    <a:pt x="810438" y="620055"/>
                  </a:lnTo>
                  <a:lnTo>
                    <a:pt x="-1694" y="620055"/>
                  </a:lnTo>
                  <a:close/>
                </a:path>
              </a:pathLst>
            </a:custGeom>
            <a:solidFill>
              <a:srgbClr val="1D3599"/>
            </a:solidFill>
            <a:ln w="4352" cap="flat">
              <a:noFill/>
              <a:prstDash val="solid"/>
              <a:miter/>
            </a:ln>
          </p:spPr>
          <p:txBody>
            <a:bodyPr rtlCol="0" anchor="ctr"/>
            <a:lstStyle/>
            <a:p>
              <a:endParaRPr lang="en-IN"/>
            </a:p>
          </p:txBody>
        </p:sp>
        <p:sp>
          <p:nvSpPr>
            <p:cNvPr id="127" name="Freeform: Shape 126">
              <a:extLst>
                <a:ext uri="{FF2B5EF4-FFF2-40B4-BE49-F238E27FC236}">
                  <a16:creationId xmlns:a16="http://schemas.microsoft.com/office/drawing/2014/main" id="{1FF3AFF9-C646-4066-BB59-82763A441BC6}"/>
                </a:ext>
              </a:extLst>
            </p:cNvPr>
            <p:cNvSpPr/>
            <p:nvPr/>
          </p:nvSpPr>
          <p:spPr>
            <a:xfrm>
              <a:off x="7512160" y="5409328"/>
              <a:ext cx="235106" cy="620472"/>
            </a:xfrm>
            <a:custGeom>
              <a:avLst/>
              <a:gdLst>
                <a:gd name="connsiteX0" fmla="*/ -1476 w 235106"/>
                <a:gd name="connsiteY0" fmla="*/ 620317 h 620472"/>
                <a:gd name="connsiteX1" fmla="*/ 233413 w 235106"/>
                <a:gd name="connsiteY1" fmla="*/ 620317 h 620472"/>
                <a:gd name="connsiteX2" fmla="*/ 233413 w 235106"/>
                <a:gd name="connsiteY2" fmla="*/ 117506 h 620472"/>
                <a:gd name="connsiteX3" fmla="*/ 115968 w 235106"/>
                <a:gd name="connsiteY3" fmla="*/ -156 h 620472"/>
                <a:gd name="connsiteX4" fmla="*/ 115968 w 235106"/>
                <a:gd name="connsiteY4" fmla="*/ -156 h 620472"/>
                <a:gd name="connsiteX5" fmla="*/ -1694 w 235106"/>
                <a:gd name="connsiteY5" fmla="*/ 117506 h 62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106" h="620472">
                  <a:moveTo>
                    <a:pt x="-1476" y="620317"/>
                  </a:moveTo>
                  <a:lnTo>
                    <a:pt x="233413" y="620317"/>
                  </a:lnTo>
                  <a:lnTo>
                    <a:pt x="233413" y="117506"/>
                  </a:lnTo>
                  <a:cubicBezTo>
                    <a:pt x="233413" y="52609"/>
                    <a:pt x="180857" y="-34"/>
                    <a:pt x="115968" y="-156"/>
                  </a:cubicBezTo>
                  <a:lnTo>
                    <a:pt x="115968" y="-156"/>
                  </a:lnTo>
                  <a:cubicBezTo>
                    <a:pt x="50993" y="-156"/>
                    <a:pt x="-1694" y="52522"/>
                    <a:pt x="-1694" y="117506"/>
                  </a:cubicBezTo>
                  <a:close/>
                </a:path>
              </a:pathLst>
            </a:custGeom>
            <a:solidFill>
              <a:srgbClr val="2647C8"/>
            </a:solidFill>
            <a:ln w="4352" cap="flat">
              <a:noFill/>
              <a:prstDash val="solid"/>
              <a:miter/>
            </a:ln>
          </p:spPr>
          <p:txBody>
            <a:bodyPr rtlCol="0" anchor="ctr"/>
            <a:lstStyle/>
            <a:p>
              <a:endParaRPr lang="en-IN"/>
            </a:p>
          </p:txBody>
        </p:sp>
      </p:grpSp>
      <p:grpSp>
        <p:nvGrpSpPr>
          <p:cNvPr id="135" name="Group 134">
            <a:extLst>
              <a:ext uri="{FF2B5EF4-FFF2-40B4-BE49-F238E27FC236}">
                <a16:creationId xmlns:a16="http://schemas.microsoft.com/office/drawing/2014/main" id="{3A9598F2-16C6-4551-9617-14A58426765B}"/>
              </a:ext>
            </a:extLst>
          </p:cNvPr>
          <p:cNvGrpSpPr/>
          <p:nvPr/>
        </p:nvGrpSpPr>
        <p:grpSpPr>
          <a:xfrm>
            <a:off x="8724229" y="1621776"/>
            <a:ext cx="2965011" cy="4515277"/>
            <a:chOff x="8904134" y="1571868"/>
            <a:chExt cx="2965011" cy="4515277"/>
          </a:xfrm>
        </p:grpSpPr>
        <p:sp>
          <p:nvSpPr>
            <p:cNvPr id="130" name="Freeform: Shape 129">
              <a:extLst>
                <a:ext uri="{FF2B5EF4-FFF2-40B4-BE49-F238E27FC236}">
                  <a16:creationId xmlns:a16="http://schemas.microsoft.com/office/drawing/2014/main" id="{6DA828E5-2280-4626-A6C4-D9CEFAAD42BE}"/>
                </a:ext>
              </a:extLst>
            </p:cNvPr>
            <p:cNvSpPr/>
            <p:nvPr/>
          </p:nvSpPr>
          <p:spPr>
            <a:xfrm>
              <a:off x="9400512" y="1571868"/>
              <a:ext cx="2468633" cy="4515277"/>
            </a:xfrm>
            <a:custGeom>
              <a:avLst/>
              <a:gdLst>
                <a:gd name="connsiteX0" fmla="*/ 2357007 w 2468633"/>
                <a:gd name="connsiteY0" fmla="*/ 0 h 4515277"/>
                <a:gd name="connsiteX1" fmla="*/ 2468633 w 2468633"/>
                <a:gd name="connsiteY1" fmla="*/ 0 h 4515277"/>
                <a:gd name="connsiteX2" fmla="*/ 2468633 w 2468633"/>
                <a:gd name="connsiteY2" fmla="*/ 4515278 h 4515277"/>
                <a:gd name="connsiteX3" fmla="*/ 2357007 w 2468633"/>
                <a:gd name="connsiteY3" fmla="*/ 4515278 h 4515277"/>
                <a:gd name="connsiteX4" fmla="*/ 111625 w 2468633"/>
                <a:gd name="connsiteY4" fmla="*/ 4515278 h 4515277"/>
                <a:gd name="connsiteX5" fmla="*/ 0 w 2468633"/>
                <a:gd name="connsiteY5" fmla="*/ 4515278 h 4515277"/>
                <a:gd name="connsiteX6" fmla="*/ 0 w 2468633"/>
                <a:gd name="connsiteY6" fmla="*/ 0 h 4515277"/>
                <a:gd name="connsiteX7" fmla="*/ 111625 w 2468633"/>
                <a:gd name="connsiteY7" fmla="*/ 0 h 45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8633" h="4515277">
                  <a:moveTo>
                    <a:pt x="2357007" y="0"/>
                  </a:moveTo>
                  <a:cubicBezTo>
                    <a:pt x="2418657" y="0"/>
                    <a:pt x="2468633" y="0"/>
                    <a:pt x="2468633" y="0"/>
                  </a:cubicBezTo>
                  <a:lnTo>
                    <a:pt x="2468633" y="4515278"/>
                  </a:lnTo>
                  <a:cubicBezTo>
                    <a:pt x="2468633" y="4515278"/>
                    <a:pt x="2418657" y="4515278"/>
                    <a:pt x="2357007" y="4515278"/>
                  </a:cubicBezTo>
                  <a:lnTo>
                    <a:pt x="111625" y="4515278"/>
                  </a:lnTo>
                  <a:cubicBezTo>
                    <a:pt x="49976" y="4515278"/>
                    <a:pt x="0" y="4515278"/>
                    <a:pt x="0" y="4515278"/>
                  </a:cubicBezTo>
                  <a:lnTo>
                    <a:pt x="0" y="0"/>
                  </a:lnTo>
                  <a:cubicBezTo>
                    <a:pt x="0" y="0"/>
                    <a:pt x="49976" y="0"/>
                    <a:pt x="111625" y="0"/>
                  </a:cubicBezTo>
                  <a:close/>
                </a:path>
              </a:pathLst>
            </a:custGeom>
            <a:solidFill>
              <a:srgbClr val="1D3599"/>
            </a:solidFill>
            <a:ln w="8747" cap="flat">
              <a:noFill/>
              <a:prstDash val="solid"/>
              <a:miter/>
            </a:ln>
          </p:spPr>
          <p:txBody>
            <a:bodyPr rtlCol="0" anchor="ctr"/>
            <a:lstStyle/>
            <a:p>
              <a:endParaRPr lang="en-IN"/>
            </a:p>
          </p:txBody>
        </p:sp>
        <p:sp>
          <p:nvSpPr>
            <p:cNvPr id="131" name="Freeform: Shape 130">
              <a:extLst>
                <a:ext uri="{FF2B5EF4-FFF2-40B4-BE49-F238E27FC236}">
                  <a16:creationId xmlns:a16="http://schemas.microsoft.com/office/drawing/2014/main" id="{022946C5-BD34-4053-BEF4-C42F3EEE18F4}"/>
                </a:ext>
              </a:extLst>
            </p:cNvPr>
            <p:cNvSpPr/>
            <p:nvPr/>
          </p:nvSpPr>
          <p:spPr>
            <a:xfrm>
              <a:off x="9323994" y="1571868"/>
              <a:ext cx="2468633" cy="4515277"/>
            </a:xfrm>
            <a:custGeom>
              <a:avLst/>
              <a:gdLst>
                <a:gd name="connsiteX0" fmla="*/ 2357008 w 2468633"/>
                <a:gd name="connsiteY0" fmla="*/ 0 h 4515277"/>
                <a:gd name="connsiteX1" fmla="*/ 2468633 w 2468633"/>
                <a:gd name="connsiteY1" fmla="*/ 0 h 4515277"/>
                <a:gd name="connsiteX2" fmla="*/ 2468633 w 2468633"/>
                <a:gd name="connsiteY2" fmla="*/ 4515278 h 4515277"/>
                <a:gd name="connsiteX3" fmla="*/ 2357008 w 2468633"/>
                <a:gd name="connsiteY3" fmla="*/ 4515278 h 4515277"/>
                <a:gd name="connsiteX4" fmla="*/ 111626 w 2468633"/>
                <a:gd name="connsiteY4" fmla="*/ 4515278 h 4515277"/>
                <a:gd name="connsiteX5" fmla="*/ 0 w 2468633"/>
                <a:gd name="connsiteY5" fmla="*/ 4515278 h 4515277"/>
                <a:gd name="connsiteX6" fmla="*/ 0 w 2468633"/>
                <a:gd name="connsiteY6" fmla="*/ 0 h 4515277"/>
                <a:gd name="connsiteX7" fmla="*/ 111626 w 2468633"/>
                <a:gd name="connsiteY7" fmla="*/ 0 h 45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8633" h="4515277">
                  <a:moveTo>
                    <a:pt x="2357008" y="0"/>
                  </a:moveTo>
                  <a:cubicBezTo>
                    <a:pt x="2418657" y="0"/>
                    <a:pt x="2468633" y="0"/>
                    <a:pt x="2468633" y="0"/>
                  </a:cubicBezTo>
                  <a:lnTo>
                    <a:pt x="2468633" y="4515278"/>
                  </a:lnTo>
                  <a:cubicBezTo>
                    <a:pt x="2468633" y="4515278"/>
                    <a:pt x="2418657" y="4515278"/>
                    <a:pt x="2357008" y="4515278"/>
                  </a:cubicBezTo>
                  <a:lnTo>
                    <a:pt x="111626" y="4515278"/>
                  </a:lnTo>
                  <a:cubicBezTo>
                    <a:pt x="49976" y="4515278"/>
                    <a:pt x="0" y="4515278"/>
                    <a:pt x="0" y="4515278"/>
                  </a:cubicBezTo>
                  <a:lnTo>
                    <a:pt x="0" y="0"/>
                  </a:lnTo>
                  <a:cubicBezTo>
                    <a:pt x="0" y="0"/>
                    <a:pt x="49976" y="0"/>
                    <a:pt x="111626" y="0"/>
                  </a:cubicBezTo>
                  <a:close/>
                </a:path>
              </a:pathLst>
            </a:custGeom>
            <a:solidFill>
              <a:srgbClr val="2647C8"/>
            </a:solidFill>
            <a:ln w="8747" cap="flat">
              <a:noFill/>
              <a:prstDash val="solid"/>
              <a:miter/>
            </a:ln>
          </p:spPr>
          <p:txBody>
            <a:bodyPr rtlCol="0" anchor="ctr"/>
            <a:lstStyle/>
            <a:p>
              <a:endParaRPr lang="en-IN"/>
            </a:p>
          </p:txBody>
        </p:sp>
        <p:sp>
          <p:nvSpPr>
            <p:cNvPr id="132" name="Freeform: Shape 131">
              <a:extLst>
                <a:ext uri="{FF2B5EF4-FFF2-40B4-BE49-F238E27FC236}">
                  <a16:creationId xmlns:a16="http://schemas.microsoft.com/office/drawing/2014/main" id="{48D3B4B8-5EED-4431-91DC-4C226A815A6F}"/>
                </a:ext>
              </a:extLst>
            </p:cNvPr>
            <p:cNvSpPr/>
            <p:nvPr/>
          </p:nvSpPr>
          <p:spPr>
            <a:xfrm>
              <a:off x="9476242" y="1748455"/>
              <a:ext cx="2164135" cy="3922567"/>
            </a:xfrm>
            <a:custGeom>
              <a:avLst/>
              <a:gdLst>
                <a:gd name="connsiteX0" fmla="*/ 2066693 w 2164135"/>
                <a:gd name="connsiteY0" fmla="*/ 0 h 3922567"/>
                <a:gd name="connsiteX1" fmla="*/ 2164136 w 2164135"/>
                <a:gd name="connsiteY1" fmla="*/ 0 h 3922567"/>
                <a:gd name="connsiteX2" fmla="*/ 2164136 w 2164135"/>
                <a:gd name="connsiteY2" fmla="*/ 3922568 h 3922567"/>
                <a:gd name="connsiteX3" fmla="*/ 2066693 w 2164135"/>
                <a:gd name="connsiteY3" fmla="*/ 3922568 h 3922567"/>
                <a:gd name="connsiteX4" fmla="*/ 97443 w 2164135"/>
                <a:gd name="connsiteY4" fmla="*/ 3922568 h 3922567"/>
                <a:gd name="connsiteX5" fmla="*/ 0 w 2164135"/>
                <a:gd name="connsiteY5" fmla="*/ 3922568 h 3922567"/>
                <a:gd name="connsiteX6" fmla="*/ 0 w 2164135"/>
                <a:gd name="connsiteY6" fmla="*/ 0 h 3922567"/>
                <a:gd name="connsiteX7" fmla="*/ 97443 w 2164135"/>
                <a:gd name="connsiteY7" fmla="*/ 0 h 392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4135" h="3922567">
                  <a:moveTo>
                    <a:pt x="2066693" y="0"/>
                  </a:moveTo>
                  <a:cubicBezTo>
                    <a:pt x="2120510" y="0"/>
                    <a:pt x="2164136" y="0"/>
                    <a:pt x="2164136" y="0"/>
                  </a:cubicBezTo>
                  <a:lnTo>
                    <a:pt x="2164136" y="3922568"/>
                  </a:lnTo>
                  <a:cubicBezTo>
                    <a:pt x="2164136" y="3922568"/>
                    <a:pt x="2120510" y="3922568"/>
                    <a:pt x="2066693" y="3922568"/>
                  </a:cubicBezTo>
                  <a:lnTo>
                    <a:pt x="97443" y="3922568"/>
                  </a:lnTo>
                  <a:cubicBezTo>
                    <a:pt x="43627" y="3922568"/>
                    <a:pt x="0" y="3922568"/>
                    <a:pt x="0" y="3922568"/>
                  </a:cubicBezTo>
                  <a:lnTo>
                    <a:pt x="0" y="0"/>
                  </a:lnTo>
                  <a:cubicBezTo>
                    <a:pt x="0" y="0"/>
                    <a:pt x="43627" y="0"/>
                    <a:pt x="97443" y="0"/>
                  </a:cubicBezTo>
                  <a:close/>
                </a:path>
              </a:pathLst>
            </a:custGeom>
            <a:solidFill>
              <a:srgbClr val="120D80"/>
            </a:solidFill>
            <a:ln w="8747" cap="flat">
              <a:noFill/>
              <a:prstDash val="solid"/>
              <a:miter/>
            </a:ln>
          </p:spPr>
          <p:txBody>
            <a:bodyPr rtlCol="0" anchor="ctr"/>
            <a:lstStyle/>
            <a:p>
              <a:endParaRPr lang="en-IN"/>
            </a:p>
          </p:txBody>
        </p:sp>
        <p:sp>
          <p:nvSpPr>
            <p:cNvPr id="133" name="Freeform: Shape 132">
              <a:extLst>
                <a:ext uri="{FF2B5EF4-FFF2-40B4-BE49-F238E27FC236}">
                  <a16:creationId xmlns:a16="http://schemas.microsoft.com/office/drawing/2014/main" id="{EFF67F66-3ADC-48D0-993A-E139104CCE0B}"/>
                </a:ext>
              </a:extLst>
            </p:cNvPr>
            <p:cNvSpPr/>
            <p:nvPr/>
          </p:nvSpPr>
          <p:spPr>
            <a:xfrm>
              <a:off x="10218925" y="1601722"/>
              <a:ext cx="678683" cy="279895"/>
            </a:xfrm>
            <a:custGeom>
              <a:avLst/>
              <a:gdLst>
                <a:gd name="connsiteX0" fmla="*/ 79933 w 678683"/>
                <a:gd name="connsiteY0" fmla="*/ 0 h 279895"/>
                <a:gd name="connsiteX1" fmla="*/ 598751 w 678683"/>
                <a:gd name="connsiteY1" fmla="*/ 0 h 279895"/>
                <a:gd name="connsiteX2" fmla="*/ 678684 w 678683"/>
                <a:gd name="connsiteY2" fmla="*/ 79933 h 279895"/>
                <a:gd name="connsiteX3" fmla="*/ 678684 w 678683"/>
                <a:gd name="connsiteY3" fmla="*/ 199963 h 279895"/>
                <a:gd name="connsiteX4" fmla="*/ 598751 w 678683"/>
                <a:gd name="connsiteY4" fmla="*/ 279896 h 279895"/>
                <a:gd name="connsiteX5" fmla="*/ 79933 w 678683"/>
                <a:gd name="connsiteY5" fmla="*/ 279896 h 279895"/>
                <a:gd name="connsiteX6" fmla="*/ 0 w 678683"/>
                <a:gd name="connsiteY6" fmla="*/ 199963 h 279895"/>
                <a:gd name="connsiteX7" fmla="*/ 0 w 678683"/>
                <a:gd name="connsiteY7" fmla="*/ 79845 h 279895"/>
                <a:gd name="connsiteX8" fmla="*/ 79845 w 678683"/>
                <a:gd name="connsiteY8" fmla="*/ 0 h 279895"/>
                <a:gd name="connsiteX9" fmla="*/ 79933 w 678683"/>
                <a:gd name="connsiteY9" fmla="*/ 0 h 27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8683" h="279895">
                  <a:moveTo>
                    <a:pt x="79933" y="0"/>
                  </a:moveTo>
                  <a:lnTo>
                    <a:pt x="598751" y="0"/>
                  </a:lnTo>
                  <a:cubicBezTo>
                    <a:pt x="642894" y="0"/>
                    <a:pt x="678684" y="35787"/>
                    <a:pt x="678684" y="79933"/>
                  </a:cubicBezTo>
                  <a:lnTo>
                    <a:pt x="678684" y="199963"/>
                  </a:lnTo>
                  <a:cubicBezTo>
                    <a:pt x="678684" y="244109"/>
                    <a:pt x="642894" y="279896"/>
                    <a:pt x="598751" y="279896"/>
                  </a:cubicBezTo>
                  <a:lnTo>
                    <a:pt x="79933" y="279896"/>
                  </a:lnTo>
                  <a:cubicBezTo>
                    <a:pt x="35790" y="279896"/>
                    <a:pt x="0" y="244109"/>
                    <a:pt x="0" y="199963"/>
                  </a:cubicBezTo>
                  <a:lnTo>
                    <a:pt x="0" y="79845"/>
                  </a:lnTo>
                  <a:cubicBezTo>
                    <a:pt x="0" y="35748"/>
                    <a:pt x="35747" y="0"/>
                    <a:pt x="79845" y="0"/>
                  </a:cubicBezTo>
                  <a:cubicBezTo>
                    <a:pt x="79871" y="0"/>
                    <a:pt x="79906" y="0"/>
                    <a:pt x="79933" y="0"/>
                  </a:cubicBezTo>
                  <a:close/>
                </a:path>
              </a:pathLst>
            </a:custGeom>
            <a:solidFill>
              <a:srgbClr val="2647C8"/>
            </a:solidFill>
            <a:ln w="8747" cap="flat">
              <a:noFill/>
              <a:prstDash val="solid"/>
              <a:miter/>
            </a:ln>
          </p:spPr>
          <p:txBody>
            <a:bodyPr rtlCol="0" anchor="ctr"/>
            <a:lstStyle/>
            <a:p>
              <a:endParaRPr lang="en-IN"/>
            </a:p>
          </p:txBody>
        </p:sp>
        <p:sp>
          <p:nvSpPr>
            <p:cNvPr id="134" name="Speech Bubble: Rectangle 133">
              <a:extLst>
                <a:ext uri="{FF2B5EF4-FFF2-40B4-BE49-F238E27FC236}">
                  <a16:creationId xmlns:a16="http://schemas.microsoft.com/office/drawing/2014/main" id="{E114466F-58D0-4DBF-99F6-C62E66576AE8}"/>
                </a:ext>
              </a:extLst>
            </p:cNvPr>
            <p:cNvSpPr/>
            <p:nvPr/>
          </p:nvSpPr>
          <p:spPr>
            <a:xfrm>
              <a:off x="8904134" y="2117388"/>
              <a:ext cx="2671720" cy="2578176"/>
            </a:xfrm>
            <a:prstGeom prst="wedgeRectCallout">
              <a:avLst>
                <a:gd name="adj1" fmla="val -61788"/>
                <a:gd name="adj2" fmla="val 36491"/>
              </a:avLst>
            </a:prstGeom>
            <a:solidFill>
              <a:schemeClr val="accent6"/>
            </a:solidFill>
            <a:ln w="8747" cap="flat">
              <a:noFill/>
              <a:prstDash val="solid"/>
              <a:miter/>
            </a:ln>
          </p:spPr>
          <p:txBody>
            <a:bodyPr rtlCol="0" anchor="ctr"/>
            <a:lstStyle/>
            <a:p>
              <a:endParaRPr lang="en-IN"/>
            </a:p>
          </p:txBody>
        </p:sp>
      </p:grpSp>
      <p:sp>
        <p:nvSpPr>
          <p:cNvPr id="20" name="Rectangle 19">
            <a:extLst>
              <a:ext uri="{FF2B5EF4-FFF2-40B4-BE49-F238E27FC236}">
                <a16:creationId xmlns:a16="http://schemas.microsoft.com/office/drawing/2014/main" id="{169EA39B-EC23-4E00-AA19-FCD591D1708E}"/>
              </a:ext>
            </a:extLst>
          </p:cNvPr>
          <p:cNvSpPr/>
          <p:nvPr/>
        </p:nvSpPr>
        <p:spPr>
          <a:xfrm>
            <a:off x="8796150" y="2591851"/>
            <a:ext cx="2635222" cy="1616533"/>
          </a:xfrm>
          <a:prstGeom prst="rect">
            <a:avLst/>
          </a:prstGeom>
        </p:spPr>
        <p:txBody>
          <a:bodyPr wrap="square">
            <a:spAutoFit/>
          </a:bodyPr>
          <a:lstStyle/>
          <a:p>
            <a:pPr marL="126997" defTabSz="1219170">
              <a:lnSpc>
                <a:spcPct val="115000"/>
              </a:lnSpc>
              <a:spcBef>
                <a:spcPts val="600"/>
              </a:spcBef>
              <a:spcAft>
                <a:spcPts val="600"/>
              </a:spcAft>
              <a:buSzPct val="100000"/>
            </a:pPr>
            <a:r>
              <a:rPr lang="en-US" sz="2200" kern="0" dirty="0">
                <a:solidFill>
                  <a:schemeClr val="bg1"/>
                </a:solidFill>
                <a:latin typeface="Arial" panose="020B0604020202020204" pitchFamily="34" charset="0"/>
                <a:ea typeface="Montserrat"/>
                <a:cs typeface="Arial" panose="020B0604020202020204" pitchFamily="34" charset="0"/>
                <a:sym typeface="Montserrat"/>
              </a:rPr>
              <a:t>Can you name any common domain extensions? </a:t>
            </a:r>
          </a:p>
        </p:txBody>
      </p:sp>
    </p:spTree>
    <p:extLst>
      <p:ext uri="{BB962C8B-B14F-4D97-AF65-F5344CB8AC3E}">
        <p14:creationId xmlns:p14="http://schemas.microsoft.com/office/powerpoint/2010/main" val="682960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4</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9445248" cy="1089529"/>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What do these extensions mean?  Match them to the definitions</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sp>
        <p:nvSpPr>
          <p:cNvPr id="8" name="Rectangle 7">
            <a:extLst>
              <a:ext uri="{FF2B5EF4-FFF2-40B4-BE49-F238E27FC236}">
                <a16:creationId xmlns:a16="http://schemas.microsoft.com/office/drawing/2014/main" id="{56CE8019-8C7F-467E-AC98-DF17E23CCB8C}"/>
              </a:ext>
            </a:extLst>
          </p:cNvPr>
          <p:cNvSpPr/>
          <p:nvPr/>
        </p:nvSpPr>
        <p:spPr>
          <a:xfrm>
            <a:off x="839788" y="1516479"/>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7438B0-0E6A-4F67-AAAE-EB1905D5ED77}"/>
              </a:ext>
            </a:extLst>
          </p:cNvPr>
          <p:cNvSpPr/>
          <p:nvPr/>
        </p:nvSpPr>
        <p:spPr>
          <a:xfrm>
            <a:off x="839788" y="2134754"/>
            <a:ext cx="215233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en-US" sz="1600" b="1" dirty="0">
                <a:solidFill>
                  <a:schemeClr val="tx1"/>
                </a:solidFill>
                <a:latin typeface="Arial" panose="020B0604020202020204" pitchFamily="34" charset="0"/>
                <a:cs typeface="Arial" panose="020B0604020202020204" pitchFamily="34" charset="0"/>
              </a:rPr>
              <a:t>.org</a:t>
            </a:r>
          </a:p>
        </p:txBody>
      </p:sp>
      <p:sp>
        <p:nvSpPr>
          <p:cNvPr id="11" name="Rectangle 10">
            <a:extLst>
              <a:ext uri="{FF2B5EF4-FFF2-40B4-BE49-F238E27FC236}">
                <a16:creationId xmlns:a16="http://schemas.microsoft.com/office/drawing/2014/main" id="{ADDE3247-B2D8-4C4F-8129-21732D77C9BE}"/>
              </a:ext>
            </a:extLst>
          </p:cNvPr>
          <p:cNvSpPr/>
          <p:nvPr/>
        </p:nvSpPr>
        <p:spPr>
          <a:xfrm>
            <a:off x="839788" y="2713874"/>
            <a:ext cx="215233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en-US" sz="1600" b="1" dirty="0">
                <a:solidFill>
                  <a:schemeClr val="tx1"/>
                </a:solidFill>
                <a:latin typeface="Arial" panose="020B0604020202020204" pitchFamily="34" charset="0"/>
                <a:cs typeface="Arial" panose="020B0604020202020204" pitchFamily="34" charset="0"/>
              </a:rPr>
              <a:t>.com</a:t>
            </a:r>
          </a:p>
        </p:txBody>
      </p:sp>
      <p:sp>
        <p:nvSpPr>
          <p:cNvPr id="12" name="Rectangle 11">
            <a:extLst>
              <a:ext uri="{FF2B5EF4-FFF2-40B4-BE49-F238E27FC236}">
                <a16:creationId xmlns:a16="http://schemas.microsoft.com/office/drawing/2014/main" id="{A125A98D-85B0-475F-AF8B-80243AAC1E17}"/>
              </a:ext>
            </a:extLst>
          </p:cNvPr>
          <p:cNvSpPr/>
          <p:nvPr/>
        </p:nvSpPr>
        <p:spPr>
          <a:xfrm>
            <a:off x="839788" y="3292994"/>
            <a:ext cx="215233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en-US" sz="1600" b="1" dirty="0" err="1">
                <a:solidFill>
                  <a:schemeClr val="tx1"/>
                </a:solidFill>
                <a:latin typeface="Arial" panose="020B0604020202020204" pitchFamily="34" charset="0"/>
                <a:cs typeface="Arial" panose="020B0604020202020204" pitchFamily="34" charset="0"/>
              </a:rPr>
              <a:t>.net</a:t>
            </a:r>
            <a:endParaRPr lang="en-US" sz="1600" b="1"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B6210DE-46A6-4DD7-BCE6-D9BD19681551}"/>
              </a:ext>
            </a:extLst>
          </p:cNvPr>
          <p:cNvSpPr/>
          <p:nvPr/>
        </p:nvSpPr>
        <p:spPr>
          <a:xfrm>
            <a:off x="839788" y="3872114"/>
            <a:ext cx="215233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en-US" sz="1600" b="1" dirty="0">
                <a:solidFill>
                  <a:schemeClr val="tx1"/>
                </a:solidFill>
                <a:latin typeface="Arial" panose="020B0604020202020204" pitchFamily="34" charset="0"/>
                <a:cs typeface="Arial" panose="020B0604020202020204" pitchFamily="34" charset="0"/>
              </a:rPr>
              <a:t>.</a:t>
            </a:r>
            <a:r>
              <a:rPr lang="en-US" sz="1600" b="1" dirty="0" err="1">
                <a:solidFill>
                  <a:schemeClr val="tx1"/>
                </a:solidFill>
                <a:latin typeface="Arial" panose="020B0604020202020204" pitchFamily="34" charset="0"/>
                <a:cs typeface="Arial" panose="020B0604020202020204" pitchFamily="34" charset="0"/>
              </a:rPr>
              <a:t>edu</a:t>
            </a:r>
            <a:endParaRPr lang="en-US" sz="1600" b="1"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1AAB7F6-DA35-45C2-8F6B-B90571431EAA}"/>
              </a:ext>
            </a:extLst>
          </p:cNvPr>
          <p:cNvSpPr/>
          <p:nvPr/>
        </p:nvSpPr>
        <p:spPr>
          <a:xfrm>
            <a:off x="839788" y="4451234"/>
            <a:ext cx="215233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en-US" sz="1600" b="1" dirty="0">
                <a:solidFill>
                  <a:schemeClr val="tx1"/>
                </a:solidFill>
                <a:latin typeface="Arial" panose="020B0604020202020204" pitchFamily="34" charset="0"/>
                <a:cs typeface="Arial" panose="020B0604020202020204" pitchFamily="34" charset="0"/>
              </a:rPr>
              <a:t>.gov.in</a:t>
            </a:r>
          </a:p>
        </p:txBody>
      </p:sp>
      <p:sp>
        <p:nvSpPr>
          <p:cNvPr id="15" name="Rectangle 14">
            <a:extLst>
              <a:ext uri="{FF2B5EF4-FFF2-40B4-BE49-F238E27FC236}">
                <a16:creationId xmlns:a16="http://schemas.microsoft.com/office/drawing/2014/main" id="{550E8DAF-455E-46C2-A0F4-D51D280B77A5}"/>
              </a:ext>
            </a:extLst>
          </p:cNvPr>
          <p:cNvSpPr/>
          <p:nvPr/>
        </p:nvSpPr>
        <p:spPr>
          <a:xfrm>
            <a:off x="839788" y="5030354"/>
            <a:ext cx="215233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en-US" sz="1600" b="1" dirty="0">
                <a:solidFill>
                  <a:schemeClr val="tx1"/>
                </a:solidFill>
                <a:latin typeface="Arial" panose="020B0604020202020204" pitchFamily="34" charset="0"/>
                <a:cs typeface="Arial" panose="020B0604020202020204" pitchFamily="34" charset="0"/>
              </a:rPr>
              <a:t>.in</a:t>
            </a:r>
          </a:p>
        </p:txBody>
      </p:sp>
      <p:sp>
        <p:nvSpPr>
          <p:cNvPr id="16" name="Rectangle 15">
            <a:extLst>
              <a:ext uri="{FF2B5EF4-FFF2-40B4-BE49-F238E27FC236}">
                <a16:creationId xmlns:a16="http://schemas.microsoft.com/office/drawing/2014/main" id="{78C212FE-D084-4D98-959F-5A1C1F35B5C7}"/>
              </a:ext>
            </a:extLst>
          </p:cNvPr>
          <p:cNvSpPr/>
          <p:nvPr/>
        </p:nvSpPr>
        <p:spPr>
          <a:xfrm>
            <a:off x="839788" y="5609474"/>
            <a:ext cx="215233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en-US" sz="1600" b="1" dirty="0">
                <a:solidFill>
                  <a:schemeClr val="tx1"/>
                </a:solidFill>
                <a:latin typeface="Arial" panose="020B0604020202020204" pitchFamily="34" charset="0"/>
                <a:cs typeface="Arial" panose="020B0604020202020204" pitchFamily="34" charset="0"/>
              </a:rPr>
              <a:t>.co.in</a:t>
            </a:r>
          </a:p>
        </p:txBody>
      </p:sp>
      <p:sp>
        <p:nvSpPr>
          <p:cNvPr id="17" name="Rectangle 16">
            <a:extLst>
              <a:ext uri="{FF2B5EF4-FFF2-40B4-BE49-F238E27FC236}">
                <a16:creationId xmlns:a16="http://schemas.microsoft.com/office/drawing/2014/main" id="{B2808F6C-9908-4F9E-AEC4-0C4F1E0D18D6}"/>
              </a:ext>
            </a:extLst>
          </p:cNvPr>
          <p:cNvSpPr/>
          <p:nvPr/>
        </p:nvSpPr>
        <p:spPr>
          <a:xfrm>
            <a:off x="3745548" y="2134754"/>
            <a:ext cx="633825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US" sz="1600" dirty="0">
                <a:solidFill>
                  <a:schemeClr val="tx1"/>
                </a:solidFill>
                <a:latin typeface="Arial" panose="020B0604020202020204" pitchFamily="34" charset="0"/>
                <a:cs typeface="Arial" panose="020B0604020202020204" pitchFamily="34" charset="0"/>
              </a:rPr>
              <a:t>Official domain extension of India</a:t>
            </a:r>
          </a:p>
        </p:txBody>
      </p:sp>
      <p:sp>
        <p:nvSpPr>
          <p:cNvPr id="18" name="Rectangle 17">
            <a:extLst>
              <a:ext uri="{FF2B5EF4-FFF2-40B4-BE49-F238E27FC236}">
                <a16:creationId xmlns:a16="http://schemas.microsoft.com/office/drawing/2014/main" id="{C85D9CD9-FC9F-4129-93C8-CEF4CE9C0BC0}"/>
              </a:ext>
            </a:extLst>
          </p:cNvPr>
          <p:cNvSpPr/>
          <p:nvPr/>
        </p:nvSpPr>
        <p:spPr>
          <a:xfrm>
            <a:off x="3745548" y="2713874"/>
            <a:ext cx="633825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US" sz="1600" dirty="0">
                <a:solidFill>
                  <a:schemeClr val="tx1"/>
                </a:solidFill>
                <a:latin typeface="Arial" panose="020B0604020202020204" pitchFamily="34" charset="0"/>
                <a:cs typeface="Arial" panose="020B0604020202020204" pitchFamily="34" charset="0"/>
              </a:rPr>
              <a:t>A Government of India website</a:t>
            </a:r>
          </a:p>
        </p:txBody>
      </p:sp>
      <p:sp>
        <p:nvSpPr>
          <p:cNvPr id="19" name="Rectangle 18">
            <a:extLst>
              <a:ext uri="{FF2B5EF4-FFF2-40B4-BE49-F238E27FC236}">
                <a16:creationId xmlns:a16="http://schemas.microsoft.com/office/drawing/2014/main" id="{79AF0034-28B7-4967-9599-4094DEC9B572}"/>
              </a:ext>
            </a:extLst>
          </p:cNvPr>
          <p:cNvSpPr/>
          <p:nvPr/>
        </p:nvSpPr>
        <p:spPr>
          <a:xfrm>
            <a:off x="3745548" y="3292994"/>
            <a:ext cx="633825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US" sz="1600" dirty="0">
                <a:solidFill>
                  <a:schemeClr val="tx1"/>
                </a:solidFill>
                <a:latin typeface="Arial" panose="020B0604020202020204" pitchFamily="34" charset="0"/>
                <a:cs typeface="Arial" panose="020B0604020202020204" pitchFamily="34" charset="0"/>
              </a:rPr>
              <a:t>A business or commercial website</a:t>
            </a:r>
          </a:p>
        </p:txBody>
      </p:sp>
      <p:sp>
        <p:nvSpPr>
          <p:cNvPr id="20" name="Rectangle 19">
            <a:extLst>
              <a:ext uri="{FF2B5EF4-FFF2-40B4-BE49-F238E27FC236}">
                <a16:creationId xmlns:a16="http://schemas.microsoft.com/office/drawing/2014/main" id="{1491594E-14C7-45C8-85A0-5BA62FBF4E6E}"/>
              </a:ext>
            </a:extLst>
          </p:cNvPr>
          <p:cNvSpPr/>
          <p:nvPr/>
        </p:nvSpPr>
        <p:spPr>
          <a:xfrm>
            <a:off x="3745548" y="3872114"/>
            <a:ext cx="633825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US" sz="1600" dirty="0">
                <a:solidFill>
                  <a:schemeClr val="tx1"/>
                </a:solidFill>
                <a:latin typeface="Arial" panose="020B0604020202020204" pitchFamily="34" charset="0"/>
                <a:cs typeface="Arial" panose="020B0604020202020204" pitchFamily="34" charset="0"/>
              </a:rPr>
              <a:t>For banks, registered companies, and trademarks in India</a:t>
            </a:r>
          </a:p>
        </p:txBody>
      </p:sp>
      <p:sp>
        <p:nvSpPr>
          <p:cNvPr id="21" name="Rectangle 20">
            <a:extLst>
              <a:ext uri="{FF2B5EF4-FFF2-40B4-BE49-F238E27FC236}">
                <a16:creationId xmlns:a16="http://schemas.microsoft.com/office/drawing/2014/main" id="{314BD12A-ED69-489D-B65C-3EBE29F92E99}"/>
              </a:ext>
            </a:extLst>
          </p:cNvPr>
          <p:cNvSpPr/>
          <p:nvPr/>
        </p:nvSpPr>
        <p:spPr>
          <a:xfrm>
            <a:off x="3745548" y="4451234"/>
            <a:ext cx="633825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US" sz="1600" dirty="0">
                <a:solidFill>
                  <a:schemeClr val="tx1"/>
                </a:solidFill>
                <a:latin typeface="Arial" panose="020B0604020202020204" pitchFamily="34" charset="0"/>
                <a:cs typeface="Arial" panose="020B0604020202020204" pitchFamily="34" charset="0"/>
              </a:rPr>
              <a:t>An advocacy website such as a not-for-profit </a:t>
            </a:r>
            <a:r>
              <a:rPr lang="en-US" sz="1600" dirty="0" err="1">
                <a:solidFill>
                  <a:schemeClr val="tx1"/>
                </a:solidFill>
                <a:latin typeface="Arial" panose="020B0604020202020204" pitchFamily="34" charset="0"/>
                <a:cs typeface="Arial" panose="020B0604020202020204" pitchFamily="34" charset="0"/>
              </a:rPr>
              <a:t>organisation</a:t>
            </a:r>
            <a:endParaRPr lang="en-US" sz="1600" dirty="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2701ADEA-CD3A-4B57-A82B-1513CCDCFF80}"/>
              </a:ext>
            </a:extLst>
          </p:cNvPr>
          <p:cNvSpPr/>
          <p:nvPr/>
        </p:nvSpPr>
        <p:spPr>
          <a:xfrm>
            <a:off x="3745548" y="5030354"/>
            <a:ext cx="633825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US" sz="1600" dirty="0">
                <a:solidFill>
                  <a:schemeClr val="tx1"/>
                </a:solidFill>
                <a:latin typeface="Arial" panose="020B0604020202020204" pitchFamily="34" charset="0"/>
                <a:cs typeface="Arial" panose="020B0604020202020204" pitchFamily="34" charset="0"/>
              </a:rPr>
              <a:t>A site affiliated with a higher education institution</a:t>
            </a:r>
          </a:p>
        </p:txBody>
      </p:sp>
      <p:sp>
        <p:nvSpPr>
          <p:cNvPr id="23" name="Rectangle 22">
            <a:extLst>
              <a:ext uri="{FF2B5EF4-FFF2-40B4-BE49-F238E27FC236}">
                <a16:creationId xmlns:a16="http://schemas.microsoft.com/office/drawing/2014/main" id="{182470F8-8146-4BAD-8CEA-274D3E8B49F3}"/>
              </a:ext>
            </a:extLst>
          </p:cNvPr>
          <p:cNvSpPr/>
          <p:nvPr/>
        </p:nvSpPr>
        <p:spPr>
          <a:xfrm>
            <a:off x="3745548" y="5609474"/>
            <a:ext cx="633825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US" sz="1600" dirty="0">
                <a:solidFill>
                  <a:schemeClr val="tx1"/>
                </a:solidFill>
                <a:latin typeface="Arial" panose="020B0604020202020204" pitchFamily="34" charset="0"/>
                <a:cs typeface="Arial" panose="020B0604020202020204" pitchFamily="34" charset="0"/>
              </a:rPr>
              <a:t>The website of a network </a:t>
            </a:r>
            <a:r>
              <a:rPr lang="en-US" sz="1600" dirty="0" err="1">
                <a:solidFill>
                  <a:schemeClr val="tx1"/>
                </a:solidFill>
                <a:latin typeface="Arial" panose="020B0604020202020204" pitchFamily="34" charset="0"/>
                <a:cs typeface="Arial" panose="020B0604020202020204" pitchFamily="34" charset="0"/>
              </a:rPr>
              <a:t>organisation</a:t>
            </a:r>
            <a:r>
              <a:rPr lang="en-US" sz="1600" dirty="0">
                <a:solidFill>
                  <a:schemeClr val="tx1"/>
                </a:solidFill>
                <a:latin typeface="Arial" panose="020B0604020202020204" pitchFamily="34" charset="0"/>
                <a:cs typeface="Arial" panose="020B0604020202020204" pitchFamily="34" charset="0"/>
              </a:rPr>
              <a:t> or internet service provider</a:t>
            </a:r>
          </a:p>
        </p:txBody>
      </p:sp>
      <p:sp>
        <p:nvSpPr>
          <p:cNvPr id="24" name="TextBox 23">
            <a:extLst>
              <a:ext uri="{FF2B5EF4-FFF2-40B4-BE49-F238E27FC236}">
                <a16:creationId xmlns:a16="http://schemas.microsoft.com/office/drawing/2014/main" id="{2FBB6D4F-E63C-48AC-8F7C-B68930F8607C}"/>
              </a:ext>
            </a:extLst>
          </p:cNvPr>
          <p:cNvSpPr txBox="1"/>
          <p:nvPr/>
        </p:nvSpPr>
        <p:spPr>
          <a:xfrm>
            <a:off x="839788" y="1712852"/>
            <a:ext cx="3750342" cy="369332"/>
          </a:xfrm>
          <a:prstGeom prst="rect">
            <a:avLst/>
          </a:prstGeom>
          <a:noFill/>
        </p:spPr>
        <p:txBody>
          <a:bodyPr wrap="square">
            <a:spAutoFit/>
          </a:bodyPr>
          <a:lstStyle/>
          <a:p>
            <a:r>
              <a:rPr lang="en-US" b="1" dirty="0">
                <a:solidFill>
                  <a:srgbClr val="0064DF"/>
                </a:solidFill>
                <a:latin typeface="Arial" panose="020B0604020202020204" pitchFamily="34" charset="0"/>
                <a:cs typeface="Arial" panose="020B0604020202020204" pitchFamily="34" charset="0"/>
              </a:rPr>
              <a:t>Domain Extension</a:t>
            </a:r>
            <a:endParaRPr lang="en-IN" b="1" dirty="0">
              <a:solidFill>
                <a:srgbClr val="0064DF"/>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1FBB1FE-7E5D-466F-A3CC-E5B890411617}"/>
              </a:ext>
            </a:extLst>
          </p:cNvPr>
          <p:cNvSpPr txBox="1"/>
          <p:nvPr/>
        </p:nvSpPr>
        <p:spPr>
          <a:xfrm>
            <a:off x="3735388" y="1712852"/>
            <a:ext cx="2203132" cy="369332"/>
          </a:xfrm>
          <a:prstGeom prst="rect">
            <a:avLst/>
          </a:prstGeom>
          <a:noFill/>
        </p:spPr>
        <p:txBody>
          <a:bodyPr wrap="square">
            <a:spAutoFit/>
          </a:bodyPr>
          <a:lstStyle/>
          <a:p>
            <a:r>
              <a:rPr lang="en-US" b="1" dirty="0">
                <a:solidFill>
                  <a:srgbClr val="0064DF"/>
                </a:solidFill>
                <a:latin typeface="Arial" panose="020B0604020202020204" pitchFamily="34" charset="0"/>
                <a:cs typeface="Arial" panose="020B0604020202020204" pitchFamily="34" charset="0"/>
              </a:rPr>
              <a:t>Its Meaning</a:t>
            </a:r>
          </a:p>
        </p:txBody>
      </p:sp>
    </p:spTree>
    <p:extLst>
      <p:ext uri="{BB962C8B-B14F-4D97-AF65-F5344CB8AC3E}">
        <p14:creationId xmlns:p14="http://schemas.microsoft.com/office/powerpoint/2010/main" val="3957851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B3F1C39-6EC1-49CF-BD00-906B5DFE374D}"/>
              </a:ext>
            </a:extLst>
          </p:cNvPr>
          <p:cNvSpPr/>
          <p:nvPr/>
        </p:nvSpPr>
        <p:spPr>
          <a:xfrm>
            <a:off x="597137" y="4636769"/>
            <a:ext cx="8234348" cy="19097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5</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Watch out!</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5B6B4135-4367-4042-991C-6768E15855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0163" y="2037766"/>
            <a:ext cx="7037407" cy="4531345"/>
          </a:xfrm>
          <a:prstGeom prst="rect">
            <a:avLst/>
          </a:prstGeom>
        </p:spPr>
      </p:pic>
      <p:sp>
        <p:nvSpPr>
          <p:cNvPr id="11" name="Rectangle 10">
            <a:extLst>
              <a:ext uri="{FF2B5EF4-FFF2-40B4-BE49-F238E27FC236}">
                <a16:creationId xmlns:a16="http://schemas.microsoft.com/office/drawing/2014/main" id="{EB063596-2371-4ACE-9C92-07ADF22CE6FD}"/>
              </a:ext>
            </a:extLst>
          </p:cNvPr>
          <p:cNvSpPr/>
          <p:nvPr/>
        </p:nvSpPr>
        <p:spPr>
          <a:xfrm>
            <a:off x="597137" y="1242049"/>
            <a:ext cx="8662610" cy="416204"/>
          </a:xfrm>
          <a:prstGeom prst="rect">
            <a:avLst/>
          </a:prstGeom>
        </p:spPr>
        <p:txBody>
          <a:bodyPr wrap="square">
            <a:spAutoFit/>
          </a:bodyPr>
          <a:lstStyle/>
          <a:p>
            <a:pPr marL="126997" defTabSz="1219170">
              <a:lnSpc>
                <a:spcPct val="115000"/>
              </a:lnSpc>
              <a:spcBef>
                <a:spcPts val="600"/>
              </a:spcBef>
              <a:spcAft>
                <a:spcPts val="600"/>
              </a:spcAft>
              <a:buSzPct val="100000"/>
            </a:pPr>
            <a:r>
              <a:rPr lang="en-US" sz="2000" b="1" kern="0" dirty="0">
                <a:latin typeface="Arial" panose="020B0604020202020204" pitchFamily="34" charset="0"/>
                <a:ea typeface="Montserrat"/>
                <a:cs typeface="Arial" panose="020B0604020202020204" pitchFamily="34" charset="0"/>
                <a:sym typeface="Montserrat"/>
              </a:rPr>
              <a:t>Top Most Abused Domain Names as of February 2022</a:t>
            </a:r>
          </a:p>
        </p:txBody>
      </p:sp>
      <p:sp>
        <p:nvSpPr>
          <p:cNvPr id="12" name="Rectangle 11">
            <a:extLst>
              <a:ext uri="{FF2B5EF4-FFF2-40B4-BE49-F238E27FC236}">
                <a16:creationId xmlns:a16="http://schemas.microsoft.com/office/drawing/2014/main" id="{BE8A1443-CFE0-4AC0-931E-8104AAABB371}"/>
              </a:ext>
            </a:extLst>
          </p:cNvPr>
          <p:cNvSpPr/>
          <p:nvPr/>
        </p:nvSpPr>
        <p:spPr>
          <a:xfrm>
            <a:off x="597137" y="4762653"/>
            <a:ext cx="4213026" cy="1658018"/>
          </a:xfrm>
          <a:prstGeom prst="rect">
            <a:avLst/>
          </a:prstGeom>
        </p:spPr>
        <p:txBody>
          <a:bodyPr wrap="square">
            <a:spAutoFit/>
          </a:bodyPr>
          <a:lstStyle/>
          <a:p>
            <a:pPr marL="126997" defTabSz="1219170">
              <a:lnSpc>
                <a:spcPct val="115000"/>
              </a:lnSpc>
              <a:spcBef>
                <a:spcPts val="600"/>
              </a:spcBef>
              <a:spcAft>
                <a:spcPts val="600"/>
              </a:spcAft>
              <a:buSzPct val="100000"/>
            </a:pPr>
            <a:r>
              <a:rPr lang="en-US" kern="0" dirty="0">
                <a:latin typeface="Arial" panose="020B0604020202020204" pitchFamily="34" charset="0"/>
                <a:ea typeface="Montserrat"/>
                <a:cs typeface="Arial" panose="020B0604020202020204" pitchFamily="34" charset="0"/>
                <a:sym typeface="Montserrat"/>
              </a:rPr>
              <a:t>If you see a domain extension like this in your email inbox, it is best to flag the email as spam and block the sender. Do not click on the email or on any link in the body of the email. </a:t>
            </a:r>
          </a:p>
        </p:txBody>
      </p:sp>
      <p:sp>
        <p:nvSpPr>
          <p:cNvPr id="13" name="Rectangle 12">
            <a:extLst>
              <a:ext uri="{FF2B5EF4-FFF2-40B4-BE49-F238E27FC236}">
                <a16:creationId xmlns:a16="http://schemas.microsoft.com/office/drawing/2014/main" id="{F3C0BDF5-BED6-4C7A-B865-03D28ADF9D91}"/>
              </a:ext>
            </a:extLst>
          </p:cNvPr>
          <p:cNvSpPr/>
          <p:nvPr/>
        </p:nvSpPr>
        <p:spPr>
          <a:xfrm>
            <a:off x="839788" y="1759352"/>
            <a:ext cx="1810815" cy="503155"/>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32000" tIns="0" rtlCol="0" anchor="ctr"/>
          <a:lstStyle/>
          <a:p>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cn</a:t>
            </a:r>
            <a:endParaRPr lang="en-IN" sz="32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DAA80B4-01B4-4557-A4E4-FFED7E8CBB94}"/>
              </a:ext>
            </a:extLst>
          </p:cNvPr>
          <p:cNvSpPr/>
          <p:nvPr/>
        </p:nvSpPr>
        <p:spPr>
          <a:xfrm>
            <a:off x="839788" y="2326511"/>
            <a:ext cx="1810815" cy="503155"/>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32000" tIns="0" rtlCol="0" anchor="ctr"/>
          <a:lstStyle/>
          <a:p>
            <a:r>
              <a:rPr lang="en-US" sz="3200" dirty="0">
                <a:latin typeface="Arial" panose="020B0604020202020204" pitchFamily="34" charset="0"/>
                <a:cs typeface="Arial" panose="020B0604020202020204" pitchFamily="34" charset="0"/>
              </a:rPr>
              <a:t>.surf</a:t>
            </a:r>
            <a:endParaRPr lang="en-IN" sz="32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51087FAB-8774-4EB4-8371-E464EE3EAC63}"/>
              </a:ext>
            </a:extLst>
          </p:cNvPr>
          <p:cNvSpPr/>
          <p:nvPr/>
        </p:nvSpPr>
        <p:spPr>
          <a:xfrm>
            <a:off x="839788" y="2893670"/>
            <a:ext cx="1810815" cy="50315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32000" tIns="0" rtlCol="0" anchor="ctr"/>
          <a:lstStyle/>
          <a:p>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gq</a:t>
            </a:r>
            <a:endParaRPr lang="en-IN" sz="32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96F6B2E-E431-43F9-80CB-E919EFDAD9DB}"/>
              </a:ext>
            </a:extLst>
          </p:cNvPr>
          <p:cNvSpPr/>
          <p:nvPr/>
        </p:nvSpPr>
        <p:spPr>
          <a:xfrm>
            <a:off x="839788" y="3460829"/>
            <a:ext cx="1810815" cy="503155"/>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32000" tIns="0" rtlCol="0" anchor="ctr"/>
          <a:lstStyle/>
          <a:p>
            <a:r>
              <a:rPr lang="en-US" sz="3200" dirty="0">
                <a:latin typeface="Arial" panose="020B0604020202020204" pitchFamily="34" charset="0"/>
                <a:cs typeface="Arial" panose="020B0604020202020204" pitchFamily="34" charset="0"/>
              </a:rPr>
              <a:t>.ga</a:t>
            </a:r>
            <a:endParaRPr lang="en-IN" sz="32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5FE25F9-A22B-4255-A2DC-C6C39ECCE755}"/>
              </a:ext>
            </a:extLst>
          </p:cNvPr>
          <p:cNvSpPr/>
          <p:nvPr/>
        </p:nvSpPr>
        <p:spPr>
          <a:xfrm>
            <a:off x="839788" y="4027988"/>
            <a:ext cx="1810815" cy="50315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32000" tIns="0" rtlCol="0" anchor="ctr"/>
          <a:lstStyle/>
          <a:p>
            <a:r>
              <a:rPr lang="en-US" sz="3200" dirty="0">
                <a:latin typeface="Arial" panose="020B0604020202020204" pitchFamily="34" charset="0"/>
                <a:cs typeface="Arial" panose="020B0604020202020204" pitchFamily="34" charset="0"/>
              </a:rPr>
              <a:t>.casa</a:t>
            </a:r>
            <a:endParaRPr lang="en-I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6621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E6CAF-03FB-466E-811B-77C808126DBD}"/>
              </a:ext>
            </a:extLst>
          </p:cNvPr>
          <p:cNvPicPr>
            <a:picLocks noChangeAspect="1"/>
          </p:cNvPicPr>
          <p:nvPr/>
        </p:nvPicPr>
        <p:blipFill rotWithShape="1">
          <a:blip r:embed="rId3"/>
          <a:srcRect t="6295" b="13336"/>
          <a:stretch/>
        </p:blipFill>
        <p:spPr>
          <a:xfrm>
            <a:off x="0" y="0"/>
            <a:ext cx="12192000" cy="6535678"/>
          </a:xfrm>
          <a:prstGeom prst="rect">
            <a:avLst/>
          </a:prstGeom>
        </p:spPr>
      </p:pic>
      <p:sp>
        <p:nvSpPr>
          <p:cNvPr id="5" name="Footer Placeholder 4">
            <a:extLst>
              <a:ext uri="{FF2B5EF4-FFF2-40B4-BE49-F238E27FC236}">
                <a16:creationId xmlns:a16="http://schemas.microsoft.com/office/drawing/2014/main" id="{CC154E30-CB88-474D-B92F-F1A8D9376F8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sp>
        <p:nvSpPr>
          <p:cNvPr id="4" name="Slide Number Placeholder 3">
            <a:extLst>
              <a:ext uri="{FF2B5EF4-FFF2-40B4-BE49-F238E27FC236}">
                <a16:creationId xmlns:a16="http://schemas.microsoft.com/office/drawing/2014/main" id="{2AD70F57-5864-4223-9239-5D1BA1BAB1B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F9C9C-BF1B-1D48-A1E3-EB2A40351E54}"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itle 1">
            <a:extLst>
              <a:ext uri="{FF2B5EF4-FFF2-40B4-BE49-F238E27FC236}">
                <a16:creationId xmlns:a16="http://schemas.microsoft.com/office/drawing/2014/main" id="{CEF88CF5-54E0-418B-A313-966A8831BACC}"/>
              </a:ext>
            </a:extLst>
          </p:cNvPr>
          <p:cNvSpPr txBox="1">
            <a:spLocks/>
          </p:cNvSpPr>
          <p:nvPr/>
        </p:nvSpPr>
        <p:spPr>
          <a:xfrm>
            <a:off x="705749" y="307757"/>
            <a:ext cx="11242411" cy="857102"/>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How can you tell if a website is safe?</a:t>
            </a:r>
            <a:endParaRPr lang="en-IN" sz="3600" b="1" dirty="0">
              <a:solidFill>
                <a:schemeClr val="bg1"/>
              </a:solidFill>
              <a:ea typeface="Montserrat"/>
              <a:sym typeface="Montserrat"/>
            </a:endParaRPr>
          </a:p>
        </p:txBody>
      </p:sp>
      <p:sp>
        <p:nvSpPr>
          <p:cNvPr id="10" name="Rectangle 9">
            <a:extLst>
              <a:ext uri="{FF2B5EF4-FFF2-40B4-BE49-F238E27FC236}">
                <a16:creationId xmlns:a16="http://schemas.microsoft.com/office/drawing/2014/main" id="{30ACB876-8925-4F88-926B-54BEFCF5923B}"/>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
        <p:nvSpPr>
          <p:cNvPr id="14" name="Rectangle 13">
            <a:extLst>
              <a:ext uri="{FF2B5EF4-FFF2-40B4-BE49-F238E27FC236}">
                <a16:creationId xmlns:a16="http://schemas.microsoft.com/office/drawing/2014/main" id="{8049C60F-D6CC-41C7-83F1-B13FF8D11A04}"/>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4"/>
            <a:extLst>
              <a:ext uri="{FF2B5EF4-FFF2-40B4-BE49-F238E27FC236}">
                <a16:creationId xmlns:a16="http://schemas.microsoft.com/office/drawing/2014/main" id="{70A1674D-B647-4139-9E89-9A090158D0E3}"/>
              </a:ext>
            </a:extLst>
          </p:cNvPr>
          <p:cNvSpPr/>
          <p:nvPr/>
        </p:nvSpPr>
        <p:spPr>
          <a:xfrm>
            <a:off x="3319594" y="2071389"/>
            <a:ext cx="5435599" cy="905633"/>
          </a:xfrm>
          <a:prstGeom prst="rect">
            <a:avLst/>
          </a:prstGeom>
        </p:spPr>
        <p:txBody>
          <a:bodyPr wrap="square">
            <a:spAutoFit/>
          </a:bodyPr>
          <a:lstStyle/>
          <a:p>
            <a:pPr marL="126997" algn="ctr" defTabSz="1219170">
              <a:lnSpc>
                <a:spcPct val="115000"/>
              </a:lnSpc>
              <a:spcBef>
                <a:spcPts val="600"/>
              </a:spcBef>
              <a:spcAft>
                <a:spcPts val="600"/>
              </a:spcAft>
              <a:buSzPct val="100000"/>
            </a:pPr>
            <a:r>
              <a:rPr lang="en-US" sz="2400" b="1" kern="0" dirty="0">
                <a:solidFill>
                  <a:srgbClr val="0064E0"/>
                </a:solidFill>
                <a:latin typeface="Arial" panose="020B0604020202020204" pitchFamily="34" charset="0"/>
                <a:ea typeface="Montserrat"/>
                <a:cs typeface="Arial" panose="020B0604020202020204" pitchFamily="34" charset="0"/>
                <a:sym typeface="Montserrat"/>
              </a:rPr>
              <a:t>Five signs that can help you tell whether a website is safe or not.</a:t>
            </a:r>
          </a:p>
        </p:txBody>
      </p:sp>
      <p:sp>
        <p:nvSpPr>
          <p:cNvPr id="2" name="Rectangle: Rounded Corners 1">
            <a:hlinkClick r:id="rId4"/>
            <a:extLst>
              <a:ext uri="{FF2B5EF4-FFF2-40B4-BE49-F238E27FC236}">
                <a16:creationId xmlns:a16="http://schemas.microsoft.com/office/drawing/2014/main" id="{9DDC2F62-26D5-4474-A790-0476CACA20A1}"/>
              </a:ext>
            </a:extLst>
          </p:cNvPr>
          <p:cNvSpPr/>
          <p:nvPr/>
        </p:nvSpPr>
        <p:spPr>
          <a:xfrm>
            <a:off x="4338320" y="3229890"/>
            <a:ext cx="3545840" cy="755174"/>
          </a:xfrm>
          <a:prstGeom prst="roundRect">
            <a:avLst>
              <a:gd name="adj" fmla="val 50000"/>
            </a:avLst>
          </a:prstGeom>
          <a:gradFill flip="none" rotWithShape="1">
            <a:gsLst>
              <a:gs pos="0">
                <a:srgbClr val="0064DF">
                  <a:shade val="30000"/>
                  <a:satMod val="115000"/>
                </a:srgbClr>
              </a:gs>
              <a:gs pos="50000">
                <a:srgbClr val="0064DF">
                  <a:shade val="67500"/>
                  <a:satMod val="115000"/>
                </a:srgbClr>
              </a:gs>
              <a:gs pos="100000">
                <a:srgbClr val="0064DF">
                  <a:shade val="100000"/>
                  <a:satMod val="115000"/>
                </a:srgbClr>
              </a:gs>
            </a:gsLst>
            <a:lin ang="16200000" scaled="1"/>
            <a:tileRect/>
          </a:gra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Click here</a:t>
            </a:r>
            <a:endParaRPr lang="en-IN" sz="2800" dirty="0"/>
          </a:p>
        </p:txBody>
      </p:sp>
    </p:spTree>
    <p:extLst>
      <p:ext uri="{BB962C8B-B14F-4D97-AF65-F5344CB8AC3E}">
        <p14:creationId xmlns:p14="http://schemas.microsoft.com/office/powerpoint/2010/main" val="605110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7</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5 Signs of a Safe Website</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C0BDF5-BED6-4C7A-B865-03D28ADF9D91}"/>
              </a:ext>
            </a:extLst>
          </p:cNvPr>
          <p:cNvSpPr/>
          <p:nvPr/>
        </p:nvSpPr>
        <p:spPr>
          <a:xfrm>
            <a:off x="6346131" y="1791643"/>
            <a:ext cx="1437699" cy="503155"/>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r>
              <a:rPr lang="en-US" sz="2000" dirty="0">
                <a:latin typeface="Arial" panose="020B0604020202020204" pitchFamily="34" charset="0"/>
                <a:cs typeface="Arial" panose="020B0604020202020204" pitchFamily="34" charset="0"/>
              </a:rPr>
              <a:t>Look</a:t>
            </a:r>
            <a:endParaRPr lang="en-IN" sz="20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DAA80B4-01B4-4557-A4E4-FFED7E8CBB94}"/>
              </a:ext>
            </a:extLst>
          </p:cNvPr>
          <p:cNvSpPr/>
          <p:nvPr/>
        </p:nvSpPr>
        <p:spPr>
          <a:xfrm>
            <a:off x="6346131" y="2788512"/>
            <a:ext cx="1437699" cy="503155"/>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r>
              <a:rPr lang="en-US" sz="2000" dirty="0">
                <a:latin typeface="Arial" panose="020B0604020202020204" pitchFamily="34" charset="0"/>
                <a:cs typeface="Arial" panose="020B0604020202020204" pitchFamily="34" charset="0"/>
              </a:rPr>
              <a:t>Check</a:t>
            </a:r>
            <a:endParaRPr lang="en-IN" sz="20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51087FAB-8774-4EB4-8371-E464EE3EAC63}"/>
              </a:ext>
            </a:extLst>
          </p:cNvPr>
          <p:cNvSpPr/>
          <p:nvPr/>
        </p:nvSpPr>
        <p:spPr>
          <a:xfrm>
            <a:off x="6346131" y="3785381"/>
            <a:ext cx="1437699" cy="50315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r>
              <a:rPr lang="en-US" sz="2000" dirty="0">
                <a:latin typeface="Arial" panose="020B0604020202020204" pitchFamily="34" charset="0"/>
                <a:cs typeface="Arial" panose="020B0604020202020204" pitchFamily="34" charset="0"/>
              </a:rPr>
              <a:t>Find</a:t>
            </a:r>
            <a:endParaRPr lang="en-IN" sz="20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96F6B2E-E431-43F9-80CB-E919EFDAD9DB}"/>
              </a:ext>
            </a:extLst>
          </p:cNvPr>
          <p:cNvSpPr/>
          <p:nvPr/>
        </p:nvSpPr>
        <p:spPr>
          <a:xfrm>
            <a:off x="6346131" y="4782250"/>
            <a:ext cx="1437699" cy="503155"/>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r>
              <a:rPr lang="en-US" sz="2000" dirty="0">
                <a:latin typeface="Arial" panose="020B0604020202020204" pitchFamily="34" charset="0"/>
                <a:cs typeface="Arial" panose="020B0604020202020204" pitchFamily="34" charset="0"/>
              </a:rPr>
              <a:t>Verify</a:t>
            </a:r>
            <a:endParaRPr lang="en-IN" sz="2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5FE25F9-A22B-4255-A2DC-C6C39ECCE755}"/>
              </a:ext>
            </a:extLst>
          </p:cNvPr>
          <p:cNvSpPr/>
          <p:nvPr/>
        </p:nvSpPr>
        <p:spPr>
          <a:xfrm>
            <a:off x="6346131" y="5779119"/>
            <a:ext cx="1437699" cy="50315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r>
              <a:rPr lang="en-US" sz="2000" dirty="0">
                <a:latin typeface="Arial" panose="020B0604020202020204" pitchFamily="34" charset="0"/>
                <a:cs typeface="Arial" panose="020B0604020202020204" pitchFamily="34" charset="0"/>
              </a:rPr>
              <a:t>Know</a:t>
            </a:r>
            <a:endParaRPr lang="en-IN" sz="20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199AECA9-192F-48A6-8802-FE788145E601}"/>
              </a:ext>
            </a:extLst>
          </p:cNvPr>
          <p:cNvPicPr>
            <a:picLocks noChangeAspect="1"/>
          </p:cNvPicPr>
          <p:nvPr/>
        </p:nvPicPr>
        <p:blipFill>
          <a:blip r:embed="rId3"/>
          <a:srcRect/>
          <a:stretch/>
        </p:blipFill>
        <p:spPr>
          <a:xfrm>
            <a:off x="1767592" y="1809634"/>
            <a:ext cx="4326678" cy="4454650"/>
          </a:xfrm>
          <a:prstGeom prst="rect">
            <a:avLst/>
          </a:prstGeom>
        </p:spPr>
      </p:pic>
      <p:sp>
        <p:nvSpPr>
          <p:cNvPr id="19" name="Oval 18">
            <a:extLst>
              <a:ext uri="{FF2B5EF4-FFF2-40B4-BE49-F238E27FC236}">
                <a16:creationId xmlns:a16="http://schemas.microsoft.com/office/drawing/2014/main" id="{299A22B1-8DDA-473D-ABDF-1F48007EC2DA}"/>
              </a:ext>
            </a:extLst>
          </p:cNvPr>
          <p:cNvSpPr/>
          <p:nvPr/>
        </p:nvSpPr>
        <p:spPr>
          <a:xfrm>
            <a:off x="455149" y="5046134"/>
            <a:ext cx="1218151" cy="1218151"/>
          </a:xfrm>
          <a:prstGeom prst="ellipse">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A0E9654-A691-4616-ABE6-4A420CDACA85}"/>
              </a:ext>
            </a:extLst>
          </p:cNvPr>
          <p:cNvSpPr/>
          <p:nvPr/>
        </p:nvSpPr>
        <p:spPr>
          <a:xfrm>
            <a:off x="7783830" y="1809634"/>
            <a:ext cx="375034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US" sz="1600" dirty="0">
                <a:solidFill>
                  <a:schemeClr val="tx1"/>
                </a:solidFill>
                <a:latin typeface="Arial" panose="020B0604020202020204" pitchFamily="34" charset="0"/>
                <a:cs typeface="Arial" panose="020B0604020202020204" pitchFamily="34" charset="0"/>
              </a:rPr>
              <a:t>Look for the “S” in HTTPS</a:t>
            </a:r>
          </a:p>
        </p:txBody>
      </p:sp>
      <p:sp>
        <p:nvSpPr>
          <p:cNvPr id="21" name="Rectangle 20">
            <a:extLst>
              <a:ext uri="{FF2B5EF4-FFF2-40B4-BE49-F238E27FC236}">
                <a16:creationId xmlns:a16="http://schemas.microsoft.com/office/drawing/2014/main" id="{A77B1381-E2D8-4406-B2D0-0A84CD24E58D}"/>
              </a:ext>
            </a:extLst>
          </p:cNvPr>
          <p:cNvSpPr/>
          <p:nvPr/>
        </p:nvSpPr>
        <p:spPr>
          <a:xfrm>
            <a:off x="7783830" y="2806503"/>
            <a:ext cx="375034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US" sz="1600" dirty="0">
                <a:solidFill>
                  <a:schemeClr val="tx1"/>
                </a:solidFill>
                <a:latin typeface="Arial" panose="020B0604020202020204" pitchFamily="34" charset="0"/>
                <a:cs typeface="Arial" panose="020B0604020202020204" pitchFamily="34" charset="0"/>
              </a:rPr>
              <a:t>Check for a website privacy policy</a:t>
            </a:r>
          </a:p>
        </p:txBody>
      </p:sp>
      <p:sp>
        <p:nvSpPr>
          <p:cNvPr id="22" name="Rectangle 21">
            <a:extLst>
              <a:ext uri="{FF2B5EF4-FFF2-40B4-BE49-F238E27FC236}">
                <a16:creationId xmlns:a16="http://schemas.microsoft.com/office/drawing/2014/main" id="{281C7E10-18FD-418C-81E3-E6635851230D}"/>
              </a:ext>
            </a:extLst>
          </p:cNvPr>
          <p:cNvSpPr/>
          <p:nvPr/>
        </p:nvSpPr>
        <p:spPr>
          <a:xfrm>
            <a:off x="7783830" y="3803372"/>
            <a:ext cx="375034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IN" sz="1600" dirty="0">
                <a:solidFill>
                  <a:schemeClr val="tx1"/>
                </a:solidFill>
                <a:latin typeface="Arial" panose="020B0604020202020204" pitchFamily="34" charset="0"/>
                <a:cs typeface="Arial" panose="020B0604020202020204" pitchFamily="34" charset="0"/>
              </a:rPr>
              <a:t>Find their contact information</a:t>
            </a:r>
          </a:p>
        </p:txBody>
      </p:sp>
      <p:sp>
        <p:nvSpPr>
          <p:cNvPr id="24" name="Rectangle 23">
            <a:extLst>
              <a:ext uri="{FF2B5EF4-FFF2-40B4-BE49-F238E27FC236}">
                <a16:creationId xmlns:a16="http://schemas.microsoft.com/office/drawing/2014/main" id="{11EED406-2AB8-43EF-8087-B4DF5418C92E}"/>
              </a:ext>
            </a:extLst>
          </p:cNvPr>
          <p:cNvSpPr/>
          <p:nvPr/>
        </p:nvSpPr>
        <p:spPr>
          <a:xfrm>
            <a:off x="7783830" y="4800241"/>
            <a:ext cx="375034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IN" sz="1600" dirty="0">
                <a:solidFill>
                  <a:schemeClr val="tx1"/>
                </a:solidFill>
                <a:latin typeface="Arial" panose="020B0604020202020204" pitchFamily="34" charset="0"/>
                <a:cs typeface="Arial" panose="020B0604020202020204" pitchFamily="34" charset="0"/>
              </a:rPr>
              <a:t>Verify their trust seal</a:t>
            </a:r>
          </a:p>
        </p:txBody>
      </p:sp>
      <p:sp>
        <p:nvSpPr>
          <p:cNvPr id="25" name="Rectangle 24">
            <a:extLst>
              <a:ext uri="{FF2B5EF4-FFF2-40B4-BE49-F238E27FC236}">
                <a16:creationId xmlns:a16="http://schemas.microsoft.com/office/drawing/2014/main" id="{340DE6C8-FE8C-4DE2-8BD2-2150D810C94C}"/>
              </a:ext>
            </a:extLst>
          </p:cNvPr>
          <p:cNvSpPr/>
          <p:nvPr/>
        </p:nvSpPr>
        <p:spPr>
          <a:xfrm>
            <a:off x="7783830" y="5797110"/>
            <a:ext cx="3750342" cy="48516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US" sz="1600" dirty="0">
                <a:solidFill>
                  <a:schemeClr val="tx1"/>
                </a:solidFill>
                <a:latin typeface="Arial" panose="020B0604020202020204" pitchFamily="34" charset="0"/>
                <a:cs typeface="Arial" panose="020B0604020202020204" pitchFamily="34" charset="0"/>
              </a:rPr>
              <a:t>Know the signs of website malware</a:t>
            </a:r>
          </a:p>
        </p:txBody>
      </p:sp>
      <p:grpSp>
        <p:nvGrpSpPr>
          <p:cNvPr id="8" name="Group 7">
            <a:extLst>
              <a:ext uri="{FF2B5EF4-FFF2-40B4-BE49-F238E27FC236}">
                <a16:creationId xmlns:a16="http://schemas.microsoft.com/office/drawing/2014/main" id="{4CAEDA4C-A7E4-4022-B97C-C1EA72DEFB5F}"/>
              </a:ext>
            </a:extLst>
          </p:cNvPr>
          <p:cNvGrpSpPr/>
          <p:nvPr/>
        </p:nvGrpSpPr>
        <p:grpSpPr>
          <a:xfrm>
            <a:off x="6958300" y="2328136"/>
            <a:ext cx="213360" cy="303326"/>
            <a:chOff x="6958300" y="2328136"/>
            <a:chExt cx="213360" cy="303326"/>
          </a:xfrm>
        </p:grpSpPr>
        <p:sp>
          <p:nvSpPr>
            <p:cNvPr id="7" name="Arrow: Chevron 6">
              <a:extLst>
                <a:ext uri="{FF2B5EF4-FFF2-40B4-BE49-F238E27FC236}">
                  <a16:creationId xmlns:a16="http://schemas.microsoft.com/office/drawing/2014/main" id="{27A8F68D-6217-4438-A665-C53394F71F8C}"/>
                </a:ext>
              </a:extLst>
            </p:cNvPr>
            <p:cNvSpPr/>
            <p:nvPr/>
          </p:nvSpPr>
          <p:spPr>
            <a:xfrm rot="5400000">
              <a:off x="6975173" y="2311263"/>
              <a:ext cx="179614" cy="213360"/>
            </a:xfrm>
            <a:prstGeom prst="chevron">
              <a:avLst>
                <a:gd name="adj" fmla="val 36212"/>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sp>
          <p:nvSpPr>
            <p:cNvPr id="26" name="Arrow: Chevron 25">
              <a:extLst>
                <a:ext uri="{FF2B5EF4-FFF2-40B4-BE49-F238E27FC236}">
                  <a16:creationId xmlns:a16="http://schemas.microsoft.com/office/drawing/2014/main" id="{94E7BFBC-C289-4D8E-A52B-697B1227B7B7}"/>
                </a:ext>
              </a:extLst>
            </p:cNvPr>
            <p:cNvSpPr/>
            <p:nvPr/>
          </p:nvSpPr>
          <p:spPr>
            <a:xfrm rot="5400000">
              <a:off x="6975173" y="2434975"/>
              <a:ext cx="179614" cy="213360"/>
            </a:xfrm>
            <a:prstGeom prst="chevron">
              <a:avLst>
                <a:gd name="adj" fmla="val 36212"/>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C3C29C06-A999-4B81-A120-057A0613FCDD}"/>
              </a:ext>
            </a:extLst>
          </p:cNvPr>
          <p:cNvGrpSpPr/>
          <p:nvPr/>
        </p:nvGrpSpPr>
        <p:grpSpPr>
          <a:xfrm>
            <a:off x="6958300" y="3320641"/>
            <a:ext cx="213360" cy="303326"/>
            <a:chOff x="6958300" y="2328136"/>
            <a:chExt cx="213360" cy="303326"/>
          </a:xfrm>
        </p:grpSpPr>
        <p:sp>
          <p:nvSpPr>
            <p:cNvPr id="28" name="Arrow: Chevron 27">
              <a:extLst>
                <a:ext uri="{FF2B5EF4-FFF2-40B4-BE49-F238E27FC236}">
                  <a16:creationId xmlns:a16="http://schemas.microsoft.com/office/drawing/2014/main" id="{52CA76C0-2B57-4AD7-8EF3-2A6202EC034B}"/>
                </a:ext>
              </a:extLst>
            </p:cNvPr>
            <p:cNvSpPr/>
            <p:nvPr/>
          </p:nvSpPr>
          <p:spPr>
            <a:xfrm rot="5400000">
              <a:off x="6975173" y="2311263"/>
              <a:ext cx="179614" cy="213360"/>
            </a:xfrm>
            <a:prstGeom prst="chevron">
              <a:avLst>
                <a:gd name="adj" fmla="val 36212"/>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sp>
          <p:nvSpPr>
            <p:cNvPr id="29" name="Arrow: Chevron 28">
              <a:extLst>
                <a:ext uri="{FF2B5EF4-FFF2-40B4-BE49-F238E27FC236}">
                  <a16:creationId xmlns:a16="http://schemas.microsoft.com/office/drawing/2014/main" id="{2F0EA850-BB3D-4307-85EB-51284A92D382}"/>
                </a:ext>
              </a:extLst>
            </p:cNvPr>
            <p:cNvSpPr/>
            <p:nvPr/>
          </p:nvSpPr>
          <p:spPr>
            <a:xfrm rot="5400000">
              <a:off x="6975173" y="2434975"/>
              <a:ext cx="179614" cy="213360"/>
            </a:xfrm>
            <a:prstGeom prst="chevron">
              <a:avLst>
                <a:gd name="adj" fmla="val 36212"/>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CB0A9956-E0E1-45B2-8044-C59756AC0E99}"/>
              </a:ext>
            </a:extLst>
          </p:cNvPr>
          <p:cNvGrpSpPr/>
          <p:nvPr/>
        </p:nvGrpSpPr>
        <p:grpSpPr>
          <a:xfrm>
            <a:off x="6958300" y="4313146"/>
            <a:ext cx="213360" cy="303326"/>
            <a:chOff x="6958300" y="2328136"/>
            <a:chExt cx="213360" cy="303326"/>
          </a:xfrm>
        </p:grpSpPr>
        <p:sp>
          <p:nvSpPr>
            <p:cNvPr id="31" name="Arrow: Chevron 30">
              <a:extLst>
                <a:ext uri="{FF2B5EF4-FFF2-40B4-BE49-F238E27FC236}">
                  <a16:creationId xmlns:a16="http://schemas.microsoft.com/office/drawing/2014/main" id="{0D67B0CF-7113-41B8-BEB8-D307D3DD7117}"/>
                </a:ext>
              </a:extLst>
            </p:cNvPr>
            <p:cNvSpPr/>
            <p:nvPr/>
          </p:nvSpPr>
          <p:spPr>
            <a:xfrm rot="5400000">
              <a:off x="6975173" y="2311263"/>
              <a:ext cx="179614" cy="213360"/>
            </a:xfrm>
            <a:prstGeom prst="chevron">
              <a:avLst>
                <a:gd name="adj" fmla="val 3621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sp>
          <p:nvSpPr>
            <p:cNvPr id="32" name="Arrow: Chevron 31">
              <a:extLst>
                <a:ext uri="{FF2B5EF4-FFF2-40B4-BE49-F238E27FC236}">
                  <a16:creationId xmlns:a16="http://schemas.microsoft.com/office/drawing/2014/main" id="{1DA90B81-E084-4422-83D7-E2F3156E17EA}"/>
                </a:ext>
              </a:extLst>
            </p:cNvPr>
            <p:cNvSpPr/>
            <p:nvPr/>
          </p:nvSpPr>
          <p:spPr>
            <a:xfrm rot="5400000">
              <a:off x="6975173" y="2434975"/>
              <a:ext cx="179614" cy="213360"/>
            </a:xfrm>
            <a:prstGeom prst="chevron">
              <a:avLst>
                <a:gd name="adj" fmla="val 3621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E35B163F-2BEF-4B63-A87D-663237A54DC8}"/>
              </a:ext>
            </a:extLst>
          </p:cNvPr>
          <p:cNvGrpSpPr/>
          <p:nvPr/>
        </p:nvGrpSpPr>
        <p:grpSpPr>
          <a:xfrm>
            <a:off x="6958300" y="5313271"/>
            <a:ext cx="213360" cy="303326"/>
            <a:chOff x="6958300" y="2328136"/>
            <a:chExt cx="213360" cy="303326"/>
          </a:xfrm>
        </p:grpSpPr>
        <p:sp>
          <p:nvSpPr>
            <p:cNvPr id="34" name="Arrow: Chevron 33">
              <a:extLst>
                <a:ext uri="{FF2B5EF4-FFF2-40B4-BE49-F238E27FC236}">
                  <a16:creationId xmlns:a16="http://schemas.microsoft.com/office/drawing/2014/main" id="{99EB9176-B9A7-4365-919A-F85BA117E7AE}"/>
                </a:ext>
              </a:extLst>
            </p:cNvPr>
            <p:cNvSpPr/>
            <p:nvPr/>
          </p:nvSpPr>
          <p:spPr>
            <a:xfrm rot="5400000">
              <a:off x="6975173" y="2311263"/>
              <a:ext cx="179614" cy="213360"/>
            </a:xfrm>
            <a:prstGeom prst="chevron">
              <a:avLst>
                <a:gd name="adj" fmla="val 36212"/>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sp>
          <p:nvSpPr>
            <p:cNvPr id="35" name="Arrow: Chevron 34">
              <a:extLst>
                <a:ext uri="{FF2B5EF4-FFF2-40B4-BE49-F238E27FC236}">
                  <a16:creationId xmlns:a16="http://schemas.microsoft.com/office/drawing/2014/main" id="{3B9F03CD-1406-4BCC-915A-4FBECB809376}"/>
                </a:ext>
              </a:extLst>
            </p:cNvPr>
            <p:cNvSpPr/>
            <p:nvPr/>
          </p:nvSpPr>
          <p:spPr>
            <a:xfrm rot="5400000">
              <a:off x="6975173" y="2434975"/>
              <a:ext cx="179614" cy="213360"/>
            </a:xfrm>
            <a:prstGeom prst="chevron">
              <a:avLst>
                <a:gd name="adj" fmla="val 36212"/>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5395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8</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Hands on!</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E6C0BD-061F-4D60-8E0C-B00DFAE8AF64}"/>
              </a:ext>
            </a:extLst>
          </p:cNvPr>
          <p:cNvSpPr/>
          <p:nvPr/>
        </p:nvSpPr>
        <p:spPr>
          <a:xfrm>
            <a:off x="479425" y="1172381"/>
            <a:ext cx="11126421" cy="468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US" sz="1400" b="1" dirty="0">
                <a:solidFill>
                  <a:schemeClr val="bg1"/>
                </a:solidFill>
                <a:latin typeface="Arial" panose="020B0604020202020204" pitchFamily="34" charset="0"/>
                <a:cs typeface="Arial" panose="020B0604020202020204" pitchFamily="34" charset="0"/>
              </a:rPr>
              <a:t>Step 1: </a:t>
            </a:r>
            <a:r>
              <a:rPr lang="en-US" sz="1400" dirty="0">
                <a:solidFill>
                  <a:schemeClr val="bg1"/>
                </a:solidFill>
                <a:latin typeface="Arial" panose="020B0604020202020204" pitchFamily="34" charset="0"/>
                <a:cs typeface="Arial" panose="020B0604020202020204" pitchFamily="34" charset="0"/>
              </a:rPr>
              <a:t>In your internet search bar, type “Times of India”.</a:t>
            </a:r>
          </a:p>
        </p:txBody>
      </p:sp>
      <p:sp>
        <p:nvSpPr>
          <p:cNvPr id="9" name="Rectangle 8">
            <a:extLst>
              <a:ext uri="{FF2B5EF4-FFF2-40B4-BE49-F238E27FC236}">
                <a16:creationId xmlns:a16="http://schemas.microsoft.com/office/drawing/2014/main" id="{42EDC186-B62C-44CB-87F3-90278605223C}"/>
              </a:ext>
            </a:extLst>
          </p:cNvPr>
          <p:cNvSpPr/>
          <p:nvPr/>
        </p:nvSpPr>
        <p:spPr>
          <a:xfrm>
            <a:off x="479426" y="2180291"/>
            <a:ext cx="6815453" cy="761579"/>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US" sz="1400" b="1" dirty="0">
                <a:solidFill>
                  <a:schemeClr val="bg1"/>
                </a:solidFill>
                <a:latin typeface="Arial" panose="020B0604020202020204" pitchFamily="34" charset="0"/>
                <a:cs typeface="Arial" panose="020B0604020202020204" pitchFamily="34" charset="0"/>
              </a:rPr>
              <a:t>Step 2: </a:t>
            </a:r>
            <a:r>
              <a:rPr lang="en-US" sz="1400" dirty="0">
                <a:solidFill>
                  <a:schemeClr val="bg1"/>
                </a:solidFill>
                <a:latin typeface="Arial" panose="020B0604020202020204" pitchFamily="34" charset="0"/>
                <a:cs typeface="Arial" panose="020B0604020202020204" pitchFamily="34" charset="0"/>
              </a:rPr>
              <a:t>You should get a search result in which you can clearly see the “https” portion of the URL.</a:t>
            </a:r>
          </a:p>
        </p:txBody>
      </p:sp>
      <p:pic>
        <p:nvPicPr>
          <p:cNvPr id="11" name="Picture 10">
            <a:extLst>
              <a:ext uri="{FF2B5EF4-FFF2-40B4-BE49-F238E27FC236}">
                <a16:creationId xmlns:a16="http://schemas.microsoft.com/office/drawing/2014/main" id="{B98EE43D-7DF7-4883-91AE-B9739C7A27B9}"/>
              </a:ext>
            </a:extLst>
          </p:cNvPr>
          <p:cNvPicPr>
            <a:picLocks noChangeAspect="1"/>
          </p:cNvPicPr>
          <p:nvPr/>
        </p:nvPicPr>
        <p:blipFill>
          <a:blip r:embed="rId3"/>
          <a:stretch>
            <a:fillRect/>
          </a:stretch>
        </p:blipFill>
        <p:spPr>
          <a:xfrm>
            <a:off x="7442761" y="2159611"/>
            <a:ext cx="4163085" cy="782930"/>
          </a:xfrm>
          <a:prstGeom prst="rect">
            <a:avLst/>
          </a:prstGeom>
          <a:effectLst>
            <a:outerShdw blurRad="50800" dist="38100" dir="5400000" algn="t" rotWithShape="0">
              <a:prstClr val="black">
                <a:alpha val="40000"/>
              </a:prstClr>
            </a:outerShdw>
          </a:effectLst>
        </p:spPr>
      </p:pic>
      <p:sp>
        <p:nvSpPr>
          <p:cNvPr id="15" name="Rectangle 14">
            <a:extLst>
              <a:ext uri="{FF2B5EF4-FFF2-40B4-BE49-F238E27FC236}">
                <a16:creationId xmlns:a16="http://schemas.microsoft.com/office/drawing/2014/main" id="{7A1ED734-7823-4881-98E0-CF66774710F9}"/>
              </a:ext>
            </a:extLst>
          </p:cNvPr>
          <p:cNvSpPr/>
          <p:nvPr/>
        </p:nvSpPr>
        <p:spPr>
          <a:xfrm>
            <a:off x="479427" y="3636281"/>
            <a:ext cx="6815452" cy="7524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US" sz="1400" b="1" dirty="0">
                <a:solidFill>
                  <a:schemeClr val="bg1"/>
                </a:solidFill>
                <a:latin typeface="Arial" panose="020B0604020202020204" pitchFamily="34" charset="0"/>
                <a:cs typeface="Arial" panose="020B0604020202020204" pitchFamily="34" charset="0"/>
              </a:rPr>
              <a:t>Step 3: </a:t>
            </a:r>
            <a:r>
              <a:rPr lang="en-US" sz="1400" dirty="0">
                <a:solidFill>
                  <a:schemeClr val="bg1"/>
                </a:solidFill>
                <a:latin typeface="Arial" panose="020B0604020202020204" pitchFamily="34" charset="0"/>
                <a:cs typeface="Arial" panose="020B0604020202020204" pitchFamily="34" charset="0"/>
              </a:rPr>
              <a:t>Click on the website. We will now check for the website privacy policy and their contact information </a:t>
            </a:r>
          </a:p>
        </p:txBody>
      </p:sp>
      <p:grpSp>
        <p:nvGrpSpPr>
          <p:cNvPr id="16" name="Group 15">
            <a:extLst>
              <a:ext uri="{FF2B5EF4-FFF2-40B4-BE49-F238E27FC236}">
                <a16:creationId xmlns:a16="http://schemas.microsoft.com/office/drawing/2014/main" id="{187AFB91-C681-48B2-8C6B-45578C5B8E50}"/>
              </a:ext>
            </a:extLst>
          </p:cNvPr>
          <p:cNvGrpSpPr/>
          <p:nvPr/>
        </p:nvGrpSpPr>
        <p:grpSpPr>
          <a:xfrm>
            <a:off x="839788" y="1762411"/>
            <a:ext cx="213360" cy="303326"/>
            <a:chOff x="6958300" y="2328136"/>
            <a:chExt cx="213360" cy="303326"/>
          </a:xfrm>
        </p:grpSpPr>
        <p:sp>
          <p:nvSpPr>
            <p:cNvPr id="17" name="Arrow: Chevron 16">
              <a:extLst>
                <a:ext uri="{FF2B5EF4-FFF2-40B4-BE49-F238E27FC236}">
                  <a16:creationId xmlns:a16="http://schemas.microsoft.com/office/drawing/2014/main" id="{57D66B87-BA5A-47D5-BEF0-A2951C255569}"/>
                </a:ext>
              </a:extLst>
            </p:cNvPr>
            <p:cNvSpPr/>
            <p:nvPr/>
          </p:nvSpPr>
          <p:spPr>
            <a:xfrm rot="5400000">
              <a:off x="6975173" y="2311263"/>
              <a:ext cx="179614" cy="213360"/>
            </a:xfrm>
            <a:prstGeom prst="chevron">
              <a:avLst>
                <a:gd name="adj" fmla="val 3621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sp>
          <p:nvSpPr>
            <p:cNvPr id="18" name="Arrow: Chevron 17">
              <a:extLst>
                <a:ext uri="{FF2B5EF4-FFF2-40B4-BE49-F238E27FC236}">
                  <a16:creationId xmlns:a16="http://schemas.microsoft.com/office/drawing/2014/main" id="{88BDFF58-1960-45C2-BB76-DD4F4BD4F2B2}"/>
                </a:ext>
              </a:extLst>
            </p:cNvPr>
            <p:cNvSpPr/>
            <p:nvPr/>
          </p:nvSpPr>
          <p:spPr>
            <a:xfrm rot="5400000">
              <a:off x="6975173" y="2434975"/>
              <a:ext cx="179614" cy="213360"/>
            </a:xfrm>
            <a:prstGeom prst="chevron">
              <a:avLst>
                <a:gd name="adj" fmla="val 3621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691853FF-38D9-41D8-B4DA-EF156E3374BE}"/>
              </a:ext>
            </a:extLst>
          </p:cNvPr>
          <p:cNvGrpSpPr/>
          <p:nvPr/>
        </p:nvGrpSpPr>
        <p:grpSpPr>
          <a:xfrm>
            <a:off x="839788" y="3125674"/>
            <a:ext cx="213360" cy="303326"/>
            <a:chOff x="6958300" y="2328136"/>
            <a:chExt cx="213360" cy="303326"/>
          </a:xfrm>
        </p:grpSpPr>
        <p:sp>
          <p:nvSpPr>
            <p:cNvPr id="23" name="Arrow: Chevron 22">
              <a:extLst>
                <a:ext uri="{FF2B5EF4-FFF2-40B4-BE49-F238E27FC236}">
                  <a16:creationId xmlns:a16="http://schemas.microsoft.com/office/drawing/2014/main" id="{E22EC6BF-58C3-43DF-B7B5-F6FF0C23AA1F}"/>
                </a:ext>
              </a:extLst>
            </p:cNvPr>
            <p:cNvSpPr/>
            <p:nvPr/>
          </p:nvSpPr>
          <p:spPr>
            <a:xfrm rot="5400000">
              <a:off x="6975173" y="2311263"/>
              <a:ext cx="179614" cy="213360"/>
            </a:xfrm>
            <a:prstGeom prst="chevron">
              <a:avLst>
                <a:gd name="adj" fmla="val 3621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sp>
          <p:nvSpPr>
            <p:cNvPr id="24" name="Arrow: Chevron 23">
              <a:extLst>
                <a:ext uri="{FF2B5EF4-FFF2-40B4-BE49-F238E27FC236}">
                  <a16:creationId xmlns:a16="http://schemas.microsoft.com/office/drawing/2014/main" id="{305A345C-B5B9-4BA0-9E16-29BC8F09C114}"/>
                </a:ext>
              </a:extLst>
            </p:cNvPr>
            <p:cNvSpPr/>
            <p:nvPr/>
          </p:nvSpPr>
          <p:spPr>
            <a:xfrm rot="5400000">
              <a:off x="6975173" y="2434975"/>
              <a:ext cx="179614" cy="213360"/>
            </a:xfrm>
            <a:prstGeom prst="chevron">
              <a:avLst>
                <a:gd name="adj" fmla="val 3621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348EB05E-B856-4E34-A4E6-3AE69861F3A0}"/>
              </a:ext>
            </a:extLst>
          </p:cNvPr>
          <p:cNvGrpSpPr/>
          <p:nvPr/>
        </p:nvGrpSpPr>
        <p:grpSpPr>
          <a:xfrm>
            <a:off x="7442761" y="3449121"/>
            <a:ext cx="2658654" cy="3006984"/>
            <a:chOff x="7442761" y="3249386"/>
            <a:chExt cx="2658654" cy="3006984"/>
          </a:xfrm>
        </p:grpSpPr>
        <p:grpSp>
          <p:nvGrpSpPr>
            <p:cNvPr id="28" name="Group 27">
              <a:extLst>
                <a:ext uri="{FF2B5EF4-FFF2-40B4-BE49-F238E27FC236}">
                  <a16:creationId xmlns:a16="http://schemas.microsoft.com/office/drawing/2014/main" id="{DE2DEFA4-882A-41F8-8636-D81F81F60A3E}"/>
                </a:ext>
              </a:extLst>
            </p:cNvPr>
            <p:cNvGrpSpPr/>
            <p:nvPr/>
          </p:nvGrpSpPr>
          <p:grpSpPr>
            <a:xfrm>
              <a:off x="7442761" y="3249386"/>
              <a:ext cx="2658654" cy="3006984"/>
              <a:chOff x="7193280" y="3038216"/>
              <a:chExt cx="3525520" cy="3987424"/>
            </a:xfrm>
            <a:effectLst>
              <a:outerShdw blurRad="50800" dist="38100" dir="5400000" algn="t" rotWithShape="0">
                <a:prstClr val="black">
                  <a:alpha val="40000"/>
                </a:prstClr>
              </a:outerShdw>
            </a:effectLst>
          </p:grpSpPr>
          <p:sp>
            <p:nvSpPr>
              <p:cNvPr id="7" name="Rectangle 6">
                <a:extLst>
                  <a:ext uri="{FF2B5EF4-FFF2-40B4-BE49-F238E27FC236}">
                    <a16:creationId xmlns:a16="http://schemas.microsoft.com/office/drawing/2014/main" id="{79A6B4D9-CE91-4413-8C78-EC273CFD0F86}"/>
                  </a:ext>
                </a:extLst>
              </p:cNvPr>
              <p:cNvSpPr/>
              <p:nvPr/>
            </p:nvSpPr>
            <p:spPr>
              <a:xfrm>
                <a:off x="7193280" y="3038216"/>
                <a:ext cx="3525520" cy="3987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4" name="Picture 13">
                <a:extLst>
                  <a:ext uri="{FF2B5EF4-FFF2-40B4-BE49-F238E27FC236}">
                    <a16:creationId xmlns:a16="http://schemas.microsoft.com/office/drawing/2014/main" id="{06056975-8434-499B-87BC-BE35D03F7449}"/>
                  </a:ext>
                </a:extLst>
              </p:cNvPr>
              <p:cNvPicPr>
                <a:picLocks noChangeAspect="1"/>
              </p:cNvPicPr>
              <p:nvPr/>
            </p:nvPicPr>
            <p:blipFill rotWithShape="1">
              <a:blip r:embed="rId4"/>
              <a:srcRect r="12590"/>
              <a:stretch/>
            </p:blipFill>
            <p:spPr>
              <a:xfrm>
                <a:off x="7462507" y="3038216"/>
                <a:ext cx="3256293" cy="3951111"/>
              </a:xfrm>
              <a:prstGeom prst="rect">
                <a:avLst/>
              </a:prstGeom>
            </p:spPr>
          </p:pic>
        </p:grpSp>
        <p:sp>
          <p:nvSpPr>
            <p:cNvPr id="4" name="Rectangle 3">
              <a:extLst>
                <a:ext uri="{FF2B5EF4-FFF2-40B4-BE49-F238E27FC236}">
                  <a16:creationId xmlns:a16="http://schemas.microsoft.com/office/drawing/2014/main" id="{94E2FDB7-F190-4DE4-B715-FCCE96016C10}"/>
                </a:ext>
              </a:extLst>
            </p:cNvPr>
            <p:cNvSpPr/>
            <p:nvPr/>
          </p:nvSpPr>
          <p:spPr>
            <a:xfrm>
              <a:off x="9362440" y="4330700"/>
              <a:ext cx="574040" cy="208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25">
              <a:extLst>
                <a:ext uri="{FF2B5EF4-FFF2-40B4-BE49-F238E27FC236}">
                  <a16:creationId xmlns:a16="http://schemas.microsoft.com/office/drawing/2014/main" id="{F01FDC15-BEFE-4E49-B455-718A960286B3}"/>
                </a:ext>
              </a:extLst>
            </p:cNvPr>
            <p:cNvSpPr/>
            <p:nvPr/>
          </p:nvSpPr>
          <p:spPr>
            <a:xfrm>
              <a:off x="7645790" y="4866640"/>
              <a:ext cx="962660" cy="2336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26">
              <a:extLst>
                <a:ext uri="{FF2B5EF4-FFF2-40B4-BE49-F238E27FC236}">
                  <a16:creationId xmlns:a16="http://schemas.microsoft.com/office/drawing/2014/main" id="{BC78A450-2154-4A32-A319-A3883F04A67F}"/>
                </a:ext>
              </a:extLst>
            </p:cNvPr>
            <p:cNvSpPr/>
            <p:nvPr/>
          </p:nvSpPr>
          <p:spPr>
            <a:xfrm>
              <a:off x="7581899" y="5462511"/>
              <a:ext cx="1728775" cy="7223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0" name="Isosceles Triangle 29">
            <a:extLst>
              <a:ext uri="{FF2B5EF4-FFF2-40B4-BE49-F238E27FC236}">
                <a16:creationId xmlns:a16="http://schemas.microsoft.com/office/drawing/2014/main" id="{92053053-1954-4B25-8326-50A3DD0F4C32}"/>
              </a:ext>
            </a:extLst>
          </p:cNvPr>
          <p:cNvSpPr/>
          <p:nvPr/>
        </p:nvSpPr>
        <p:spPr>
          <a:xfrm rot="5400000">
            <a:off x="7183273" y="2492347"/>
            <a:ext cx="271780" cy="137467"/>
          </a:xfrm>
          <a:prstGeom prst="triangle">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endParaRPr lang="en-IN" sz="1400" b="1">
              <a:solidFill>
                <a:schemeClr val="bg1"/>
              </a:solidFill>
              <a:latin typeface="Arial" panose="020B0604020202020204" pitchFamily="34" charset="0"/>
              <a:cs typeface="Arial" panose="020B0604020202020204" pitchFamily="34" charset="0"/>
            </a:endParaRPr>
          </a:p>
        </p:txBody>
      </p:sp>
      <p:sp>
        <p:nvSpPr>
          <p:cNvPr id="38" name="Isosceles Triangle 37">
            <a:extLst>
              <a:ext uri="{FF2B5EF4-FFF2-40B4-BE49-F238E27FC236}">
                <a16:creationId xmlns:a16="http://schemas.microsoft.com/office/drawing/2014/main" id="{2F41368D-E982-48DC-8ED5-CE0311264862}"/>
              </a:ext>
            </a:extLst>
          </p:cNvPr>
          <p:cNvSpPr/>
          <p:nvPr/>
        </p:nvSpPr>
        <p:spPr>
          <a:xfrm rot="5400000">
            <a:off x="7183273" y="3943748"/>
            <a:ext cx="271780" cy="137467"/>
          </a:xfrm>
          <a:prstGeom prst="triangle">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endParaRPr lang="en-IN" sz="1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2478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9</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Hands on!</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E9C2550-323C-44CF-9D9A-4025683D75C1}"/>
              </a:ext>
            </a:extLst>
          </p:cNvPr>
          <p:cNvPicPr>
            <a:picLocks noChangeAspect="1"/>
          </p:cNvPicPr>
          <p:nvPr/>
        </p:nvPicPr>
        <p:blipFill>
          <a:blip r:embed="rId3"/>
          <a:stretch>
            <a:fillRect/>
          </a:stretch>
        </p:blipFill>
        <p:spPr>
          <a:xfrm>
            <a:off x="479427" y="1714887"/>
            <a:ext cx="3467998" cy="465403"/>
          </a:xfrm>
          <a:prstGeom prst="rect">
            <a:avLst/>
          </a:prstGeom>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5839D1C6-2C39-44FD-B8C4-B725B1BC6451}"/>
              </a:ext>
            </a:extLst>
          </p:cNvPr>
          <p:cNvPicPr>
            <a:picLocks noChangeAspect="1"/>
          </p:cNvPicPr>
          <p:nvPr/>
        </p:nvPicPr>
        <p:blipFill>
          <a:blip r:embed="rId4"/>
          <a:stretch>
            <a:fillRect/>
          </a:stretch>
        </p:blipFill>
        <p:spPr>
          <a:xfrm>
            <a:off x="705749" y="3040215"/>
            <a:ext cx="3601156" cy="1986844"/>
          </a:xfrm>
          <a:prstGeom prst="rect">
            <a:avLst/>
          </a:prstGeom>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id="{4959838E-53D0-4644-AA73-A6EC42F0295B}"/>
              </a:ext>
            </a:extLst>
          </p:cNvPr>
          <p:cNvPicPr>
            <a:picLocks noChangeAspect="1"/>
          </p:cNvPicPr>
          <p:nvPr/>
        </p:nvPicPr>
        <p:blipFill>
          <a:blip r:embed="rId5"/>
          <a:stretch>
            <a:fillRect/>
          </a:stretch>
        </p:blipFill>
        <p:spPr>
          <a:xfrm>
            <a:off x="4817315" y="3040215"/>
            <a:ext cx="3430758" cy="2409059"/>
          </a:xfrm>
          <a:prstGeom prst="rect">
            <a:avLst/>
          </a:prstGeom>
          <a:effectLst>
            <a:outerShdw blurRad="50800" dist="38100" dir="5400000" algn="t" rotWithShape="0">
              <a:prstClr val="black">
                <a:alpha val="40000"/>
              </a:prstClr>
            </a:outerShdw>
          </a:effectLst>
        </p:spPr>
      </p:pic>
      <p:pic>
        <p:nvPicPr>
          <p:cNvPr id="23" name="Picture 22">
            <a:extLst>
              <a:ext uri="{FF2B5EF4-FFF2-40B4-BE49-F238E27FC236}">
                <a16:creationId xmlns:a16="http://schemas.microsoft.com/office/drawing/2014/main" id="{77D7453F-AD66-4852-9E09-792E5A6C47F1}"/>
              </a:ext>
            </a:extLst>
          </p:cNvPr>
          <p:cNvPicPr>
            <a:picLocks noChangeAspect="1"/>
          </p:cNvPicPr>
          <p:nvPr/>
        </p:nvPicPr>
        <p:blipFill>
          <a:blip r:embed="rId6"/>
          <a:stretch>
            <a:fillRect/>
          </a:stretch>
        </p:blipFill>
        <p:spPr>
          <a:xfrm>
            <a:off x="8758481" y="3040215"/>
            <a:ext cx="2650057" cy="3325072"/>
          </a:xfrm>
          <a:prstGeom prst="rect">
            <a:avLst/>
          </a:prstGeom>
          <a:effectLst>
            <a:outerShdw blurRad="50800" dist="38100" dir="5400000" algn="t" rotWithShape="0">
              <a:prstClr val="black">
                <a:alpha val="40000"/>
              </a:prstClr>
            </a:outerShdw>
          </a:effectLst>
        </p:spPr>
      </p:pic>
      <p:sp>
        <p:nvSpPr>
          <p:cNvPr id="26" name="Rectangle 25">
            <a:extLst>
              <a:ext uri="{FF2B5EF4-FFF2-40B4-BE49-F238E27FC236}">
                <a16:creationId xmlns:a16="http://schemas.microsoft.com/office/drawing/2014/main" id="{E15DCE43-2AE6-4655-A492-89DC51806B38}"/>
              </a:ext>
            </a:extLst>
          </p:cNvPr>
          <p:cNvSpPr/>
          <p:nvPr/>
        </p:nvSpPr>
        <p:spPr>
          <a:xfrm>
            <a:off x="479425" y="1172381"/>
            <a:ext cx="11126421" cy="468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US" sz="1400" b="1" dirty="0">
                <a:solidFill>
                  <a:schemeClr val="bg1"/>
                </a:solidFill>
                <a:latin typeface="Arial" panose="020B0604020202020204" pitchFamily="34" charset="0"/>
                <a:cs typeface="Arial" panose="020B0604020202020204" pitchFamily="34" charset="0"/>
              </a:rPr>
              <a:t>Step 4: </a:t>
            </a:r>
            <a:r>
              <a:rPr lang="en-US" sz="1400" dirty="0">
                <a:solidFill>
                  <a:schemeClr val="bg1"/>
                </a:solidFill>
                <a:latin typeface="Arial" panose="020B0604020202020204" pitchFamily="34" charset="0"/>
                <a:cs typeface="Arial" panose="020B0604020202020204" pitchFamily="34" charset="0"/>
              </a:rPr>
              <a:t>Now, let’s verify the trust seal. You can find this by clicking on the padlock symbol next to the web address in the browser.</a:t>
            </a:r>
          </a:p>
        </p:txBody>
      </p:sp>
      <p:sp>
        <p:nvSpPr>
          <p:cNvPr id="29" name="Rectangle 28">
            <a:extLst>
              <a:ext uri="{FF2B5EF4-FFF2-40B4-BE49-F238E27FC236}">
                <a16:creationId xmlns:a16="http://schemas.microsoft.com/office/drawing/2014/main" id="{77CC217D-F942-453B-86FF-BC2E055D6299}"/>
              </a:ext>
            </a:extLst>
          </p:cNvPr>
          <p:cNvSpPr/>
          <p:nvPr/>
        </p:nvSpPr>
        <p:spPr>
          <a:xfrm>
            <a:off x="479427" y="1714887"/>
            <a:ext cx="404493" cy="4654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29">
            <a:extLst>
              <a:ext uri="{FF2B5EF4-FFF2-40B4-BE49-F238E27FC236}">
                <a16:creationId xmlns:a16="http://schemas.microsoft.com/office/drawing/2014/main" id="{5E51763B-F512-4C39-8018-64B31F3FD44A}"/>
              </a:ext>
            </a:extLst>
          </p:cNvPr>
          <p:cNvSpPr/>
          <p:nvPr/>
        </p:nvSpPr>
        <p:spPr>
          <a:xfrm>
            <a:off x="4035774" y="1714887"/>
            <a:ext cx="7570071" cy="465403"/>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US" sz="1200" dirty="0">
                <a:solidFill>
                  <a:schemeClr val="tx1"/>
                </a:solidFill>
                <a:latin typeface="Arial" panose="020B0604020202020204" pitchFamily="34" charset="0"/>
                <a:cs typeface="Arial" panose="020B0604020202020204" pitchFamily="34" charset="0"/>
              </a:rPr>
              <a:t>Note: If the website is not deemed as secure by the web browser, you might get a different symbol other than the padlock!</a:t>
            </a:r>
          </a:p>
        </p:txBody>
      </p:sp>
      <p:sp>
        <p:nvSpPr>
          <p:cNvPr id="31" name="Rectangle 30">
            <a:extLst>
              <a:ext uri="{FF2B5EF4-FFF2-40B4-BE49-F238E27FC236}">
                <a16:creationId xmlns:a16="http://schemas.microsoft.com/office/drawing/2014/main" id="{05611733-3494-4005-8804-0A5254B8E2C9}"/>
              </a:ext>
            </a:extLst>
          </p:cNvPr>
          <p:cNvSpPr/>
          <p:nvPr/>
        </p:nvSpPr>
        <p:spPr>
          <a:xfrm>
            <a:off x="479425" y="2320460"/>
            <a:ext cx="11126421" cy="579585"/>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US" sz="1400" b="1" dirty="0">
                <a:solidFill>
                  <a:schemeClr val="bg1"/>
                </a:solidFill>
                <a:latin typeface="Arial" panose="020B0604020202020204" pitchFamily="34" charset="0"/>
                <a:cs typeface="Arial" panose="020B0604020202020204" pitchFamily="34" charset="0"/>
              </a:rPr>
              <a:t>Step 5: </a:t>
            </a:r>
            <a:r>
              <a:rPr lang="en-US" sz="1400" dirty="0">
                <a:solidFill>
                  <a:schemeClr val="bg1"/>
                </a:solidFill>
                <a:latin typeface="Arial" panose="020B0604020202020204" pitchFamily="34" charset="0"/>
                <a:cs typeface="Arial" panose="020B0604020202020204" pitchFamily="34" charset="0"/>
              </a:rPr>
              <a:t>You will get a pop-up. Click on “connection is secure” and you will get a second pop up. Click on “Certificate is Valid”. You will be able to see the details of the trust certificate.</a:t>
            </a:r>
          </a:p>
        </p:txBody>
      </p:sp>
      <p:grpSp>
        <p:nvGrpSpPr>
          <p:cNvPr id="32" name="Group 31">
            <a:extLst>
              <a:ext uri="{FF2B5EF4-FFF2-40B4-BE49-F238E27FC236}">
                <a16:creationId xmlns:a16="http://schemas.microsoft.com/office/drawing/2014/main" id="{BB4A70D3-FD07-4B71-A231-5A971456F093}"/>
              </a:ext>
            </a:extLst>
          </p:cNvPr>
          <p:cNvGrpSpPr/>
          <p:nvPr/>
        </p:nvGrpSpPr>
        <p:grpSpPr>
          <a:xfrm>
            <a:off x="11436661" y="1423054"/>
            <a:ext cx="213360" cy="303326"/>
            <a:chOff x="6958300" y="2328136"/>
            <a:chExt cx="213360" cy="303326"/>
          </a:xfrm>
        </p:grpSpPr>
        <p:sp>
          <p:nvSpPr>
            <p:cNvPr id="33" name="Arrow: Chevron 32">
              <a:extLst>
                <a:ext uri="{FF2B5EF4-FFF2-40B4-BE49-F238E27FC236}">
                  <a16:creationId xmlns:a16="http://schemas.microsoft.com/office/drawing/2014/main" id="{9A7C2705-2551-4077-B853-4F8AFBF16E56}"/>
                </a:ext>
              </a:extLst>
            </p:cNvPr>
            <p:cNvSpPr/>
            <p:nvPr/>
          </p:nvSpPr>
          <p:spPr>
            <a:xfrm rot="5400000">
              <a:off x="6975173" y="2311263"/>
              <a:ext cx="179614" cy="213360"/>
            </a:xfrm>
            <a:prstGeom prst="chevron">
              <a:avLst>
                <a:gd name="adj" fmla="val 3621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sp>
          <p:nvSpPr>
            <p:cNvPr id="34" name="Arrow: Chevron 33">
              <a:extLst>
                <a:ext uri="{FF2B5EF4-FFF2-40B4-BE49-F238E27FC236}">
                  <a16:creationId xmlns:a16="http://schemas.microsoft.com/office/drawing/2014/main" id="{F896B0BC-BAD4-4AB8-BDCC-97AEC30B5E27}"/>
                </a:ext>
              </a:extLst>
            </p:cNvPr>
            <p:cNvSpPr/>
            <p:nvPr/>
          </p:nvSpPr>
          <p:spPr>
            <a:xfrm rot="5400000">
              <a:off x="6975173" y="2434975"/>
              <a:ext cx="179614" cy="213360"/>
            </a:xfrm>
            <a:prstGeom prst="chevron">
              <a:avLst>
                <a:gd name="adj" fmla="val 3621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AB3BFA00-19B7-4A58-B10C-E6D548D4D625}"/>
              </a:ext>
            </a:extLst>
          </p:cNvPr>
          <p:cNvGrpSpPr/>
          <p:nvPr/>
        </p:nvGrpSpPr>
        <p:grpSpPr>
          <a:xfrm rot="16200000">
            <a:off x="4455430" y="4079894"/>
            <a:ext cx="213360" cy="303326"/>
            <a:chOff x="6958300" y="2328136"/>
            <a:chExt cx="213360" cy="303326"/>
          </a:xfrm>
        </p:grpSpPr>
        <p:sp>
          <p:nvSpPr>
            <p:cNvPr id="38" name="Arrow: Chevron 37">
              <a:extLst>
                <a:ext uri="{FF2B5EF4-FFF2-40B4-BE49-F238E27FC236}">
                  <a16:creationId xmlns:a16="http://schemas.microsoft.com/office/drawing/2014/main" id="{9FADF93E-1C75-43B9-BE94-FAD9DC1FAE5A}"/>
                </a:ext>
              </a:extLst>
            </p:cNvPr>
            <p:cNvSpPr/>
            <p:nvPr/>
          </p:nvSpPr>
          <p:spPr>
            <a:xfrm rot="5400000">
              <a:off x="6975173" y="2311263"/>
              <a:ext cx="179614" cy="213360"/>
            </a:xfrm>
            <a:prstGeom prst="chevron">
              <a:avLst>
                <a:gd name="adj" fmla="val 3621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sp>
          <p:nvSpPr>
            <p:cNvPr id="39" name="Arrow: Chevron 38">
              <a:extLst>
                <a:ext uri="{FF2B5EF4-FFF2-40B4-BE49-F238E27FC236}">
                  <a16:creationId xmlns:a16="http://schemas.microsoft.com/office/drawing/2014/main" id="{6F663BC5-EE68-46B8-B547-AE6311BC88C2}"/>
                </a:ext>
              </a:extLst>
            </p:cNvPr>
            <p:cNvSpPr/>
            <p:nvPr/>
          </p:nvSpPr>
          <p:spPr>
            <a:xfrm rot="5400000">
              <a:off x="6975173" y="2434975"/>
              <a:ext cx="179614" cy="213360"/>
            </a:xfrm>
            <a:prstGeom prst="chevron">
              <a:avLst>
                <a:gd name="adj" fmla="val 3621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DCFF5408-9D38-4C81-A51B-1A2E9EDE7D84}"/>
              </a:ext>
            </a:extLst>
          </p:cNvPr>
          <p:cNvGrpSpPr/>
          <p:nvPr/>
        </p:nvGrpSpPr>
        <p:grpSpPr>
          <a:xfrm rot="16200000">
            <a:off x="8396598" y="4079894"/>
            <a:ext cx="213360" cy="303326"/>
            <a:chOff x="6958300" y="2328136"/>
            <a:chExt cx="213360" cy="303326"/>
          </a:xfrm>
        </p:grpSpPr>
        <p:sp>
          <p:nvSpPr>
            <p:cNvPr id="41" name="Arrow: Chevron 40">
              <a:extLst>
                <a:ext uri="{FF2B5EF4-FFF2-40B4-BE49-F238E27FC236}">
                  <a16:creationId xmlns:a16="http://schemas.microsoft.com/office/drawing/2014/main" id="{5B7ACF32-EB36-48CC-8D66-04B8F5E18453}"/>
                </a:ext>
              </a:extLst>
            </p:cNvPr>
            <p:cNvSpPr/>
            <p:nvPr/>
          </p:nvSpPr>
          <p:spPr>
            <a:xfrm rot="5400000">
              <a:off x="6975173" y="2311263"/>
              <a:ext cx="179614" cy="213360"/>
            </a:xfrm>
            <a:prstGeom prst="chevron">
              <a:avLst>
                <a:gd name="adj" fmla="val 3621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sp>
          <p:nvSpPr>
            <p:cNvPr id="42" name="Arrow: Chevron 41">
              <a:extLst>
                <a:ext uri="{FF2B5EF4-FFF2-40B4-BE49-F238E27FC236}">
                  <a16:creationId xmlns:a16="http://schemas.microsoft.com/office/drawing/2014/main" id="{1BF6CB88-594F-430C-8DFA-D59D5F23734D}"/>
                </a:ext>
              </a:extLst>
            </p:cNvPr>
            <p:cNvSpPr/>
            <p:nvPr/>
          </p:nvSpPr>
          <p:spPr>
            <a:xfrm rot="5400000">
              <a:off x="6975173" y="2434975"/>
              <a:ext cx="179614" cy="213360"/>
            </a:xfrm>
            <a:prstGeom prst="chevron">
              <a:avLst>
                <a:gd name="adj" fmla="val 3621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IN" sz="2000">
                <a:latin typeface="Arial" panose="020B0604020202020204" pitchFamily="34" charset="0"/>
                <a:cs typeface="Arial" panose="020B0604020202020204" pitchFamily="34" charset="0"/>
              </a:endParaRPr>
            </a:p>
          </p:txBody>
        </p:sp>
      </p:grpSp>
      <p:sp>
        <p:nvSpPr>
          <p:cNvPr id="43" name="Rectangle 42">
            <a:extLst>
              <a:ext uri="{FF2B5EF4-FFF2-40B4-BE49-F238E27FC236}">
                <a16:creationId xmlns:a16="http://schemas.microsoft.com/office/drawing/2014/main" id="{D9CED790-A2B5-4394-A992-EB3846DD9E69}"/>
              </a:ext>
            </a:extLst>
          </p:cNvPr>
          <p:cNvSpPr/>
          <p:nvPr/>
        </p:nvSpPr>
        <p:spPr>
          <a:xfrm>
            <a:off x="799467" y="3553847"/>
            <a:ext cx="1837053" cy="4654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Rectangle 44">
            <a:extLst>
              <a:ext uri="{FF2B5EF4-FFF2-40B4-BE49-F238E27FC236}">
                <a16:creationId xmlns:a16="http://schemas.microsoft.com/office/drawing/2014/main" id="{6D4438B7-E2BC-478C-872D-EB3F000E235C}"/>
              </a:ext>
            </a:extLst>
          </p:cNvPr>
          <p:cNvSpPr/>
          <p:nvPr/>
        </p:nvSpPr>
        <p:spPr>
          <a:xfrm>
            <a:off x="4929507" y="4879727"/>
            <a:ext cx="1837053" cy="4654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067123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2870</TotalTime>
  <Words>1232</Words>
  <Application>Microsoft Office PowerPoint</Application>
  <PresentationFormat>Widescreen</PresentationFormat>
  <Paragraphs>169</Paragraphs>
  <Slides>18</Slides>
  <Notes>12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Cookies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2699</cp:lastModifiedBy>
  <cp:revision>81</cp:revision>
  <dcterms:created xsi:type="dcterms:W3CDTF">2022-01-21T07:53:15Z</dcterms:created>
  <dcterms:modified xsi:type="dcterms:W3CDTF">2022-05-31T06:09:07Z</dcterms:modified>
</cp:coreProperties>
</file>