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99" r:id="rId3"/>
    <p:sldId id="301" r:id="rId4"/>
    <p:sldId id="302" r:id="rId5"/>
    <p:sldId id="284" r:id="rId6"/>
    <p:sldId id="290" r:id="rId7"/>
    <p:sldId id="291" r:id="rId8"/>
    <p:sldId id="303" r:id="rId9"/>
    <p:sldId id="294" r:id="rId10"/>
    <p:sldId id="295" r:id="rId11"/>
    <p:sldId id="296" r:id="rId12"/>
    <p:sldId id="304"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04B04F"/>
    <a:srgbClr val="21B573"/>
    <a:srgbClr val="CFF9E2"/>
    <a:srgbClr val="DDF0FF"/>
    <a:srgbClr val="0064DF"/>
    <a:srgbClr val="15B15B"/>
    <a:srgbClr val="FFFFFF"/>
    <a:srgbClr val="ED2224"/>
    <a:srgbClr val="5E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B120D-8D1B-4C2B-9C0C-094982E6CA2B}" v="3" dt="2022-05-31T06:08:44.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291" autoAdjust="0"/>
  </p:normalViewPr>
  <p:slideViewPr>
    <p:cSldViewPr snapToGrid="0" snapToObjects="1" showGuides="1">
      <p:cViewPr varScale="1">
        <p:scale>
          <a:sx n="65" d="100"/>
          <a:sy n="65" d="100"/>
        </p:scale>
        <p:origin x="780"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264B120D-8D1B-4C2B-9C0C-094982E6CA2B}"/>
    <pc:docChg chg="custSel modSld">
      <pc:chgData name="2699" userId="d41f716e-f956-461f-8b98-7761afdba872" providerId="ADAL" clId="{264B120D-8D1B-4C2B-9C0C-094982E6CA2B}" dt="2022-05-31T06:08:44.206" v="4" actId="1076"/>
      <pc:docMkLst>
        <pc:docMk/>
      </pc:docMkLst>
      <pc:sldChg chg="delSp modSp mod">
        <pc:chgData name="2699" userId="d41f716e-f956-461f-8b98-7761afdba872" providerId="ADAL" clId="{264B120D-8D1B-4C2B-9C0C-094982E6CA2B}" dt="2022-05-31T06:08:44.206" v="4" actId="1076"/>
        <pc:sldMkLst>
          <pc:docMk/>
          <pc:sldMk cId="2209773432" sldId="305"/>
        </pc:sldMkLst>
        <pc:grpChg chg="del">
          <ac:chgData name="2699" userId="d41f716e-f956-461f-8b98-7761afdba872" providerId="ADAL" clId="{264B120D-8D1B-4C2B-9C0C-094982E6CA2B}" dt="2022-05-31T06:08:29.480" v="0" actId="478"/>
          <ac:grpSpMkLst>
            <pc:docMk/>
            <pc:sldMk cId="2209773432" sldId="305"/>
            <ac:grpSpMk id="2" creationId="{04DCC066-D362-4588-B5B0-8AB8D6294002}"/>
          </ac:grpSpMkLst>
        </pc:grpChg>
        <pc:picChg chg="del topLvl">
          <ac:chgData name="2699" userId="d41f716e-f956-461f-8b98-7761afdba872" providerId="ADAL" clId="{264B120D-8D1B-4C2B-9C0C-094982E6CA2B}" dt="2022-05-31T06:08:29.480" v="0" actId="478"/>
          <ac:picMkLst>
            <pc:docMk/>
            <pc:sldMk cId="2209773432" sldId="305"/>
            <ac:picMk id="9" creationId="{F200429E-7AED-374D-8DA9-80F70843F875}"/>
          </ac:picMkLst>
        </pc:picChg>
        <pc:picChg chg="mod topLvl">
          <ac:chgData name="2699" userId="d41f716e-f956-461f-8b98-7761afdba872" providerId="ADAL" clId="{264B120D-8D1B-4C2B-9C0C-094982E6CA2B}" dt="2022-05-31T06:08:44.206" v="4" actId="1076"/>
          <ac:picMkLst>
            <pc:docMk/>
            <pc:sldMk cId="2209773432" sldId="305"/>
            <ac:picMk id="1026" creationId="{73A3A52A-857E-4314-8E4B-FF1DEC3C6C5F}"/>
          </ac:picMkLst>
        </pc:picChg>
        <pc:cxnChg chg="del">
          <ac:chgData name="2699" userId="d41f716e-f956-461f-8b98-7761afdba872" providerId="ADAL" clId="{264B120D-8D1B-4C2B-9C0C-094982E6CA2B}" dt="2022-05-31T06:08:30.929" v="1" actId="478"/>
          <ac:cxnSpMkLst>
            <pc:docMk/>
            <pc:sldMk cId="2209773432" sldId="305"/>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2</a:t>
            </a:fld>
            <a:endParaRPr lang="en-IN"/>
          </a:p>
        </p:txBody>
      </p:sp>
    </p:spTree>
    <p:extLst>
      <p:ext uri="{BB962C8B-B14F-4D97-AF65-F5344CB8AC3E}">
        <p14:creationId xmlns:p14="http://schemas.microsoft.com/office/powerpoint/2010/main" val="84724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3</a:t>
            </a:fld>
            <a:endParaRPr lang="en-IN"/>
          </a:p>
        </p:txBody>
      </p:sp>
    </p:spTree>
    <p:extLst>
      <p:ext uri="{BB962C8B-B14F-4D97-AF65-F5344CB8AC3E}">
        <p14:creationId xmlns:p14="http://schemas.microsoft.com/office/powerpoint/2010/main" val="281094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4</a:t>
            </a:fld>
            <a:endParaRPr lang="en-IN"/>
          </a:p>
        </p:txBody>
      </p:sp>
    </p:spTree>
    <p:extLst>
      <p:ext uri="{BB962C8B-B14F-4D97-AF65-F5344CB8AC3E}">
        <p14:creationId xmlns:p14="http://schemas.microsoft.com/office/powerpoint/2010/main" val="1440096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4.xml"/><Relationship Id="rId1" Type="http://schemas.openxmlformats.org/officeDocument/2006/relationships/video" Target="https://www.youtube.com/embed/XiU72Vzs5Is?feature=oembed" TargetMode="Externa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toK_BAYnjoU?feature=oembed" TargetMode="Externa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ywNjf5hI9kI?feature=oembed" TargetMode="External"/><Relationship Id="rId5" Type="http://schemas.openxmlformats.org/officeDocument/2006/relationships/image" Target="../media/image24.jpe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video" Target="https://www.youtube.com/embed/OBg2YYV3Bts?feature=oembed" TargetMode="Externa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quizizz.com/quiz/creator/6216f2fcb74b6f001ee590cf/edit" TargetMode="Externa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0840" y="3619500"/>
            <a:ext cx="1242060" cy="12420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a:stretch>
            <a:fillRect/>
          </a:stretch>
        </p:blipFill>
        <p:spPr>
          <a:xfrm>
            <a:off x="3148211" y="3878740"/>
            <a:ext cx="767317" cy="769300"/>
          </a:xfrm>
          <a:prstGeom prst="rect">
            <a:avLst/>
          </a:prstGeom>
        </p:spPr>
      </p:pic>
      <p:pic>
        <p:nvPicPr>
          <p:cNvPr id="11" name="Picture 10">
            <a:extLst>
              <a:ext uri="{FF2B5EF4-FFF2-40B4-BE49-F238E27FC236}">
                <a16:creationId xmlns:a16="http://schemas.microsoft.com/office/drawing/2014/main" id="{B4C60E09-D857-4CF7-8B40-63181B843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4" name="Rectangle 13">
            <a:extLst>
              <a:ext uri="{FF2B5EF4-FFF2-40B4-BE49-F238E27FC236}">
                <a16:creationId xmlns:a16="http://schemas.microsoft.com/office/drawing/2014/main" id="{E755846C-5BC6-4FF2-A7B1-37D5E4D17021}"/>
              </a:ext>
            </a:extLst>
          </p:cNvPr>
          <p:cNvSpPr/>
          <p:nvPr/>
        </p:nvSpPr>
        <p:spPr>
          <a:xfrm>
            <a:off x="7177872" y="3536950"/>
            <a:ext cx="5014127" cy="1289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3BF29FE7-0FF2-466D-BC05-365E43DA8BFE}"/>
              </a:ext>
            </a:extLst>
          </p:cNvPr>
          <p:cNvSpPr/>
          <p:nvPr/>
        </p:nvSpPr>
        <p:spPr>
          <a:xfrm>
            <a:off x="7386062" y="3536647"/>
            <a:ext cx="5101213" cy="1277273"/>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2</a:t>
            </a:r>
          </a:p>
          <a:p>
            <a:endParaRPr lang="en-US" sz="500" spc="300" dirty="0">
              <a:solidFill>
                <a:schemeClr val="bg1"/>
              </a:solidFill>
              <a:latin typeface="Arial" panose="020B0604020202020204" pitchFamily="34" charset="0"/>
              <a:cs typeface="Arial" panose="020B0604020202020204" pitchFamily="34" charset="0"/>
            </a:endParaRPr>
          </a:p>
          <a:p>
            <a:r>
              <a:rPr lang="en-US" sz="2400" b="1" spc="300" dirty="0">
                <a:solidFill>
                  <a:srgbClr val="FFFF00"/>
                </a:solidFill>
                <a:latin typeface="Arial" panose="020B0604020202020204" pitchFamily="34" charset="0"/>
                <a:cs typeface="Arial" panose="020B0604020202020204" pitchFamily="34" charset="0"/>
              </a:rPr>
              <a:t>DIGITAL CITIZENSHIP LEVEL 2</a:t>
            </a:r>
          </a:p>
        </p:txBody>
      </p:sp>
    </p:spTree>
    <p:extLst>
      <p:ext uri="{BB962C8B-B14F-4D97-AF65-F5344CB8AC3E}">
        <p14:creationId xmlns:p14="http://schemas.microsoft.com/office/powerpoint/2010/main" val="322454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9B252-3F41-4588-94DB-DBD1B0C691F6}"/>
              </a:ext>
            </a:extLst>
          </p:cNvPr>
          <p:cNvPicPr>
            <a:picLocks noChangeAspect="1"/>
          </p:cNvPicPr>
          <p:nvPr/>
        </p:nvPicPr>
        <p:blipFill>
          <a:blip r:embed="rId3"/>
          <a:srcRect t="9795" b="9795"/>
          <a:stretch/>
        </p:blipFill>
        <p:spPr>
          <a:xfrm>
            <a:off x="0" y="0"/>
            <a:ext cx="12192000" cy="6535678"/>
          </a:xfrm>
          <a:prstGeom prst="rect">
            <a:avLst/>
          </a:prstGeom>
        </p:spPr>
      </p:pic>
      <p:sp>
        <p:nvSpPr>
          <p:cNvPr id="11" name="Rectangle 10">
            <a:extLst>
              <a:ext uri="{FF2B5EF4-FFF2-40B4-BE49-F238E27FC236}">
                <a16:creationId xmlns:a16="http://schemas.microsoft.com/office/drawing/2014/main" id="{01220930-0FAB-44E5-8E76-F5C4369753D9}"/>
              </a:ext>
            </a:extLst>
          </p:cNvPr>
          <p:cNvSpPr/>
          <p:nvPr/>
        </p:nvSpPr>
        <p:spPr>
          <a:xfrm>
            <a:off x="3231356" y="1605295"/>
            <a:ext cx="5741194" cy="358378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10</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125978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Let’s revisit Cybersecurity</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2" name="Rectangle 11">
            <a:extLst>
              <a:ext uri="{FF2B5EF4-FFF2-40B4-BE49-F238E27FC236}">
                <a16:creationId xmlns:a16="http://schemas.microsoft.com/office/drawing/2014/main" id="{BFB923F4-20B5-4A2F-A5A3-DFD649DF87C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10" name="Rectangle 9">
            <a:extLst>
              <a:ext uri="{FF2B5EF4-FFF2-40B4-BE49-F238E27FC236}">
                <a16:creationId xmlns:a16="http://schemas.microsoft.com/office/drawing/2014/main" id="{875E4D97-1134-4A9E-84CF-A6E03DCC66E8}"/>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Cybersecurity Training for Kids">
            <a:hlinkClick r:id="" action="ppaction://media"/>
            <a:extLst>
              <a:ext uri="{FF2B5EF4-FFF2-40B4-BE49-F238E27FC236}">
                <a16:creationId xmlns:a16="http://schemas.microsoft.com/office/drawing/2014/main" id="{BD0AB92F-B375-438A-AA32-7D7AA3367C0D}"/>
              </a:ext>
            </a:extLst>
          </p:cNvPr>
          <p:cNvPicPr>
            <a:picLocks noRot="1" noChangeAspect="1"/>
          </p:cNvPicPr>
          <p:nvPr>
            <a:videoFile r:link="rId1"/>
          </p:nvPr>
        </p:nvPicPr>
        <p:blipFill>
          <a:blip r:embed="rId4"/>
          <a:stretch>
            <a:fillRect/>
          </a:stretch>
        </p:blipFill>
        <p:spPr>
          <a:xfrm>
            <a:off x="3231356" y="1795539"/>
            <a:ext cx="5741194" cy="3243775"/>
          </a:xfrm>
          <a:prstGeom prst="rect">
            <a:avLst/>
          </a:prstGeom>
        </p:spPr>
      </p:pic>
    </p:spTree>
    <p:extLst>
      <p:ext uri="{BB962C8B-B14F-4D97-AF65-F5344CB8AC3E}">
        <p14:creationId xmlns:p14="http://schemas.microsoft.com/office/powerpoint/2010/main" val="57749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11</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8027350" cy="508702"/>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Simple tips to keep you safe online</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2" name="Rectangle 11">
            <a:extLst>
              <a:ext uri="{FF2B5EF4-FFF2-40B4-BE49-F238E27FC236}">
                <a16:creationId xmlns:a16="http://schemas.microsoft.com/office/drawing/2014/main" id="{BFB923F4-20B5-4A2F-A5A3-DFD649DF87C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18E5B4-12D0-451D-BB6C-4DD919E71E9D}"/>
              </a:ext>
            </a:extLst>
          </p:cNvPr>
          <p:cNvSpPr/>
          <p:nvPr/>
        </p:nvSpPr>
        <p:spPr>
          <a:xfrm>
            <a:off x="839788" y="1195562"/>
            <a:ext cx="723418" cy="72341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1</a:t>
            </a:r>
          </a:p>
        </p:txBody>
      </p:sp>
      <p:sp>
        <p:nvSpPr>
          <p:cNvPr id="133" name="Rectangle 132">
            <a:extLst>
              <a:ext uri="{FF2B5EF4-FFF2-40B4-BE49-F238E27FC236}">
                <a16:creationId xmlns:a16="http://schemas.microsoft.com/office/drawing/2014/main" id="{56435BC2-64F3-4758-A7B2-9D2B24B7EEE9}"/>
              </a:ext>
            </a:extLst>
          </p:cNvPr>
          <p:cNvSpPr/>
          <p:nvPr/>
        </p:nvSpPr>
        <p:spPr>
          <a:xfrm>
            <a:off x="2839720" y="1195562"/>
            <a:ext cx="8559800" cy="723418"/>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Trust your feelings. If something doesn’t feel right when you are online, stop what you are doing</a:t>
            </a:r>
          </a:p>
        </p:txBody>
      </p:sp>
      <p:sp>
        <p:nvSpPr>
          <p:cNvPr id="117" name="Rectangle 116">
            <a:extLst>
              <a:ext uri="{FF2B5EF4-FFF2-40B4-BE49-F238E27FC236}">
                <a16:creationId xmlns:a16="http://schemas.microsoft.com/office/drawing/2014/main" id="{45B5A2F5-8E90-4164-9097-6008E2B15FF1}"/>
              </a:ext>
            </a:extLst>
          </p:cNvPr>
          <p:cNvSpPr/>
          <p:nvPr/>
        </p:nvSpPr>
        <p:spPr>
          <a:xfrm>
            <a:off x="839788" y="1922047"/>
            <a:ext cx="723418" cy="723418"/>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2</a:t>
            </a:r>
          </a:p>
        </p:txBody>
      </p:sp>
      <p:sp>
        <p:nvSpPr>
          <p:cNvPr id="134" name="Rectangle 133">
            <a:extLst>
              <a:ext uri="{FF2B5EF4-FFF2-40B4-BE49-F238E27FC236}">
                <a16:creationId xmlns:a16="http://schemas.microsoft.com/office/drawing/2014/main" id="{B32A9CD5-0EEB-4AA0-9E5D-25F267475D84}"/>
              </a:ext>
            </a:extLst>
          </p:cNvPr>
          <p:cNvSpPr/>
          <p:nvPr/>
        </p:nvSpPr>
        <p:spPr>
          <a:xfrm>
            <a:off x="2839720" y="1922047"/>
            <a:ext cx="8559800" cy="723418"/>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Think before you click. Don’t open emails or download attachments from strangers.</a:t>
            </a:r>
          </a:p>
        </p:txBody>
      </p:sp>
      <p:sp>
        <p:nvSpPr>
          <p:cNvPr id="118" name="Rectangle 117">
            <a:extLst>
              <a:ext uri="{FF2B5EF4-FFF2-40B4-BE49-F238E27FC236}">
                <a16:creationId xmlns:a16="http://schemas.microsoft.com/office/drawing/2014/main" id="{6715E602-F8D8-43A2-AB30-519411FF557C}"/>
              </a:ext>
            </a:extLst>
          </p:cNvPr>
          <p:cNvSpPr/>
          <p:nvPr/>
        </p:nvSpPr>
        <p:spPr>
          <a:xfrm>
            <a:off x="839788" y="2648532"/>
            <a:ext cx="723418" cy="7234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3</a:t>
            </a:r>
          </a:p>
        </p:txBody>
      </p:sp>
      <p:sp>
        <p:nvSpPr>
          <p:cNvPr id="135" name="Rectangle 134">
            <a:extLst>
              <a:ext uri="{FF2B5EF4-FFF2-40B4-BE49-F238E27FC236}">
                <a16:creationId xmlns:a16="http://schemas.microsoft.com/office/drawing/2014/main" id="{116C4ABF-A096-4ED4-9B19-287EF01EF69C}"/>
              </a:ext>
            </a:extLst>
          </p:cNvPr>
          <p:cNvSpPr/>
          <p:nvPr/>
        </p:nvSpPr>
        <p:spPr>
          <a:xfrm>
            <a:off x="2839720" y="2648532"/>
            <a:ext cx="8559800" cy="723418"/>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Talk to a parent, teacher, or trusted adult if something makes you feel uncomfortable.</a:t>
            </a:r>
          </a:p>
        </p:txBody>
      </p:sp>
      <p:sp>
        <p:nvSpPr>
          <p:cNvPr id="119" name="Rectangle 118">
            <a:extLst>
              <a:ext uri="{FF2B5EF4-FFF2-40B4-BE49-F238E27FC236}">
                <a16:creationId xmlns:a16="http://schemas.microsoft.com/office/drawing/2014/main" id="{9682CD72-A8ED-4904-A894-87992C3B3DE1}"/>
              </a:ext>
            </a:extLst>
          </p:cNvPr>
          <p:cNvSpPr/>
          <p:nvPr/>
        </p:nvSpPr>
        <p:spPr>
          <a:xfrm>
            <a:off x="839788" y="3375017"/>
            <a:ext cx="723418" cy="72341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4</a:t>
            </a:r>
          </a:p>
        </p:txBody>
      </p:sp>
      <p:sp>
        <p:nvSpPr>
          <p:cNvPr id="136" name="Rectangle 135">
            <a:extLst>
              <a:ext uri="{FF2B5EF4-FFF2-40B4-BE49-F238E27FC236}">
                <a16:creationId xmlns:a16="http://schemas.microsoft.com/office/drawing/2014/main" id="{EC8F53BD-1C5B-47FF-AB85-C65664229B6E}"/>
              </a:ext>
            </a:extLst>
          </p:cNvPr>
          <p:cNvSpPr/>
          <p:nvPr/>
        </p:nvSpPr>
        <p:spPr>
          <a:xfrm>
            <a:off x="2839720" y="3375017"/>
            <a:ext cx="8559800" cy="723418"/>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Keep your personal information private. Avoid sharing your name, address, telephone number, and the name of your school when using the internet or apps.</a:t>
            </a:r>
          </a:p>
        </p:txBody>
      </p:sp>
      <p:sp>
        <p:nvSpPr>
          <p:cNvPr id="132" name="Rectangle 131">
            <a:extLst>
              <a:ext uri="{FF2B5EF4-FFF2-40B4-BE49-F238E27FC236}">
                <a16:creationId xmlns:a16="http://schemas.microsoft.com/office/drawing/2014/main" id="{EC770FC7-4BFA-4635-984F-4C1F2F90BED5}"/>
              </a:ext>
            </a:extLst>
          </p:cNvPr>
          <p:cNvSpPr/>
          <p:nvPr/>
        </p:nvSpPr>
        <p:spPr>
          <a:xfrm>
            <a:off x="839788" y="4101502"/>
            <a:ext cx="723418" cy="723418"/>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5</a:t>
            </a:r>
          </a:p>
        </p:txBody>
      </p:sp>
      <p:sp>
        <p:nvSpPr>
          <p:cNvPr id="137" name="Rectangle 136">
            <a:extLst>
              <a:ext uri="{FF2B5EF4-FFF2-40B4-BE49-F238E27FC236}">
                <a16:creationId xmlns:a16="http://schemas.microsoft.com/office/drawing/2014/main" id="{97BFDFEE-24B1-4B37-9EA2-2DF7BD332769}"/>
              </a:ext>
            </a:extLst>
          </p:cNvPr>
          <p:cNvSpPr/>
          <p:nvPr/>
        </p:nvSpPr>
        <p:spPr>
          <a:xfrm>
            <a:off x="2839720" y="4101502"/>
            <a:ext cx="8559800" cy="723418"/>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Just like in real life, treat others the way you wanted to be treated online. Do not bully or say or post things online that could hurt others’ feelings or get you in trouble.</a:t>
            </a:r>
          </a:p>
        </p:txBody>
      </p:sp>
      <p:sp>
        <p:nvSpPr>
          <p:cNvPr id="19" name="Rectangle 18">
            <a:extLst>
              <a:ext uri="{FF2B5EF4-FFF2-40B4-BE49-F238E27FC236}">
                <a16:creationId xmlns:a16="http://schemas.microsoft.com/office/drawing/2014/main" id="{AD6106BC-D2BD-48F0-8420-F838189E4768}"/>
              </a:ext>
            </a:extLst>
          </p:cNvPr>
          <p:cNvSpPr/>
          <p:nvPr/>
        </p:nvSpPr>
        <p:spPr>
          <a:xfrm>
            <a:off x="839788" y="4827987"/>
            <a:ext cx="723418" cy="72341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6</a:t>
            </a:r>
          </a:p>
        </p:txBody>
      </p:sp>
      <p:sp>
        <p:nvSpPr>
          <p:cNvPr id="20" name="Rectangle 19">
            <a:extLst>
              <a:ext uri="{FF2B5EF4-FFF2-40B4-BE49-F238E27FC236}">
                <a16:creationId xmlns:a16="http://schemas.microsoft.com/office/drawing/2014/main" id="{E30A32AB-6DEA-4518-AAC0-E8C070BFAB9F}"/>
              </a:ext>
            </a:extLst>
          </p:cNvPr>
          <p:cNvSpPr/>
          <p:nvPr/>
        </p:nvSpPr>
        <p:spPr>
          <a:xfrm>
            <a:off x="2839720" y="4827987"/>
            <a:ext cx="8559800" cy="723418"/>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Remember to protect your mobile phone or tablet. Use a PIN or a password to lock your devices. </a:t>
            </a:r>
          </a:p>
        </p:txBody>
      </p:sp>
      <p:sp>
        <p:nvSpPr>
          <p:cNvPr id="21" name="Rectangle 20">
            <a:extLst>
              <a:ext uri="{FF2B5EF4-FFF2-40B4-BE49-F238E27FC236}">
                <a16:creationId xmlns:a16="http://schemas.microsoft.com/office/drawing/2014/main" id="{D0FCC802-F56A-4C04-A2DD-79BB6FFD3D50}"/>
              </a:ext>
            </a:extLst>
          </p:cNvPr>
          <p:cNvSpPr/>
          <p:nvPr/>
        </p:nvSpPr>
        <p:spPr>
          <a:xfrm>
            <a:off x="839788" y="5554473"/>
            <a:ext cx="723418" cy="723418"/>
          </a:xfrm>
          <a:prstGeom prst="rect">
            <a:avLst/>
          </a:prstGeom>
          <a:gradFill flip="none" rotWithShape="1">
            <a:gsLst>
              <a:gs pos="0">
                <a:srgbClr val="04B04F">
                  <a:shade val="30000"/>
                  <a:satMod val="115000"/>
                </a:srgbClr>
              </a:gs>
              <a:gs pos="50000">
                <a:srgbClr val="04B04F">
                  <a:shade val="67500"/>
                  <a:satMod val="115000"/>
                </a:srgbClr>
              </a:gs>
              <a:gs pos="100000">
                <a:srgbClr val="04B04F">
                  <a:shade val="100000"/>
                  <a:satMod val="115000"/>
                </a:srgb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latin typeface="Arial" panose="020B0604020202020204" pitchFamily="34" charset="0"/>
                <a:cs typeface="Arial" panose="020B0604020202020204" pitchFamily="34" charset="0"/>
              </a:rPr>
              <a:t>7</a:t>
            </a:r>
          </a:p>
        </p:txBody>
      </p:sp>
      <p:sp>
        <p:nvSpPr>
          <p:cNvPr id="22" name="Rectangle 21">
            <a:extLst>
              <a:ext uri="{FF2B5EF4-FFF2-40B4-BE49-F238E27FC236}">
                <a16:creationId xmlns:a16="http://schemas.microsoft.com/office/drawing/2014/main" id="{EB0979FC-22F3-455B-B9AA-F4A74E8BEB42}"/>
              </a:ext>
            </a:extLst>
          </p:cNvPr>
          <p:cNvSpPr/>
          <p:nvPr/>
        </p:nvSpPr>
        <p:spPr>
          <a:xfrm>
            <a:off x="2839720" y="5554473"/>
            <a:ext cx="8559800" cy="723418"/>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These tips apply regardless of which device you use to access the internet—be it your smartphone or your game console. </a:t>
            </a:r>
          </a:p>
        </p:txBody>
      </p:sp>
      <p:sp>
        <p:nvSpPr>
          <p:cNvPr id="30" name="Rectangle 29">
            <a:extLst>
              <a:ext uri="{FF2B5EF4-FFF2-40B4-BE49-F238E27FC236}">
                <a16:creationId xmlns:a16="http://schemas.microsoft.com/office/drawing/2014/main" id="{63F3D782-010C-430D-8414-AB4F364E9A48}"/>
              </a:ext>
            </a:extLst>
          </p:cNvPr>
          <p:cNvSpPr/>
          <p:nvPr/>
        </p:nvSpPr>
        <p:spPr>
          <a:xfrm>
            <a:off x="1563206" y="1195562"/>
            <a:ext cx="1276514" cy="72341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6534DF3-6F0F-42F8-A4E8-632A5E610F66}"/>
              </a:ext>
            </a:extLst>
          </p:cNvPr>
          <p:cNvSpPr/>
          <p:nvPr/>
        </p:nvSpPr>
        <p:spPr>
          <a:xfrm>
            <a:off x="1563206" y="1922047"/>
            <a:ext cx="1276514" cy="723418"/>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22A07C9-E6A0-431F-9FB7-AA171DD2057F}"/>
              </a:ext>
            </a:extLst>
          </p:cNvPr>
          <p:cNvSpPr/>
          <p:nvPr/>
        </p:nvSpPr>
        <p:spPr>
          <a:xfrm>
            <a:off x="1563206" y="2648532"/>
            <a:ext cx="1276514" cy="7234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617CC88-D0F2-4309-ACD0-4D108714A285}"/>
              </a:ext>
            </a:extLst>
          </p:cNvPr>
          <p:cNvSpPr/>
          <p:nvPr/>
        </p:nvSpPr>
        <p:spPr>
          <a:xfrm>
            <a:off x="1563206" y="3375017"/>
            <a:ext cx="1276514" cy="72341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7D496C5A-D161-4BF5-9F38-90EE77FBF166}"/>
              </a:ext>
            </a:extLst>
          </p:cNvPr>
          <p:cNvSpPr/>
          <p:nvPr/>
        </p:nvSpPr>
        <p:spPr>
          <a:xfrm>
            <a:off x="1563206" y="4101502"/>
            <a:ext cx="1276514" cy="723418"/>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B7000C8-DF8F-4AED-A5A4-1B12A71B1FF8}"/>
              </a:ext>
            </a:extLst>
          </p:cNvPr>
          <p:cNvSpPr/>
          <p:nvPr/>
        </p:nvSpPr>
        <p:spPr>
          <a:xfrm>
            <a:off x="1563206" y="4827987"/>
            <a:ext cx="1276514" cy="72341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8B7660E-E357-4DFC-B46D-43913050FBAC}"/>
              </a:ext>
            </a:extLst>
          </p:cNvPr>
          <p:cNvSpPr/>
          <p:nvPr/>
        </p:nvSpPr>
        <p:spPr>
          <a:xfrm>
            <a:off x="1563206" y="5554473"/>
            <a:ext cx="1276514" cy="723418"/>
          </a:xfrm>
          <a:prstGeom prst="rect">
            <a:avLst/>
          </a:prstGeom>
          <a:gradFill flip="none" rotWithShape="1">
            <a:gsLst>
              <a:gs pos="0">
                <a:srgbClr val="04B04F">
                  <a:shade val="30000"/>
                  <a:satMod val="115000"/>
                </a:srgbClr>
              </a:gs>
              <a:gs pos="50000">
                <a:srgbClr val="04B04F">
                  <a:shade val="67500"/>
                  <a:satMod val="115000"/>
                </a:srgbClr>
              </a:gs>
              <a:gs pos="100000">
                <a:srgbClr val="04B04F">
                  <a:shade val="100000"/>
                  <a:satMod val="115000"/>
                </a:srgb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9DF12AF3-172A-4C78-BE7A-172A0E3A5C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3272" y="1301523"/>
            <a:ext cx="556382" cy="553720"/>
          </a:xfrm>
          <a:prstGeom prst="rect">
            <a:avLst/>
          </a:prstGeom>
        </p:spPr>
      </p:pic>
      <p:grpSp>
        <p:nvGrpSpPr>
          <p:cNvPr id="37" name="Group 36">
            <a:extLst>
              <a:ext uri="{FF2B5EF4-FFF2-40B4-BE49-F238E27FC236}">
                <a16:creationId xmlns:a16="http://schemas.microsoft.com/office/drawing/2014/main" id="{C37DC19C-B8CE-4DEC-99FC-0340331F5D81}"/>
              </a:ext>
            </a:extLst>
          </p:cNvPr>
          <p:cNvGrpSpPr/>
          <p:nvPr/>
        </p:nvGrpSpPr>
        <p:grpSpPr>
          <a:xfrm>
            <a:off x="2034302" y="2024978"/>
            <a:ext cx="334323" cy="530576"/>
            <a:chOff x="1976065" y="2024978"/>
            <a:chExt cx="334323" cy="530576"/>
          </a:xfrm>
        </p:grpSpPr>
        <p:sp>
          <p:nvSpPr>
            <p:cNvPr id="23" name="Freeform: Shape 22">
              <a:extLst>
                <a:ext uri="{FF2B5EF4-FFF2-40B4-BE49-F238E27FC236}">
                  <a16:creationId xmlns:a16="http://schemas.microsoft.com/office/drawing/2014/main" id="{52451233-1C64-46B5-9AFC-021C5F9C4BB7}"/>
                </a:ext>
              </a:extLst>
            </p:cNvPr>
            <p:cNvSpPr/>
            <p:nvPr/>
          </p:nvSpPr>
          <p:spPr>
            <a:xfrm>
              <a:off x="1976065" y="2115742"/>
              <a:ext cx="334323" cy="439812"/>
            </a:xfrm>
            <a:custGeom>
              <a:avLst/>
              <a:gdLst>
                <a:gd name="connsiteX0" fmla="*/ 306219 w 334323"/>
                <a:gd name="connsiteY0" fmla="*/ 444862 h 439812"/>
                <a:gd name="connsiteX1" fmla="*/ 128245 w 334323"/>
                <a:gd name="connsiteY1" fmla="*/ 444862 h 439812"/>
                <a:gd name="connsiteX2" fmla="*/ 125506 w 334323"/>
                <a:gd name="connsiteY2" fmla="*/ 406825 h 439812"/>
                <a:gd name="connsiteX3" fmla="*/ 119266 w 334323"/>
                <a:gd name="connsiteY3" fmla="*/ 389628 h 439812"/>
                <a:gd name="connsiteX4" fmla="*/ 79213 w 334323"/>
                <a:gd name="connsiteY4" fmla="*/ 325028 h 439812"/>
                <a:gd name="connsiteX5" fmla="*/ 7210 w 334323"/>
                <a:gd name="connsiteY5" fmla="*/ 180013 h 439812"/>
                <a:gd name="connsiteX6" fmla="*/ 21021 w 334323"/>
                <a:gd name="connsiteY6" fmla="*/ 130516 h 439812"/>
                <a:gd name="connsiteX7" fmla="*/ 69342 w 334323"/>
                <a:gd name="connsiteY7" fmla="*/ 143436 h 439812"/>
                <a:gd name="connsiteX8" fmla="*/ 96268 w 334323"/>
                <a:gd name="connsiteY8" fmla="*/ 182674 h 439812"/>
                <a:gd name="connsiteX9" fmla="*/ 96268 w 334323"/>
                <a:gd name="connsiteY9" fmla="*/ 175413 h 439812"/>
                <a:gd name="connsiteX10" fmla="*/ 96268 w 334323"/>
                <a:gd name="connsiteY10" fmla="*/ 44288 h 439812"/>
                <a:gd name="connsiteX11" fmla="*/ 125984 w 334323"/>
                <a:gd name="connsiteY11" fmla="*/ 5851 h 439812"/>
                <a:gd name="connsiteX12" fmla="*/ 169822 w 334323"/>
                <a:gd name="connsiteY12" fmla="*/ 34456 h 439812"/>
                <a:gd name="connsiteX13" fmla="*/ 170597 w 334323"/>
                <a:gd name="connsiteY13" fmla="*/ 40735 h 439812"/>
                <a:gd name="connsiteX14" fmla="*/ 170597 w 334323"/>
                <a:gd name="connsiteY14" fmla="*/ 69159 h 439812"/>
                <a:gd name="connsiteX15" fmla="*/ 220559 w 334323"/>
                <a:gd name="connsiteY15" fmla="*/ 81885 h 439812"/>
                <a:gd name="connsiteX16" fmla="*/ 241503 w 334323"/>
                <a:gd name="connsiteY16" fmla="*/ 75296 h 439812"/>
                <a:gd name="connsiteX17" fmla="*/ 273557 w 334323"/>
                <a:gd name="connsiteY17" fmla="*/ 88216 h 439812"/>
                <a:gd name="connsiteX18" fmla="*/ 289965 w 334323"/>
                <a:gd name="connsiteY18" fmla="*/ 94469 h 439812"/>
                <a:gd name="connsiteX19" fmla="*/ 329733 w 334323"/>
                <a:gd name="connsiteY19" fmla="*/ 112441 h 439812"/>
                <a:gd name="connsiteX20" fmla="*/ 333351 w 334323"/>
                <a:gd name="connsiteY20" fmla="*/ 131253 h 439812"/>
                <a:gd name="connsiteX21" fmla="*/ 333609 w 334323"/>
                <a:gd name="connsiteY21" fmla="*/ 188747 h 439812"/>
                <a:gd name="connsiteX22" fmla="*/ 335819 w 334323"/>
                <a:gd name="connsiteY22" fmla="*/ 245466 h 439812"/>
                <a:gd name="connsiteX23" fmla="*/ 317214 w 334323"/>
                <a:gd name="connsiteY23" fmla="*/ 380468 h 439812"/>
                <a:gd name="connsiteX24" fmla="*/ 307640 w 334323"/>
                <a:gd name="connsiteY24" fmla="*/ 431619 h 439812"/>
                <a:gd name="connsiteX25" fmla="*/ 306219 w 334323"/>
                <a:gd name="connsiteY25" fmla="*/ 444862 h 439812"/>
                <a:gd name="connsiteX26" fmla="*/ 114924 w 334323"/>
                <a:gd name="connsiteY26" fmla="*/ 149393 h 439812"/>
                <a:gd name="connsiteX27" fmla="*/ 114924 w 334323"/>
                <a:gd name="connsiteY27" fmla="*/ 255337 h 439812"/>
                <a:gd name="connsiteX28" fmla="*/ 105519 w 334323"/>
                <a:gd name="connsiteY28" fmla="*/ 268063 h 439812"/>
                <a:gd name="connsiteX29" fmla="*/ 96268 w 334323"/>
                <a:gd name="connsiteY29" fmla="*/ 255143 h 439812"/>
                <a:gd name="connsiteX30" fmla="*/ 96190 w 334323"/>
                <a:gd name="connsiteY30" fmla="*/ 224781 h 439812"/>
                <a:gd name="connsiteX31" fmla="*/ 94769 w 334323"/>
                <a:gd name="connsiteY31" fmla="*/ 218037 h 439812"/>
                <a:gd name="connsiteX32" fmla="*/ 52352 w 334323"/>
                <a:gd name="connsiteY32" fmla="*/ 151692 h 439812"/>
                <a:gd name="connsiteX33" fmla="*/ 35001 w 334323"/>
                <a:gd name="connsiteY33" fmla="*/ 144974 h 439812"/>
                <a:gd name="connsiteX34" fmla="*/ 24174 w 334323"/>
                <a:gd name="connsiteY34" fmla="*/ 172338 h 439812"/>
                <a:gd name="connsiteX35" fmla="*/ 96152 w 334323"/>
                <a:gd name="connsiteY35" fmla="*/ 317315 h 439812"/>
                <a:gd name="connsiteX36" fmla="*/ 136565 w 334323"/>
                <a:gd name="connsiteY36" fmla="*/ 382367 h 439812"/>
                <a:gd name="connsiteX37" fmla="*/ 143297 w 334323"/>
                <a:gd name="connsiteY37" fmla="*/ 399448 h 439812"/>
                <a:gd name="connsiteX38" fmla="*/ 144938 w 334323"/>
                <a:gd name="connsiteY38" fmla="*/ 418699 h 439812"/>
                <a:gd name="connsiteX39" fmla="*/ 153194 w 334323"/>
                <a:gd name="connsiteY39" fmla="*/ 426567 h 439812"/>
                <a:gd name="connsiteX40" fmla="*/ 281723 w 334323"/>
                <a:gd name="connsiteY40" fmla="*/ 426567 h 439812"/>
                <a:gd name="connsiteX41" fmla="*/ 290689 w 334323"/>
                <a:gd name="connsiteY41" fmla="*/ 418479 h 439812"/>
                <a:gd name="connsiteX42" fmla="*/ 299087 w 334323"/>
                <a:gd name="connsiteY42" fmla="*/ 376282 h 439812"/>
                <a:gd name="connsiteX43" fmla="*/ 318105 w 334323"/>
                <a:gd name="connsiteY43" fmla="*/ 256125 h 439812"/>
                <a:gd name="connsiteX44" fmla="*/ 315121 w 334323"/>
                <a:gd name="connsiteY44" fmla="*/ 170388 h 439812"/>
                <a:gd name="connsiteX45" fmla="*/ 314992 w 334323"/>
                <a:gd name="connsiteY45" fmla="*/ 132274 h 439812"/>
                <a:gd name="connsiteX46" fmla="*/ 313557 w 334323"/>
                <a:gd name="connsiteY46" fmla="*/ 121472 h 439812"/>
                <a:gd name="connsiteX47" fmla="*/ 292795 w 334323"/>
                <a:gd name="connsiteY47" fmla="*/ 112699 h 439812"/>
                <a:gd name="connsiteX48" fmla="*/ 282575 w 334323"/>
                <a:gd name="connsiteY48" fmla="*/ 125619 h 439812"/>
                <a:gd name="connsiteX49" fmla="*/ 282575 w 334323"/>
                <a:gd name="connsiteY49" fmla="*/ 184393 h 439812"/>
                <a:gd name="connsiteX50" fmla="*/ 281916 w 334323"/>
                <a:gd name="connsiteY50" fmla="*/ 191421 h 439812"/>
                <a:gd name="connsiteX51" fmla="*/ 272872 w 334323"/>
                <a:gd name="connsiteY51" fmla="*/ 198244 h 439812"/>
                <a:gd name="connsiteX52" fmla="*/ 264022 w 334323"/>
                <a:gd name="connsiteY52" fmla="*/ 190336 h 439812"/>
                <a:gd name="connsiteX53" fmla="*/ 263815 w 334323"/>
                <a:gd name="connsiteY53" fmla="*/ 184535 h 439812"/>
                <a:gd name="connsiteX54" fmla="*/ 263751 w 334323"/>
                <a:gd name="connsiteY54" fmla="*/ 114767 h 439812"/>
                <a:gd name="connsiteX55" fmla="*/ 262614 w 334323"/>
                <a:gd name="connsiteY55" fmla="*/ 105904 h 439812"/>
                <a:gd name="connsiteX56" fmla="*/ 242820 w 334323"/>
                <a:gd name="connsiteY56" fmla="*/ 93694 h 439812"/>
                <a:gd name="connsiteX57" fmla="*/ 226631 w 334323"/>
                <a:gd name="connsiteY57" fmla="*/ 112467 h 439812"/>
                <a:gd name="connsiteX58" fmla="*/ 226541 w 334323"/>
                <a:gd name="connsiteY58" fmla="*/ 184148 h 439812"/>
                <a:gd name="connsiteX59" fmla="*/ 226296 w 334323"/>
                <a:gd name="connsiteY59" fmla="*/ 190608 h 439812"/>
                <a:gd name="connsiteX60" fmla="*/ 217342 w 334323"/>
                <a:gd name="connsiteY60" fmla="*/ 197985 h 439812"/>
                <a:gd name="connsiteX61" fmla="*/ 208530 w 334323"/>
                <a:gd name="connsiteY61" fmla="*/ 191034 h 439812"/>
                <a:gd name="connsiteX62" fmla="*/ 208091 w 334323"/>
                <a:gd name="connsiteY62" fmla="*/ 184742 h 439812"/>
                <a:gd name="connsiteX63" fmla="*/ 207962 w 334323"/>
                <a:gd name="connsiteY63" fmla="*/ 104004 h 439812"/>
                <a:gd name="connsiteX64" fmla="*/ 187419 w 334323"/>
                <a:gd name="connsiteY64" fmla="*/ 84495 h 439812"/>
                <a:gd name="connsiteX65" fmla="*/ 170778 w 334323"/>
                <a:gd name="connsiteY65" fmla="*/ 104650 h 439812"/>
                <a:gd name="connsiteX66" fmla="*/ 170778 w 334323"/>
                <a:gd name="connsiteY66" fmla="*/ 187338 h 439812"/>
                <a:gd name="connsiteX67" fmla="*/ 161566 w 334323"/>
                <a:gd name="connsiteY67" fmla="*/ 198321 h 439812"/>
                <a:gd name="connsiteX68" fmla="*/ 152263 w 334323"/>
                <a:gd name="connsiteY68" fmla="*/ 187442 h 439812"/>
                <a:gd name="connsiteX69" fmla="*/ 152263 w 334323"/>
                <a:gd name="connsiteY69" fmla="*/ 173230 h 439812"/>
                <a:gd name="connsiteX70" fmla="*/ 152263 w 334323"/>
                <a:gd name="connsiteY70" fmla="*/ 45321 h 439812"/>
                <a:gd name="connsiteX71" fmla="*/ 145894 w 334323"/>
                <a:gd name="connsiteY71" fmla="*/ 28409 h 439812"/>
                <a:gd name="connsiteX72" fmla="*/ 125997 w 334323"/>
                <a:gd name="connsiteY72" fmla="*/ 25386 h 439812"/>
                <a:gd name="connsiteX73" fmla="*/ 114976 w 334323"/>
                <a:gd name="connsiteY73" fmla="*/ 42880 h 439812"/>
                <a:gd name="connsiteX74" fmla="*/ 114924 w 334323"/>
                <a:gd name="connsiteY74" fmla="*/ 149393 h 4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4323" h="439812">
                  <a:moveTo>
                    <a:pt x="306219" y="444862"/>
                  </a:moveTo>
                  <a:lnTo>
                    <a:pt x="128245" y="444862"/>
                  </a:lnTo>
                  <a:cubicBezTo>
                    <a:pt x="127289" y="431942"/>
                    <a:pt x="126126" y="419435"/>
                    <a:pt x="125506" y="406825"/>
                  </a:cubicBezTo>
                  <a:cubicBezTo>
                    <a:pt x="125183" y="400300"/>
                    <a:pt x="122780" y="395042"/>
                    <a:pt x="119266" y="389628"/>
                  </a:cubicBezTo>
                  <a:cubicBezTo>
                    <a:pt x="105454" y="368375"/>
                    <a:pt x="89084" y="348103"/>
                    <a:pt x="79213" y="325028"/>
                  </a:cubicBezTo>
                  <a:cubicBezTo>
                    <a:pt x="57882" y="275273"/>
                    <a:pt x="31189" y="228347"/>
                    <a:pt x="7210" y="180013"/>
                  </a:cubicBezTo>
                  <a:cubicBezTo>
                    <a:pt x="-1912" y="161615"/>
                    <a:pt x="3889" y="140335"/>
                    <a:pt x="21021" y="130516"/>
                  </a:cubicBezTo>
                  <a:cubicBezTo>
                    <a:pt x="38153" y="120697"/>
                    <a:pt x="57882" y="125956"/>
                    <a:pt x="69342" y="143436"/>
                  </a:cubicBezTo>
                  <a:cubicBezTo>
                    <a:pt x="77934" y="156499"/>
                    <a:pt x="86242" y="169742"/>
                    <a:pt x="96268" y="182674"/>
                  </a:cubicBezTo>
                  <a:lnTo>
                    <a:pt x="96268" y="175413"/>
                  </a:lnTo>
                  <a:cubicBezTo>
                    <a:pt x="96268" y="131705"/>
                    <a:pt x="96268" y="87996"/>
                    <a:pt x="96268" y="44288"/>
                  </a:cubicBezTo>
                  <a:cubicBezTo>
                    <a:pt x="96268" y="24352"/>
                    <a:pt x="107741" y="9765"/>
                    <a:pt x="125984" y="5851"/>
                  </a:cubicBezTo>
                  <a:cubicBezTo>
                    <a:pt x="145984" y="1638"/>
                    <a:pt x="165623" y="14442"/>
                    <a:pt x="169822" y="34456"/>
                  </a:cubicBezTo>
                  <a:cubicBezTo>
                    <a:pt x="170261" y="36522"/>
                    <a:pt x="170519" y="38616"/>
                    <a:pt x="170597" y="40735"/>
                  </a:cubicBezTo>
                  <a:cubicBezTo>
                    <a:pt x="170907" y="50154"/>
                    <a:pt x="170597" y="59598"/>
                    <a:pt x="170597" y="69159"/>
                  </a:cubicBezTo>
                  <a:cubicBezTo>
                    <a:pt x="200753" y="64094"/>
                    <a:pt x="204460" y="65089"/>
                    <a:pt x="220559" y="81885"/>
                  </a:cubicBezTo>
                  <a:cubicBezTo>
                    <a:pt x="227781" y="79533"/>
                    <a:pt x="234474" y="76303"/>
                    <a:pt x="241503" y="75296"/>
                  </a:cubicBezTo>
                  <a:cubicBezTo>
                    <a:pt x="254332" y="73461"/>
                    <a:pt x="265237" y="78397"/>
                    <a:pt x="273557" y="88216"/>
                  </a:cubicBezTo>
                  <a:cubicBezTo>
                    <a:pt x="278040" y="93526"/>
                    <a:pt x="282459" y="95865"/>
                    <a:pt x="289965" y="94469"/>
                  </a:cubicBezTo>
                  <a:cubicBezTo>
                    <a:pt x="309785" y="90761"/>
                    <a:pt x="323312" y="96976"/>
                    <a:pt x="329733" y="112441"/>
                  </a:cubicBezTo>
                  <a:cubicBezTo>
                    <a:pt x="332072" y="118436"/>
                    <a:pt x="333299" y="124819"/>
                    <a:pt x="333351" y="131253"/>
                  </a:cubicBezTo>
                  <a:cubicBezTo>
                    <a:pt x="333816" y="150413"/>
                    <a:pt x="333261" y="169587"/>
                    <a:pt x="333609" y="188747"/>
                  </a:cubicBezTo>
                  <a:cubicBezTo>
                    <a:pt x="333958" y="207662"/>
                    <a:pt x="333945" y="226668"/>
                    <a:pt x="335819" y="245466"/>
                  </a:cubicBezTo>
                  <a:cubicBezTo>
                    <a:pt x="340457" y="292069"/>
                    <a:pt x="333635" y="336979"/>
                    <a:pt x="317214" y="380468"/>
                  </a:cubicBezTo>
                  <a:cubicBezTo>
                    <a:pt x="310909" y="397122"/>
                    <a:pt x="309798" y="414383"/>
                    <a:pt x="307640" y="431619"/>
                  </a:cubicBezTo>
                  <a:cubicBezTo>
                    <a:pt x="307214" y="435869"/>
                    <a:pt x="306762" y="440146"/>
                    <a:pt x="306219" y="444862"/>
                  </a:cubicBezTo>
                  <a:close/>
                  <a:moveTo>
                    <a:pt x="114924" y="149393"/>
                  </a:moveTo>
                  <a:cubicBezTo>
                    <a:pt x="114924" y="184703"/>
                    <a:pt x="114924" y="220027"/>
                    <a:pt x="114924" y="255337"/>
                  </a:cubicBezTo>
                  <a:cubicBezTo>
                    <a:pt x="114924" y="263787"/>
                    <a:pt x="111656" y="268141"/>
                    <a:pt x="105519" y="268063"/>
                  </a:cubicBezTo>
                  <a:cubicBezTo>
                    <a:pt x="99382" y="267986"/>
                    <a:pt x="96307" y="263645"/>
                    <a:pt x="96268" y="255143"/>
                  </a:cubicBezTo>
                  <a:cubicBezTo>
                    <a:pt x="96268" y="245027"/>
                    <a:pt x="96345" y="234897"/>
                    <a:pt x="96190" y="224781"/>
                  </a:cubicBezTo>
                  <a:cubicBezTo>
                    <a:pt x="96307" y="222443"/>
                    <a:pt x="95816" y="220130"/>
                    <a:pt x="94769" y="218037"/>
                  </a:cubicBezTo>
                  <a:cubicBezTo>
                    <a:pt x="80764" y="195840"/>
                    <a:pt x="66694" y="173682"/>
                    <a:pt x="52352" y="151692"/>
                  </a:cubicBezTo>
                  <a:cubicBezTo>
                    <a:pt x="48735" y="145801"/>
                    <a:pt x="41642" y="143061"/>
                    <a:pt x="35001" y="144974"/>
                  </a:cubicBezTo>
                  <a:cubicBezTo>
                    <a:pt x="22584" y="149005"/>
                    <a:pt x="18205" y="160271"/>
                    <a:pt x="24174" y="172338"/>
                  </a:cubicBezTo>
                  <a:cubicBezTo>
                    <a:pt x="48037" y="220711"/>
                    <a:pt x="74846" y="267546"/>
                    <a:pt x="96152" y="317315"/>
                  </a:cubicBezTo>
                  <a:cubicBezTo>
                    <a:pt x="106087" y="340506"/>
                    <a:pt x="123142" y="360610"/>
                    <a:pt x="136565" y="382367"/>
                  </a:cubicBezTo>
                  <a:cubicBezTo>
                    <a:pt x="139718" y="387665"/>
                    <a:pt x="141992" y="393427"/>
                    <a:pt x="143297" y="399448"/>
                  </a:cubicBezTo>
                  <a:cubicBezTo>
                    <a:pt x="144589" y="405779"/>
                    <a:pt x="145144" y="412239"/>
                    <a:pt x="144938" y="418699"/>
                  </a:cubicBezTo>
                  <a:cubicBezTo>
                    <a:pt x="144834" y="424900"/>
                    <a:pt x="147031" y="426606"/>
                    <a:pt x="153194" y="426567"/>
                  </a:cubicBezTo>
                  <a:cubicBezTo>
                    <a:pt x="196037" y="426295"/>
                    <a:pt x="238880" y="426295"/>
                    <a:pt x="281723" y="426567"/>
                  </a:cubicBezTo>
                  <a:cubicBezTo>
                    <a:pt x="288183" y="426567"/>
                    <a:pt x="290301" y="424603"/>
                    <a:pt x="290689" y="418479"/>
                  </a:cubicBezTo>
                  <a:cubicBezTo>
                    <a:pt x="291593" y="404073"/>
                    <a:pt x="293854" y="389964"/>
                    <a:pt x="299087" y="376282"/>
                  </a:cubicBezTo>
                  <a:cubicBezTo>
                    <a:pt x="313855" y="337612"/>
                    <a:pt x="320741" y="297702"/>
                    <a:pt x="318105" y="256125"/>
                  </a:cubicBezTo>
                  <a:cubicBezTo>
                    <a:pt x="316297" y="227598"/>
                    <a:pt x="315896" y="198967"/>
                    <a:pt x="315121" y="170388"/>
                  </a:cubicBezTo>
                  <a:cubicBezTo>
                    <a:pt x="314772" y="157687"/>
                    <a:pt x="315121" y="144974"/>
                    <a:pt x="314992" y="132274"/>
                  </a:cubicBezTo>
                  <a:cubicBezTo>
                    <a:pt x="315031" y="128617"/>
                    <a:pt x="314552" y="124986"/>
                    <a:pt x="313557" y="121472"/>
                  </a:cubicBezTo>
                  <a:cubicBezTo>
                    <a:pt x="310973" y="113191"/>
                    <a:pt x="304617" y="110697"/>
                    <a:pt x="292795" y="112699"/>
                  </a:cubicBezTo>
                  <a:cubicBezTo>
                    <a:pt x="283363" y="114302"/>
                    <a:pt x="282601" y="115219"/>
                    <a:pt x="282575" y="125619"/>
                  </a:cubicBezTo>
                  <a:cubicBezTo>
                    <a:pt x="282575" y="145220"/>
                    <a:pt x="282575" y="164806"/>
                    <a:pt x="282575" y="184393"/>
                  </a:cubicBezTo>
                  <a:cubicBezTo>
                    <a:pt x="282653" y="186757"/>
                    <a:pt x="282433" y="189109"/>
                    <a:pt x="281916" y="191421"/>
                  </a:cubicBezTo>
                  <a:cubicBezTo>
                    <a:pt x="280741" y="195905"/>
                    <a:pt x="277562" y="198424"/>
                    <a:pt x="272872" y="198244"/>
                  </a:cubicBezTo>
                  <a:cubicBezTo>
                    <a:pt x="267976" y="198049"/>
                    <a:pt x="264978" y="195104"/>
                    <a:pt x="264022" y="190336"/>
                  </a:cubicBezTo>
                  <a:cubicBezTo>
                    <a:pt x="263777" y="188411"/>
                    <a:pt x="263699" y="186473"/>
                    <a:pt x="263815" y="184535"/>
                  </a:cubicBezTo>
                  <a:cubicBezTo>
                    <a:pt x="263815" y="161279"/>
                    <a:pt x="263815" y="138023"/>
                    <a:pt x="263751" y="114767"/>
                  </a:cubicBezTo>
                  <a:cubicBezTo>
                    <a:pt x="263854" y="111769"/>
                    <a:pt x="263467" y="108772"/>
                    <a:pt x="262614" y="105904"/>
                  </a:cubicBezTo>
                  <a:cubicBezTo>
                    <a:pt x="259758" y="97647"/>
                    <a:pt x="251477" y="92544"/>
                    <a:pt x="242820" y="93694"/>
                  </a:cubicBezTo>
                  <a:cubicBezTo>
                    <a:pt x="233389" y="94844"/>
                    <a:pt x="226386" y="102971"/>
                    <a:pt x="226631" y="112467"/>
                  </a:cubicBezTo>
                  <a:cubicBezTo>
                    <a:pt x="226450" y="136356"/>
                    <a:pt x="226631" y="160271"/>
                    <a:pt x="226541" y="184148"/>
                  </a:cubicBezTo>
                  <a:cubicBezTo>
                    <a:pt x="226670" y="186305"/>
                    <a:pt x="226593" y="188463"/>
                    <a:pt x="226296" y="190608"/>
                  </a:cubicBezTo>
                  <a:cubicBezTo>
                    <a:pt x="225314" y="195401"/>
                    <a:pt x="221980" y="198941"/>
                    <a:pt x="217342" y="197985"/>
                  </a:cubicBezTo>
                  <a:cubicBezTo>
                    <a:pt x="214021" y="197287"/>
                    <a:pt x="210946" y="193876"/>
                    <a:pt x="208530" y="191034"/>
                  </a:cubicBezTo>
                  <a:cubicBezTo>
                    <a:pt x="207432" y="189742"/>
                    <a:pt x="208091" y="186887"/>
                    <a:pt x="208091" y="184742"/>
                  </a:cubicBezTo>
                  <a:cubicBezTo>
                    <a:pt x="208091" y="157829"/>
                    <a:pt x="208091" y="130917"/>
                    <a:pt x="207962" y="104004"/>
                  </a:cubicBezTo>
                  <a:cubicBezTo>
                    <a:pt x="207884" y="91472"/>
                    <a:pt x="199448" y="83642"/>
                    <a:pt x="187419" y="84495"/>
                  </a:cubicBezTo>
                  <a:cubicBezTo>
                    <a:pt x="177548" y="85193"/>
                    <a:pt x="170816" y="93165"/>
                    <a:pt x="170778" y="104650"/>
                  </a:cubicBezTo>
                  <a:cubicBezTo>
                    <a:pt x="170687" y="132209"/>
                    <a:pt x="170778" y="159767"/>
                    <a:pt x="170778" y="187338"/>
                  </a:cubicBezTo>
                  <a:cubicBezTo>
                    <a:pt x="170778" y="194057"/>
                    <a:pt x="167031" y="198295"/>
                    <a:pt x="161566" y="198321"/>
                  </a:cubicBezTo>
                  <a:cubicBezTo>
                    <a:pt x="156101" y="198346"/>
                    <a:pt x="152405" y="194135"/>
                    <a:pt x="152263" y="187442"/>
                  </a:cubicBezTo>
                  <a:cubicBezTo>
                    <a:pt x="152160" y="182700"/>
                    <a:pt x="152263" y="177971"/>
                    <a:pt x="152263" y="173230"/>
                  </a:cubicBezTo>
                  <a:cubicBezTo>
                    <a:pt x="152263" y="130607"/>
                    <a:pt x="152263" y="87971"/>
                    <a:pt x="152263" y="45321"/>
                  </a:cubicBezTo>
                  <a:cubicBezTo>
                    <a:pt x="152263" y="38771"/>
                    <a:pt x="150971" y="32853"/>
                    <a:pt x="145894" y="28409"/>
                  </a:cubicBezTo>
                  <a:cubicBezTo>
                    <a:pt x="140532" y="23370"/>
                    <a:pt x="132612" y="22168"/>
                    <a:pt x="125997" y="25386"/>
                  </a:cubicBezTo>
                  <a:cubicBezTo>
                    <a:pt x="118671" y="28642"/>
                    <a:pt x="114976" y="34753"/>
                    <a:pt x="114976" y="42880"/>
                  </a:cubicBezTo>
                  <a:cubicBezTo>
                    <a:pt x="114937" y="78371"/>
                    <a:pt x="114924" y="113875"/>
                    <a:pt x="114924" y="149393"/>
                  </a:cubicBezTo>
                  <a:close/>
                </a:path>
              </a:pathLst>
            </a:custGeom>
            <a:solidFill>
              <a:schemeClr val="bg1"/>
            </a:solidFill>
            <a:ln w="1287"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46D0BCF9-1568-428B-87EF-5889B80EA1D4}"/>
                </a:ext>
              </a:extLst>
            </p:cNvPr>
            <p:cNvSpPr/>
            <p:nvPr/>
          </p:nvSpPr>
          <p:spPr>
            <a:xfrm>
              <a:off x="2130162" y="2103937"/>
              <a:ext cx="64989" cy="18653"/>
            </a:xfrm>
            <a:custGeom>
              <a:avLst/>
              <a:gdLst>
                <a:gd name="connsiteX0" fmla="*/ 34923 w 64989"/>
                <a:gd name="connsiteY0" fmla="*/ 23651 h 18653"/>
                <a:gd name="connsiteX1" fmla="*/ 13631 w 64989"/>
                <a:gd name="connsiteY1" fmla="*/ 23651 h 18653"/>
                <a:gd name="connsiteX2" fmla="*/ 2920 w 64989"/>
                <a:gd name="connsiteY2" fmla="*/ 14361 h 18653"/>
                <a:gd name="connsiteX3" fmla="*/ 13179 w 64989"/>
                <a:gd name="connsiteY3" fmla="*/ 5175 h 18653"/>
                <a:gd name="connsiteX4" fmla="*/ 57689 w 64989"/>
                <a:gd name="connsiteY4" fmla="*/ 5175 h 18653"/>
                <a:gd name="connsiteX5" fmla="*/ 67908 w 64989"/>
                <a:gd name="connsiteY5" fmla="*/ 14529 h 18653"/>
                <a:gd name="connsiteX6" fmla="*/ 57495 w 64989"/>
                <a:gd name="connsiteY6" fmla="*/ 23573 h 18653"/>
                <a:gd name="connsiteX7" fmla="*/ 34923 w 64989"/>
                <a:gd name="connsiteY7" fmla="*/ 23651 h 1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89" h="18653">
                  <a:moveTo>
                    <a:pt x="34923" y="23651"/>
                  </a:moveTo>
                  <a:cubicBezTo>
                    <a:pt x="27817" y="23651"/>
                    <a:pt x="20711" y="23767"/>
                    <a:pt x="13631" y="23651"/>
                  </a:cubicBezTo>
                  <a:cubicBezTo>
                    <a:pt x="6551" y="23534"/>
                    <a:pt x="2855" y="20162"/>
                    <a:pt x="2920" y="14361"/>
                  </a:cubicBezTo>
                  <a:cubicBezTo>
                    <a:pt x="2985" y="8896"/>
                    <a:pt x="6719" y="5252"/>
                    <a:pt x="13179" y="5175"/>
                  </a:cubicBezTo>
                  <a:cubicBezTo>
                    <a:pt x="28011" y="5007"/>
                    <a:pt x="42843" y="5007"/>
                    <a:pt x="57689" y="5175"/>
                  </a:cubicBezTo>
                  <a:cubicBezTo>
                    <a:pt x="63813" y="5252"/>
                    <a:pt x="67947" y="9387"/>
                    <a:pt x="67908" y="14529"/>
                  </a:cubicBezTo>
                  <a:cubicBezTo>
                    <a:pt x="67869" y="19671"/>
                    <a:pt x="63774" y="23470"/>
                    <a:pt x="57495" y="23573"/>
                  </a:cubicBezTo>
                  <a:cubicBezTo>
                    <a:pt x="49975" y="23793"/>
                    <a:pt x="42443" y="23651"/>
                    <a:pt x="34923" y="23651"/>
                  </a:cubicBezTo>
                  <a:close/>
                </a:path>
              </a:pathLst>
            </a:custGeom>
            <a:solidFill>
              <a:schemeClr val="bg1"/>
            </a:solidFill>
            <a:ln w="1287"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7F5886A2-901E-4CB1-91BE-9A7DA9958E42}"/>
                </a:ext>
              </a:extLst>
            </p:cNvPr>
            <p:cNvSpPr/>
            <p:nvPr/>
          </p:nvSpPr>
          <p:spPr>
            <a:xfrm>
              <a:off x="2018403" y="2103882"/>
              <a:ext cx="64798" cy="18715"/>
            </a:xfrm>
            <a:custGeom>
              <a:avLst/>
              <a:gdLst>
                <a:gd name="connsiteX0" fmla="*/ 34601 w 64798"/>
                <a:gd name="connsiteY0" fmla="*/ 23718 h 18715"/>
                <a:gd name="connsiteX1" fmla="*/ 13929 w 64798"/>
                <a:gd name="connsiteY1" fmla="*/ 23718 h 18715"/>
                <a:gd name="connsiteX2" fmla="*/ 2921 w 64798"/>
                <a:gd name="connsiteY2" fmla="*/ 14674 h 18715"/>
                <a:gd name="connsiteX3" fmla="*/ 13529 w 64798"/>
                <a:gd name="connsiteY3" fmla="*/ 5165 h 18715"/>
                <a:gd name="connsiteX4" fmla="*/ 57379 w 64798"/>
                <a:gd name="connsiteY4" fmla="*/ 5165 h 18715"/>
                <a:gd name="connsiteX5" fmla="*/ 67715 w 64798"/>
                <a:gd name="connsiteY5" fmla="*/ 14209 h 18715"/>
                <a:gd name="connsiteX6" fmla="*/ 57082 w 64798"/>
                <a:gd name="connsiteY6" fmla="*/ 23602 h 18715"/>
                <a:gd name="connsiteX7" fmla="*/ 34601 w 64798"/>
                <a:gd name="connsiteY7" fmla="*/ 23718 h 1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98" h="18715">
                  <a:moveTo>
                    <a:pt x="34601" y="23718"/>
                  </a:moveTo>
                  <a:cubicBezTo>
                    <a:pt x="27728" y="23718"/>
                    <a:pt x="20842" y="23822"/>
                    <a:pt x="13929" y="23718"/>
                  </a:cubicBezTo>
                  <a:cubicBezTo>
                    <a:pt x="6733" y="23589"/>
                    <a:pt x="3025" y="20450"/>
                    <a:pt x="2921" y="14674"/>
                  </a:cubicBezTo>
                  <a:cubicBezTo>
                    <a:pt x="2818" y="8899"/>
                    <a:pt x="6707" y="5243"/>
                    <a:pt x="13529" y="5165"/>
                  </a:cubicBezTo>
                  <a:cubicBezTo>
                    <a:pt x="28167" y="5010"/>
                    <a:pt x="42793" y="5010"/>
                    <a:pt x="57379" y="5165"/>
                  </a:cubicBezTo>
                  <a:cubicBezTo>
                    <a:pt x="63904" y="5243"/>
                    <a:pt x="67638" y="8796"/>
                    <a:pt x="67715" y="14209"/>
                  </a:cubicBezTo>
                  <a:cubicBezTo>
                    <a:pt x="67832" y="19932"/>
                    <a:pt x="64020" y="23460"/>
                    <a:pt x="57082" y="23602"/>
                  </a:cubicBezTo>
                  <a:cubicBezTo>
                    <a:pt x="49653" y="23848"/>
                    <a:pt x="42121" y="23718"/>
                    <a:pt x="34601" y="23718"/>
                  </a:cubicBezTo>
                  <a:close/>
                </a:path>
              </a:pathLst>
            </a:custGeom>
            <a:solidFill>
              <a:schemeClr val="bg1"/>
            </a:solidFill>
            <a:ln w="1287"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56F08AE9-8CEF-4D98-83C2-17F0807394CF}"/>
                </a:ext>
              </a:extLst>
            </p:cNvPr>
            <p:cNvSpPr/>
            <p:nvPr/>
          </p:nvSpPr>
          <p:spPr>
            <a:xfrm>
              <a:off x="2042447" y="2046905"/>
              <a:ext cx="50619" cy="52891"/>
            </a:xfrm>
            <a:custGeom>
              <a:avLst/>
              <a:gdLst>
                <a:gd name="connsiteX0" fmla="*/ 10376 w 50619"/>
                <a:gd name="connsiteY0" fmla="*/ 5049 h 52891"/>
                <a:gd name="connsiteX1" fmla="*/ 18787 w 50619"/>
                <a:gd name="connsiteY1" fmla="*/ 10113 h 52891"/>
                <a:gd name="connsiteX2" fmla="*/ 49408 w 50619"/>
                <a:gd name="connsiteY2" fmla="*/ 40669 h 52891"/>
                <a:gd name="connsiteX3" fmla="*/ 50700 w 50619"/>
                <a:gd name="connsiteY3" fmla="*/ 54881 h 52891"/>
                <a:gd name="connsiteX4" fmla="*/ 36565 w 50619"/>
                <a:gd name="connsiteY4" fmla="*/ 54042 h 52891"/>
                <a:gd name="connsiteX5" fmla="*/ 5686 w 50619"/>
                <a:gd name="connsiteY5" fmla="*/ 22840 h 52891"/>
                <a:gd name="connsiteX6" fmla="*/ 3102 w 50619"/>
                <a:gd name="connsiteY6" fmla="*/ 11922 h 52891"/>
                <a:gd name="connsiteX7" fmla="*/ 10376 w 50619"/>
                <a:gd name="connsiteY7" fmla="*/ 5049 h 5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19" h="52891">
                  <a:moveTo>
                    <a:pt x="10376" y="5049"/>
                  </a:moveTo>
                  <a:cubicBezTo>
                    <a:pt x="13852" y="7103"/>
                    <a:pt x="16759" y="8150"/>
                    <a:pt x="18787" y="10113"/>
                  </a:cubicBezTo>
                  <a:cubicBezTo>
                    <a:pt x="29123" y="20165"/>
                    <a:pt x="39304" y="30385"/>
                    <a:pt x="49408" y="40669"/>
                  </a:cubicBezTo>
                  <a:cubicBezTo>
                    <a:pt x="54511" y="45837"/>
                    <a:pt x="54821" y="50592"/>
                    <a:pt x="50700" y="54881"/>
                  </a:cubicBezTo>
                  <a:cubicBezTo>
                    <a:pt x="46578" y="59171"/>
                    <a:pt x="41656" y="59003"/>
                    <a:pt x="36565" y="54042"/>
                  </a:cubicBezTo>
                  <a:cubicBezTo>
                    <a:pt x="26113" y="43796"/>
                    <a:pt x="15570" y="33615"/>
                    <a:pt x="5686" y="22840"/>
                  </a:cubicBezTo>
                  <a:cubicBezTo>
                    <a:pt x="3412" y="20359"/>
                    <a:pt x="2495" y="15372"/>
                    <a:pt x="3102" y="11922"/>
                  </a:cubicBezTo>
                  <a:cubicBezTo>
                    <a:pt x="3606" y="9377"/>
                    <a:pt x="7611" y="7504"/>
                    <a:pt x="10376" y="5049"/>
                  </a:cubicBezTo>
                  <a:close/>
                </a:path>
              </a:pathLst>
            </a:custGeom>
            <a:solidFill>
              <a:schemeClr val="bg1"/>
            </a:solidFill>
            <a:ln w="1287"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288C6FFB-A0BA-4140-ACF1-FBB65171D6D8}"/>
                </a:ext>
              </a:extLst>
            </p:cNvPr>
            <p:cNvSpPr/>
            <p:nvPr/>
          </p:nvSpPr>
          <p:spPr>
            <a:xfrm>
              <a:off x="2120462" y="2049164"/>
              <a:ext cx="52789" cy="50616"/>
            </a:xfrm>
            <a:custGeom>
              <a:avLst/>
              <a:gdLst>
                <a:gd name="connsiteX0" fmla="*/ 55709 w 52789"/>
                <a:gd name="connsiteY0" fmla="*/ 12919 h 50616"/>
                <a:gd name="connsiteX1" fmla="*/ 50631 w 52789"/>
                <a:gd name="connsiteY1" fmla="*/ 20787 h 50616"/>
                <a:gd name="connsiteX2" fmla="*/ 19623 w 52789"/>
                <a:gd name="connsiteY2" fmla="*/ 51873 h 50616"/>
                <a:gd name="connsiteX3" fmla="*/ 5411 w 52789"/>
                <a:gd name="connsiteY3" fmla="*/ 52519 h 50616"/>
                <a:gd name="connsiteX4" fmla="*/ 6509 w 52789"/>
                <a:gd name="connsiteY4" fmla="*/ 38734 h 50616"/>
                <a:gd name="connsiteX5" fmla="*/ 37711 w 52789"/>
                <a:gd name="connsiteY5" fmla="*/ 7855 h 50616"/>
                <a:gd name="connsiteX6" fmla="*/ 48577 w 52789"/>
                <a:gd name="connsiteY6" fmla="*/ 5271 h 50616"/>
                <a:gd name="connsiteX7" fmla="*/ 55709 w 52789"/>
                <a:gd name="connsiteY7" fmla="*/ 12919 h 5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89" h="50616">
                  <a:moveTo>
                    <a:pt x="55709" y="12919"/>
                  </a:moveTo>
                  <a:cubicBezTo>
                    <a:pt x="53603" y="16253"/>
                    <a:pt x="52492" y="18889"/>
                    <a:pt x="50631" y="20787"/>
                  </a:cubicBezTo>
                  <a:cubicBezTo>
                    <a:pt x="40398" y="31266"/>
                    <a:pt x="30062" y="41628"/>
                    <a:pt x="19623" y="51873"/>
                  </a:cubicBezTo>
                  <a:cubicBezTo>
                    <a:pt x="14597" y="56796"/>
                    <a:pt x="9558" y="56835"/>
                    <a:pt x="5411" y="52519"/>
                  </a:cubicBezTo>
                  <a:cubicBezTo>
                    <a:pt x="1793" y="48708"/>
                    <a:pt x="2078" y="43243"/>
                    <a:pt x="6509" y="38734"/>
                  </a:cubicBezTo>
                  <a:cubicBezTo>
                    <a:pt x="16780" y="28294"/>
                    <a:pt x="26936" y="17738"/>
                    <a:pt x="37711" y="7855"/>
                  </a:cubicBezTo>
                  <a:cubicBezTo>
                    <a:pt x="40192" y="5594"/>
                    <a:pt x="45243" y="4560"/>
                    <a:pt x="48577" y="5271"/>
                  </a:cubicBezTo>
                  <a:cubicBezTo>
                    <a:pt x="51329" y="5865"/>
                    <a:pt x="53228" y="10012"/>
                    <a:pt x="55709" y="12919"/>
                  </a:cubicBezTo>
                  <a:close/>
                </a:path>
              </a:pathLst>
            </a:custGeom>
            <a:solidFill>
              <a:schemeClr val="bg1"/>
            </a:solidFill>
            <a:ln w="1287"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69A38F63-ACD7-437B-B6B4-F2A9EE42D49A}"/>
                </a:ext>
              </a:extLst>
            </p:cNvPr>
            <p:cNvSpPr/>
            <p:nvPr/>
          </p:nvSpPr>
          <p:spPr>
            <a:xfrm>
              <a:off x="2097398" y="2024978"/>
              <a:ext cx="18551" cy="65004"/>
            </a:xfrm>
            <a:custGeom>
              <a:avLst/>
              <a:gdLst>
                <a:gd name="connsiteX0" fmla="*/ 21408 w 18551"/>
                <a:gd name="connsiteY0" fmla="*/ 37390 h 65004"/>
                <a:gd name="connsiteX1" fmla="*/ 21408 w 18551"/>
                <a:gd name="connsiteY1" fmla="*/ 59354 h 65004"/>
                <a:gd name="connsiteX2" fmla="*/ 12041 w 18551"/>
                <a:gd name="connsiteY2" fmla="*/ 70051 h 65004"/>
                <a:gd name="connsiteX3" fmla="*/ 2997 w 18551"/>
                <a:gd name="connsiteY3" fmla="*/ 58992 h 65004"/>
                <a:gd name="connsiteX4" fmla="*/ 2997 w 18551"/>
                <a:gd name="connsiteY4" fmla="*/ 15774 h 65004"/>
                <a:gd name="connsiteX5" fmla="*/ 12415 w 18551"/>
                <a:gd name="connsiteY5" fmla="*/ 5050 h 65004"/>
                <a:gd name="connsiteX6" fmla="*/ 21395 w 18551"/>
                <a:gd name="connsiteY6" fmla="*/ 15490 h 65004"/>
                <a:gd name="connsiteX7" fmla="*/ 21408 w 18551"/>
                <a:gd name="connsiteY7" fmla="*/ 37390 h 6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1" h="65004">
                  <a:moveTo>
                    <a:pt x="21408" y="37390"/>
                  </a:moveTo>
                  <a:cubicBezTo>
                    <a:pt x="21408" y="44702"/>
                    <a:pt x="21550" y="52015"/>
                    <a:pt x="21408" y="59354"/>
                  </a:cubicBezTo>
                  <a:cubicBezTo>
                    <a:pt x="21240" y="66265"/>
                    <a:pt x="17661" y="70167"/>
                    <a:pt x="12041" y="70051"/>
                  </a:cubicBezTo>
                  <a:cubicBezTo>
                    <a:pt x="6421" y="69935"/>
                    <a:pt x="2997" y="65917"/>
                    <a:pt x="2997" y="58992"/>
                  </a:cubicBezTo>
                  <a:cubicBezTo>
                    <a:pt x="2894" y="44586"/>
                    <a:pt x="2894" y="30180"/>
                    <a:pt x="2997" y="15774"/>
                  </a:cubicBezTo>
                  <a:cubicBezTo>
                    <a:pt x="2997" y="9017"/>
                    <a:pt x="6873" y="4960"/>
                    <a:pt x="12415" y="5050"/>
                  </a:cubicBezTo>
                  <a:cubicBezTo>
                    <a:pt x="17790" y="5141"/>
                    <a:pt x="21214" y="8926"/>
                    <a:pt x="21395" y="15490"/>
                  </a:cubicBezTo>
                  <a:cubicBezTo>
                    <a:pt x="21498" y="22751"/>
                    <a:pt x="21395" y="30077"/>
                    <a:pt x="21408" y="37390"/>
                  </a:cubicBezTo>
                  <a:close/>
                </a:path>
              </a:pathLst>
            </a:custGeom>
            <a:solidFill>
              <a:schemeClr val="bg1"/>
            </a:solidFill>
            <a:ln w="1287" cap="flat">
              <a:noFill/>
              <a:prstDash val="solid"/>
              <a:miter/>
            </a:ln>
          </p:spPr>
          <p:txBody>
            <a:bodyPr rtlCol="0" anchor="ctr"/>
            <a:lstStyle/>
            <a:p>
              <a:endParaRPr lang="en-IN"/>
            </a:p>
          </p:txBody>
        </p:sp>
      </p:grpSp>
      <p:pic>
        <p:nvPicPr>
          <p:cNvPr id="40" name="Graphic 39">
            <a:extLst>
              <a:ext uri="{FF2B5EF4-FFF2-40B4-BE49-F238E27FC236}">
                <a16:creationId xmlns:a16="http://schemas.microsoft.com/office/drawing/2014/main" id="{DE9D28CD-61D0-4CFE-B419-CBCACE6516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8883" y="2728076"/>
            <a:ext cx="645160" cy="592741"/>
          </a:xfrm>
          <a:prstGeom prst="rect">
            <a:avLst/>
          </a:prstGeom>
        </p:spPr>
      </p:pic>
      <p:pic>
        <p:nvPicPr>
          <p:cNvPr id="42" name="Graphic 41">
            <a:extLst>
              <a:ext uri="{FF2B5EF4-FFF2-40B4-BE49-F238E27FC236}">
                <a16:creationId xmlns:a16="http://schemas.microsoft.com/office/drawing/2014/main" id="{2D83426C-A166-4BEC-A7AF-84ECED7030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8646" y="3470268"/>
            <a:ext cx="585634" cy="560418"/>
          </a:xfrm>
          <a:prstGeom prst="rect">
            <a:avLst/>
          </a:prstGeom>
        </p:spPr>
      </p:pic>
      <p:pic>
        <p:nvPicPr>
          <p:cNvPr id="44" name="Graphic 43">
            <a:extLst>
              <a:ext uri="{FF2B5EF4-FFF2-40B4-BE49-F238E27FC236}">
                <a16:creationId xmlns:a16="http://schemas.microsoft.com/office/drawing/2014/main" id="{F3062F80-6530-4C26-B4BC-37E99FC869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61986" y="4221626"/>
            <a:ext cx="478954" cy="478954"/>
          </a:xfrm>
          <a:prstGeom prst="rect">
            <a:avLst/>
          </a:prstGeom>
        </p:spPr>
      </p:pic>
      <p:grpSp>
        <p:nvGrpSpPr>
          <p:cNvPr id="55" name="Group 54">
            <a:extLst>
              <a:ext uri="{FF2B5EF4-FFF2-40B4-BE49-F238E27FC236}">
                <a16:creationId xmlns:a16="http://schemas.microsoft.com/office/drawing/2014/main" id="{61D21FA7-E92A-4ECA-9C97-9E4E449C4520}"/>
              </a:ext>
            </a:extLst>
          </p:cNvPr>
          <p:cNvGrpSpPr/>
          <p:nvPr/>
        </p:nvGrpSpPr>
        <p:grpSpPr>
          <a:xfrm>
            <a:off x="1843773" y="4900950"/>
            <a:ext cx="715381" cy="555658"/>
            <a:chOff x="1765176" y="4885074"/>
            <a:chExt cx="786919" cy="611224"/>
          </a:xfrm>
        </p:grpSpPr>
        <p:sp>
          <p:nvSpPr>
            <p:cNvPr id="48" name="Freeform: Shape 47">
              <a:extLst>
                <a:ext uri="{FF2B5EF4-FFF2-40B4-BE49-F238E27FC236}">
                  <a16:creationId xmlns:a16="http://schemas.microsoft.com/office/drawing/2014/main" id="{C833C1DA-375E-4CD4-818B-B19004AB41EC}"/>
                </a:ext>
              </a:extLst>
            </p:cNvPr>
            <p:cNvSpPr/>
            <p:nvPr/>
          </p:nvSpPr>
          <p:spPr>
            <a:xfrm>
              <a:off x="2006925" y="5267182"/>
              <a:ext cx="331354" cy="229116"/>
            </a:xfrm>
            <a:custGeom>
              <a:avLst/>
              <a:gdLst>
                <a:gd name="connsiteX0" fmla="*/ 54711 w 331354"/>
                <a:gd name="connsiteY0" fmla="*/ 232010 h 229116"/>
                <a:gd name="connsiteX1" fmla="*/ 31988 w 331354"/>
                <a:gd name="connsiteY1" fmla="*/ 223590 h 229116"/>
                <a:gd name="connsiteX2" fmla="*/ -1069 w 331354"/>
                <a:gd name="connsiteY2" fmla="*/ 167922 h 229116"/>
                <a:gd name="connsiteX3" fmla="*/ -1212 w 331354"/>
                <a:gd name="connsiteY3" fmla="*/ 17534 h 229116"/>
                <a:gd name="connsiteX4" fmla="*/ 11880 w 331354"/>
                <a:gd name="connsiteY4" fmla="*/ 2911 h 229116"/>
                <a:gd name="connsiteX5" fmla="*/ 24637 w 331354"/>
                <a:gd name="connsiteY5" fmla="*/ 17836 h 229116"/>
                <a:gd name="connsiteX6" fmla="*/ 24637 w 331354"/>
                <a:gd name="connsiteY6" fmla="*/ 121072 h 229116"/>
                <a:gd name="connsiteX7" fmla="*/ 24637 w 331354"/>
                <a:gd name="connsiteY7" fmla="*/ 129236 h 229116"/>
                <a:gd name="connsiteX8" fmla="*/ 304301 w 331354"/>
                <a:gd name="connsiteY8" fmla="*/ 129236 h 229116"/>
                <a:gd name="connsiteX9" fmla="*/ 304301 w 331354"/>
                <a:gd name="connsiteY9" fmla="*/ 117707 h 229116"/>
                <a:gd name="connsiteX10" fmla="*/ 316500 w 331354"/>
                <a:gd name="connsiteY10" fmla="*/ 104631 h 229116"/>
                <a:gd name="connsiteX11" fmla="*/ 329624 w 331354"/>
                <a:gd name="connsiteY11" fmla="*/ 115889 h 229116"/>
                <a:gd name="connsiteX12" fmla="*/ 327726 w 331354"/>
                <a:gd name="connsiteY12" fmla="*/ 181269 h 229116"/>
                <a:gd name="connsiteX13" fmla="*/ 277017 w 331354"/>
                <a:gd name="connsiteY13" fmla="*/ 230925 h 229116"/>
                <a:gd name="connsiteX14" fmla="*/ 274322 w 331354"/>
                <a:gd name="connsiteY14" fmla="*/ 232026 h 229116"/>
                <a:gd name="connsiteX15" fmla="*/ 305067 w 331354"/>
                <a:gd name="connsiteY15" fmla="*/ 155930 h 229116"/>
                <a:gd name="connsiteX16" fmla="*/ 24413 w 331354"/>
                <a:gd name="connsiteY16" fmla="*/ 155930 h 229116"/>
                <a:gd name="connsiteX17" fmla="*/ 25498 w 331354"/>
                <a:gd name="connsiteY17" fmla="*/ 175209 h 229116"/>
                <a:gd name="connsiteX18" fmla="*/ 66192 w 331354"/>
                <a:gd name="connsiteY18" fmla="*/ 206416 h 229116"/>
                <a:gd name="connsiteX19" fmla="*/ 196951 w 331354"/>
                <a:gd name="connsiteY19" fmla="*/ 206416 h 229116"/>
                <a:gd name="connsiteX20" fmla="*/ 269140 w 331354"/>
                <a:gd name="connsiteY20" fmla="*/ 205906 h 229116"/>
                <a:gd name="connsiteX21" fmla="*/ 302483 w 331354"/>
                <a:gd name="connsiteY21" fmla="*/ 178797 h 229116"/>
                <a:gd name="connsiteX22" fmla="*/ 305035 w 331354"/>
                <a:gd name="connsiteY22" fmla="*/ 155930 h 22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354" h="229116">
                  <a:moveTo>
                    <a:pt x="54711" y="232010"/>
                  </a:moveTo>
                  <a:cubicBezTo>
                    <a:pt x="47105" y="229267"/>
                    <a:pt x="38940" y="227513"/>
                    <a:pt x="31988" y="223590"/>
                  </a:cubicBezTo>
                  <a:cubicBezTo>
                    <a:pt x="10540" y="211471"/>
                    <a:pt x="-814" y="192383"/>
                    <a:pt x="-1069" y="167922"/>
                  </a:cubicBezTo>
                  <a:cubicBezTo>
                    <a:pt x="-1611" y="117803"/>
                    <a:pt x="-1260" y="67668"/>
                    <a:pt x="-1212" y="17534"/>
                  </a:cubicBezTo>
                  <a:cubicBezTo>
                    <a:pt x="-1212" y="8699"/>
                    <a:pt x="4242" y="2815"/>
                    <a:pt x="11880" y="2911"/>
                  </a:cubicBezTo>
                  <a:cubicBezTo>
                    <a:pt x="19518" y="3006"/>
                    <a:pt x="24637" y="8858"/>
                    <a:pt x="24637" y="17836"/>
                  </a:cubicBezTo>
                  <a:cubicBezTo>
                    <a:pt x="24637" y="52248"/>
                    <a:pt x="24637" y="86660"/>
                    <a:pt x="24637" y="121072"/>
                  </a:cubicBezTo>
                  <a:lnTo>
                    <a:pt x="24637" y="129236"/>
                  </a:lnTo>
                  <a:lnTo>
                    <a:pt x="304301" y="129236"/>
                  </a:lnTo>
                  <a:cubicBezTo>
                    <a:pt x="304301" y="125489"/>
                    <a:pt x="304173" y="121598"/>
                    <a:pt x="304301" y="117707"/>
                  </a:cubicBezTo>
                  <a:cubicBezTo>
                    <a:pt x="304253" y="110803"/>
                    <a:pt x="309611" y="105062"/>
                    <a:pt x="316500" y="104631"/>
                  </a:cubicBezTo>
                  <a:cubicBezTo>
                    <a:pt x="322878" y="104233"/>
                    <a:pt x="329608" y="109049"/>
                    <a:pt x="329624" y="115889"/>
                  </a:cubicBezTo>
                  <a:cubicBezTo>
                    <a:pt x="329624" y="137704"/>
                    <a:pt x="331218" y="159933"/>
                    <a:pt x="327726" y="181269"/>
                  </a:cubicBezTo>
                  <a:cubicBezTo>
                    <a:pt x="323213" y="208664"/>
                    <a:pt x="304365" y="224993"/>
                    <a:pt x="277017" y="230925"/>
                  </a:cubicBezTo>
                  <a:cubicBezTo>
                    <a:pt x="276076" y="231196"/>
                    <a:pt x="275183" y="231563"/>
                    <a:pt x="274322" y="232026"/>
                  </a:cubicBezTo>
                  <a:close/>
                  <a:moveTo>
                    <a:pt x="305067" y="155930"/>
                  </a:moveTo>
                  <a:lnTo>
                    <a:pt x="24413" y="155930"/>
                  </a:lnTo>
                  <a:cubicBezTo>
                    <a:pt x="24732" y="162628"/>
                    <a:pt x="24254" y="169102"/>
                    <a:pt x="25498" y="175209"/>
                  </a:cubicBezTo>
                  <a:cubicBezTo>
                    <a:pt x="29468" y="194727"/>
                    <a:pt x="44840" y="206368"/>
                    <a:pt x="66192" y="206416"/>
                  </a:cubicBezTo>
                  <a:cubicBezTo>
                    <a:pt x="109774" y="206496"/>
                    <a:pt x="153370" y="206496"/>
                    <a:pt x="196951" y="206416"/>
                  </a:cubicBezTo>
                  <a:cubicBezTo>
                    <a:pt x="221014" y="206416"/>
                    <a:pt x="245109" y="206719"/>
                    <a:pt x="269140" y="205906"/>
                  </a:cubicBezTo>
                  <a:cubicBezTo>
                    <a:pt x="285006" y="205204"/>
                    <a:pt x="298561" y="194201"/>
                    <a:pt x="302483" y="178797"/>
                  </a:cubicBezTo>
                  <a:cubicBezTo>
                    <a:pt x="304333" y="171637"/>
                    <a:pt x="304221" y="163919"/>
                    <a:pt x="305035" y="155930"/>
                  </a:cubicBezTo>
                  <a:close/>
                </a:path>
              </a:pathLst>
            </a:custGeom>
            <a:solidFill>
              <a:schemeClr val="bg1"/>
            </a:solidFill>
            <a:ln w="1588"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0A4734CA-A9A0-4143-A500-C4EDE6C62C6B}"/>
                </a:ext>
              </a:extLst>
            </p:cNvPr>
            <p:cNvSpPr/>
            <p:nvPr/>
          </p:nvSpPr>
          <p:spPr>
            <a:xfrm>
              <a:off x="2007029" y="4885074"/>
              <a:ext cx="331542" cy="229392"/>
            </a:xfrm>
            <a:custGeom>
              <a:avLst/>
              <a:gdLst>
                <a:gd name="connsiteX0" fmla="*/ 24580 w 331542"/>
                <a:gd name="connsiteY0" fmla="*/ 105497 h 229392"/>
                <a:gd name="connsiteX1" fmla="*/ 24580 w 331542"/>
                <a:gd name="connsiteY1" fmla="*/ 112976 h 229392"/>
                <a:gd name="connsiteX2" fmla="*/ 24580 w 331542"/>
                <a:gd name="connsiteY2" fmla="*/ 216802 h 229392"/>
                <a:gd name="connsiteX3" fmla="*/ 13418 w 331542"/>
                <a:gd name="connsiteY3" fmla="*/ 231999 h 229392"/>
                <a:gd name="connsiteX4" fmla="*/ -1332 w 331542"/>
                <a:gd name="connsiteY4" fmla="*/ 217424 h 229392"/>
                <a:gd name="connsiteX5" fmla="*/ -1332 w 331542"/>
                <a:gd name="connsiteY5" fmla="*/ 149397 h 229392"/>
                <a:gd name="connsiteX6" fmla="*/ -1332 w 331542"/>
                <a:gd name="connsiteY6" fmla="*/ 70033 h 229392"/>
                <a:gd name="connsiteX7" fmla="*/ 54782 w 331542"/>
                <a:gd name="connsiteY7" fmla="*/ 3522 h 229392"/>
                <a:gd name="connsiteX8" fmla="*/ 65482 w 331542"/>
                <a:gd name="connsiteY8" fmla="*/ 2948 h 229392"/>
                <a:gd name="connsiteX9" fmla="*/ 263024 w 331542"/>
                <a:gd name="connsiteY9" fmla="*/ 2948 h 229392"/>
                <a:gd name="connsiteX10" fmla="*/ 329998 w 331542"/>
                <a:gd name="connsiteY10" fmla="*/ 69252 h 229392"/>
                <a:gd name="connsiteX11" fmla="*/ 329998 w 331542"/>
                <a:gd name="connsiteY11" fmla="*/ 217217 h 229392"/>
                <a:gd name="connsiteX12" fmla="*/ 316858 w 331542"/>
                <a:gd name="connsiteY12" fmla="*/ 232302 h 229392"/>
                <a:gd name="connsiteX13" fmla="*/ 304101 w 331542"/>
                <a:gd name="connsiteY13" fmla="*/ 216866 h 229392"/>
                <a:gd name="connsiteX14" fmla="*/ 304101 w 331542"/>
                <a:gd name="connsiteY14" fmla="*/ 105513 h 229392"/>
                <a:gd name="connsiteX15" fmla="*/ 303639 w 331542"/>
                <a:gd name="connsiteY15" fmla="*/ 79011 h 229392"/>
                <a:gd name="connsiteX16" fmla="*/ 261636 w 331542"/>
                <a:gd name="connsiteY16" fmla="*/ 28398 h 229392"/>
                <a:gd name="connsiteX17" fmla="*/ 67715 w 331542"/>
                <a:gd name="connsiteY17" fmla="*/ 28685 h 229392"/>
                <a:gd name="connsiteX18" fmla="*/ 54128 w 331542"/>
                <a:gd name="connsiteY18" fmla="*/ 29865 h 229392"/>
                <a:gd name="connsiteX19" fmla="*/ 25425 w 331542"/>
                <a:gd name="connsiteY19" fmla="*/ 79011 h 22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542" h="229392">
                  <a:moveTo>
                    <a:pt x="24580" y="105497"/>
                  </a:moveTo>
                  <a:lnTo>
                    <a:pt x="24580" y="112976"/>
                  </a:lnTo>
                  <a:cubicBezTo>
                    <a:pt x="24580" y="147580"/>
                    <a:pt x="24580" y="182183"/>
                    <a:pt x="24580" y="216802"/>
                  </a:cubicBezTo>
                  <a:cubicBezTo>
                    <a:pt x="24580" y="225524"/>
                    <a:pt x="20370" y="231153"/>
                    <a:pt x="13418" y="231999"/>
                  </a:cubicBezTo>
                  <a:cubicBezTo>
                    <a:pt x="4903" y="233067"/>
                    <a:pt x="-1285" y="227071"/>
                    <a:pt x="-1332" y="217424"/>
                  </a:cubicBezTo>
                  <a:cubicBezTo>
                    <a:pt x="-1332" y="194749"/>
                    <a:pt x="-1332" y="172073"/>
                    <a:pt x="-1332" y="149397"/>
                  </a:cubicBezTo>
                  <a:cubicBezTo>
                    <a:pt x="-1332" y="122943"/>
                    <a:pt x="-1412" y="96488"/>
                    <a:pt x="-1332" y="70033"/>
                  </a:cubicBezTo>
                  <a:cubicBezTo>
                    <a:pt x="-1189" y="35095"/>
                    <a:pt x="20386" y="9533"/>
                    <a:pt x="54782" y="3522"/>
                  </a:cubicBezTo>
                  <a:cubicBezTo>
                    <a:pt x="58322" y="3011"/>
                    <a:pt x="61910" y="2820"/>
                    <a:pt x="65482" y="2948"/>
                  </a:cubicBezTo>
                  <a:cubicBezTo>
                    <a:pt x="131324" y="2948"/>
                    <a:pt x="197166" y="2948"/>
                    <a:pt x="263024" y="2948"/>
                  </a:cubicBezTo>
                  <a:cubicBezTo>
                    <a:pt x="301693" y="2948"/>
                    <a:pt x="329727" y="30439"/>
                    <a:pt x="329998" y="69252"/>
                  </a:cubicBezTo>
                  <a:cubicBezTo>
                    <a:pt x="330333" y="118574"/>
                    <a:pt x="330109" y="167895"/>
                    <a:pt x="329998" y="217217"/>
                  </a:cubicBezTo>
                  <a:cubicBezTo>
                    <a:pt x="329998" y="226657"/>
                    <a:pt x="324863" y="232381"/>
                    <a:pt x="316858" y="232302"/>
                  </a:cubicBezTo>
                  <a:cubicBezTo>
                    <a:pt x="308853" y="232222"/>
                    <a:pt x="304101" y="226449"/>
                    <a:pt x="304101" y="216866"/>
                  </a:cubicBezTo>
                  <a:lnTo>
                    <a:pt x="304101" y="105513"/>
                  </a:lnTo>
                  <a:close/>
                  <a:moveTo>
                    <a:pt x="303639" y="79011"/>
                  </a:moveTo>
                  <a:cubicBezTo>
                    <a:pt x="308805" y="47740"/>
                    <a:pt x="287692" y="28111"/>
                    <a:pt x="261636" y="28398"/>
                  </a:cubicBezTo>
                  <a:cubicBezTo>
                    <a:pt x="197006" y="29099"/>
                    <a:pt x="132361" y="28605"/>
                    <a:pt x="67715" y="28685"/>
                  </a:cubicBezTo>
                  <a:cubicBezTo>
                    <a:pt x="63154" y="28525"/>
                    <a:pt x="58593" y="28924"/>
                    <a:pt x="54128" y="29865"/>
                  </a:cubicBezTo>
                  <a:cubicBezTo>
                    <a:pt x="32649" y="35255"/>
                    <a:pt x="21072" y="55172"/>
                    <a:pt x="25425" y="79011"/>
                  </a:cubicBezTo>
                  <a:close/>
                </a:path>
              </a:pathLst>
            </a:custGeom>
            <a:solidFill>
              <a:schemeClr val="bg1"/>
            </a:solidFill>
            <a:ln w="1588"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130D5125-2F90-4DB6-979A-D8F975B54437}"/>
                </a:ext>
              </a:extLst>
            </p:cNvPr>
            <p:cNvSpPr/>
            <p:nvPr/>
          </p:nvSpPr>
          <p:spPr>
            <a:xfrm>
              <a:off x="2301699" y="5038951"/>
              <a:ext cx="250396" cy="305643"/>
            </a:xfrm>
            <a:custGeom>
              <a:avLst/>
              <a:gdLst>
                <a:gd name="connsiteX0" fmla="*/ 59662 w 250396"/>
                <a:gd name="connsiteY0" fmla="*/ 105693 h 305643"/>
                <a:gd name="connsiteX1" fmla="*/ 59662 w 250396"/>
                <a:gd name="connsiteY1" fmla="*/ 64807 h 305643"/>
                <a:gd name="connsiteX2" fmla="*/ 121597 w 250396"/>
                <a:gd name="connsiteY2" fmla="*/ 2936 h 305643"/>
                <a:gd name="connsiteX3" fmla="*/ 186705 w 250396"/>
                <a:gd name="connsiteY3" fmla="*/ 52035 h 305643"/>
                <a:gd name="connsiteX4" fmla="*/ 188188 w 250396"/>
                <a:gd name="connsiteY4" fmla="*/ 66816 h 305643"/>
                <a:gd name="connsiteX5" fmla="*/ 188188 w 250396"/>
                <a:gd name="connsiteY5" fmla="*/ 105693 h 305643"/>
                <a:gd name="connsiteX6" fmla="*/ 208711 w 250396"/>
                <a:gd name="connsiteY6" fmla="*/ 105693 h 305643"/>
                <a:gd name="connsiteX7" fmla="*/ 248704 w 250396"/>
                <a:gd name="connsiteY7" fmla="*/ 152033 h 305643"/>
                <a:gd name="connsiteX8" fmla="*/ 239774 w 250396"/>
                <a:gd name="connsiteY8" fmla="*/ 240391 h 305643"/>
                <a:gd name="connsiteX9" fmla="*/ 236074 w 250396"/>
                <a:gd name="connsiteY9" fmla="*/ 275377 h 305643"/>
                <a:gd name="connsiteX10" fmla="*/ 197006 w 250396"/>
                <a:gd name="connsiteY10" fmla="*/ 308385 h 305643"/>
                <a:gd name="connsiteX11" fmla="*/ 50764 w 250396"/>
                <a:gd name="connsiteY11" fmla="*/ 308385 h 305643"/>
                <a:gd name="connsiteX12" fmla="*/ 10611 w 250396"/>
                <a:gd name="connsiteY12" fmla="*/ 269652 h 305643"/>
                <a:gd name="connsiteX13" fmla="*/ 1618 w 250396"/>
                <a:gd name="connsiteY13" fmla="*/ 178902 h 305643"/>
                <a:gd name="connsiteX14" fmla="*/ -1301 w 250396"/>
                <a:gd name="connsiteY14" fmla="*/ 147440 h 305643"/>
                <a:gd name="connsiteX15" fmla="*/ 35790 w 250396"/>
                <a:gd name="connsiteY15" fmla="*/ 105789 h 305643"/>
                <a:gd name="connsiteX16" fmla="*/ 38182 w 250396"/>
                <a:gd name="connsiteY16" fmla="*/ 105725 h 305643"/>
                <a:gd name="connsiteX17" fmla="*/ 59662 w 250396"/>
                <a:gd name="connsiteY17" fmla="*/ 105693 h 305643"/>
                <a:gd name="connsiteX18" fmla="*/ 124100 w 250396"/>
                <a:gd name="connsiteY18" fmla="*/ 131207 h 305643"/>
                <a:gd name="connsiteX19" fmla="*/ 42966 w 250396"/>
                <a:gd name="connsiteY19" fmla="*/ 131207 h 305643"/>
                <a:gd name="connsiteX20" fmla="*/ 35248 w 250396"/>
                <a:gd name="connsiteY20" fmla="*/ 131734 h 305643"/>
                <a:gd name="connsiteX21" fmla="*/ 24325 w 250396"/>
                <a:gd name="connsiteY21" fmla="*/ 146611 h 305643"/>
                <a:gd name="connsiteX22" fmla="*/ 36699 w 250396"/>
                <a:gd name="connsiteY22" fmla="*/ 268775 h 305643"/>
                <a:gd name="connsiteX23" fmla="*/ 51673 w 250396"/>
                <a:gd name="connsiteY23" fmla="*/ 282441 h 305643"/>
                <a:gd name="connsiteX24" fmla="*/ 196113 w 250396"/>
                <a:gd name="connsiteY24" fmla="*/ 282441 h 305643"/>
                <a:gd name="connsiteX25" fmla="*/ 211294 w 250396"/>
                <a:gd name="connsiteY25" fmla="*/ 268089 h 305643"/>
                <a:gd name="connsiteX26" fmla="*/ 212889 w 250396"/>
                <a:gd name="connsiteY26" fmla="*/ 250867 h 305643"/>
                <a:gd name="connsiteX27" fmla="*/ 223206 w 250396"/>
                <a:gd name="connsiteY27" fmla="*/ 150072 h 305643"/>
                <a:gd name="connsiteX28" fmla="*/ 205888 w 250396"/>
                <a:gd name="connsiteY28" fmla="*/ 131175 h 305643"/>
                <a:gd name="connsiteX29" fmla="*/ 124100 w 250396"/>
                <a:gd name="connsiteY29" fmla="*/ 131255 h 305643"/>
                <a:gd name="connsiteX30" fmla="*/ 162371 w 250396"/>
                <a:gd name="connsiteY30" fmla="*/ 105374 h 305643"/>
                <a:gd name="connsiteX31" fmla="*/ 162371 w 250396"/>
                <a:gd name="connsiteY31" fmla="*/ 64329 h 305643"/>
                <a:gd name="connsiteX32" fmla="*/ 152979 w 250396"/>
                <a:gd name="connsiteY32" fmla="*/ 40553 h 305643"/>
                <a:gd name="connsiteX33" fmla="*/ 120018 w 250396"/>
                <a:gd name="connsiteY33" fmla="*/ 28881 h 305643"/>
                <a:gd name="connsiteX34" fmla="*/ 86531 w 250396"/>
                <a:gd name="connsiteY34" fmla="*/ 56595 h 305643"/>
                <a:gd name="connsiteX35" fmla="*/ 86132 w 250396"/>
                <a:gd name="connsiteY35" fmla="*/ 105374 h 3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0396" h="305643">
                  <a:moveTo>
                    <a:pt x="59662" y="105693"/>
                  </a:moveTo>
                  <a:cubicBezTo>
                    <a:pt x="59662" y="91453"/>
                    <a:pt x="59662" y="78138"/>
                    <a:pt x="59662" y="64807"/>
                  </a:cubicBezTo>
                  <a:cubicBezTo>
                    <a:pt x="59662" y="30603"/>
                    <a:pt x="87265" y="3845"/>
                    <a:pt x="121597" y="2936"/>
                  </a:cubicBezTo>
                  <a:cubicBezTo>
                    <a:pt x="155929" y="2027"/>
                    <a:pt x="181012" y="24463"/>
                    <a:pt x="186705" y="52035"/>
                  </a:cubicBezTo>
                  <a:cubicBezTo>
                    <a:pt x="187646" y="56898"/>
                    <a:pt x="188156" y="61857"/>
                    <a:pt x="188188" y="66816"/>
                  </a:cubicBezTo>
                  <a:cubicBezTo>
                    <a:pt x="188379" y="79573"/>
                    <a:pt x="188188" y="92219"/>
                    <a:pt x="188188" y="105693"/>
                  </a:cubicBezTo>
                  <a:cubicBezTo>
                    <a:pt x="195316" y="105693"/>
                    <a:pt x="202013" y="105693"/>
                    <a:pt x="208711" y="105693"/>
                  </a:cubicBezTo>
                  <a:cubicBezTo>
                    <a:pt x="233986" y="105789"/>
                    <a:pt x="251670" y="126854"/>
                    <a:pt x="248704" y="152033"/>
                  </a:cubicBezTo>
                  <a:cubicBezTo>
                    <a:pt x="245260" y="181422"/>
                    <a:pt x="242740" y="210938"/>
                    <a:pt x="239774" y="240391"/>
                  </a:cubicBezTo>
                  <a:cubicBezTo>
                    <a:pt x="238610" y="252063"/>
                    <a:pt x="237717" y="263768"/>
                    <a:pt x="236074" y="275377"/>
                  </a:cubicBezTo>
                  <a:cubicBezTo>
                    <a:pt x="233491" y="293683"/>
                    <a:pt x="216381" y="308290"/>
                    <a:pt x="197006" y="308385"/>
                  </a:cubicBezTo>
                  <a:cubicBezTo>
                    <a:pt x="148259" y="308609"/>
                    <a:pt x="99511" y="308609"/>
                    <a:pt x="50764" y="308385"/>
                  </a:cubicBezTo>
                  <a:cubicBezTo>
                    <a:pt x="29013" y="308274"/>
                    <a:pt x="12493" y="291355"/>
                    <a:pt x="10611" y="269652"/>
                  </a:cubicBezTo>
                  <a:cubicBezTo>
                    <a:pt x="8012" y="239354"/>
                    <a:pt x="4631" y="209152"/>
                    <a:pt x="1618" y="178902"/>
                  </a:cubicBezTo>
                  <a:cubicBezTo>
                    <a:pt x="565" y="168426"/>
                    <a:pt x="-758" y="157949"/>
                    <a:pt x="-1301" y="147440"/>
                  </a:cubicBezTo>
                  <a:cubicBezTo>
                    <a:pt x="-2560" y="125690"/>
                    <a:pt x="14040" y="107049"/>
                    <a:pt x="35790" y="105789"/>
                  </a:cubicBezTo>
                  <a:cubicBezTo>
                    <a:pt x="36588" y="105741"/>
                    <a:pt x="37385" y="105725"/>
                    <a:pt x="38182" y="105725"/>
                  </a:cubicBezTo>
                  <a:cubicBezTo>
                    <a:pt x="45167" y="105645"/>
                    <a:pt x="52087" y="105693"/>
                    <a:pt x="59662" y="105693"/>
                  </a:cubicBezTo>
                  <a:close/>
                  <a:moveTo>
                    <a:pt x="124100" y="131207"/>
                  </a:moveTo>
                  <a:cubicBezTo>
                    <a:pt x="97056" y="131207"/>
                    <a:pt x="70011" y="131207"/>
                    <a:pt x="42966" y="131207"/>
                  </a:cubicBezTo>
                  <a:cubicBezTo>
                    <a:pt x="40383" y="131127"/>
                    <a:pt x="37800" y="131303"/>
                    <a:pt x="35248" y="131734"/>
                  </a:cubicBezTo>
                  <a:cubicBezTo>
                    <a:pt x="28327" y="133153"/>
                    <a:pt x="23607" y="139579"/>
                    <a:pt x="24325" y="146611"/>
                  </a:cubicBezTo>
                  <a:cubicBezTo>
                    <a:pt x="28423" y="187338"/>
                    <a:pt x="32553" y="228064"/>
                    <a:pt x="36699" y="268775"/>
                  </a:cubicBezTo>
                  <a:cubicBezTo>
                    <a:pt x="37592" y="277482"/>
                    <a:pt x="42902" y="282425"/>
                    <a:pt x="51673" y="282441"/>
                  </a:cubicBezTo>
                  <a:cubicBezTo>
                    <a:pt x="99814" y="282520"/>
                    <a:pt x="147972" y="282520"/>
                    <a:pt x="196113" y="282441"/>
                  </a:cubicBezTo>
                  <a:cubicBezTo>
                    <a:pt x="204932" y="282441"/>
                    <a:pt x="210465" y="276891"/>
                    <a:pt x="211294" y="268089"/>
                  </a:cubicBezTo>
                  <a:cubicBezTo>
                    <a:pt x="211788" y="262349"/>
                    <a:pt x="212251" y="256608"/>
                    <a:pt x="212889" y="250867"/>
                  </a:cubicBezTo>
                  <a:cubicBezTo>
                    <a:pt x="216317" y="217269"/>
                    <a:pt x="219889" y="183686"/>
                    <a:pt x="223206" y="150072"/>
                  </a:cubicBezTo>
                  <a:cubicBezTo>
                    <a:pt x="224498" y="136868"/>
                    <a:pt x="219140" y="131207"/>
                    <a:pt x="205888" y="131175"/>
                  </a:cubicBezTo>
                  <a:cubicBezTo>
                    <a:pt x="178620" y="131191"/>
                    <a:pt x="151352" y="131223"/>
                    <a:pt x="124100" y="131255"/>
                  </a:cubicBezTo>
                  <a:close/>
                  <a:moveTo>
                    <a:pt x="162371" y="105374"/>
                  </a:moveTo>
                  <a:cubicBezTo>
                    <a:pt x="162371" y="91294"/>
                    <a:pt x="162371" y="77803"/>
                    <a:pt x="162371" y="64329"/>
                  </a:cubicBezTo>
                  <a:cubicBezTo>
                    <a:pt x="162371" y="55495"/>
                    <a:pt x="159023" y="46995"/>
                    <a:pt x="152979" y="40553"/>
                  </a:cubicBezTo>
                  <a:cubicBezTo>
                    <a:pt x="144097" y="30698"/>
                    <a:pt x="132711" y="28274"/>
                    <a:pt x="120018" y="28881"/>
                  </a:cubicBezTo>
                  <a:cubicBezTo>
                    <a:pt x="103801" y="29662"/>
                    <a:pt x="88349" y="40729"/>
                    <a:pt x="86531" y="56595"/>
                  </a:cubicBezTo>
                  <a:cubicBezTo>
                    <a:pt x="84713" y="72461"/>
                    <a:pt x="86132" y="88934"/>
                    <a:pt x="86132" y="105374"/>
                  </a:cubicBezTo>
                  <a:close/>
                </a:path>
              </a:pathLst>
            </a:custGeom>
            <a:solidFill>
              <a:schemeClr val="bg1"/>
            </a:solidFill>
            <a:ln w="1588"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E8D89164-B290-4F78-8EE4-55359026D66B}"/>
                </a:ext>
              </a:extLst>
            </p:cNvPr>
            <p:cNvSpPr/>
            <p:nvPr/>
          </p:nvSpPr>
          <p:spPr>
            <a:xfrm>
              <a:off x="2079490" y="5144332"/>
              <a:ext cx="83718" cy="92202"/>
            </a:xfrm>
            <a:custGeom>
              <a:avLst/>
              <a:gdLst>
                <a:gd name="connsiteX0" fmla="*/ 27593 w 83718"/>
                <a:gd name="connsiteY0" fmla="*/ 72117 h 92202"/>
                <a:gd name="connsiteX1" fmla="*/ 7293 w 83718"/>
                <a:gd name="connsiteY1" fmla="*/ 77730 h 92202"/>
                <a:gd name="connsiteX2" fmla="*/ 404 w 83718"/>
                <a:gd name="connsiteY2" fmla="*/ 71607 h 92202"/>
                <a:gd name="connsiteX3" fmla="*/ 14565 w 83718"/>
                <a:gd name="connsiteY3" fmla="*/ 49027 h 92202"/>
                <a:gd name="connsiteX4" fmla="*/ 6400 w 83718"/>
                <a:gd name="connsiteY4" fmla="*/ 44243 h 92202"/>
                <a:gd name="connsiteX5" fmla="*/ 644 w 83718"/>
                <a:gd name="connsiteY5" fmla="*/ 26049 h 92202"/>
                <a:gd name="connsiteX6" fmla="*/ 18790 w 83718"/>
                <a:gd name="connsiteY6" fmla="*/ 21823 h 92202"/>
                <a:gd name="connsiteX7" fmla="*/ 27673 w 83718"/>
                <a:gd name="connsiteY7" fmla="*/ 26766 h 92202"/>
                <a:gd name="connsiteX8" fmla="*/ 27673 w 83718"/>
                <a:gd name="connsiteY8" fmla="*/ 16385 h 92202"/>
                <a:gd name="connsiteX9" fmla="*/ 40748 w 83718"/>
                <a:gd name="connsiteY9" fmla="*/ 2911 h 92202"/>
                <a:gd name="connsiteX10" fmla="*/ 53505 w 83718"/>
                <a:gd name="connsiteY10" fmla="*/ 16114 h 92202"/>
                <a:gd name="connsiteX11" fmla="*/ 53505 w 83718"/>
                <a:gd name="connsiteY11" fmla="*/ 26703 h 92202"/>
                <a:gd name="connsiteX12" fmla="*/ 62738 w 83718"/>
                <a:gd name="connsiteY12" fmla="*/ 21663 h 92202"/>
                <a:gd name="connsiteX13" fmla="*/ 80391 w 83718"/>
                <a:gd name="connsiteY13" fmla="*/ 25873 h 92202"/>
                <a:gd name="connsiteX14" fmla="*/ 75479 w 83718"/>
                <a:gd name="connsiteY14" fmla="*/ 43829 h 92202"/>
                <a:gd name="connsiteX15" fmla="*/ 66581 w 83718"/>
                <a:gd name="connsiteY15" fmla="*/ 49171 h 92202"/>
                <a:gd name="connsiteX16" fmla="*/ 75112 w 83718"/>
                <a:gd name="connsiteY16" fmla="*/ 54337 h 92202"/>
                <a:gd name="connsiteX17" fmla="*/ 80614 w 83718"/>
                <a:gd name="connsiteY17" fmla="*/ 72149 h 92202"/>
                <a:gd name="connsiteX18" fmla="*/ 62021 w 83718"/>
                <a:gd name="connsiteY18" fmla="*/ 76407 h 92202"/>
                <a:gd name="connsiteX19" fmla="*/ 53633 w 83718"/>
                <a:gd name="connsiteY19" fmla="*/ 71719 h 92202"/>
                <a:gd name="connsiteX20" fmla="*/ 40557 w 83718"/>
                <a:gd name="connsiteY20" fmla="*/ 95112 h 92202"/>
                <a:gd name="connsiteX21" fmla="*/ 27593 w 83718"/>
                <a:gd name="connsiteY21" fmla="*/ 72117 h 9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718" h="92202">
                  <a:moveTo>
                    <a:pt x="27593" y="72117"/>
                  </a:moveTo>
                  <a:cubicBezTo>
                    <a:pt x="20497" y="74541"/>
                    <a:pt x="15107" y="81494"/>
                    <a:pt x="7293" y="77730"/>
                  </a:cubicBezTo>
                  <a:cubicBezTo>
                    <a:pt x="4471" y="76391"/>
                    <a:pt x="2079" y="74254"/>
                    <a:pt x="404" y="71607"/>
                  </a:cubicBezTo>
                  <a:cubicBezTo>
                    <a:pt x="-3869" y="64112"/>
                    <a:pt x="-887" y="59472"/>
                    <a:pt x="14565" y="49027"/>
                  </a:cubicBezTo>
                  <a:cubicBezTo>
                    <a:pt x="11599" y="47289"/>
                    <a:pt x="8983" y="45838"/>
                    <a:pt x="6400" y="44243"/>
                  </a:cubicBezTo>
                  <a:cubicBezTo>
                    <a:pt x="-871" y="39906"/>
                    <a:pt x="-3168" y="32587"/>
                    <a:pt x="644" y="26049"/>
                  </a:cubicBezTo>
                  <a:cubicBezTo>
                    <a:pt x="4311" y="19782"/>
                    <a:pt x="11647" y="18075"/>
                    <a:pt x="18790" y="21823"/>
                  </a:cubicBezTo>
                  <a:cubicBezTo>
                    <a:pt x="21406" y="23195"/>
                    <a:pt x="23957" y="24693"/>
                    <a:pt x="27673" y="26766"/>
                  </a:cubicBezTo>
                  <a:cubicBezTo>
                    <a:pt x="27673" y="22811"/>
                    <a:pt x="27561" y="19591"/>
                    <a:pt x="27673" y="16385"/>
                  </a:cubicBezTo>
                  <a:cubicBezTo>
                    <a:pt x="28023" y="8412"/>
                    <a:pt x="33589" y="2815"/>
                    <a:pt x="40748" y="2911"/>
                  </a:cubicBezTo>
                  <a:cubicBezTo>
                    <a:pt x="47669" y="3006"/>
                    <a:pt x="53059" y="8508"/>
                    <a:pt x="53505" y="16114"/>
                  </a:cubicBezTo>
                  <a:cubicBezTo>
                    <a:pt x="53697" y="19303"/>
                    <a:pt x="53505" y="22493"/>
                    <a:pt x="53505" y="26703"/>
                  </a:cubicBezTo>
                  <a:cubicBezTo>
                    <a:pt x="57029" y="24773"/>
                    <a:pt x="59884" y="23147"/>
                    <a:pt x="62738" y="21663"/>
                  </a:cubicBezTo>
                  <a:cubicBezTo>
                    <a:pt x="69611" y="18107"/>
                    <a:pt x="76739" y="19830"/>
                    <a:pt x="80391" y="25873"/>
                  </a:cubicBezTo>
                  <a:cubicBezTo>
                    <a:pt x="84234" y="32252"/>
                    <a:pt x="82304" y="39460"/>
                    <a:pt x="75479" y="43829"/>
                  </a:cubicBezTo>
                  <a:cubicBezTo>
                    <a:pt x="72848" y="45519"/>
                    <a:pt x="70121" y="47018"/>
                    <a:pt x="66581" y="49171"/>
                  </a:cubicBezTo>
                  <a:cubicBezTo>
                    <a:pt x="69770" y="51148"/>
                    <a:pt x="72513" y="52695"/>
                    <a:pt x="75112" y="54337"/>
                  </a:cubicBezTo>
                  <a:cubicBezTo>
                    <a:pt x="82097" y="58738"/>
                    <a:pt x="84234" y="65707"/>
                    <a:pt x="80614" y="72149"/>
                  </a:cubicBezTo>
                  <a:cubicBezTo>
                    <a:pt x="76994" y="78592"/>
                    <a:pt x="69452" y="80393"/>
                    <a:pt x="62021" y="76407"/>
                  </a:cubicBezTo>
                  <a:cubicBezTo>
                    <a:pt x="59453" y="75020"/>
                    <a:pt x="56918" y="73568"/>
                    <a:pt x="53633" y="71719"/>
                  </a:cubicBezTo>
                  <a:cubicBezTo>
                    <a:pt x="53489" y="82498"/>
                    <a:pt x="54988" y="95112"/>
                    <a:pt x="40557" y="95112"/>
                  </a:cubicBezTo>
                  <a:cubicBezTo>
                    <a:pt x="26126" y="95112"/>
                    <a:pt x="27657" y="82546"/>
                    <a:pt x="27593" y="72117"/>
                  </a:cubicBezTo>
                  <a:close/>
                </a:path>
              </a:pathLst>
            </a:custGeom>
            <a:solidFill>
              <a:schemeClr val="bg1"/>
            </a:solidFill>
            <a:ln w="1588"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5E2BDDE8-CCA4-416A-B312-8016FCFA0713}"/>
                </a:ext>
              </a:extLst>
            </p:cNvPr>
            <p:cNvSpPr/>
            <p:nvPr/>
          </p:nvSpPr>
          <p:spPr>
            <a:xfrm>
              <a:off x="2181481" y="5144237"/>
              <a:ext cx="83709" cy="92648"/>
            </a:xfrm>
            <a:custGeom>
              <a:avLst/>
              <a:gdLst>
                <a:gd name="connsiteX0" fmla="*/ 53235 w 83709"/>
                <a:gd name="connsiteY0" fmla="*/ 26590 h 92648"/>
                <a:gd name="connsiteX1" fmla="*/ 80200 w 83709"/>
                <a:gd name="connsiteY1" fmla="*/ 25873 h 92648"/>
                <a:gd name="connsiteX2" fmla="*/ 79339 w 83709"/>
                <a:gd name="connsiteY2" fmla="*/ 40224 h 92648"/>
                <a:gd name="connsiteX3" fmla="*/ 66917 w 83709"/>
                <a:gd name="connsiteY3" fmla="*/ 49537 h 92648"/>
                <a:gd name="connsiteX4" fmla="*/ 75560 w 83709"/>
                <a:gd name="connsiteY4" fmla="*/ 54752 h 92648"/>
                <a:gd name="connsiteX5" fmla="*/ 80455 w 83709"/>
                <a:gd name="connsiteY5" fmla="*/ 72292 h 92648"/>
                <a:gd name="connsiteX6" fmla="*/ 62915 w 83709"/>
                <a:gd name="connsiteY6" fmla="*/ 76901 h 92648"/>
                <a:gd name="connsiteX7" fmla="*/ 53347 w 83709"/>
                <a:gd name="connsiteY7" fmla="*/ 71559 h 92648"/>
                <a:gd name="connsiteX8" fmla="*/ 53347 w 83709"/>
                <a:gd name="connsiteY8" fmla="*/ 82195 h 92648"/>
                <a:gd name="connsiteX9" fmla="*/ 40861 w 83709"/>
                <a:gd name="connsiteY9" fmla="*/ 95558 h 92648"/>
                <a:gd name="connsiteX10" fmla="*/ 27865 w 83709"/>
                <a:gd name="connsiteY10" fmla="*/ 83263 h 92648"/>
                <a:gd name="connsiteX11" fmla="*/ 27865 w 83709"/>
                <a:gd name="connsiteY11" fmla="*/ 71559 h 92648"/>
                <a:gd name="connsiteX12" fmla="*/ 900 w 83709"/>
                <a:gd name="connsiteY12" fmla="*/ 72053 h 92648"/>
                <a:gd name="connsiteX13" fmla="*/ 14486 w 83709"/>
                <a:gd name="connsiteY13" fmla="*/ 49298 h 92648"/>
                <a:gd name="connsiteX14" fmla="*/ -918 w 83709"/>
                <a:gd name="connsiteY14" fmla="*/ 34117 h 92648"/>
                <a:gd name="connsiteX15" fmla="*/ 1107 w 83709"/>
                <a:gd name="connsiteY15" fmla="*/ 25682 h 92648"/>
                <a:gd name="connsiteX16" fmla="*/ 27706 w 83709"/>
                <a:gd name="connsiteY16" fmla="*/ 26272 h 92648"/>
                <a:gd name="connsiteX17" fmla="*/ 27706 w 83709"/>
                <a:gd name="connsiteY17" fmla="*/ 17373 h 92648"/>
                <a:gd name="connsiteX18" fmla="*/ 40463 w 83709"/>
                <a:gd name="connsiteY18" fmla="*/ 2911 h 92648"/>
                <a:gd name="connsiteX19" fmla="*/ 53395 w 83709"/>
                <a:gd name="connsiteY19" fmla="*/ 17613 h 92648"/>
                <a:gd name="connsiteX20" fmla="*/ 53235 w 83709"/>
                <a:gd name="connsiteY20" fmla="*/ 26590 h 9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09" h="92648">
                  <a:moveTo>
                    <a:pt x="53235" y="26590"/>
                  </a:moveTo>
                  <a:cubicBezTo>
                    <a:pt x="70473" y="18617"/>
                    <a:pt x="75847" y="18538"/>
                    <a:pt x="80200" y="25873"/>
                  </a:cubicBezTo>
                  <a:cubicBezTo>
                    <a:pt x="83103" y="30737"/>
                    <a:pt x="83278" y="36126"/>
                    <a:pt x="79339" y="40224"/>
                  </a:cubicBezTo>
                  <a:cubicBezTo>
                    <a:pt x="76022" y="43717"/>
                    <a:pt x="71558" y="46140"/>
                    <a:pt x="66917" y="49537"/>
                  </a:cubicBezTo>
                  <a:cubicBezTo>
                    <a:pt x="69979" y="51371"/>
                    <a:pt x="72833" y="52965"/>
                    <a:pt x="75560" y="54752"/>
                  </a:cubicBezTo>
                  <a:cubicBezTo>
                    <a:pt x="82050" y="58977"/>
                    <a:pt x="84011" y="66185"/>
                    <a:pt x="80455" y="72292"/>
                  </a:cubicBezTo>
                  <a:cubicBezTo>
                    <a:pt x="76900" y="78400"/>
                    <a:pt x="69628" y="80345"/>
                    <a:pt x="62915" y="76901"/>
                  </a:cubicBezTo>
                  <a:cubicBezTo>
                    <a:pt x="59949" y="75402"/>
                    <a:pt x="57078" y="73711"/>
                    <a:pt x="53347" y="71559"/>
                  </a:cubicBezTo>
                  <a:cubicBezTo>
                    <a:pt x="53347" y="75641"/>
                    <a:pt x="53347" y="78926"/>
                    <a:pt x="53347" y="82195"/>
                  </a:cubicBezTo>
                  <a:cubicBezTo>
                    <a:pt x="53156" y="89706"/>
                    <a:pt x="47814" y="95383"/>
                    <a:pt x="40861" y="95558"/>
                  </a:cubicBezTo>
                  <a:cubicBezTo>
                    <a:pt x="33972" y="95526"/>
                    <a:pt x="28280" y="90136"/>
                    <a:pt x="27865" y="83263"/>
                  </a:cubicBezTo>
                  <a:cubicBezTo>
                    <a:pt x="27530" y="79755"/>
                    <a:pt x="27865" y="76167"/>
                    <a:pt x="27865" y="71559"/>
                  </a:cubicBezTo>
                  <a:cubicBezTo>
                    <a:pt x="18297" y="76694"/>
                    <a:pt x="8347" y="85033"/>
                    <a:pt x="900" y="72053"/>
                  </a:cubicBezTo>
                  <a:cubicBezTo>
                    <a:pt x="-6547" y="59073"/>
                    <a:pt x="6019" y="54959"/>
                    <a:pt x="14486" y="49298"/>
                  </a:cubicBezTo>
                  <a:cubicBezTo>
                    <a:pt x="8331" y="44514"/>
                    <a:pt x="-168" y="42919"/>
                    <a:pt x="-918" y="34117"/>
                  </a:cubicBezTo>
                  <a:cubicBezTo>
                    <a:pt x="-1077" y="31167"/>
                    <a:pt x="-376" y="28233"/>
                    <a:pt x="1107" y="25682"/>
                  </a:cubicBezTo>
                  <a:cubicBezTo>
                    <a:pt x="5237" y="18522"/>
                    <a:pt x="10308" y="18665"/>
                    <a:pt x="27706" y="26272"/>
                  </a:cubicBezTo>
                  <a:cubicBezTo>
                    <a:pt x="27706" y="23082"/>
                    <a:pt x="27706" y="20196"/>
                    <a:pt x="27706" y="17373"/>
                  </a:cubicBezTo>
                  <a:cubicBezTo>
                    <a:pt x="28008" y="8843"/>
                    <a:pt x="33191" y="3022"/>
                    <a:pt x="40463" y="2911"/>
                  </a:cubicBezTo>
                  <a:cubicBezTo>
                    <a:pt x="48069" y="2815"/>
                    <a:pt x="53331" y="8795"/>
                    <a:pt x="53395" y="17613"/>
                  </a:cubicBezTo>
                  <a:cubicBezTo>
                    <a:pt x="53251" y="20467"/>
                    <a:pt x="53235" y="23226"/>
                    <a:pt x="53235" y="26590"/>
                  </a:cubicBezTo>
                  <a:close/>
                </a:path>
              </a:pathLst>
            </a:custGeom>
            <a:solidFill>
              <a:schemeClr val="bg1"/>
            </a:solidFill>
            <a:ln w="1588"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C26DFA32-AA2F-4422-8FF6-AF9116C57DA7}"/>
                </a:ext>
              </a:extLst>
            </p:cNvPr>
            <p:cNvSpPr/>
            <p:nvPr/>
          </p:nvSpPr>
          <p:spPr>
            <a:xfrm>
              <a:off x="1977584" y="5144354"/>
              <a:ext cx="83680" cy="92197"/>
            </a:xfrm>
            <a:custGeom>
              <a:avLst/>
              <a:gdLst>
                <a:gd name="connsiteX0" fmla="*/ 27826 w 83680"/>
                <a:gd name="connsiteY0" fmla="*/ 71569 h 92197"/>
                <a:gd name="connsiteX1" fmla="*/ 717 w 83680"/>
                <a:gd name="connsiteY1" fmla="*/ 71808 h 92197"/>
                <a:gd name="connsiteX2" fmla="*/ 14861 w 83680"/>
                <a:gd name="connsiteY2" fmla="*/ 49212 h 92197"/>
                <a:gd name="connsiteX3" fmla="*/ 6011 w 83680"/>
                <a:gd name="connsiteY3" fmla="*/ 44062 h 92197"/>
                <a:gd name="connsiteX4" fmla="*/ 526 w 83680"/>
                <a:gd name="connsiteY4" fmla="*/ 26202 h 92197"/>
                <a:gd name="connsiteX5" fmla="*/ 18577 w 83680"/>
                <a:gd name="connsiteY5" fmla="*/ 21737 h 92197"/>
                <a:gd name="connsiteX6" fmla="*/ 27826 w 83680"/>
                <a:gd name="connsiteY6" fmla="*/ 26872 h 92197"/>
                <a:gd name="connsiteX7" fmla="*/ 27826 w 83680"/>
                <a:gd name="connsiteY7" fmla="*/ 16379 h 92197"/>
                <a:gd name="connsiteX8" fmla="*/ 40120 w 83680"/>
                <a:gd name="connsiteY8" fmla="*/ 2920 h 92197"/>
                <a:gd name="connsiteX9" fmla="*/ 53260 w 83680"/>
                <a:gd name="connsiteY9" fmla="*/ 15582 h 92197"/>
                <a:gd name="connsiteX10" fmla="*/ 53260 w 83680"/>
                <a:gd name="connsiteY10" fmla="*/ 26744 h 92197"/>
                <a:gd name="connsiteX11" fmla="*/ 61233 w 83680"/>
                <a:gd name="connsiteY11" fmla="*/ 22423 h 92197"/>
                <a:gd name="connsiteX12" fmla="*/ 80368 w 83680"/>
                <a:gd name="connsiteY12" fmla="*/ 25979 h 92197"/>
                <a:gd name="connsiteX13" fmla="*/ 74293 w 83680"/>
                <a:gd name="connsiteY13" fmla="*/ 44492 h 92197"/>
                <a:gd name="connsiteX14" fmla="*/ 66575 w 83680"/>
                <a:gd name="connsiteY14" fmla="*/ 49116 h 92197"/>
                <a:gd name="connsiteX15" fmla="*/ 76047 w 83680"/>
                <a:gd name="connsiteY15" fmla="*/ 55017 h 92197"/>
                <a:gd name="connsiteX16" fmla="*/ 80544 w 83680"/>
                <a:gd name="connsiteY16" fmla="*/ 72127 h 92197"/>
                <a:gd name="connsiteX17" fmla="*/ 63003 w 83680"/>
                <a:gd name="connsiteY17" fmla="*/ 76911 h 92197"/>
                <a:gd name="connsiteX18" fmla="*/ 53435 w 83680"/>
                <a:gd name="connsiteY18" fmla="*/ 71728 h 92197"/>
                <a:gd name="connsiteX19" fmla="*/ 39689 w 83680"/>
                <a:gd name="connsiteY19" fmla="*/ 95089 h 92197"/>
                <a:gd name="connsiteX20" fmla="*/ 27826 w 83680"/>
                <a:gd name="connsiteY20" fmla="*/ 71569 h 9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80" h="92197">
                  <a:moveTo>
                    <a:pt x="27826" y="71569"/>
                  </a:moveTo>
                  <a:cubicBezTo>
                    <a:pt x="18258" y="76592"/>
                    <a:pt x="8180" y="85235"/>
                    <a:pt x="717" y="71808"/>
                  </a:cubicBezTo>
                  <a:cubicBezTo>
                    <a:pt x="-6156" y="59370"/>
                    <a:pt x="5373" y="54698"/>
                    <a:pt x="14861" y="49212"/>
                  </a:cubicBezTo>
                  <a:cubicBezTo>
                    <a:pt x="11321" y="47155"/>
                    <a:pt x="8626" y="45688"/>
                    <a:pt x="6011" y="44062"/>
                  </a:cubicBezTo>
                  <a:cubicBezTo>
                    <a:pt x="-862" y="39804"/>
                    <a:pt x="-3078" y="32501"/>
                    <a:pt x="526" y="26202"/>
                  </a:cubicBezTo>
                  <a:cubicBezTo>
                    <a:pt x="4129" y="19903"/>
                    <a:pt x="11513" y="18021"/>
                    <a:pt x="18577" y="21737"/>
                  </a:cubicBezTo>
                  <a:cubicBezTo>
                    <a:pt x="21351" y="23188"/>
                    <a:pt x="24078" y="24783"/>
                    <a:pt x="27826" y="26872"/>
                  </a:cubicBezTo>
                  <a:cubicBezTo>
                    <a:pt x="27826" y="22869"/>
                    <a:pt x="27826" y="19616"/>
                    <a:pt x="27826" y="16379"/>
                  </a:cubicBezTo>
                  <a:cubicBezTo>
                    <a:pt x="27985" y="8757"/>
                    <a:pt x="33104" y="3208"/>
                    <a:pt x="40120" y="2920"/>
                  </a:cubicBezTo>
                  <a:cubicBezTo>
                    <a:pt x="47136" y="2634"/>
                    <a:pt x="52686" y="7992"/>
                    <a:pt x="53260" y="15582"/>
                  </a:cubicBezTo>
                  <a:cubicBezTo>
                    <a:pt x="53515" y="18899"/>
                    <a:pt x="53260" y="22247"/>
                    <a:pt x="53260" y="26744"/>
                  </a:cubicBezTo>
                  <a:lnTo>
                    <a:pt x="61233" y="22423"/>
                  </a:lnTo>
                  <a:cubicBezTo>
                    <a:pt x="69206" y="17990"/>
                    <a:pt x="76477" y="19345"/>
                    <a:pt x="80368" y="25979"/>
                  </a:cubicBezTo>
                  <a:cubicBezTo>
                    <a:pt x="84259" y="32612"/>
                    <a:pt x="82138" y="39708"/>
                    <a:pt x="74293" y="44492"/>
                  </a:cubicBezTo>
                  <a:cubicBezTo>
                    <a:pt x="71965" y="45911"/>
                    <a:pt x="69620" y="47299"/>
                    <a:pt x="66575" y="49116"/>
                  </a:cubicBezTo>
                  <a:cubicBezTo>
                    <a:pt x="70147" y="51333"/>
                    <a:pt x="73176" y="53056"/>
                    <a:pt x="76047" y="55017"/>
                  </a:cubicBezTo>
                  <a:cubicBezTo>
                    <a:pt x="82298" y="59242"/>
                    <a:pt x="84020" y="65988"/>
                    <a:pt x="80544" y="72127"/>
                  </a:cubicBezTo>
                  <a:cubicBezTo>
                    <a:pt x="77067" y="78266"/>
                    <a:pt x="69908" y="80355"/>
                    <a:pt x="63003" y="76911"/>
                  </a:cubicBezTo>
                  <a:cubicBezTo>
                    <a:pt x="60053" y="75444"/>
                    <a:pt x="57198" y="73722"/>
                    <a:pt x="53435" y="71728"/>
                  </a:cubicBezTo>
                  <a:cubicBezTo>
                    <a:pt x="52989" y="82556"/>
                    <a:pt x="54807" y="95648"/>
                    <a:pt x="39689" y="95089"/>
                  </a:cubicBezTo>
                  <a:cubicBezTo>
                    <a:pt x="25864" y="94579"/>
                    <a:pt x="28033" y="82062"/>
                    <a:pt x="27826" y="71569"/>
                  </a:cubicBezTo>
                  <a:close/>
                </a:path>
              </a:pathLst>
            </a:custGeom>
            <a:solidFill>
              <a:schemeClr val="bg1"/>
            </a:solidFill>
            <a:ln w="1588"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13FFB2C6-DD13-45B2-B89D-6EB83181BB88}"/>
                </a:ext>
              </a:extLst>
            </p:cNvPr>
            <p:cNvSpPr/>
            <p:nvPr/>
          </p:nvSpPr>
          <p:spPr>
            <a:xfrm>
              <a:off x="2414036" y="5230145"/>
              <a:ext cx="25895" cy="53917"/>
            </a:xfrm>
            <a:custGeom>
              <a:avLst/>
              <a:gdLst>
                <a:gd name="connsiteX0" fmla="*/ -1297 w 25895"/>
                <a:gd name="connsiteY0" fmla="*/ 29822 h 53917"/>
                <a:gd name="connsiteX1" fmla="*/ -1297 w 25895"/>
                <a:gd name="connsiteY1" fmla="*/ 15470 h 53917"/>
                <a:gd name="connsiteX2" fmla="*/ 10759 w 25895"/>
                <a:gd name="connsiteY2" fmla="*/ 2968 h 53917"/>
                <a:gd name="connsiteX3" fmla="*/ 24010 w 25895"/>
                <a:gd name="connsiteY3" fmla="*/ 13860 h 53917"/>
                <a:gd name="connsiteX4" fmla="*/ 24026 w 25895"/>
                <a:gd name="connsiteY4" fmla="*/ 13987 h 53917"/>
                <a:gd name="connsiteX5" fmla="*/ 24026 w 25895"/>
                <a:gd name="connsiteY5" fmla="*/ 46119 h 53917"/>
                <a:gd name="connsiteX6" fmla="*/ 10631 w 25895"/>
                <a:gd name="connsiteY6" fmla="*/ 56787 h 53917"/>
                <a:gd name="connsiteX7" fmla="*/ -1153 w 25895"/>
                <a:gd name="connsiteY7" fmla="*/ 44173 h 53917"/>
                <a:gd name="connsiteX8" fmla="*/ -1297 w 25895"/>
                <a:gd name="connsiteY8" fmla="*/ 29822 h 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5" h="53917">
                  <a:moveTo>
                    <a:pt x="-1297" y="29822"/>
                  </a:moveTo>
                  <a:cubicBezTo>
                    <a:pt x="-1297" y="25038"/>
                    <a:pt x="-1456" y="20254"/>
                    <a:pt x="-1297" y="15470"/>
                  </a:cubicBezTo>
                  <a:cubicBezTo>
                    <a:pt x="-1121" y="8804"/>
                    <a:pt x="4109" y="3383"/>
                    <a:pt x="10759" y="2968"/>
                  </a:cubicBezTo>
                  <a:cubicBezTo>
                    <a:pt x="17424" y="2314"/>
                    <a:pt x="23356" y="7194"/>
                    <a:pt x="24010" y="13860"/>
                  </a:cubicBezTo>
                  <a:cubicBezTo>
                    <a:pt x="24026" y="13907"/>
                    <a:pt x="24026" y="13955"/>
                    <a:pt x="24026" y="13987"/>
                  </a:cubicBezTo>
                  <a:cubicBezTo>
                    <a:pt x="24695" y="24687"/>
                    <a:pt x="24695" y="35419"/>
                    <a:pt x="24026" y="46119"/>
                  </a:cubicBezTo>
                  <a:cubicBezTo>
                    <a:pt x="23563" y="53151"/>
                    <a:pt x="17520" y="57281"/>
                    <a:pt x="10631" y="56787"/>
                  </a:cubicBezTo>
                  <a:cubicBezTo>
                    <a:pt x="3965" y="56404"/>
                    <a:pt x="-1217" y="50855"/>
                    <a:pt x="-1153" y="44173"/>
                  </a:cubicBezTo>
                  <a:cubicBezTo>
                    <a:pt x="-1440" y="39373"/>
                    <a:pt x="-1297" y="34590"/>
                    <a:pt x="-1297" y="29822"/>
                  </a:cubicBezTo>
                  <a:close/>
                </a:path>
              </a:pathLst>
            </a:custGeom>
            <a:solidFill>
              <a:schemeClr val="bg1"/>
            </a:solidFill>
            <a:ln w="1588"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BEFF4DD4-5E6F-415E-BDFC-749F3937C331}"/>
                </a:ext>
              </a:extLst>
            </p:cNvPr>
            <p:cNvSpPr/>
            <p:nvPr/>
          </p:nvSpPr>
          <p:spPr>
            <a:xfrm>
              <a:off x="1872809" y="5144354"/>
              <a:ext cx="83680" cy="92197"/>
            </a:xfrm>
            <a:custGeom>
              <a:avLst/>
              <a:gdLst>
                <a:gd name="connsiteX0" fmla="*/ 27826 w 83680"/>
                <a:gd name="connsiteY0" fmla="*/ 71569 h 92197"/>
                <a:gd name="connsiteX1" fmla="*/ 717 w 83680"/>
                <a:gd name="connsiteY1" fmla="*/ 71808 h 92197"/>
                <a:gd name="connsiteX2" fmla="*/ 14861 w 83680"/>
                <a:gd name="connsiteY2" fmla="*/ 49212 h 92197"/>
                <a:gd name="connsiteX3" fmla="*/ 6011 w 83680"/>
                <a:gd name="connsiteY3" fmla="*/ 44062 h 92197"/>
                <a:gd name="connsiteX4" fmla="*/ 526 w 83680"/>
                <a:gd name="connsiteY4" fmla="*/ 26202 h 92197"/>
                <a:gd name="connsiteX5" fmla="*/ 18577 w 83680"/>
                <a:gd name="connsiteY5" fmla="*/ 21737 h 92197"/>
                <a:gd name="connsiteX6" fmla="*/ 27826 w 83680"/>
                <a:gd name="connsiteY6" fmla="*/ 26872 h 92197"/>
                <a:gd name="connsiteX7" fmla="*/ 27826 w 83680"/>
                <a:gd name="connsiteY7" fmla="*/ 16379 h 92197"/>
                <a:gd name="connsiteX8" fmla="*/ 40120 w 83680"/>
                <a:gd name="connsiteY8" fmla="*/ 2920 h 92197"/>
                <a:gd name="connsiteX9" fmla="*/ 53260 w 83680"/>
                <a:gd name="connsiteY9" fmla="*/ 15582 h 92197"/>
                <a:gd name="connsiteX10" fmla="*/ 53260 w 83680"/>
                <a:gd name="connsiteY10" fmla="*/ 26744 h 92197"/>
                <a:gd name="connsiteX11" fmla="*/ 61233 w 83680"/>
                <a:gd name="connsiteY11" fmla="*/ 22423 h 92197"/>
                <a:gd name="connsiteX12" fmla="*/ 80368 w 83680"/>
                <a:gd name="connsiteY12" fmla="*/ 25979 h 92197"/>
                <a:gd name="connsiteX13" fmla="*/ 74293 w 83680"/>
                <a:gd name="connsiteY13" fmla="*/ 44492 h 92197"/>
                <a:gd name="connsiteX14" fmla="*/ 66575 w 83680"/>
                <a:gd name="connsiteY14" fmla="*/ 49116 h 92197"/>
                <a:gd name="connsiteX15" fmla="*/ 76047 w 83680"/>
                <a:gd name="connsiteY15" fmla="*/ 55017 h 92197"/>
                <a:gd name="connsiteX16" fmla="*/ 80544 w 83680"/>
                <a:gd name="connsiteY16" fmla="*/ 72127 h 92197"/>
                <a:gd name="connsiteX17" fmla="*/ 63003 w 83680"/>
                <a:gd name="connsiteY17" fmla="*/ 76911 h 92197"/>
                <a:gd name="connsiteX18" fmla="*/ 53435 w 83680"/>
                <a:gd name="connsiteY18" fmla="*/ 71728 h 92197"/>
                <a:gd name="connsiteX19" fmla="*/ 39689 w 83680"/>
                <a:gd name="connsiteY19" fmla="*/ 95089 h 92197"/>
                <a:gd name="connsiteX20" fmla="*/ 27826 w 83680"/>
                <a:gd name="connsiteY20" fmla="*/ 71569 h 9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80" h="92197">
                  <a:moveTo>
                    <a:pt x="27826" y="71569"/>
                  </a:moveTo>
                  <a:cubicBezTo>
                    <a:pt x="18258" y="76592"/>
                    <a:pt x="8180" y="85235"/>
                    <a:pt x="717" y="71808"/>
                  </a:cubicBezTo>
                  <a:cubicBezTo>
                    <a:pt x="-6156" y="59370"/>
                    <a:pt x="5373" y="54698"/>
                    <a:pt x="14861" y="49212"/>
                  </a:cubicBezTo>
                  <a:cubicBezTo>
                    <a:pt x="11321" y="47155"/>
                    <a:pt x="8626" y="45688"/>
                    <a:pt x="6011" y="44062"/>
                  </a:cubicBezTo>
                  <a:cubicBezTo>
                    <a:pt x="-862" y="39804"/>
                    <a:pt x="-3078" y="32501"/>
                    <a:pt x="526" y="26202"/>
                  </a:cubicBezTo>
                  <a:cubicBezTo>
                    <a:pt x="4129" y="19903"/>
                    <a:pt x="11513" y="18021"/>
                    <a:pt x="18577" y="21737"/>
                  </a:cubicBezTo>
                  <a:cubicBezTo>
                    <a:pt x="21351" y="23188"/>
                    <a:pt x="24078" y="24783"/>
                    <a:pt x="27826" y="26872"/>
                  </a:cubicBezTo>
                  <a:cubicBezTo>
                    <a:pt x="27826" y="22869"/>
                    <a:pt x="27826" y="19616"/>
                    <a:pt x="27826" y="16379"/>
                  </a:cubicBezTo>
                  <a:cubicBezTo>
                    <a:pt x="27985" y="8757"/>
                    <a:pt x="33104" y="3208"/>
                    <a:pt x="40120" y="2920"/>
                  </a:cubicBezTo>
                  <a:cubicBezTo>
                    <a:pt x="47136" y="2634"/>
                    <a:pt x="52686" y="7992"/>
                    <a:pt x="53260" y="15582"/>
                  </a:cubicBezTo>
                  <a:cubicBezTo>
                    <a:pt x="53515" y="18899"/>
                    <a:pt x="53260" y="22247"/>
                    <a:pt x="53260" y="26744"/>
                  </a:cubicBezTo>
                  <a:lnTo>
                    <a:pt x="61233" y="22423"/>
                  </a:lnTo>
                  <a:cubicBezTo>
                    <a:pt x="69206" y="17990"/>
                    <a:pt x="76477" y="19345"/>
                    <a:pt x="80368" y="25979"/>
                  </a:cubicBezTo>
                  <a:cubicBezTo>
                    <a:pt x="84259" y="32612"/>
                    <a:pt x="82138" y="39708"/>
                    <a:pt x="74293" y="44492"/>
                  </a:cubicBezTo>
                  <a:cubicBezTo>
                    <a:pt x="71965" y="45911"/>
                    <a:pt x="69620" y="47299"/>
                    <a:pt x="66575" y="49116"/>
                  </a:cubicBezTo>
                  <a:cubicBezTo>
                    <a:pt x="70147" y="51333"/>
                    <a:pt x="73176" y="53056"/>
                    <a:pt x="76047" y="55017"/>
                  </a:cubicBezTo>
                  <a:cubicBezTo>
                    <a:pt x="82298" y="59242"/>
                    <a:pt x="84020" y="65988"/>
                    <a:pt x="80544" y="72127"/>
                  </a:cubicBezTo>
                  <a:cubicBezTo>
                    <a:pt x="77067" y="78266"/>
                    <a:pt x="69908" y="80355"/>
                    <a:pt x="63003" y="76911"/>
                  </a:cubicBezTo>
                  <a:cubicBezTo>
                    <a:pt x="60053" y="75444"/>
                    <a:pt x="57198" y="73722"/>
                    <a:pt x="53435" y="71728"/>
                  </a:cubicBezTo>
                  <a:cubicBezTo>
                    <a:pt x="52989" y="82556"/>
                    <a:pt x="54807" y="95648"/>
                    <a:pt x="39689" y="95089"/>
                  </a:cubicBezTo>
                  <a:cubicBezTo>
                    <a:pt x="25864" y="94579"/>
                    <a:pt x="28033" y="82062"/>
                    <a:pt x="27826" y="71569"/>
                  </a:cubicBezTo>
                  <a:close/>
                </a:path>
              </a:pathLst>
            </a:custGeom>
            <a:solidFill>
              <a:schemeClr val="bg1"/>
            </a:solidFill>
            <a:ln w="1588"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9EFCAD30-B87E-4F35-B4AD-AE87F1C8172C}"/>
                </a:ext>
              </a:extLst>
            </p:cNvPr>
            <p:cNvSpPr/>
            <p:nvPr/>
          </p:nvSpPr>
          <p:spPr>
            <a:xfrm>
              <a:off x="1765176" y="5144354"/>
              <a:ext cx="83680" cy="92197"/>
            </a:xfrm>
            <a:custGeom>
              <a:avLst/>
              <a:gdLst>
                <a:gd name="connsiteX0" fmla="*/ 27826 w 83680"/>
                <a:gd name="connsiteY0" fmla="*/ 71569 h 92197"/>
                <a:gd name="connsiteX1" fmla="*/ 717 w 83680"/>
                <a:gd name="connsiteY1" fmla="*/ 71808 h 92197"/>
                <a:gd name="connsiteX2" fmla="*/ 14861 w 83680"/>
                <a:gd name="connsiteY2" fmla="*/ 49212 h 92197"/>
                <a:gd name="connsiteX3" fmla="*/ 6011 w 83680"/>
                <a:gd name="connsiteY3" fmla="*/ 44062 h 92197"/>
                <a:gd name="connsiteX4" fmla="*/ 526 w 83680"/>
                <a:gd name="connsiteY4" fmla="*/ 26202 h 92197"/>
                <a:gd name="connsiteX5" fmla="*/ 18577 w 83680"/>
                <a:gd name="connsiteY5" fmla="*/ 21737 h 92197"/>
                <a:gd name="connsiteX6" fmla="*/ 27826 w 83680"/>
                <a:gd name="connsiteY6" fmla="*/ 26872 h 92197"/>
                <a:gd name="connsiteX7" fmla="*/ 27826 w 83680"/>
                <a:gd name="connsiteY7" fmla="*/ 16379 h 92197"/>
                <a:gd name="connsiteX8" fmla="*/ 40120 w 83680"/>
                <a:gd name="connsiteY8" fmla="*/ 2920 h 92197"/>
                <a:gd name="connsiteX9" fmla="*/ 53260 w 83680"/>
                <a:gd name="connsiteY9" fmla="*/ 15582 h 92197"/>
                <a:gd name="connsiteX10" fmla="*/ 53260 w 83680"/>
                <a:gd name="connsiteY10" fmla="*/ 26744 h 92197"/>
                <a:gd name="connsiteX11" fmla="*/ 61233 w 83680"/>
                <a:gd name="connsiteY11" fmla="*/ 22423 h 92197"/>
                <a:gd name="connsiteX12" fmla="*/ 80368 w 83680"/>
                <a:gd name="connsiteY12" fmla="*/ 25979 h 92197"/>
                <a:gd name="connsiteX13" fmla="*/ 74293 w 83680"/>
                <a:gd name="connsiteY13" fmla="*/ 44492 h 92197"/>
                <a:gd name="connsiteX14" fmla="*/ 66575 w 83680"/>
                <a:gd name="connsiteY14" fmla="*/ 49116 h 92197"/>
                <a:gd name="connsiteX15" fmla="*/ 76047 w 83680"/>
                <a:gd name="connsiteY15" fmla="*/ 55017 h 92197"/>
                <a:gd name="connsiteX16" fmla="*/ 80544 w 83680"/>
                <a:gd name="connsiteY16" fmla="*/ 72127 h 92197"/>
                <a:gd name="connsiteX17" fmla="*/ 63003 w 83680"/>
                <a:gd name="connsiteY17" fmla="*/ 76911 h 92197"/>
                <a:gd name="connsiteX18" fmla="*/ 53435 w 83680"/>
                <a:gd name="connsiteY18" fmla="*/ 71728 h 92197"/>
                <a:gd name="connsiteX19" fmla="*/ 39689 w 83680"/>
                <a:gd name="connsiteY19" fmla="*/ 95089 h 92197"/>
                <a:gd name="connsiteX20" fmla="*/ 27826 w 83680"/>
                <a:gd name="connsiteY20" fmla="*/ 71569 h 9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80" h="92197">
                  <a:moveTo>
                    <a:pt x="27826" y="71569"/>
                  </a:moveTo>
                  <a:cubicBezTo>
                    <a:pt x="18258" y="76592"/>
                    <a:pt x="8180" y="85235"/>
                    <a:pt x="717" y="71808"/>
                  </a:cubicBezTo>
                  <a:cubicBezTo>
                    <a:pt x="-6156" y="59370"/>
                    <a:pt x="5373" y="54698"/>
                    <a:pt x="14861" y="49212"/>
                  </a:cubicBezTo>
                  <a:cubicBezTo>
                    <a:pt x="11321" y="47155"/>
                    <a:pt x="8626" y="45688"/>
                    <a:pt x="6011" y="44062"/>
                  </a:cubicBezTo>
                  <a:cubicBezTo>
                    <a:pt x="-862" y="39804"/>
                    <a:pt x="-3078" y="32501"/>
                    <a:pt x="526" y="26202"/>
                  </a:cubicBezTo>
                  <a:cubicBezTo>
                    <a:pt x="4129" y="19903"/>
                    <a:pt x="11513" y="18021"/>
                    <a:pt x="18577" y="21737"/>
                  </a:cubicBezTo>
                  <a:cubicBezTo>
                    <a:pt x="21351" y="23188"/>
                    <a:pt x="24078" y="24783"/>
                    <a:pt x="27826" y="26872"/>
                  </a:cubicBezTo>
                  <a:cubicBezTo>
                    <a:pt x="27826" y="22869"/>
                    <a:pt x="27826" y="19616"/>
                    <a:pt x="27826" y="16379"/>
                  </a:cubicBezTo>
                  <a:cubicBezTo>
                    <a:pt x="27985" y="8757"/>
                    <a:pt x="33104" y="3208"/>
                    <a:pt x="40120" y="2920"/>
                  </a:cubicBezTo>
                  <a:cubicBezTo>
                    <a:pt x="47136" y="2634"/>
                    <a:pt x="52686" y="7992"/>
                    <a:pt x="53260" y="15582"/>
                  </a:cubicBezTo>
                  <a:cubicBezTo>
                    <a:pt x="53515" y="18899"/>
                    <a:pt x="53260" y="22247"/>
                    <a:pt x="53260" y="26744"/>
                  </a:cubicBezTo>
                  <a:lnTo>
                    <a:pt x="61233" y="22423"/>
                  </a:lnTo>
                  <a:cubicBezTo>
                    <a:pt x="69206" y="17990"/>
                    <a:pt x="76477" y="19345"/>
                    <a:pt x="80368" y="25979"/>
                  </a:cubicBezTo>
                  <a:cubicBezTo>
                    <a:pt x="84259" y="32612"/>
                    <a:pt x="82138" y="39708"/>
                    <a:pt x="74293" y="44492"/>
                  </a:cubicBezTo>
                  <a:cubicBezTo>
                    <a:pt x="71965" y="45911"/>
                    <a:pt x="69620" y="47299"/>
                    <a:pt x="66575" y="49116"/>
                  </a:cubicBezTo>
                  <a:cubicBezTo>
                    <a:pt x="70147" y="51333"/>
                    <a:pt x="73176" y="53056"/>
                    <a:pt x="76047" y="55017"/>
                  </a:cubicBezTo>
                  <a:cubicBezTo>
                    <a:pt x="82298" y="59242"/>
                    <a:pt x="84020" y="65988"/>
                    <a:pt x="80544" y="72127"/>
                  </a:cubicBezTo>
                  <a:cubicBezTo>
                    <a:pt x="77067" y="78266"/>
                    <a:pt x="69908" y="80355"/>
                    <a:pt x="63003" y="76911"/>
                  </a:cubicBezTo>
                  <a:cubicBezTo>
                    <a:pt x="60053" y="75444"/>
                    <a:pt x="57198" y="73722"/>
                    <a:pt x="53435" y="71728"/>
                  </a:cubicBezTo>
                  <a:cubicBezTo>
                    <a:pt x="52989" y="82556"/>
                    <a:pt x="54807" y="95648"/>
                    <a:pt x="39689" y="95089"/>
                  </a:cubicBezTo>
                  <a:cubicBezTo>
                    <a:pt x="25864" y="94579"/>
                    <a:pt x="28033" y="82062"/>
                    <a:pt x="27826" y="71569"/>
                  </a:cubicBezTo>
                  <a:close/>
                </a:path>
              </a:pathLst>
            </a:custGeom>
            <a:solidFill>
              <a:schemeClr val="bg1"/>
            </a:solidFill>
            <a:ln w="1588" cap="flat">
              <a:noFill/>
              <a:prstDash val="solid"/>
              <a:miter/>
            </a:ln>
          </p:spPr>
          <p:txBody>
            <a:bodyPr rtlCol="0" anchor="ctr"/>
            <a:lstStyle/>
            <a:p>
              <a:endParaRPr lang="en-IN"/>
            </a:p>
          </p:txBody>
        </p:sp>
      </p:grpSp>
      <p:pic>
        <p:nvPicPr>
          <p:cNvPr id="57" name="Graphic 56">
            <a:extLst>
              <a:ext uri="{FF2B5EF4-FFF2-40B4-BE49-F238E27FC236}">
                <a16:creationId xmlns:a16="http://schemas.microsoft.com/office/drawing/2014/main" id="{A815C2E0-5CC5-4C88-B65F-925C2AB7AD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6308" y="5645501"/>
            <a:ext cx="410311" cy="541361"/>
          </a:xfrm>
          <a:prstGeom prst="rect">
            <a:avLst/>
          </a:prstGeom>
        </p:spPr>
      </p:pic>
    </p:spTree>
    <p:extLst>
      <p:ext uri="{BB962C8B-B14F-4D97-AF65-F5344CB8AC3E}">
        <p14:creationId xmlns:p14="http://schemas.microsoft.com/office/powerpoint/2010/main" val="262894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0BBC3-0429-466F-9EE4-81A7B81E0723}"/>
              </a:ext>
            </a:extLst>
          </p:cNvPr>
          <p:cNvSpPr/>
          <p:nvPr/>
        </p:nvSpPr>
        <p:spPr>
          <a:xfrm>
            <a:off x="465616" y="1648348"/>
            <a:ext cx="11726383" cy="4486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Let’s Recap</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2" name="Rectangle 11">
            <a:extLst>
              <a:ext uri="{FF2B5EF4-FFF2-40B4-BE49-F238E27FC236}">
                <a16:creationId xmlns:a16="http://schemas.microsoft.com/office/drawing/2014/main" id="{BFB923F4-20B5-4A2F-A5A3-DFD649DF87C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5CBE1E9B-8116-44BB-9736-06569CE715C2}"/>
              </a:ext>
            </a:extLst>
          </p:cNvPr>
          <p:cNvSpPr/>
          <p:nvPr/>
        </p:nvSpPr>
        <p:spPr>
          <a:xfrm>
            <a:off x="5138893" y="1798585"/>
            <a:ext cx="6308470" cy="4185761"/>
          </a:xfrm>
          <a:prstGeom prst="rect">
            <a:avLst/>
          </a:prstGeom>
        </p:spPr>
        <p:txBody>
          <a:bodyPr wrap="square">
            <a:spAutoFit/>
          </a:bodyPr>
          <a:lstStyle/>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A strong password should contain at least one ______________ letter. </a:t>
            </a:r>
          </a:p>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_____________________ is the practice of sending an email which pretends to be from a company but is really trying to gather your personal information. </a:t>
            </a:r>
          </a:p>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A ___________________ is a person who tries to steal your personal information online. </a:t>
            </a:r>
          </a:p>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A fraudulent email is called _____________________.</a:t>
            </a:r>
          </a:p>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One clue that you should not open the email is that it sounds __________________too good to be true_______________. </a:t>
            </a:r>
          </a:p>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Your school network has a ___________________ to keep it secure. </a:t>
            </a:r>
          </a:p>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A weak password is one that contains __________________________ information.</a:t>
            </a:r>
          </a:p>
          <a:p>
            <a:pPr marL="412747" indent="-285750" defTabSz="1219170">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Someone who meets you online and then would like to meet you in person might be a _____________________.</a:t>
            </a:r>
          </a:p>
        </p:txBody>
      </p:sp>
      <p:pic>
        <p:nvPicPr>
          <p:cNvPr id="16" name="Picture 15">
            <a:extLst>
              <a:ext uri="{FF2B5EF4-FFF2-40B4-BE49-F238E27FC236}">
                <a16:creationId xmlns:a16="http://schemas.microsoft.com/office/drawing/2014/main" id="{690E77A4-7923-4B4D-B77D-9CA416D80C2A}"/>
              </a:ext>
            </a:extLst>
          </p:cNvPr>
          <p:cNvPicPr>
            <a:picLocks noChangeAspect="1"/>
          </p:cNvPicPr>
          <p:nvPr/>
        </p:nvPicPr>
        <p:blipFill>
          <a:blip r:embed="rId2"/>
          <a:srcRect/>
          <a:stretch/>
        </p:blipFill>
        <p:spPr>
          <a:xfrm>
            <a:off x="0" y="1648348"/>
            <a:ext cx="5138892" cy="4486234"/>
          </a:xfrm>
          <a:prstGeom prst="rect">
            <a:avLst/>
          </a:prstGeom>
        </p:spPr>
      </p:pic>
    </p:spTree>
    <p:extLst>
      <p:ext uri="{BB962C8B-B14F-4D97-AF65-F5344CB8AC3E}">
        <p14:creationId xmlns:p14="http://schemas.microsoft.com/office/powerpoint/2010/main" val="169868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220977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E6CAF-03FB-466E-811B-77C808126DBD}"/>
              </a:ext>
            </a:extLst>
          </p:cNvPr>
          <p:cNvPicPr>
            <a:picLocks noChangeAspect="1"/>
          </p:cNvPicPr>
          <p:nvPr/>
        </p:nvPicPr>
        <p:blipFill rotWithShape="1">
          <a:blip r:embed="rId4"/>
          <a:srcRect t="6295" b="13336"/>
          <a:stretch/>
        </p:blipFill>
        <p:spPr>
          <a:xfrm>
            <a:off x="0" y="0"/>
            <a:ext cx="12192000" cy="6535678"/>
          </a:xfrm>
          <a:prstGeom prst="rect">
            <a:avLst/>
          </a:prstGeom>
        </p:spPr>
      </p:pic>
      <p:sp>
        <p:nvSpPr>
          <p:cNvPr id="5" name="Footer Placeholder 4">
            <a:extLst>
              <a:ext uri="{FF2B5EF4-FFF2-40B4-BE49-F238E27FC236}">
                <a16:creationId xmlns:a16="http://schemas.microsoft.com/office/drawing/2014/main" id="{CC154E30-CB88-474D-B92F-F1A8D9376F8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4" name="Slide Number Placeholder 3">
            <a:extLst>
              <a:ext uri="{FF2B5EF4-FFF2-40B4-BE49-F238E27FC236}">
                <a16:creationId xmlns:a16="http://schemas.microsoft.com/office/drawing/2014/main" id="{2AD70F57-5864-4223-9239-5D1BA1BAB1B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F9C9C-BF1B-1D48-A1E3-EB2A40351E54}"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CEF88CF5-54E0-418B-A313-966A8831BACC}"/>
              </a:ext>
            </a:extLst>
          </p:cNvPr>
          <p:cNvSpPr txBox="1">
            <a:spLocks/>
          </p:cNvSpPr>
          <p:nvPr/>
        </p:nvSpPr>
        <p:spPr>
          <a:xfrm>
            <a:off x="705749" y="307757"/>
            <a:ext cx="11242411" cy="85710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Let’s refresh our memory about Digital Citizenship</a:t>
            </a:r>
            <a:endParaRPr lang="en-IN" sz="3600" b="1" dirty="0">
              <a:solidFill>
                <a:schemeClr val="bg1"/>
              </a:solidFill>
              <a:ea typeface="Montserrat"/>
              <a:sym typeface="Montserrat"/>
            </a:endParaRPr>
          </a:p>
        </p:txBody>
      </p:sp>
      <p:sp>
        <p:nvSpPr>
          <p:cNvPr id="10" name="Rectangle 9">
            <a:extLst>
              <a:ext uri="{FF2B5EF4-FFF2-40B4-BE49-F238E27FC236}">
                <a16:creationId xmlns:a16="http://schemas.microsoft.com/office/drawing/2014/main" id="{30ACB876-8925-4F88-926B-54BEFCF5923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pic>
        <p:nvPicPr>
          <p:cNvPr id="12" name="Online Media 11" title="What Is Digital Citizenship?">
            <a:hlinkClick r:id="" action="ppaction://media"/>
            <a:extLst>
              <a:ext uri="{FF2B5EF4-FFF2-40B4-BE49-F238E27FC236}">
                <a16:creationId xmlns:a16="http://schemas.microsoft.com/office/drawing/2014/main" id="{DDE04F38-FE49-4393-8366-F3B1902EB2CF}"/>
              </a:ext>
            </a:extLst>
          </p:cNvPr>
          <p:cNvPicPr>
            <a:picLocks noRot="1" noChangeAspect="1"/>
          </p:cNvPicPr>
          <p:nvPr>
            <a:videoFile r:link="rId1"/>
          </p:nvPr>
        </p:nvPicPr>
        <p:blipFill>
          <a:blip r:embed="rId5"/>
          <a:stretch>
            <a:fillRect/>
          </a:stretch>
        </p:blipFill>
        <p:spPr>
          <a:xfrm>
            <a:off x="3235960" y="1558449"/>
            <a:ext cx="5582920" cy="3154350"/>
          </a:xfrm>
          <a:prstGeom prst="rect">
            <a:avLst/>
          </a:prstGeom>
        </p:spPr>
      </p:pic>
      <p:sp>
        <p:nvSpPr>
          <p:cNvPr id="14" name="Rectangle 13">
            <a:extLst>
              <a:ext uri="{FF2B5EF4-FFF2-40B4-BE49-F238E27FC236}">
                <a16:creationId xmlns:a16="http://schemas.microsoft.com/office/drawing/2014/main" id="{8049C60F-D6CC-41C7-83F1-B13FF8D11A04}"/>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1D8050-240C-4E99-8396-0F9BD147DA7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4" name="Slide Number Placeholder 3">
            <a:extLst>
              <a:ext uri="{FF2B5EF4-FFF2-40B4-BE49-F238E27FC236}">
                <a16:creationId xmlns:a16="http://schemas.microsoft.com/office/drawing/2014/main" id="{0F1FABA3-11A5-4505-994C-220233D21FA2}"/>
              </a:ext>
            </a:extLst>
          </p:cNvPr>
          <p:cNvSpPr>
            <a:spLocks noGrp="1"/>
          </p:cNvSpPr>
          <p:nvPr>
            <p:ph type="sldNum" sz="quarter" idx="4"/>
          </p:nvPr>
        </p:nvSpPr>
        <p:spPr/>
        <p:txBody>
          <a:bodyPr/>
          <a:lstStyle/>
          <a:p>
            <a:fld id="{DF4F9C9C-BF1B-1D48-A1E3-EB2A40351E54}" type="slidenum">
              <a:rPr lang="en-US" smtClean="0"/>
              <a:pPr/>
              <a:t>3</a:t>
            </a:fld>
            <a:endParaRPr lang="en-US" dirty="0"/>
          </a:p>
        </p:txBody>
      </p:sp>
      <p:sp>
        <p:nvSpPr>
          <p:cNvPr id="2" name="Title 1">
            <a:extLst>
              <a:ext uri="{FF2B5EF4-FFF2-40B4-BE49-F238E27FC236}">
                <a16:creationId xmlns:a16="http://schemas.microsoft.com/office/drawing/2014/main" id="{CE5FFD38-3076-454F-A5C4-C257EF85A20B}"/>
              </a:ext>
            </a:extLst>
          </p:cNvPr>
          <p:cNvSpPr>
            <a:spLocks noGrp="1"/>
          </p:cNvSpPr>
          <p:nvPr>
            <p:ph type="title"/>
          </p:nvPr>
        </p:nvSpPr>
        <p:spPr>
          <a:xfrm>
            <a:off x="838200" y="365125"/>
            <a:ext cx="10515600" cy="1325563"/>
          </a:xfrm>
        </p:spPr>
        <p:txBody>
          <a:bodyPr/>
          <a:lstStyle/>
          <a:p>
            <a:r>
              <a:rPr lang="en-US" dirty="0"/>
              <a:t>Write down your own definition of the DC topics</a:t>
            </a:r>
            <a:endParaRPr lang="en-IN" dirty="0"/>
          </a:p>
        </p:txBody>
      </p:sp>
      <p:grpSp>
        <p:nvGrpSpPr>
          <p:cNvPr id="3" name="Group 2">
            <a:extLst>
              <a:ext uri="{FF2B5EF4-FFF2-40B4-BE49-F238E27FC236}">
                <a16:creationId xmlns:a16="http://schemas.microsoft.com/office/drawing/2014/main" id="{1FE56512-F323-435D-B5A2-CBA8861EEED5}"/>
              </a:ext>
            </a:extLst>
          </p:cNvPr>
          <p:cNvGrpSpPr/>
          <p:nvPr/>
        </p:nvGrpSpPr>
        <p:grpSpPr>
          <a:xfrm>
            <a:off x="862495" y="2153363"/>
            <a:ext cx="5119558" cy="805352"/>
            <a:chOff x="862495" y="2153363"/>
            <a:chExt cx="5119558" cy="805352"/>
          </a:xfrm>
        </p:grpSpPr>
        <p:sp>
          <p:nvSpPr>
            <p:cNvPr id="9" name="Rectangle 8">
              <a:extLst>
                <a:ext uri="{FF2B5EF4-FFF2-40B4-BE49-F238E27FC236}">
                  <a16:creationId xmlns:a16="http://schemas.microsoft.com/office/drawing/2014/main" id="{D046B39B-50E3-43EB-A55F-886CCC10E3D0}"/>
                </a:ext>
              </a:extLst>
            </p:cNvPr>
            <p:cNvSpPr/>
            <p:nvPr/>
          </p:nvSpPr>
          <p:spPr>
            <a:xfrm>
              <a:off x="1261230" y="2153363"/>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a:solidFill>
                    <a:schemeClr val="tx1"/>
                  </a:solidFill>
                  <a:latin typeface="Arial" panose="020B0604020202020204" pitchFamily="34" charset="0"/>
                  <a:cs typeface="Arial" panose="020B0604020202020204" pitchFamily="34" charset="0"/>
                </a:rPr>
                <a:t>Computer Basics</a:t>
              </a:r>
            </a:p>
          </p:txBody>
        </p:sp>
        <p:sp>
          <p:nvSpPr>
            <p:cNvPr id="10" name="Rectangle 9">
              <a:extLst>
                <a:ext uri="{FF2B5EF4-FFF2-40B4-BE49-F238E27FC236}">
                  <a16:creationId xmlns:a16="http://schemas.microsoft.com/office/drawing/2014/main" id="{16A9ED40-511F-4B58-94EF-768B503A31EF}"/>
                </a:ext>
              </a:extLst>
            </p:cNvPr>
            <p:cNvSpPr/>
            <p:nvPr/>
          </p:nvSpPr>
          <p:spPr>
            <a:xfrm>
              <a:off x="5604028" y="2153363"/>
              <a:ext cx="378025" cy="80535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Pie 4">
              <a:extLst>
                <a:ext uri="{FF2B5EF4-FFF2-40B4-BE49-F238E27FC236}">
                  <a16:creationId xmlns:a16="http://schemas.microsoft.com/office/drawing/2014/main" id="{AEB672BF-B2D1-4A4F-A146-E515E70983E4}"/>
                </a:ext>
              </a:extLst>
            </p:cNvPr>
            <p:cNvSpPr/>
            <p:nvPr/>
          </p:nvSpPr>
          <p:spPr>
            <a:xfrm>
              <a:off x="862495" y="2161246"/>
              <a:ext cx="797469" cy="797469"/>
            </a:xfrm>
            <a:prstGeom prst="pie">
              <a:avLst>
                <a:gd name="adj1" fmla="val 5415148"/>
                <a:gd name="adj2" fmla="val 1620000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719E2722-4D78-4CF4-9DDF-36A1669B17AE}"/>
                </a:ext>
              </a:extLst>
            </p:cNvPr>
            <p:cNvSpPr/>
            <p:nvPr/>
          </p:nvSpPr>
          <p:spPr>
            <a:xfrm>
              <a:off x="957655" y="2252465"/>
              <a:ext cx="607147" cy="607147"/>
            </a:xfrm>
            <a:prstGeom prst="ellipse">
              <a:avLst/>
            </a:prstGeom>
            <a:solidFill>
              <a:srgbClr val="0064E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5906F167-3E96-4CE1-AC43-C8C404EF3E9D}"/>
                </a:ext>
              </a:extLst>
            </p:cNvPr>
            <p:cNvPicPr>
              <a:picLocks noChangeAspect="1"/>
            </p:cNvPicPr>
            <p:nvPr/>
          </p:nvPicPr>
          <p:blipFill>
            <a:blip r:embed="rId3"/>
            <a:stretch>
              <a:fillRect/>
            </a:stretch>
          </p:blipFill>
          <p:spPr>
            <a:xfrm>
              <a:off x="1086237" y="2389575"/>
              <a:ext cx="349981" cy="349981"/>
            </a:xfrm>
            <a:prstGeom prst="rect">
              <a:avLst/>
            </a:prstGeom>
          </p:spPr>
        </p:pic>
      </p:grpSp>
      <p:grpSp>
        <p:nvGrpSpPr>
          <p:cNvPr id="8" name="Group 7">
            <a:extLst>
              <a:ext uri="{FF2B5EF4-FFF2-40B4-BE49-F238E27FC236}">
                <a16:creationId xmlns:a16="http://schemas.microsoft.com/office/drawing/2014/main" id="{C41B91B2-4EB3-404F-9266-4F3F673704CC}"/>
              </a:ext>
            </a:extLst>
          </p:cNvPr>
          <p:cNvGrpSpPr/>
          <p:nvPr/>
        </p:nvGrpSpPr>
        <p:grpSpPr>
          <a:xfrm>
            <a:off x="862495" y="3133042"/>
            <a:ext cx="5119558" cy="805352"/>
            <a:chOff x="862495" y="3133042"/>
            <a:chExt cx="5119558" cy="805352"/>
          </a:xfrm>
        </p:grpSpPr>
        <p:sp>
          <p:nvSpPr>
            <p:cNvPr id="14" name="Rectangle 13">
              <a:extLst>
                <a:ext uri="{FF2B5EF4-FFF2-40B4-BE49-F238E27FC236}">
                  <a16:creationId xmlns:a16="http://schemas.microsoft.com/office/drawing/2014/main" id="{D0FE16E7-362D-43D1-B95B-DC658BA972DA}"/>
                </a:ext>
              </a:extLst>
            </p:cNvPr>
            <p:cNvSpPr/>
            <p:nvPr/>
          </p:nvSpPr>
          <p:spPr>
            <a:xfrm>
              <a:off x="1261230" y="3133042"/>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dirty="0">
                  <a:solidFill>
                    <a:schemeClr val="tx1"/>
                  </a:solidFill>
                  <a:latin typeface="Arial" panose="020B0604020202020204" pitchFamily="34" charset="0"/>
                  <a:cs typeface="Arial" panose="020B0604020202020204" pitchFamily="34" charset="0"/>
                </a:rPr>
                <a:t>Digital Well-being</a:t>
              </a:r>
            </a:p>
          </p:txBody>
        </p:sp>
        <p:sp>
          <p:nvSpPr>
            <p:cNvPr id="15" name="Rectangle 14">
              <a:extLst>
                <a:ext uri="{FF2B5EF4-FFF2-40B4-BE49-F238E27FC236}">
                  <a16:creationId xmlns:a16="http://schemas.microsoft.com/office/drawing/2014/main" id="{BCBF4453-EA89-46A3-AC8C-44E2C4D678B5}"/>
                </a:ext>
              </a:extLst>
            </p:cNvPr>
            <p:cNvSpPr/>
            <p:nvPr/>
          </p:nvSpPr>
          <p:spPr>
            <a:xfrm>
              <a:off x="5604028" y="3133042"/>
              <a:ext cx="378025" cy="805352"/>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Pie 73">
              <a:extLst>
                <a:ext uri="{FF2B5EF4-FFF2-40B4-BE49-F238E27FC236}">
                  <a16:creationId xmlns:a16="http://schemas.microsoft.com/office/drawing/2014/main" id="{C258047F-BBA5-4380-9FEF-AFB5570F2EE8}"/>
                </a:ext>
              </a:extLst>
            </p:cNvPr>
            <p:cNvSpPr/>
            <p:nvPr/>
          </p:nvSpPr>
          <p:spPr>
            <a:xfrm>
              <a:off x="862495" y="3140925"/>
              <a:ext cx="797469" cy="797469"/>
            </a:xfrm>
            <a:prstGeom prst="pie">
              <a:avLst>
                <a:gd name="adj1" fmla="val 5415148"/>
                <a:gd name="adj2" fmla="val 16200000"/>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5D103D67-7FDF-4972-9FD3-C5A6D092914E}"/>
                </a:ext>
              </a:extLst>
            </p:cNvPr>
            <p:cNvSpPr/>
            <p:nvPr/>
          </p:nvSpPr>
          <p:spPr>
            <a:xfrm>
              <a:off x="957655" y="3232144"/>
              <a:ext cx="607147" cy="607147"/>
            </a:xfrm>
            <a:prstGeom prst="ellipse">
              <a:avLst/>
            </a:prstGeom>
            <a:solidFill>
              <a:srgbClr val="00B14F"/>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14B3093-2E00-42E2-A7ED-965DCFC87D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8855" y="3343465"/>
              <a:ext cx="424750" cy="381497"/>
            </a:xfrm>
            <a:prstGeom prst="rect">
              <a:avLst/>
            </a:prstGeom>
          </p:spPr>
        </p:pic>
      </p:grpSp>
      <p:grpSp>
        <p:nvGrpSpPr>
          <p:cNvPr id="6" name="Group 5">
            <a:extLst>
              <a:ext uri="{FF2B5EF4-FFF2-40B4-BE49-F238E27FC236}">
                <a16:creationId xmlns:a16="http://schemas.microsoft.com/office/drawing/2014/main" id="{7D6E46FF-27B4-48AB-AD54-0C61277E299C}"/>
              </a:ext>
            </a:extLst>
          </p:cNvPr>
          <p:cNvGrpSpPr/>
          <p:nvPr/>
        </p:nvGrpSpPr>
        <p:grpSpPr>
          <a:xfrm>
            <a:off x="6242215" y="2153363"/>
            <a:ext cx="5119558" cy="805352"/>
            <a:chOff x="6242215" y="2153363"/>
            <a:chExt cx="5119558" cy="805352"/>
          </a:xfrm>
        </p:grpSpPr>
        <p:sp>
          <p:nvSpPr>
            <p:cNvPr id="38" name="Rectangle 37">
              <a:extLst>
                <a:ext uri="{FF2B5EF4-FFF2-40B4-BE49-F238E27FC236}">
                  <a16:creationId xmlns:a16="http://schemas.microsoft.com/office/drawing/2014/main" id="{9754AE4E-75D1-468A-8455-09AF41A104E3}"/>
                </a:ext>
              </a:extLst>
            </p:cNvPr>
            <p:cNvSpPr/>
            <p:nvPr/>
          </p:nvSpPr>
          <p:spPr>
            <a:xfrm>
              <a:off x="6640950" y="2153363"/>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dirty="0">
                  <a:solidFill>
                    <a:schemeClr val="tx1"/>
                  </a:solidFill>
                  <a:latin typeface="Arial" panose="020B0604020202020204" pitchFamily="34" charset="0"/>
                  <a:cs typeface="Arial" panose="020B0604020202020204" pitchFamily="34" charset="0"/>
                </a:rPr>
                <a:t>Digital Etiquette</a:t>
              </a:r>
            </a:p>
          </p:txBody>
        </p:sp>
        <p:sp>
          <p:nvSpPr>
            <p:cNvPr id="39" name="Rectangle 38">
              <a:extLst>
                <a:ext uri="{FF2B5EF4-FFF2-40B4-BE49-F238E27FC236}">
                  <a16:creationId xmlns:a16="http://schemas.microsoft.com/office/drawing/2014/main" id="{31142D0F-BC85-49F1-A449-A54E5EA267AC}"/>
                </a:ext>
              </a:extLst>
            </p:cNvPr>
            <p:cNvSpPr/>
            <p:nvPr/>
          </p:nvSpPr>
          <p:spPr>
            <a:xfrm>
              <a:off x="10983748" y="2153363"/>
              <a:ext cx="378025" cy="8053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Pie 4">
              <a:extLst>
                <a:ext uri="{FF2B5EF4-FFF2-40B4-BE49-F238E27FC236}">
                  <a16:creationId xmlns:a16="http://schemas.microsoft.com/office/drawing/2014/main" id="{5F440798-C384-4FBA-8746-0665CB0EEFCB}"/>
                </a:ext>
              </a:extLst>
            </p:cNvPr>
            <p:cNvSpPr/>
            <p:nvPr/>
          </p:nvSpPr>
          <p:spPr>
            <a:xfrm>
              <a:off x="6242215" y="2161246"/>
              <a:ext cx="797469" cy="797469"/>
            </a:xfrm>
            <a:prstGeom prst="pie">
              <a:avLst>
                <a:gd name="adj1" fmla="val 5415148"/>
                <a:gd name="adj2" fmla="val 162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47D3F6D7-5433-4967-8279-271B3EB97400}"/>
                </a:ext>
              </a:extLst>
            </p:cNvPr>
            <p:cNvSpPr/>
            <p:nvPr/>
          </p:nvSpPr>
          <p:spPr>
            <a:xfrm>
              <a:off x="6337375" y="2252465"/>
              <a:ext cx="607147" cy="607147"/>
            </a:xfrm>
            <a:prstGeom prst="ellipse">
              <a:avLst/>
            </a:prstGeom>
            <a:solidFill>
              <a:schemeClr val="tx2"/>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FF81B93-4D88-4C4A-95AD-D5158782C2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4576" y="2420076"/>
              <a:ext cx="456159" cy="304487"/>
            </a:xfrm>
            <a:prstGeom prst="rect">
              <a:avLst/>
            </a:prstGeom>
          </p:spPr>
        </p:pic>
      </p:grpSp>
      <p:grpSp>
        <p:nvGrpSpPr>
          <p:cNvPr id="13" name="Group 12">
            <a:extLst>
              <a:ext uri="{FF2B5EF4-FFF2-40B4-BE49-F238E27FC236}">
                <a16:creationId xmlns:a16="http://schemas.microsoft.com/office/drawing/2014/main" id="{59D3E298-8BC5-4961-A1AC-9977A4EAA5EB}"/>
              </a:ext>
            </a:extLst>
          </p:cNvPr>
          <p:cNvGrpSpPr/>
          <p:nvPr/>
        </p:nvGrpSpPr>
        <p:grpSpPr>
          <a:xfrm>
            <a:off x="6242215" y="3133042"/>
            <a:ext cx="5119558" cy="805352"/>
            <a:chOff x="6242215" y="3133042"/>
            <a:chExt cx="5119558" cy="805352"/>
          </a:xfrm>
        </p:grpSpPr>
        <p:sp>
          <p:nvSpPr>
            <p:cNvPr id="43" name="Rectangle 42">
              <a:extLst>
                <a:ext uri="{FF2B5EF4-FFF2-40B4-BE49-F238E27FC236}">
                  <a16:creationId xmlns:a16="http://schemas.microsoft.com/office/drawing/2014/main" id="{41F18A8D-857C-405C-BE60-95B23A78309D}"/>
                </a:ext>
              </a:extLst>
            </p:cNvPr>
            <p:cNvSpPr/>
            <p:nvPr/>
          </p:nvSpPr>
          <p:spPr>
            <a:xfrm>
              <a:off x="6640950" y="3133042"/>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dirty="0">
                  <a:solidFill>
                    <a:schemeClr val="tx1"/>
                  </a:solidFill>
                  <a:latin typeface="Arial" panose="020B0604020202020204" pitchFamily="34" charset="0"/>
                  <a:cs typeface="Arial" panose="020B0604020202020204" pitchFamily="34" charset="0"/>
                </a:rPr>
                <a:t>Digital Footprint</a:t>
              </a:r>
            </a:p>
          </p:txBody>
        </p:sp>
        <p:sp>
          <p:nvSpPr>
            <p:cNvPr id="44" name="Rectangle 43">
              <a:extLst>
                <a:ext uri="{FF2B5EF4-FFF2-40B4-BE49-F238E27FC236}">
                  <a16:creationId xmlns:a16="http://schemas.microsoft.com/office/drawing/2014/main" id="{BB343DD5-DAE6-4985-A8D1-F15EF060FA09}"/>
                </a:ext>
              </a:extLst>
            </p:cNvPr>
            <p:cNvSpPr/>
            <p:nvPr/>
          </p:nvSpPr>
          <p:spPr>
            <a:xfrm>
              <a:off x="10983748" y="3133042"/>
              <a:ext cx="378025" cy="805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Pie 73">
              <a:extLst>
                <a:ext uri="{FF2B5EF4-FFF2-40B4-BE49-F238E27FC236}">
                  <a16:creationId xmlns:a16="http://schemas.microsoft.com/office/drawing/2014/main" id="{25A3A1D0-8C4D-4785-AF20-203D21276D18}"/>
                </a:ext>
              </a:extLst>
            </p:cNvPr>
            <p:cNvSpPr/>
            <p:nvPr/>
          </p:nvSpPr>
          <p:spPr>
            <a:xfrm>
              <a:off x="6242215" y="3140925"/>
              <a:ext cx="797469" cy="797469"/>
            </a:xfrm>
            <a:prstGeom prst="pie">
              <a:avLst>
                <a:gd name="adj1" fmla="val 5415148"/>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a:extLst>
                <a:ext uri="{FF2B5EF4-FFF2-40B4-BE49-F238E27FC236}">
                  <a16:creationId xmlns:a16="http://schemas.microsoft.com/office/drawing/2014/main" id="{CAB0B477-E1C1-4C7B-B6C1-8C7F32EFCC48}"/>
                </a:ext>
              </a:extLst>
            </p:cNvPr>
            <p:cNvSpPr/>
            <p:nvPr/>
          </p:nvSpPr>
          <p:spPr>
            <a:xfrm>
              <a:off x="6337375" y="3232144"/>
              <a:ext cx="607147" cy="607147"/>
            </a:xfrm>
            <a:prstGeom prst="ellipse">
              <a:avLst/>
            </a:prstGeom>
            <a:solidFill>
              <a:schemeClr val="accent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0791D834-C94B-4BAB-B371-E4881E66F0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9374" y="3366398"/>
              <a:ext cx="333934" cy="335629"/>
            </a:xfrm>
            <a:prstGeom prst="rect">
              <a:avLst/>
            </a:prstGeom>
          </p:spPr>
        </p:pic>
      </p:grpSp>
      <p:grpSp>
        <p:nvGrpSpPr>
          <p:cNvPr id="18" name="Group 17">
            <a:extLst>
              <a:ext uri="{FF2B5EF4-FFF2-40B4-BE49-F238E27FC236}">
                <a16:creationId xmlns:a16="http://schemas.microsoft.com/office/drawing/2014/main" id="{FF010ED6-5E83-4970-93F0-CB478B88C3CE}"/>
              </a:ext>
            </a:extLst>
          </p:cNvPr>
          <p:cNvGrpSpPr/>
          <p:nvPr/>
        </p:nvGrpSpPr>
        <p:grpSpPr>
          <a:xfrm>
            <a:off x="862495" y="4094936"/>
            <a:ext cx="5119558" cy="805352"/>
            <a:chOff x="862495" y="4094936"/>
            <a:chExt cx="5119558" cy="805352"/>
          </a:xfrm>
        </p:grpSpPr>
        <p:sp>
          <p:nvSpPr>
            <p:cNvPr id="19" name="Rectangle 18">
              <a:extLst>
                <a:ext uri="{FF2B5EF4-FFF2-40B4-BE49-F238E27FC236}">
                  <a16:creationId xmlns:a16="http://schemas.microsoft.com/office/drawing/2014/main" id="{E596639D-BBE5-45B3-8EA4-6EED27152C51}"/>
                </a:ext>
              </a:extLst>
            </p:cNvPr>
            <p:cNvSpPr/>
            <p:nvPr/>
          </p:nvSpPr>
          <p:spPr>
            <a:xfrm>
              <a:off x="1261230" y="4094936"/>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dirty="0">
                  <a:solidFill>
                    <a:schemeClr val="tx1"/>
                  </a:solidFill>
                  <a:latin typeface="Arial" panose="020B0604020202020204" pitchFamily="34" charset="0"/>
                  <a:cs typeface="Arial" panose="020B0604020202020204" pitchFamily="34" charset="0"/>
                </a:rPr>
                <a:t>Cybersecurity</a:t>
              </a:r>
            </a:p>
          </p:txBody>
        </p:sp>
        <p:sp>
          <p:nvSpPr>
            <p:cNvPr id="20" name="Rectangle 19">
              <a:extLst>
                <a:ext uri="{FF2B5EF4-FFF2-40B4-BE49-F238E27FC236}">
                  <a16:creationId xmlns:a16="http://schemas.microsoft.com/office/drawing/2014/main" id="{6DAEB518-B7F9-4E53-BA96-2A9992386495}"/>
                </a:ext>
              </a:extLst>
            </p:cNvPr>
            <p:cNvSpPr/>
            <p:nvPr/>
          </p:nvSpPr>
          <p:spPr>
            <a:xfrm>
              <a:off x="5604028" y="4094936"/>
              <a:ext cx="378025" cy="805352"/>
            </a:xfrm>
            <a:prstGeom prst="rect">
              <a:avLst/>
            </a:prstGeom>
            <a:solidFill>
              <a:srgbClr val="FFC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Pie 78">
              <a:extLst>
                <a:ext uri="{FF2B5EF4-FFF2-40B4-BE49-F238E27FC236}">
                  <a16:creationId xmlns:a16="http://schemas.microsoft.com/office/drawing/2014/main" id="{AECE76E7-367F-4F73-B3FC-A7A8207CA1B9}"/>
                </a:ext>
              </a:extLst>
            </p:cNvPr>
            <p:cNvSpPr/>
            <p:nvPr/>
          </p:nvSpPr>
          <p:spPr>
            <a:xfrm>
              <a:off x="862495" y="4102819"/>
              <a:ext cx="797469" cy="797469"/>
            </a:xfrm>
            <a:prstGeom prst="pie">
              <a:avLst>
                <a:gd name="adj1" fmla="val 5415148"/>
                <a:gd name="adj2" fmla="val 16200000"/>
              </a:avLst>
            </a:prstGeom>
            <a:solidFill>
              <a:srgbClr val="FFC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1BE0A183-3DB7-4A85-B545-EE48F76DC9D2}"/>
                </a:ext>
              </a:extLst>
            </p:cNvPr>
            <p:cNvSpPr/>
            <p:nvPr/>
          </p:nvSpPr>
          <p:spPr>
            <a:xfrm>
              <a:off x="957655" y="4194038"/>
              <a:ext cx="607147" cy="607147"/>
            </a:xfrm>
            <a:prstGeom prst="ellipse">
              <a:avLst/>
            </a:prstGeom>
            <a:solidFill>
              <a:srgbClr val="FFC002"/>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EA008C43-C793-44B5-A3A1-8D3D23EB00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1165" y="4274403"/>
              <a:ext cx="443542" cy="443542"/>
            </a:xfrm>
            <a:prstGeom prst="rect">
              <a:avLst/>
            </a:prstGeom>
          </p:spPr>
        </p:pic>
      </p:grpSp>
      <p:grpSp>
        <p:nvGrpSpPr>
          <p:cNvPr id="23" name="Group 22">
            <a:extLst>
              <a:ext uri="{FF2B5EF4-FFF2-40B4-BE49-F238E27FC236}">
                <a16:creationId xmlns:a16="http://schemas.microsoft.com/office/drawing/2014/main" id="{E79616A4-F60A-44B9-8D38-99A83687171F}"/>
              </a:ext>
            </a:extLst>
          </p:cNvPr>
          <p:cNvGrpSpPr/>
          <p:nvPr/>
        </p:nvGrpSpPr>
        <p:grpSpPr>
          <a:xfrm>
            <a:off x="6242215" y="4094936"/>
            <a:ext cx="5119558" cy="805352"/>
            <a:chOff x="6242215" y="4094936"/>
            <a:chExt cx="5119558" cy="805352"/>
          </a:xfrm>
        </p:grpSpPr>
        <p:sp>
          <p:nvSpPr>
            <p:cNvPr id="48" name="Rectangle 47">
              <a:extLst>
                <a:ext uri="{FF2B5EF4-FFF2-40B4-BE49-F238E27FC236}">
                  <a16:creationId xmlns:a16="http://schemas.microsoft.com/office/drawing/2014/main" id="{7FBD1CBB-5432-4EA4-BE28-1C4EB66B4CF4}"/>
                </a:ext>
              </a:extLst>
            </p:cNvPr>
            <p:cNvSpPr/>
            <p:nvPr/>
          </p:nvSpPr>
          <p:spPr>
            <a:xfrm>
              <a:off x="6640950" y="4094936"/>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dirty="0">
                  <a:solidFill>
                    <a:schemeClr val="tx1"/>
                  </a:solidFill>
                  <a:latin typeface="Arial" panose="020B0604020202020204" pitchFamily="34" charset="0"/>
                  <a:cs typeface="Arial" panose="020B0604020202020204" pitchFamily="34" charset="0"/>
                </a:rPr>
                <a:t>Information Literacy</a:t>
              </a:r>
            </a:p>
          </p:txBody>
        </p:sp>
        <p:sp>
          <p:nvSpPr>
            <p:cNvPr id="49" name="Rectangle 48">
              <a:extLst>
                <a:ext uri="{FF2B5EF4-FFF2-40B4-BE49-F238E27FC236}">
                  <a16:creationId xmlns:a16="http://schemas.microsoft.com/office/drawing/2014/main" id="{7CE094D1-9124-4A98-B420-D183CCBA869F}"/>
                </a:ext>
              </a:extLst>
            </p:cNvPr>
            <p:cNvSpPr/>
            <p:nvPr/>
          </p:nvSpPr>
          <p:spPr>
            <a:xfrm>
              <a:off x="10983748" y="4094936"/>
              <a:ext cx="378025" cy="8053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Pie 78">
              <a:extLst>
                <a:ext uri="{FF2B5EF4-FFF2-40B4-BE49-F238E27FC236}">
                  <a16:creationId xmlns:a16="http://schemas.microsoft.com/office/drawing/2014/main" id="{6F1C8F95-9612-4C85-BB63-7CE1C693A9ED}"/>
                </a:ext>
              </a:extLst>
            </p:cNvPr>
            <p:cNvSpPr/>
            <p:nvPr/>
          </p:nvSpPr>
          <p:spPr>
            <a:xfrm>
              <a:off x="6242215" y="4102819"/>
              <a:ext cx="797469" cy="797469"/>
            </a:xfrm>
            <a:prstGeom prst="pie">
              <a:avLst>
                <a:gd name="adj1" fmla="val 5415148"/>
                <a:gd name="adj2" fmla="val 1620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D5E3BC05-276E-45E6-8814-C8B3ED1181E6}"/>
                </a:ext>
              </a:extLst>
            </p:cNvPr>
            <p:cNvSpPr/>
            <p:nvPr/>
          </p:nvSpPr>
          <p:spPr>
            <a:xfrm>
              <a:off x="6337375" y="4194038"/>
              <a:ext cx="607147" cy="607147"/>
            </a:xfrm>
            <a:prstGeom prst="ellipse">
              <a:avLst/>
            </a:prstGeom>
            <a:solidFill>
              <a:srgbClr val="7030A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75">
              <a:extLst>
                <a:ext uri="{FF2B5EF4-FFF2-40B4-BE49-F238E27FC236}">
                  <a16:creationId xmlns:a16="http://schemas.microsoft.com/office/drawing/2014/main" id="{8D6B6AA1-5153-4409-BF89-8A1950C3DA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64868" y="4306773"/>
              <a:ext cx="302945" cy="404355"/>
            </a:xfrm>
            <a:prstGeom prst="rect">
              <a:avLst/>
            </a:prstGeom>
          </p:spPr>
        </p:pic>
      </p:grpSp>
      <p:grpSp>
        <p:nvGrpSpPr>
          <p:cNvPr id="27" name="Group 26">
            <a:extLst>
              <a:ext uri="{FF2B5EF4-FFF2-40B4-BE49-F238E27FC236}">
                <a16:creationId xmlns:a16="http://schemas.microsoft.com/office/drawing/2014/main" id="{119B97FD-47DD-4333-B4DC-E3CA150D8094}"/>
              </a:ext>
            </a:extLst>
          </p:cNvPr>
          <p:cNvGrpSpPr/>
          <p:nvPr/>
        </p:nvGrpSpPr>
        <p:grpSpPr>
          <a:xfrm>
            <a:off x="862495" y="5086891"/>
            <a:ext cx="5119558" cy="822396"/>
            <a:chOff x="862495" y="5086891"/>
            <a:chExt cx="5119558" cy="822396"/>
          </a:xfrm>
        </p:grpSpPr>
        <p:sp>
          <p:nvSpPr>
            <p:cNvPr id="7" name="Rectangle 6">
              <a:extLst>
                <a:ext uri="{FF2B5EF4-FFF2-40B4-BE49-F238E27FC236}">
                  <a16:creationId xmlns:a16="http://schemas.microsoft.com/office/drawing/2014/main" id="{8845DF1F-BDA7-4749-B13A-F99B8282E145}"/>
                </a:ext>
              </a:extLst>
            </p:cNvPr>
            <p:cNvSpPr/>
            <p:nvPr/>
          </p:nvSpPr>
          <p:spPr>
            <a:xfrm>
              <a:off x="1261230" y="5103935"/>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dirty="0">
                  <a:solidFill>
                    <a:schemeClr val="tx1"/>
                  </a:solidFill>
                  <a:latin typeface="Arial" panose="020B0604020202020204" pitchFamily="34" charset="0"/>
                  <a:cs typeface="Arial" panose="020B0604020202020204" pitchFamily="34" charset="0"/>
                </a:rPr>
                <a:t>Cyber Exploiters</a:t>
              </a:r>
            </a:p>
          </p:txBody>
        </p:sp>
        <p:sp>
          <p:nvSpPr>
            <p:cNvPr id="24" name="Rectangle 23">
              <a:extLst>
                <a:ext uri="{FF2B5EF4-FFF2-40B4-BE49-F238E27FC236}">
                  <a16:creationId xmlns:a16="http://schemas.microsoft.com/office/drawing/2014/main" id="{F7FA63A8-AA27-42A7-ABA4-37A9B811EC74}"/>
                </a:ext>
              </a:extLst>
            </p:cNvPr>
            <p:cNvSpPr/>
            <p:nvPr/>
          </p:nvSpPr>
          <p:spPr>
            <a:xfrm>
              <a:off x="5604028" y="5086891"/>
              <a:ext cx="378025" cy="805352"/>
            </a:xfrm>
            <a:prstGeom prst="rect">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Pie 83">
              <a:extLst>
                <a:ext uri="{FF2B5EF4-FFF2-40B4-BE49-F238E27FC236}">
                  <a16:creationId xmlns:a16="http://schemas.microsoft.com/office/drawing/2014/main" id="{025F0AD5-6BEC-46AE-9ABB-5C23A2A22E46}"/>
                </a:ext>
              </a:extLst>
            </p:cNvPr>
            <p:cNvSpPr/>
            <p:nvPr/>
          </p:nvSpPr>
          <p:spPr>
            <a:xfrm>
              <a:off x="862495" y="5094774"/>
              <a:ext cx="797469" cy="797469"/>
            </a:xfrm>
            <a:prstGeom prst="pie">
              <a:avLst>
                <a:gd name="adj1" fmla="val 5415148"/>
                <a:gd name="adj2" fmla="val 16200000"/>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52A09CE0-3053-4971-8FB5-B8E587AEFDB3}"/>
                </a:ext>
              </a:extLst>
            </p:cNvPr>
            <p:cNvSpPr/>
            <p:nvPr/>
          </p:nvSpPr>
          <p:spPr>
            <a:xfrm>
              <a:off x="957655" y="5185993"/>
              <a:ext cx="607147" cy="607147"/>
            </a:xfrm>
            <a:prstGeom prst="ellipse">
              <a:avLst/>
            </a:prstGeom>
            <a:solidFill>
              <a:srgbClr val="ED7D3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a:extLst>
                <a:ext uri="{FF2B5EF4-FFF2-40B4-BE49-F238E27FC236}">
                  <a16:creationId xmlns:a16="http://schemas.microsoft.com/office/drawing/2014/main" id="{7F041D96-6ED3-4D99-AFB0-7C7AA3F1322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1068" y="5285005"/>
              <a:ext cx="493309" cy="334447"/>
            </a:xfrm>
            <a:prstGeom prst="rect">
              <a:avLst/>
            </a:prstGeom>
          </p:spPr>
        </p:pic>
      </p:grpSp>
      <p:grpSp>
        <p:nvGrpSpPr>
          <p:cNvPr id="28" name="Group 27">
            <a:extLst>
              <a:ext uri="{FF2B5EF4-FFF2-40B4-BE49-F238E27FC236}">
                <a16:creationId xmlns:a16="http://schemas.microsoft.com/office/drawing/2014/main" id="{75D854E4-BEF7-414D-AA0B-CBEA538E4460}"/>
              </a:ext>
            </a:extLst>
          </p:cNvPr>
          <p:cNvGrpSpPr/>
          <p:nvPr/>
        </p:nvGrpSpPr>
        <p:grpSpPr>
          <a:xfrm>
            <a:off x="6242215" y="5086891"/>
            <a:ext cx="5119558" cy="822396"/>
            <a:chOff x="6242215" y="5086891"/>
            <a:chExt cx="5119558" cy="822396"/>
          </a:xfrm>
        </p:grpSpPr>
        <p:sp>
          <p:nvSpPr>
            <p:cNvPr id="37" name="Rectangle 36">
              <a:extLst>
                <a:ext uri="{FF2B5EF4-FFF2-40B4-BE49-F238E27FC236}">
                  <a16:creationId xmlns:a16="http://schemas.microsoft.com/office/drawing/2014/main" id="{C9D75EA3-FF61-40B2-A273-D44288E0E781}"/>
                </a:ext>
              </a:extLst>
            </p:cNvPr>
            <p:cNvSpPr/>
            <p:nvPr/>
          </p:nvSpPr>
          <p:spPr>
            <a:xfrm>
              <a:off x="6640950" y="5103935"/>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b="1" dirty="0">
                  <a:solidFill>
                    <a:schemeClr val="tx1"/>
                  </a:solidFill>
                  <a:latin typeface="Arial" panose="020B0604020202020204" pitchFamily="34" charset="0"/>
                  <a:cs typeface="Arial" panose="020B0604020202020204" pitchFamily="34" charset="0"/>
                </a:rPr>
                <a:t>Digital Citizen</a:t>
              </a:r>
            </a:p>
          </p:txBody>
        </p:sp>
        <p:sp>
          <p:nvSpPr>
            <p:cNvPr id="53" name="Rectangle 52">
              <a:extLst>
                <a:ext uri="{FF2B5EF4-FFF2-40B4-BE49-F238E27FC236}">
                  <a16:creationId xmlns:a16="http://schemas.microsoft.com/office/drawing/2014/main" id="{FDB8D3FA-2C50-431D-B5CC-5E1C7ECD43E3}"/>
                </a:ext>
              </a:extLst>
            </p:cNvPr>
            <p:cNvSpPr/>
            <p:nvPr/>
          </p:nvSpPr>
          <p:spPr>
            <a:xfrm>
              <a:off x="10983748" y="5086891"/>
              <a:ext cx="378025" cy="8053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Pie 83">
              <a:extLst>
                <a:ext uri="{FF2B5EF4-FFF2-40B4-BE49-F238E27FC236}">
                  <a16:creationId xmlns:a16="http://schemas.microsoft.com/office/drawing/2014/main" id="{9D88C12B-3655-42A1-B582-106EC2FC1027}"/>
                </a:ext>
              </a:extLst>
            </p:cNvPr>
            <p:cNvSpPr/>
            <p:nvPr/>
          </p:nvSpPr>
          <p:spPr>
            <a:xfrm>
              <a:off x="6242215" y="5094774"/>
              <a:ext cx="797469" cy="797469"/>
            </a:xfrm>
            <a:prstGeom prst="pie">
              <a:avLst>
                <a:gd name="adj1" fmla="val 5415148"/>
                <a:gd name="adj2" fmla="val 1620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54">
              <a:extLst>
                <a:ext uri="{FF2B5EF4-FFF2-40B4-BE49-F238E27FC236}">
                  <a16:creationId xmlns:a16="http://schemas.microsoft.com/office/drawing/2014/main" id="{E4FB81A3-1D9B-4464-8BB0-46DBF512588F}"/>
                </a:ext>
              </a:extLst>
            </p:cNvPr>
            <p:cNvSpPr/>
            <p:nvPr/>
          </p:nvSpPr>
          <p:spPr>
            <a:xfrm>
              <a:off x="6337375" y="5185993"/>
              <a:ext cx="607147" cy="607147"/>
            </a:xfrm>
            <a:prstGeom prst="ellipse">
              <a:avLst/>
            </a:prstGeom>
            <a:solidFill>
              <a:srgbClr val="92D05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a:extLst>
                <a:ext uri="{FF2B5EF4-FFF2-40B4-BE49-F238E27FC236}">
                  <a16:creationId xmlns:a16="http://schemas.microsoft.com/office/drawing/2014/main" id="{3A7BD6F6-3C00-4F8D-BE07-CFD0C2C9580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3603" y="5253647"/>
              <a:ext cx="414690" cy="414690"/>
            </a:xfrm>
            <a:prstGeom prst="rect">
              <a:avLst/>
            </a:prstGeom>
          </p:spPr>
        </p:pic>
      </p:grpSp>
      <p:sp>
        <p:nvSpPr>
          <p:cNvPr id="82" name="Rectangle 81">
            <a:extLst>
              <a:ext uri="{FF2B5EF4-FFF2-40B4-BE49-F238E27FC236}">
                <a16:creationId xmlns:a16="http://schemas.microsoft.com/office/drawing/2014/main" id="{3FD73844-1712-4781-A618-37B615300967}"/>
              </a:ext>
            </a:extLst>
          </p:cNvPr>
          <p:cNvSpPr/>
          <p:nvPr/>
        </p:nvSpPr>
        <p:spPr>
          <a:xfrm>
            <a:off x="839788" y="1516479"/>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7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082207-8660-4DC7-8E50-B91DDE340D62}"/>
              </a:ext>
            </a:extLst>
          </p:cNvPr>
          <p:cNvPicPr>
            <a:picLocks noChangeAspect="1"/>
          </p:cNvPicPr>
          <p:nvPr/>
        </p:nvPicPr>
        <p:blipFill>
          <a:blip r:embed="rId4"/>
          <a:srcRect t="9795" b="9795"/>
          <a:stretch/>
        </p:blipFill>
        <p:spPr>
          <a:xfrm>
            <a:off x="0" y="0"/>
            <a:ext cx="12192000" cy="6535678"/>
          </a:xfrm>
          <a:prstGeom prst="rect">
            <a:avLst/>
          </a:prstGeom>
        </p:spPr>
      </p:pic>
      <p:sp>
        <p:nvSpPr>
          <p:cNvPr id="13" name="Rectangle 12">
            <a:extLst>
              <a:ext uri="{FF2B5EF4-FFF2-40B4-BE49-F238E27FC236}">
                <a16:creationId xmlns:a16="http://schemas.microsoft.com/office/drawing/2014/main" id="{CC893FCA-E0F7-4012-8520-FDEB3F13C946}"/>
              </a:ext>
            </a:extLst>
          </p:cNvPr>
          <p:cNvSpPr/>
          <p:nvPr/>
        </p:nvSpPr>
        <p:spPr>
          <a:xfrm>
            <a:off x="3231356" y="1616869"/>
            <a:ext cx="5741194" cy="358378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5595B10-05B4-4EE5-B4B9-6AC84F3BA302}"/>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5" name="Footer Placeholder 4">
            <a:extLst>
              <a:ext uri="{FF2B5EF4-FFF2-40B4-BE49-F238E27FC236}">
                <a16:creationId xmlns:a16="http://schemas.microsoft.com/office/drawing/2014/main" id="{756B6DE0-9EBD-457F-9128-649E75B92D0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4" name="Slide Number Placeholder 3">
            <a:extLst>
              <a:ext uri="{FF2B5EF4-FFF2-40B4-BE49-F238E27FC236}">
                <a16:creationId xmlns:a16="http://schemas.microsoft.com/office/drawing/2014/main" id="{EF389030-9C33-4143-8B7B-94477BDB9FA2}"/>
              </a:ext>
            </a:extLst>
          </p:cNvPr>
          <p:cNvSpPr>
            <a:spLocks noGrp="1"/>
          </p:cNvSpPr>
          <p:nvPr>
            <p:ph type="sldNum" sz="quarter" idx="4"/>
          </p:nvPr>
        </p:nvSpPr>
        <p:spPr/>
        <p:txBody>
          <a:bodyPr/>
          <a:lstStyle/>
          <a:p>
            <a:fld id="{DF4F9C9C-BF1B-1D48-A1E3-EB2A40351E54}" type="slidenum">
              <a:rPr lang="en-US" smtClean="0"/>
              <a:pPr/>
              <a:t>4</a:t>
            </a:fld>
            <a:endParaRPr lang="en-US" dirty="0"/>
          </a:p>
        </p:txBody>
      </p:sp>
      <p:sp>
        <p:nvSpPr>
          <p:cNvPr id="2" name="Title 1">
            <a:extLst>
              <a:ext uri="{FF2B5EF4-FFF2-40B4-BE49-F238E27FC236}">
                <a16:creationId xmlns:a16="http://schemas.microsoft.com/office/drawing/2014/main" id="{22F273C9-2F90-44DB-9291-AD76AD6FD0F1}"/>
              </a:ext>
            </a:extLst>
          </p:cNvPr>
          <p:cNvSpPr>
            <a:spLocks noGrp="1"/>
          </p:cNvSpPr>
          <p:nvPr>
            <p:ph type="title"/>
          </p:nvPr>
        </p:nvSpPr>
        <p:spPr/>
        <p:txBody>
          <a:bodyPr/>
          <a:lstStyle/>
          <a:p>
            <a:r>
              <a:rPr lang="en-US" dirty="0"/>
              <a:t>10 Examples of Good Netiquette</a:t>
            </a:r>
            <a:endParaRPr lang="en-IN" dirty="0"/>
          </a:p>
        </p:txBody>
      </p:sp>
      <p:pic>
        <p:nvPicPr>
          <p:cNvPr id="12" name="Online Media 11" title="10 Examples of  Good Netiquette by Arcareon">
            <a:hlinkClick r:id="" action="ppaction://media"/>
            <a:extLst>
              <a:ext uri="{FF2B5EF4-FFF2-40B4-BE49-F238E27FC236}">
                <a16:creationId xmlns:a16="http://schemas.microsoft.com/office/drawing/2014/main" id="{D3F090B8-3DE4-4D7B-910C-5B5F8549AF9F}"/>
              </a:ext>
            </a:extLst>
          </p:cNvPr>
          <p:cNvPicPr>
            <a:picLocks noGrp="1" noRot="1" noChangeAspect="1"/>
          </p:cNvPicPr>
          <p:nvPr>
            <p:ph idx="4294967295"/>
            <a:videoFile r:link="rId1"/>
          </p:nvPr>
        </p:nvPicPr>
        <p:blipFill>
          <a:blip r:embed="rId5"/>
          <a:stretch>
            <a:fillRect/>
          </a:stretch>
        </p:blipFill>
        <p:spPr>
          <a:xfrm>
            <a:off x="3244850" y="1724025"/>
            <a:ext cx="5727700" cy="3236913"/>
          </a:xfrm>
          <a:prstGeom prst="rect">
            <a:avLst/>
          </a:prstGeom>
        </p:spPr>
      </p:pic>
      <p:sp>
        <p:nvSpPr>
          <p:cNvPr id="14" name="Rectangle 13">
            <a:extLst>
              <a:ext uri="{FF2B5EF4-FFF2-40B4-BE49-F238E27FC236}">
                <a16:creationId xmlns:a16="http://schemas.microsoft.com/office/drawing/2014/main" id="{BBCCE142-16A6-473A-9C4C-9DD3F60C086D}"/>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5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9788" y="2821576"/>
            <a:ext cx="6815046" cy="1837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125978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Let’s refresh</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17" name="Picture 16"/>
          <p:cNvPicPr>
            <a:picLocks noChangeAspect="1"/>
          </p:cNvPicPr>
          <p:nvPr/>
        </p:nvPicPr>
        <p:blipFill>
          <a:blip r:embed="rId2"/>
          <a:stretch>
            <a:fillRect/>
          </a:stretch>
        </p:blipFill>
        <p:spPr>
          <a:xfrm>
            <a:off x="6374676" y="1881050"/>
            <a:ext cx="2849866" cy="3760283"/>
          </a:xfrm>
          <a:prstGeom prst="rect">
            <a:avLst/>
          </a:prstGeom>
        </p:spPr>
      </p:pic>
      <p:sp>
        <p:nvSpPr>
          <p:cNvPr id="18" name="Rectangle 17">
            <a:extLst>
              <a:ext uri="{FF2B5EF4-FFF2-40B4-BE49-F238E27FC236}">
                <a16:creationId xmlns:a16="http://schemas.microsoft.com/office/drawing/2014/main" id="{B24A617D-C721-431D-A51F-8E03D91F0892}"/>
              </a:ext>
            </a:extLst>
          </p:cNvPr>
          <p:cNvSpPr/>
          <p:nvPr/>
        </p:nvSpPr>
        <p:spPr>
          <a:xfrm>
            <a:off x="1512446" y="3055302"/>
            <a:ext cx="4583554" cy="1370055"/>
          </a:xfrm>
          <a:prstGeom prst="rect">
            <a:avLst/>
          </a:prstGeom>
        </p:spPr>
        <p:txBody>
          <a:bodyPr wrap="square">
            <a:spAutoFit/>
          </a:bodyPr>
          <a:lstStyle/>
          <a:p>
            <a:pPr marL="412747" indent="-285750" defTabSz="1219170">
              <a:lnSpc>
                <a:spcPct val="115000"/>
              </a:lnSpc>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What were some of the 10 examples of good netiquette given in the video? </a:t>
            </a:r>
          </a:p>
          <a:p>
            <a:pPr marL="412747" indent="-285750" defTabSz="1219170">
              <a:lnSpc>
                <a:spcPct val="115000"/>
              </a:lnSpc>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How do these tips keep us safe? </a:t>
            </a:r>
          </a:p>
          <a:p>
            <a:pPr marL="412747" indent="-285750" defTabSz="1219170">
              <a:lnSpc>
                <a:spcPct val="115000"/>
              </a:lnSpc>
              <a:spcBef>
                <a:spcPts val="6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Do you act differently online vs. offline?  Why?</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76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8971F9-F3F3-458E-8553-A1BA668CB4A7}"/>
              </a:ext>
            </a:extLst>
          </p:cNvPr>
          <p:cNvPicPr>
            <a:picLocks noChangeAspect="1"/>
          </p:cNvPicPr>
          <p:nvPr/>
        </p:nvPicPr>
        <p:blipFill rotWithShape="1">
          <a:blip r:embed="rId3"/>
          <a:srcRect t="6295" b="13336"/>
          <a:stretch/>
        </p:blipFill>
        <p:spPr>
          <a:xfrm>
            <a:off x="0" y="0"/>
            <a:ext cx="12192000" cy="6535678"/>
          </a:xfrm>
          <a:prstGeom prst="rect">
            <a:avLst/>
          </a:prstGeom>
        </p:spPr>
      </p:pic>
      <p:sp>
        <p:nvSpPr>
          <p:cNvPr id="14" name="Title 1">
            <a:extLst>
              <a:ext uri="{FF2B5EF4-FFF2-40B4-BE49-F238E27FC236}">
                <a16:creationId xmlns:a16="http://schemas.microsoft.com/office/drawing/2014/main" id="{CF9666F5-A6ED-4265-886A-6BD131B84908}"/>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chemeClr val="bg1"/>
                </a:solidFill>
                <a:ea typeface="Montserrat"/>
                <a:sym typeface="Montserrat"/>
              </a:rPr>
              <a:t>Digital Footprints</a:t>
            </a:r>
          </a:p>
        </p:txBody>
      </p:sp>
      <p:sp>
        <p:nvSpPr>
          <p:cNvPr id="15" name="Rectangle 14">
            <a:extLst>
              <a:ext uri="{FF2B5EF4-FFF2-40B4-BE49-F238E27FC236}">
                <a16:creationId xmlns:a16="http://schemas.microsoft.com/office/drawing/2014/main" id="{6E3B7841-CB98-4A4B-A27A-2A596FC017F2}"/>
              </a:ext>
            </a:extLst>
          </p:cNvPr>
          <p:cNvSpPr/>
          <p:nvPr/>
        </p:nvSpPr>
        <p:spPr>
          <a:xfrm>
            <a:off x="839788" y="950173"/>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2" name="Rectangle 11">
            <a:extLst>
              <a:ext uri="{FF2B5EF4-FFF2-40B4-BE49-F238E27FC236}">
                <a16:creationId xmlns:a16="http://schemas.microsoft.com/office/drawing/2014/main" id="{BFB923F4-20B5-4A2F-A5A3-DFD649DF87C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16" name="Rectangle 15">
            <a:extLst>
              <a:ext uri="{FF2B5EF4-FFF2-40B4-BE49-F238E27FC236}">
                <a16:creationId xmlns:a16="http://schemas.microsoft.com/office/drawing/2014/main" id="{E29C6ADD-67E7-4EB1-A458-83BAF62EB0F6}"/>
              </a:ext>
            </a:extLst>
          </p:cNvPr>
          <p:cNvSpPr/>
          <p:nvPr/>
        </p:nvSpPr>
        <p:spPr>
          <a:xfrm>
            <a:off x="3092952" y="1302079"/>
            <a:ext cx="5741194" cy="358378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Online Media 2" title="Live My Digital for students: Digital Footprint">
            <a:hlinkClick r:id="" action="ppaction://media"/>
            <a:extLst>
              <a:ext uri="{FF2B5EF4-FFF2-40B4-BE49-F238E27FC236}">
                <a16:creationId xmlns:a16="http://schemas.microsoft.com/office/drawing/2014/main" id="{500E311A-A360-46BF-A292-801595A5A347}"/>
              </a:ext>
            </a:extLst>
          </p:cNvPr>
          <p:cNvPicPr>
            <a:picLocks noRot="1" noChangeAspect="1"/>
          </p:cNvPicPr>
          <p:nvPr>
            <a:videoFile r:link="rId1"/>
          </p:nvPr>
        </p:nvPicPr>
        <p:blipFill>
          <a:blip r:embed="rId4"/>
          <a:stretch>
            <a:fillRect/>
          </a:stretch>
        </p:blipFill>
        <p:spPr>
          <a:xfrm>
            <a:off x="3147290" y="1461367"/>
            <a:ext cx="5766791" cy="3258237"/>
          </a:xfrm>
          <a:prstGeom prst="rect">
            <a:avLst/>
          </a:prstGeom>
        </p:spPr>
      </p:pic>
    </p:spTree>
    <p:extLst>
      <p:ext uri="{BB962C8B-B14F-4D97-AF65-F5344CB8AC3E}">
        <p14:creationId xmlns:p14="http://schemas.microsoft.com/office/powerpoint/2010/main" val="15227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9506411-8F15-48BB-A22D-B82E17656A1E}"/>
              </a:ext>
            </a:extLst>
          </p:cNvPr>
          <p:cNvSpPr/>
          <p:nvPr/>
        </p:nvSpPr>
        <p:spPr>
          <a:xfrm>
            <a:off x="1" y="-4850"/>
            <a:ext cx="6477002" cy="657396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5862884" cy="58628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Let’s understand your Digital Footprint </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7" name="Rectangle 16">
            <a:extLst>
              <a:ext uri="{FF2B5EF4-FFF2-40B4-BE49-F238E27FC236}">
                <a16:creationId xmlns:a16="http://schemas.microsoft.com/office/drawing/2014/main" id="{8B195AF3-D550-4531-ADFE-8FAA34AA1535}"/>
              </a:ext>
            </a:extLst>
          </p:cNvPr>
          <p:cNvSpPr/>
          <p:nvPr/>
        </p:nvSpPr>
        <p:spPr>
          <a:xfrm>
            <a:off x="839788" y="1458332"/>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2786FB9-EA9A-4C9B-8C85-F42968233991}"/>
              </a:ext>
            </a:extLst>
          </p:cNvPr>
          <p:cNvGrpSpPr/>
          <p:nvPr/>
        </p:nvGrpSpPr>
        <p:grpSpPr>
          <a:xfrm>
            <a:off x="1984094" y="4239607"/>
            <a:ext cx="2533650" cy="1248117"/>
            <a:chOff x="1984094" y="4239607"/>
            <a:chExt cx="2533650" cy="1248117"/>
          </a:xfrm>
        </p:grpSpPr>
        <p:sp>
          <p:nvSpPr>
            <p:cNvPr id="18" name="Rectangle: Rounded Corners 17">
              <a:hlinkClick r:id="rId2"/>
              <a:extLst>
                <a:ext uri="{FF2B5EF4-FFF2-40B4-BE49-F238E27FC236}">
                  <a16:creationId xmlns:a16="http://schemas.microsoft.com/office/drawing/2014/main" id="{3A514D68-3015-458E-989B-89483911A795}"/>
                </a:ext>
              </a:extLst>
            </p:cNvPr>
            <p:cNvSpPr/>
            <p:nvPr/>
          </p:nvSpPr>
          <p:spPr>
            <a:xfrm>
              <a:off x="1984094" y="4239607"/>
              <a:ext cx="2533650" cy="685800"/>
            </a:xfrm>
            <a:prstGeom prst="roundRect">
              <a:avLst>
                <a:gd name="adj" fmla="val 50000"/>
              </a:avLst>
            </a:prstGeom>
            <a:gradFill flip="none" rotWithShape="1">
              <a:gsLst>
                <a:gs pos="0">
                  <a:srgbClr val="00B14F">
                    <a:shade val="30000"/>
                    <a:satMod val="115000"/>
                  </a:srgbClr>
                </a:gs>
                <a:gs pos="50000">
                  <a:srgbClr val="00B14F">
                    <a:shade val="67500"/>
                    <a:satMod val="115000"/>
                  </a:srgbClr>
                </a:gs>
                <a:gs pos="100000">
                  <a:srgbClr val="00B14F">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QUIZZIZZ</a:t>
              </a:r>
              <a:endParaRPr lang="en-IN" sz="3200" dirty="0">
                <a:solidFill>
                  <a:schemeClr val="bg1"/>
                </a:solidFill>
                <a:latin typeface="Arial" panose="020B0604020202020204" pitchFamily="34" charset="0"/>
                <a:cs typeface="Arial" panose="020B0604020202020204" pitchFamily="34" charset="0"/>
              </a:endParaRPr>
            </a:p>
          </p:txBody>
        </p:sp>
        <p:pic>
          <p:nvPicPr>
            <p:cNvPr id="19" name="Graphic 18">
              <a:extLst>
                <a:ext uri="{FF2B5EF4-FFF2-40B4-BE49-F238E27FC236}">
                  <a16:creationId xmlns:a16="http://schemas.microsoft.com/office/drawing/2014/main" id="{527E3AB6-5FD5-4653-A62F-5CB3BD4FE3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3486" y="4608188"/>
              <a:ext cx="554258" cy="879536"/>
            </a:xfrm>
            <a:prstGeom prst="rect">
              <a:avLst/>
            </a:prstGeom>
          </p:spPr>
        </p:pic>
      </p:grpSp>
      <p:sp>
        <p:nvSpPr>
          <p:cNvPr id="20" name="Rectangle 19">
            <a:extLst>
              <a:ext uri="{FF2B5EF4-FFF2-40B4-BE49-F238E27FC236}">
                <a16:creationId xmlns:a16="http://schemas.microsoft.com/office/drawing/2014/main" id="{7B641883-EEE6-4615-8145-314D04B3D07D}"/>
              </a:ext>
            </a:extLst>
          </p:cNvPr>
          <p:cNvSpPr/>
          <p:nvPr/>
        </p:nvSpPr>
        <p:spPr>
          <a:xfrm>
            <a:off x="597137" y="1964397"/>
            <a:ext cx="5589531" cy="1484252"/>
          </a:xfrm>
          <a:prstGeom prst="rect">
            <a:avLst/>
          </a:prstGeom>
        </p:spPr>
        <p:txBody>
          <a:bodyPr wrap="square">
            <a:spAutoFit/>
          </a:bodyPr>
          <a:lstStyle/>
          <a:p>
            <a:pPr marL="469897" indent="-342900" defTabSz="1219170">
              <a:lnSpc>
                <a:spcPct val="115000"/>
              </a:lnSpc>
              <a:spcBef>
                <a:spcPts val="600"/>
              </a:spcBef>
              <a:spcAft>
                <a:spcPts val="600"/>
              </a:spcAft>
              <a:buSzPct val="100000"/>
              <a:buFont typeface="Arial" panose="020B0604020202020204" pitchFamily="34" charset="0"/>
              <a:buChar char="•"/>
            </a:pPr>
            <a:r>
              <a:rPr lang="en-US" sz="2400" b="1" kern="0" dirty="0">
                <a:solidFill>
                  <a:schemeClr val="bg1"/>
                </a:solidFill>
                <a:latin typeface="Arial" panose="020B0604020202020204" pitchFamily="34" charset="0"/>
                <a:ea typeface="Montserrat"/>
                <a:cs typeface="Arial" panose="020B0604020202020204" pitchFamily="34" charset="0"/>
                <a:sym typeface="Montserrat"/>
              </a:rPr>
              <a:t>Access the short poll on </a:t>
            </a:r>
            <a:r>
              <a:rPr lang="en-US" sz="2400" b="1" kern="0" dirty="0">
                <a:solidFill>
                  <a:schemeClr val="bg1"/>
                </a:solidFill>
                <a:latin typeface="Arial" panose="020B0604020202020204" pitchFamily="34" charset="0"/>
                <a:ea typeface="Montserrat"/>
                <a:cs typeface="Arial" panose="020B0604020202020204" pitchFamily="34" charset="0"/>
                <a:sym typeface="Montserrat"/>
                <a:hlinkClick r:id="rId2">
                  <a:extLst>
                    <a:ext uri="{A12FA001-AC4F-418D-AE19-62706E023703}">
                      <ahyp:hlinkClr xmlns:ahyp="http://schemas.microsoft.com/office/drawing/2018/hyperlinkcolor" val="tx"/>
                    </a:ext>
                  </a:extLst>
                </a:hlinkClick>
              </a:rPr>
              <a:t>quizzizz</a:t>
            </a:r>
            <a:r>
              <a:rPr lang="en-US" sz="2400" b="1" kern="0" dirty="0">
                <a:solidFill>
                  <a:schemeClr val="bg1"/>
                </a:solidFill>
                <a:latin typeface="Arial" panose="020B0604020202020204" pitchFamily="34" charset="0"/>
                <a:ea typeface="Montserrat"/>
                <a:cs typeface="Arial" panose="020B0604020202020204" pitchFamily="34" charset="0"/>
                <a:sym typeface="Montserrat"/>
              </a:rPr>
              <a:t> </a:t>
            </a:r>
          </a:p>
          <a:p>
            <a:pPr marL="469897" indent="-342900" defTabSz="1219170">
              <a:lnSpc>
                <a:spcPct val="115000"/>
              </a:lnSpc>
              <a:spcBef>
                <a:spcPts val="600"/>
              </a:spcBef>
              <a:spcAft>
                <a:spcPts val="600"/>
              </a:spcAft>
              <a:buSzPct val="100000"/>
              <a:buFont typeface="Arial" panose="020B0604020202020204" pitchFamily="34" charset="0"/>
              <a:buChar char="•"/>
            </a:pPr>
            <a:r>
              <a:rPr lang="en-US" sz="2400" b="1" kern="0" dirty="0">
                <a:solidFill>
                  <a:schemeClr val="bg1"/>
                </a:solidFill>
                <a:latin typeface="Arial" panose="020B0604020202020204" pitchFamily="34" charset="0"/>
                <a:ea typeface="Montserrat"/>
                <a:cs typeface="Arial" panose="020B0604020202020204" pitchFamily="34" charset="0"/>
                <a:sym typeface="Montserrat"/>
              </a:rPr>
              <a:t>Choose all applicable answers for each question</a:t>
            </a:r>
          </a:p>
        </p:txBody>
      </p:sp>
      <p:sp>
        <p:nvSpPr>
          <p:cNvPr id="21" name="Rectangle 20">
            <a:extLst>
              <a:ext uri="{FF2B5EF4-FFF2-40B4-BE49-F238E27FC236}">
                <a16:creationId xmlns:a16="http://schemas.microsoft.com/office/drawing/2014/main" id="{29D68C88-ECEB-4117-98F8-68513C53652A}"/>
              </a:ext>
            </a:extLst>
          </p:cNvPr>
          <p:cNvSpPr/>
          <p:nvPr/>
        </p:nvSpPr>
        <p:spPr>
          <a:xfrm>
            <a:off x="6701742" y="2092747"/>
            <a:ext cx="5181633"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2000" dirty="0"/>
              <a:t>Q1: How do you go online? </a:t>
            </a:r>
          </a:p>
        </p:txBody>
      </p:sp>
      <p:sp>
        <p:nvSpPr>
          <p:cNvPr id="22" name="Rectangle 21">
            <a:extLst>
              <a:ext uri="{FF2B5EF4-FFF2-40B4-BE49-F238E27FC236}">
                <a16:creationId xmlns:a16="http://schemas.microsoft.com/office/drawing/2014/main" id="{247336F8-36E5-4097-9799-179187A9705F}"/>
              </a:ext>
            </a:extLst>
          </p:cNvPr>
          <p:cNvSpPr/>
          <p:nvPr/>
        </p:nvSpPr>
        <p:spPr>
          <a:xfrm>
            <a:off x="6701742" y="2899261"/>
            <a:ext cx="5181633" cy="2046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Bef>
                <a:spcPts val="600"/>
              </a:spcBef>
              <a:spcAft>
                <a:spcPts val="600"/>
              </a:spcAft>
              <a:buFont typeface="+mj-lt"/>
              <a:buAutoNum type="alphaUcPeriod"/>
            </a:pPr>
            <a:r>
              <a:rPr lang="en-US" sz="1400" dirty="0">
                <a:solidFill>
                  <a:schemeClr val="tx1"/>
                </a:solidFill>
              </a:rPr>
              <a:t>I use Instagram, Snapchat or other social media</a:t>
            </a:r>
          </a:p>
          <a:p>
            <a:pPr marL="228600" indent="-228600">
              <a:spcBef>
                <a:spcPts val="600"/>
              </a:spcBef>
              <a:spcAft>
                <a:spcPts val="600"/>
              </a:spcAft>
              <a:buFont typeface="+mj-lt"/>
              <a:buAutoNum type="alphaUcPeriod"/>
            </a:pPr>
            <a:r>
              <a:rPr lang="en-US" sz="1400" dirty="0">
                <a:solidFill>
                  <a:schemeClr val="tx1"/>
                </a:solidFill>
              </a:rPr>
              <a:t>I am on at least one Discord server or What’s App chat group</a:t>
            </a:r>
          </a:p>
          <a:p>
            <a:pPr marL="228600" indent="-228600">
              <a:spcBef>
                <a:spcPts val="600"/>
              </a:spcBef>
              <a:spcAft>
                <a:spcPts val="600"/>
              </a:spcAft>
              <a:buFont typeface="+mj-lt"/>
              <a:buAutoNum type="alphaUcPeriod"/>
            </a:pPr>
            <a:r>
              <a:rPr lang="en-US" sz="1400" dirty="0">
                <a:solidFill>
                  <a:schemeClr val="tx1"/>
                </a:solidFill>
              </a:rPr>
              <a:t>I watch videos on YouTube</a:t>
            </a:r>
          </a:p>
          <a:p>
            <a:pPr marL="228600" indent="-228600">
              <a:spcBef>
                <a:spcPts val="600"/>
              </a:spcBef>
              <a:spcAft>
                <a:spcPts val="600"/>
              </a:spcAft>
              <a:buFont typeface="+mj-lt"/>
              <a:buAutoNum type="alphaUcPeriod"/>
            </a:pPr>
            <a:r>
              <a:rPr lang="en-US" sz="1400" dirty="0">
                <a:solidFill>
                  <a:schemeClr val="tx1"/>
                </a:solidFill>
              </a:rPr>
              <a:t>I send emails</a:t>
            </a:r>
          </a:p>
          <a:p>
            <a:pPr marL="228600" indent="-228600">
              <a:spcBef>
                <a:spcPts val="600"/>
              </a:spcBef>
              <a:spcAft>
                <a:spcPts val="600"/>
              </a:spcAft>
              <a:buFont typeface="+mj-lt"/>
              <a:buAutoNum type="alphaUcPeriod"/>
            </a:pPr>
            <a:r>
              <a:rPr lang="en-US" sz="1400" dirty="0">
                <a:solidFill>
                  <a:schemeClr val="tx1"/>
                </a:solidFill>
              </a:rPr>
              <a:t>I use streaming services like Amazon Prime or </a:t>
            </a:r>
            <a:r>
              <a:rPr lang="en-US" sz="1400" dirty="0" err="1">
                <a:solidFill>
                  <a:schemeClr val="tx1"/>
                </a:solidFill>
              </a:rPr>
              <a:t>Hotstar</a:t>
            </a:r>
            <a:r>
              <a:rPr lang="en-US" sz="1400" dirty="0">
                <a:solidFill>
                  <a:schemeClr val="tx1"/>
                </a:solidFill>
              </a:rPr>
              <a:t> to watch movies, sports, or shows</a:t>
            </a:r>
          </a:p>
        </p:txBody>
      </p:sp>
    </p:spTree>
    <p:extLst>
      <p:ext uri="{BB962C8B-B14F-4D97-AF65-F5344CB8AC3E}">
        <p14:creationId xmlns:p14="http://schemas.microsoft.com/office/powerpoint/2010/main" val="13645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21" name="Rectangle 20">
            <a:extLst>
              <a:ext uri="{FF2B5EF4-FFF2-40B4-BE49-F238E27FC236}">
                <a16:creationId xmlns:a16="http://schemas.microsoft.com/office/drawing/2014/main" id="{29D68C88-ECEB-4117-98F8-68513C53652A}"/>
              </a:ext>
            </a:extLst>
          </p:cNvPr>
          <p:cNvSpPr/>
          <p:nvPr/>
        </p:nvSpPr>
        <p:spPr>
          <a:xfrm>
            <a:off x="479424" y="1259371"/>
            <a:ext cx="5499754"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2000" dirty="0"/>
              <a:t>Q2: Who else is shaping your digital footprint? </a:t>
            </a:r>
          </a:p>
        </p:txBody>
      </p:sp>
      <p:sp>
        <p:nvSpPr>
          <p:cNvPr id="22" name="Rectangle 21">
            <a:extLst>
              <a:ext uri="{FF2B5EF4-FFF2-40B4-BE49-F238E27FC236}">
                <a16:creationId xmlns:a16="http://schemas.microsoft.com/office/drawing/2014/main" id="{247336F8-36E5-4097-9799-179187A9705F}"/>
              </a:ext>
            </a:extLst>
          </p:cNvPr>
          <p:cNvSpPr/>
          <p:nvPr/>
        </p:nvSpPr>
        <p:spPr>
          <a:xfrm>
            <a:off x="479424" y="2065884"/>
            <a:ext cx="5499754" cy="2563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Bef>
                <a:spcPts val="600"/>
              </a:spcBef>
              <a:spcAft>
                <a:spcPts val="600"/>
              </a:spcAft>
              <a:buFont typeface="+mj-lt"/>
              <a:buAutoNum type="alphaUcPeriod"/>
            </a:pPr>
            <a:r>
              <a:rPr lang="en-US" sz="1400" dirty="0">
                <a:solidFill>
                  <a:schemeClr val="tx1"/>
                </a:solidFill>
              </a:rPr>
              <a:t>My friends take photos of me and post online</a:t>
            </a:r>
          </a:p>
          <a:p>
            <a:pPr marL="228600" indent="-228600">
              <a:spcBef>
                <a:spcPts val="600"/>
              </a:spcBef>
              <a:spcAft>
                <a:spcPts val="600"/>
              </a:spcAft>
              <a:buFont typeface="+mj-lt"/>
              <a:buAutoNum type="alphaUcPeriod"/>
            </a:pPr>
            <a:r>
              <a:rPr lang="en-US" sz="1400" dirty="0">
                <a:solidFill>
                  <a:schemeClr val="tx1"/>
                </a:solidFill>
              </a:rPr>
              <a:t>My friends tag me in posts or stories</a:t>
            </a:r>
          </a:p>
          <a:p>
            <a:pPr marL="228600" indent="-228600">
              <a:spcBef>
                <a:spcPts val="600"/>
              </a:spcBef>
              <a:spcAft>
                <a:spcPts val="600"/>
              </a:spcAft>
              <a:buFont typeface="+mj-lt"/>
              <a:buAutoNum type="alphaUcPeriod"/>
            </a:pPr>
            <a:r>
              <a:rPr lang="en-US" sz="1400" dirty="0">
                <a:solidFill>
                  <a:schemeClr val="tx1"/>
                </a:solidFill>
              </a:rPr>
              <a:t>I know all the people in my social media network in real life</a:t>
            </a:r>
          </a:p>
          <a:p>
            <a:pPr marL="228600" indent="-228600">
              <a:spcBef>
                <a:spcPts val="600"/>
              </a:spcBef>
              <a:spcAft>
                <a:spcPts val="600"/>
              </a:spcAft>
              <a:buFont typeface="+mj-lt"/>
              <a:buAutoNum type="alphaUcPeriod"/>
            </a:pPr>
            <a:r>
              <a:rPr lang="en-US" sz="1400" dirty="0">
                <a:solidFill>
                  <a:schemeClr val="tx1"/>
                </a:solidFill>
              </a:rPr>
              <a:t>I have been featured online by a news or other organization</a:t>
            </a:r>
          </a:p>
        </p:txBody>
      </p:sp>
      <p:sp>
        <p:nvSpPr>
          <p:cNvPr id="23" name="Rectangle 22">
            <a:extLst>
              <a:ext uri="{FF2B5EF4-FFF2-40B4-BE49-F238E27FC236}">
                <a16:creationId xmlns:a16="http://schemas.microsoft.com/office/drawing/2014/main" id="{030BAE1C-1123-4B6E-AC7A-CB53A12AF7F2}"/>
              </a:ext>
            </a:extLst>
          </p:cNvPr>
          <p:cNvSpPr/>
          <p:nvPr/>
        </p:nvSpPr>
        <p:spPr>
          <a:xfrm>
            <a:off x="6106091" y="1259371"/>
            <a:ext cx="5499754" cy="79828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2000" dirty="0"/>
              <a:t>Q3: Are you in control of your Digital Footprint?</a:t>
            </a:r>
          </a:p>
        </p:txBody>
      </p:sp>
      <p:sp>
        <p:nvSpPr>
          <p:cNvPr id="24" name="Rectangle 23">
            <a:extLst>
              <a:ext uri="{FF2B5EF4-FFF2-40B4-BE49-F238E27FC236}">
                <a16:creationId xmlns:a16="http://schemas.microsoft.com/office/drawing/2014/main" id="{EC2AD1A3-C459-49F3-983F-C507B154CC5B}"/>
              </a:ext>
            </a:extLst>
          </p:cNvPr>
          <p:cNvSpPr/>
          <p:nvPr/>
        </p:nvSpPr>
        <p:spPr>
          <a:xfrm>
            <a:off x="6106091" y="2065884"/>
            <a:ext cx="5499754" cy="2563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marL="228600" indent="-228600">
              <a:spcBef>
                <a:spcPts val="600"/>
              </a:spcBef>
              <a:spcAft>
                <a:spcPts val="600"/>
              </a:spcAft>
              <a:buFont typeface="+mj-lt"/>
              <a:buAutoNum type="alphaUcPeriod"/>
            </a:pPr>
            <a:r>
              <a:rPr lang="en-US" sz="1400" dirty="0">
                <a:solidFill>
                  <a:schemeClr val="tx1"/>
                </a:solidFill>
              </a:rPr>
              <a:t>I have searched my name online to see what is online under my name</a:t>
            </a:r>
          </a:p>
          <a:p>
            <a:pPr marL="228600" indent="-228600">
              <a:spcBef>
                <a:spcPts val="600"/>
              </a:spcBef>
              <a:spcAft>
                <a:spcPts val="600"/>
              </a:spcAft>
              <a:buFont typeface="+mj-lt"/>
              <a:buAutoNum type="alphaUcPeriod"/>
            </a:pPr>
            <a:r>
              <a:rPr lang="en-US" sz="1400" dirty="0">
                <a:solidFill>
                  <a:schemeClr val="tx1"/>
                </a:solidFill>
              </a:rPr>
              <a:t>I was searching for something online and then started receiving online ads about the same</a:t>
            </a:r>
          </a:p>
          <a:p>
            <a:pPr marL="228600" indent="-228600">
              <a:spcBef>
                <a:spcPts val="600"/>
              </a:spcBef>
              <a:spcAft>
                <a:spcPts val="600"/>
              </a:spcAft>
              <a:buFont typeface="+mj-lt"/>
              <a:buAutoNum type="alphaUcPeriod"/>
            </a:pPr>
            <a:r>
              <a:rPr lang="en-US" sz="1400" dirty="0">
                <a:solidFill>
                  <a:schemeClr val="tx1"/>
                </a:solidFill>
              </a:rPr>
              <a:t>My social media (or other) picture is a picture of me</a:t>
            </a:r>
          </a:p>
          <a:p>
            <a:pPr marL="228600" indent="-228600">
              <a:spcBef>
                <a:spcPts val="600"/>
              </a:spcBef>
              <a:spcAft>
                <a:spcPts val="600"/>
              </a:spcAft>
              <a:buFont typeface="+mj-lt"/>
              <a:buAutoNum type="alphaUcPeriod"/>
            </a:pPr>
            <a:r>
              <a:rPr lang="en-US" sz="1400" dirty="0">
                <a:solidFill>
                  <a:schemeClr val="tx1"/>
                </a:solidFill>
              </a:rPr>
              <a:t>I include personal information about myself on my social media (like birthday, address, school name, </a:t>
            </a:r>
            <a:r>
              <a:rPr lang="en-US" sz="1400" dirty="0" err="1">
                <a:solidFill>
                  <a:schemeClr val="tx1"/>
                </a:solidFill>
              </a:rPr>
              <a:t>etc</a:t>
            </a:r>
            <a:r>
              <a:rPr lang="en-US" sz="1400" dirty="0">
                <a:solidFill>
                  <a:schemeClr val="tx1"/>
                </a:solidFill>
              </a:rPr>
              <a:t>)</a:t>
            </a:r>
          </a:p>
          <a:p>
            <a:pPr marL="228600" indent="-228600">
              <a:spcBef>
                <a:spcPts val="600"/>
              </a:spcBef>
              <a:spcAft>
                <a:spcPts val="600"/>
              </a:spcAft>
              <a:buFont typeface="+mj-lt"/>
              <a:buAutoNum type="alphaUcPeriod"/>
            </a:pPr>
            <a:r>
              <a:rPr lang="en-US" sz="1400" dirty="0">
                <a:solidFill>
                  <a:schemeClr val="tx1"/>
                </a:solidFill>
              </a:rPr>
              <a:t>I have tagged or untagged photos of myself when I liked or didn’t like what it said about me</a:t>
            </a:r>
          </a:p>
        </p:txBody>
      </p:sp>
    </p:spTree>
    <p:extLst>
      <p:ext uri="{BB962C8B-B14F-4D97-AF65-F5344CB8AC3E}">
        <p14:creationId xmlns:p14="http://schemas.microsoft.com/office/powerpoint/2010/main" val="8875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Poll results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87CF9C-49D3-45F5-8C16-7A826BE44B83}"/>
              </a:ext>
            </a:extLst>
          </p:cNvPr>
          <p:cNvSpPr/>
          <p:nvPr/>
        </p:nvSpPr>
        <p:spPr>
          <a:xfrm>
            <a:off x="7671037" y="1604947"/>
            <a:ext cx="3151903" cy="941796"/>
          </a:xfrm>
          <a:prstGeom prst="rect">
            <a:avLst/>
          </a:prstGeom>
        </p:spPr>
        <p:txBody>
          <a:bodyPr wrap="square">
            <a:spAutoFit/>
          </a:bodyPr>
          <a:lstStyle/>
          <a:p>
            <a:pPr marL="126997" defTabSz="121917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Time to change your password!</a:t>
            </a:r>
          </a:p>
        </p:txBody>
      </p:sp>
      <p:pic>
        <p:nvPicPr>
          <p:cNvPr id="13" name="Picture 12">
            <a:extLst>
              <a:ext uri="{FF2B5EF4-FFF2-40B4-BE49-F238E27FC236}">
                <a16:creationId xmlns:a16="http://schemas.microsoft.com/office/drawing/2014/main" id="{25C94AB9-B0B3-4C08-9D5E-B269D0EAA1D7}"/>
              </a:ext>
            </a:extLst>
          </p:cNvPr>
          <p:cNvPicPr>
            <a:picLocks noChangeAspect="1"/>
          </p:cNvPicPr>
          <p:nvPr/>
        </p:nvPicPr>
        <p:blipFill>
          <a:blip r:embed="rId2"/>
          <a:srcRect/>
          <a:stretch/>
        </p:blipFill>
        <p:spPr>
          <a:xfrm>
            <a:off x="1767592" y="1809634"/>
            <a:ext cx="4326679" cy="4454650"/>
          </a:xfrm>
          <a:prstGeom prst="rect">
            <a:avLst/>
          </a:prstGeom>
        </p:spPr>
      </p:pic>
      <p:sp>
        <p:nvSpPr>
          <p:cNvPr id="14" name="Oval 13">
            <a:extLst>
              <a:ext uri="{FF2B5EF4-FFF2-40B4-BE49-F238E27FC236}">
                <a16:creationId xmlns:a16="http://schemas.microsoft.com/office/drawing/2014/main" id="{8A9A7554-91AB-48B3-9145-6EB67C6DC950}"/>
              </a:ext>
            </a:extLst>
          </p:cNvPr>
          <p:cNvSpPr/>
          <p:nvPr/>
        </p:nvSpPr>
        <p:spPr>
          <a:xfrm>
            <a:off x="455149" y="5046134"/>
            <a:ext cx="1218151" cy="1218151"/>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EEBD61B-620E-433A-A5D2-B13F2F18A4D6}"/>
              </a:ext>
            </a:extLst>
          </p:cNvPr>
          <p:cNvGrpSpPr/>
          <p:nvPr/>
        </p:nvGrpSpPr>
        <p:grpSpPr>
          <a:xfrm>
            <a:off x="6343534" y="1939635"/>
            <a:ext cx="5504036" cy="4324648"/>
            <a:chOff x="6286182" y="2382432"/>
            <a:chExt cx="5504036" cy="2497832"/>
          </a:xfrm>
          <a:solidFill>
            <a:srgbClr val="21B573"/>
          </a:solidFill>
        </p:grpSpPr>
        <p:sp>
          <p:nvSpPr>
            <p:cNvPr id="16" name="Rectangle: Rounded Corners 15">
              <a:extLst>
                <a:ext uri="{FF2B5EF4-FFF2-40B4-BE49-F238E27FC236}">
                  <a16:creationId xmlns:a16="http://schemas.microsoft.com/office/drawing/2014/main" id="{4F9195B1-490E-4E91-8431-DA7659CBAF53}"/>
                </a:ext>
              </a:extLst>
            </p:cNvPr>
            <p:cNvSpPr/>
            <p:nvPr/>
          </p:nvSpPr>
          <p:spPr>
            <a:xfrm>
              <a:off x="6286182" y="2382432"/>
              <a:ext cx="5504036" cy="554732"/>
            </a:xfrm>
            <a:prstGeom prst="roundRect">
              <a:avLst>
                <a:gd name="adj" fmla="val 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Did you realize all of the ways in which you go online? </a:t>
              </a:r>
            </a:p>
          </p:txBody>
        </p:sp>
        <p:sp>
          <p:nvSpPr>
            <p:cNvPr id="17" name="Rectangle: Rounded Corners 16">
              <a:extLst>
                <a:ext uri="{FF2B5EF4-FFF2-40B4-BE49-F238E27FC236}">
                  <a16:creationId xmlns:a16="http://schemas.microsoft.com/office/drawing/2014/main" id="{5033F07C-FB7D-4C91-B17A-436F403C606C}"/>
                </a:ext>
              </a:extLst>
            </p:cNvPr>
            <p:cNvSpPr/>
            <p:nvPr/>
          </p:nvSpPr>
          <p:spPr>
            <a:xfrm>
              <a:off x="6286182" y="3030132"/>
              <a:ext cx="5504036" cy="554732"/>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Do you think about how other people are shaping your digital footprints by tagging you? </a:t>
              </a:r>
            </a:p>
          </p:txBody>
        </p:sp>
        <p:sp>
          <p:nvSpPr>
            <p:cNvPr id="18" name="Rectangle: Rounded Corners 17">
              <a:extLst>
                <a:ext uri="{FF2B5EF4-FFF2-40B4-BE49-F238E27FC236}">
                  <a16:creationId xmlns:a16="http://schemas.microsoft.com/office/drawing/2014/main" id="{D9EF7FD0-C1B2-47F1-895E-EC0BBFE06EE4}"/>
                </a:ext>
              </a:extLst>
            </p:cNvPr>
            <p:cNvSpPr/>
            <p:nvPr/>
          </p:nvSpPr>
          <p:spPr>
            <a:xfrm>
              <a:off x="6286182" y="3677832"/>
              <a:ext cx="5504036" cy="554732"/>
            </a:xfrm>
            <a:prstGeom prst="roundRect">
              <a:avLst>
                <a:gd name="adj" fmla="val 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Are you proactively managing your own digital footprint? </a:t>
              </a:r>
            </a:p>
          </p:txBody>
        </p:sp>
        <p:sp>
          <p:nvSpPr>
            <p:cNvPr id="19" name="Rectangle: Rounded Corners 18">
              <a:extLst>
                <a:ext uri="{FF2B5EF4-FFF2-40B4-BE49-F238E27FC236}">
                  <a16:creationId xmlns:a16="http://schemas.microsoft.com/office/drawing/2014/main" id="{EA222A37-72B0-4F47-9D15-703BE1C59174}"/>
                </a:ext>
              </a:extLst>
            </p:cNvPr>
            <p:cNvSpPr/>
            <p:nvPr/>
          </p:nvSpPr>
          <p:spPr>
            <a:xfrm>
              <a:off x="6286182" y="4325532"/>
              <a:ext cx="925367" cy="554732"/>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Tree>
    <p:extLst>
      <p:ext uri="{BB962C8B-B14F-4D97-AF65-F5344CB8AC3E}">
        <p14:creationId xmlns:p14="http://schemas.microsoft.com/office/powerpoint/2010/main" val="1960820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2695</TotalTime>
  <Words>763</Words>
  <Application>Microsoft Office PowerPoint</Application>
  <PresentationFormat>Widescreen</PresentationFormat>
  <Paragraphs>103</Paragraphs>
  <Slides>13</Slides>
  <Notes>3</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Write down your own definition of the DC topics</vt:lpstr>
      <vt:lpstr>10 Examples of Good Netiquette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68</cp:revision>
  <dcterms:created xsi:type="dcterms:W3CDTF">2022-01-21T07:53:15Z</dcterms:created>
  <dcterms:modified xsi:type="dcterms:W3CDTF">2022-05-31T06:08:45Z</dcterms:modified>
</cp:coreProperties>
</file>