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56" r:id="rId2"/>
    <p:sldId id="323" r:id="rId3"/>
    <p:sldId id="324"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userDrawn="1">
          <p15:clr>
            <a:srgbClr val="A4A3A4"/>
          </p15:clr>
        </p15:guide>
        <p15:guide id="2" pos="529" userDrawn="1">
          <p15:clr>
            <a:srgbClr val="A4A3A4"/>
          </p15:clr>
        </p15:guide>
        <p15:guide id="3" pos="30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0BDCA5-7171-2BE5-C661-582D5FEE5252}" name="IT Department" initials="ID" userId="IT Departmen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 id="2" name="Swati Venkat" initials="SV" lastIdx="2" clrIdx="1">
    <p:extLst>
      <p:ext uri="{19B8F6BF-5375-455C-9EA6-DF929625EA0E}">
        <p15:presenceInfo xmlns:p15="http://schemas.microsoft.com/office/powerpoint/2012/main" userId="S::swati@redbaron.in::9c3fa7aa-3095-494f-87c9-d1624697a8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B04F"/>
    <a:srgbClr val="0064E0"/>
    <a:srgbClr val="86E0EF"/>
    <a:srgbClr val="E6E6E6"/>
    <a:srgbClr val="21B573"/>
    <a:srgbClr val="CFF9E2"/>
    <a:srgbClr val="DDF0FF"/>
    <a:srgbClr val="0064DF"/>
    <a:srgbClr val="15B15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7534B4-EBE0-4840-A89C-34B387207AD3}" v="2" dt="2022-05-31T06:16:10.3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93657" autoAdjust="0"/>
  </p:normalViewPr>
  <p:slideViewPr>
    <p:cSldViewPr snapToGrid="0" snapToObjects="1" showGuides="1">
      <p:cViewPr varScale="1">
        <p:scale>
          <a:sx n="61" d="100"/>
          <a:sy n="61" d="100"/>
        </p:scale>
        <p:origin x="942" y="60"/>
      </p:cViewPr>
      <p:guideLst>
        <p:guide orient="horz" pos="187"/>
        <p:guide pos="529"/>
        <p:guide pos="3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microsoft.com/office/2018/10/relationships/authors" Target="author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2699" userId="d41f716e-f956-461f-8b98-7761afdba872" providerId="ADAL" clId="{2F7534B4-EBE0-4840-A89C-34B387207AD3}"/>
    <pc:docChg chg="custSel modSld">
      <pc:chgData name="2699" userId="d41f716e-f956-461f-8b98-7761afdba872" providerId="ADAL" clId="{2F7534B4-EBE0-4840-A89C-34B387207AD3}" dt="2022-05-31T06:16:10.326" v="3" actId="1076"/>
      <pc:docMkLst>
        <pc:docMk/>
      </pc:docMkLst>
      <pc:sldChg chg="delSp modSp mod">
        <pc:chgData name="2699" userId="d41f716e-f956-461f-8b98-7761afdba872" providerId="ADAL" clId="{2F7534B4-EBE0-4840-A89C-34B387207AD3}" dt="2022-05-31T06:16:10.326" v="3" actId="1076"/>
        <pc:sldMkLst>
          <pc:docMk/>
          <pc:sldMk cId="1228248605" sldId="324"/>
        </pc:sldMkLst>
        <pc:grpChg chg="del">
          <ac:chgData name="2699" userId="d41f716e-f956-461f-8b98-7761afdba872" providerId="ADAL" clId="{2F7534B4-EBE0-4840-A89C-34B387207AD3}" dt="2022-05-31T06:16:02.264" v="0" actId="478"/>
          <ac:grpSpMkLst>
            <pc:docMk/>
            <pc:sldMk cId="1228248605" sldId="324"/>
            <ac:grpSpMk id="2" creationId="{04DCC066-D362-4588-B5B0-8AB8D6294002}"/>
          </ac:grpSpMkLst>
        </pc:grpChg>
        <pc:picChg chg="del topLvl">
          <ac:chgData name="2699" userId="d41f716e-f956-461f-8b98-7761afdba872" providerId="ADAL" clId="{2F7534B4-EBE0-4840-A89C-34B387207AD3}" dt="2022-05-31T06:16:02.264" v="0" actId="478"/>
          <ac:picMkLst>
            <pc:docMk/>
            <pc:sldMk cId="1228248605" sldId="324"/>
            <ac:picMk id="9" creationId="{F200429E-7AED-374D-8DA9-80F70843F875}"/>
          </ac:picMkLst>
        </pc:picChg>
        <pc:picChg chg="mod topLvl">
          <ac:chgData name="2699" userId="d41f716e-f956-461f-8b98-7761afdba872" providerId="ADAL" clId="{2F7534B4-EBE0-4840-A89C-34B387207AD3}" dt="2022-05-31T06:16:10.326" v="3" actId="1076"/>
          <ac:picMkLst>
            <pc:docMk/>
            <pc:sldMk cId="1228248605" sldId="324"/>
            <ac:picMk id="1026" creationId="{73A3A52A-857E-4314-8E4B-FF1DEC3C6C5F}"/>
          </ac:picMkLst>
        </pc:picChg>
        <pc:cxnChg chg="del">
          <ac:chgData name="2699" userId="d41f716e-f956-461f-8b98-7761afdba872" providerId="ADAL" clId="{2F7534B4-EBE0-4840-A89C-34B387207AD3}" dt="2022-05-31T06:16:03.506" v="1" actId="478"/>
          <ac:cxnSpMkLst>
            <pc:docMk/>
            <pc:sldMk cId="1228248605" sldId="324"/>
            <ac:cxnSpMk id="3" creationId="{88CCBBDA-9B89-4633-BD6C-0B01745BD74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ACC12C-3B9A-4184-839C-50AC7E2386FB}" type="datetimeFigureOut">
              <a:rPr lang="en-IN" smtClean="0"/>
              <a:t>31-05-2022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0BF4F1-4607-4B3A-A010-FD649D2D8BC3}" type="slidenum">
              <a:rPr lang="en-IN" smtClean="0"/>
              <a:t>‹#›</a:t>
            </a:fld>
            <a:endParaRPr lang="en-IN"/>
          </a:p>
        </p:txBody>
      </p:sp>
    </p:spTree>
    <p:extLst>
      <p:ext uri="{BB962C8B-B14F-4D97-AF65-F5344CB8AC3E}">
        <p14:creationId xmlns:p14="http://schemas.microsoft.com/office/powerpoint/2010/main" val="2456922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B92BA90-C641-6949-9D5B-1CBB977461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3116" y="6642966"/>
            <a:ext cx="635187" cy="126615"/>
          </a:xfrm>
          <a:prstGeom prst="rect">
            <a:avLst/>
          </a:prstGeom>
        </p:spPr>
      </p:pic>
      <p:sp>
        <p:nvSpPr>
          <p:cNvPr id="2" name="Title 1">
            <a:extLst>
              <a:ext uri="{FF2B5EF4-FFF2-40B4-BE49-F238E27FC236}">
                <a16:creationId xmlns:a16="http://schemas.microsoft.com/office/drawing/2014/main" id="{B2F65873-3D32-F748-993C-2CE34A10E66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1196BA2-7480-6544-94D4-030E5E97F38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Rectangle 6">
            <a:extLst>
              <a:ext uri="{FF2B5EF4-FFF2-40B4-BE49-F238E27FC236}">
                <a16:creationId xmlns:a16="http://schemas.microsoft.com/office/drawing/2014/main" id="{978D780B-1BA4-A746-B477-39D535B174AA}"/>
              </a:ext>
            </a:extLst>
          </p:cNvPr>
          <p:cNvSpPr/>
          <p:nvPr userDrawn="1"/>
        </p:nvSpPr>
        <p:spPr>
          <a:xfrm>
            <a:off x="0" y="6554546"/>
            <a:ext cx="11430000" cy="303454"/>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2DA10B61-2396-7144-B64C-AAA65430D33A}"/>
              </a:ext>
            </a:extLst>
          </p:cNvPr>
          <p:cNvSpPr>
            <a:spLocks noGrp="1"/>
          </p:cNvSpPr>
          <p:nvPr>
            <p:ph type="ftr" sz="quarter" idx="3"/>
          </p:nvPr>
        </p:nvSpPr>
        <p:spPr>
          <a:xfrm>
            <a:off x="1600200" y="6569111"/>
            <a:ext cx="4114800" cy="274324"/>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1: Digital Citizenship Level 2</a:t>
            </a:r>
          </a:p>
        </p:txBody>
      </p:sp>
      <p:pic>
        <p:nvPicPr>
          <p:cNvPr id="4" name="Picture 3">
            <a:extLst>
              <a:ext uri="{FF2B5EF4-FFF2-40B4-BE49-F238E27FC236}">
                <a16:creationId xmlns:a16="http://schemas.microsoft.com/office/drawing/2014/main" id="{CB0A0FC0-B879-B34E-8D99-1B7C7F76C1F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11767932" y="6554548"/>
            <a:ext cx="303452" cy="303452"/>
          </a:xfrm>
          <a:prstGeom prst="rect">
            <a:avLst/>
          </a:prstGeom>
        </p:spPr>
      </p:pic>
      <p:sp>
        <p:nvSpPr>
          <p:cNvPr id="10" name="Slide Number Placeholder 5">
            <a:extLst>
              <a:ext uri="{FF2B5EF4-FFF2-40B4-BE49-F238E27FC236}">
                <a16:creationId xmlns:a16="http://schemas.microsoft.com/office/drawing/2014/main" id="{049EC8DC-05DB-914E-B2EA-45DB1F8632F0}"/>
              </a:ext>
            </a:extLst>
          </p:cNvPr>
          <p:cNvSpPr>
            <a:spLocks noGrp="1"/>
          </p:cNvSpPr>
          <p:nvPr>
            <p:ph type="sldNum" sz="quarter" idx="4"/>
          </p:nvPr>
        </p:nvSpPr>
        <p:spPr>
          <a:xfrm>
            <a:off x="9346095" y="6569111"/>
            <a:ext cx="2743200"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dirty="0"/>
          </a:p>
        </p:txBody>
      </p:sp>
    </p:spTree>
    <p:extLst>
      <p:ext uri="{BB962C8B-B14F-4D97-AF65-F5344CB8AC3E}">
        <p14:creationId xmlns:p14="http://schemas.microsoft.com/office/powerpoint/2010/main" val="405890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B4D84D-79A6-9044-9DA6-BA4AF97175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5506" y="6617996"/>
            <a:ext cx="768577" cy="153204"/>
          </a:xfrm>
          <a:prstGeom prst="rect">
            <a:avLst/>
          </a:prstGeom>
        </p:spPr>
      </p:pic>
      <p:sp>
        <p:nvSpPr>
          <p:cNvPr id="2" name="Title 1">
            <a:extLst>
              <a:ext uri="{FF2B5EF4-FFF2-40B4-BE49-F238E27FC236}">
                <a16:creationId xmlns:a16="http://schemas.microsoft.com/office/drawing/2014/main" id="{F61A5023-2B56-5943-A6B3-0261394ABB8E}"/>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2C2ECEA-1FE3-4D42-9093-A56418B6CD36}"/>
              </a:ext>
            </a:extLst>
          </p:cNvPr>
          <p:cNvSpPr>
            <a:spLocks noGrp="1"/>
          </p:cNvSpPr>
          <p:nvPr>
            <p:ph idx="1"/>
          </p:nvPr>
        </p:nvSpPr>
        <p:spPr>
          <a:xfrm>
            <a:off x="838200" y="1825625"/>
            <a:ext cx="10515600" cy="4351338"/>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Rectangle 6">
            <a:extLst>
              <a:ext uri="{FF2B5EF4-FFF2-40B4-BE49-F238E27FC236}">
                <a16:creationId xmlns:a16="http://schemas.microsoft.com/office/drawing/2014/main" id="{D7C2DAA7-708D-C745-B10D-12CECDFABA6F}"/>
              </a:ext>
            </a:extLst>
          </p:cNvPr>
          <p:cNvSpPr/>
          <p:nvPr userDrawn="1"/>
        </p:nvSpPr>
        <p:spPr>
          <a:xfrm>
            <a:off x="0" y="6531197"/>
            <a:ext cx="12192000" cy="326803"/>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D4DE546-C634-054E-941B-78182981F59C}"/>
              </a:ext>
            </a:extLst>
          </p:cNvPr>
          <p:cNvSpPr>
            <a:spLocks noGrp="1"/>
          </p:cNvSpPr>
          <p:nvPr>
            <p:ph type="ftr" sz="quarter" idx="3"/>
          </p:nvPr>
        </p:nvSpPr>
        <p:spPr>
          <a:xfrm>
            <a:off x="1732722" y="6557436"/>
            <a:ext cx="4114800" cy="274324"/>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1: Digital Citizenship Level 2</a:t>
            </a:r>
          </a:p>
        </p:txBody>
      </p:sp>
      <p:sp>
        <p:nvSpPr>
          <p:cNvPr id="10" name="Slide Number Placeholder 5">
            <a:extLst>
              <a:ext uri="{FF2B5EF4-FFF2-40B4-BE49-F238E27FC236}">
                <a16:creationId xmlns:a16="http://schemas.microsoft.com/office/drawing/2014/main" id="{7E0DFB33-842A-5947-8714-F2C5EBDE61CF}"/>
              </a:ext>
            </a:extLst>
          </p:cNvPr>
          <p:cNvSpPr>
            <a:spLocks noGrp="1"/>
          </p:cNvSpPr>
          <p:nvPr>
            <p:ph type="sldNum" sz="quarter" idx="4"/>
          </p:nvPr>
        </p:nvSpPr>
        <p:spPr>
          <a:xfrm>
            <a:off x="8610600" y="6557436"/>
            <a:ext cx="2743200" cy="274324"/>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a:p>
        </p:txBody>
      </p:sp>
    </p:spTree>
    <p:extLst>
      <p:ext uri="{BB962C8B-B14F-4D97-AF65-F5344CB8AC3E}">
        <p14:creationId xmlns:p14="http://schemas.microsoft.com/office/powerpoint/2010/main" val="24434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504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A84C6C-3335-8845-B0A0-94AD52D90C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3116" y="6642966"/>
            <a:ext cx="635187" cy="126615"/>
          </a:xfrm>
          <a:prstGeom prst="rect">
            <a:avLst/>
          </a:prstGeom>
        </p:spPr>
      </p:pic>
      <p:sp>
        <p:nvSpPr>
          <p:cNvPr id="2" name="Rectangle 1">
            <a:extLst>
              <a:ext uri="{FF2B5EF4-FFF2-40B4-BE49-F238E27FC236}">
                <a16:creationId xmlns:a16="http://schemas.microsoft.com/office/drawing/2014/main" id="{845652A3-B36A-1547-96FA-F08B65EF0CFE}"/>
              </a:ext>
            </a:extLst>
          </p:cNvPr>
          <p:cNvSpPr/>
          <p:nvPr userDrawn="1"/>
        </p:nvSpPr>
        <p:spPr>
          <a:xfrm>
            <a:off x="0" y="6554546"/>
            <a:ext cx="11430000" cy="303454"/>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AF98A3C6-7CE6-154E-9D3A-58D7B905E6B3}"/>
              </a:ext>
            </a:extLst>
          </p:cNvPr>
          <p:cNvSpPr>
            <a:spLocks noGrp="1"/>
          </p:cNvSpPr>
          <p:nvPr>
            <p:ph type="ftr" sz="quarter" idx="3"/>
          </p:nvPr>
        </p:nvSpPr>
        <p:spPr>
          <a:xfrm>
            <a:off x="1600200" y="6569111"/>
            <a:ext cx="4114800" cy="274324"/>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1: Digital Citizenship Level 2</a:t>
            </a:r>
          </a:p>
        </p:txBody>
      </p:sp>
      <p:pic>
        <p:nvPicPr>
          <p:cNvPr id="5" name="Picture 4">
            <a:extLst>
              <a:ext uri="{FF2B5EF4-FFF2-40B4-BE49-F238E27FC236}">
                <a16:creationId xmlns:a16="http://schemas.microsoft.com/office/drawing/2014/main" id="{458C5236-3EAD-8149-AEE9-60E4CC8490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11767932" y="6554548"/>
            <a:ext cx="303452" cy="303452"/>
          </a:xfrm>
          <a:prstGeom prst="rect">
            <a:avLst/>
          </a:prstGeom>
        </p:spPr>
      </p:pic>
      <p:sp>
        <p:nvSpPr>
          <p:cNvPr id="6" name="Slide Number Placeholder 5">
            <a:extLst>
              <a:ext uri="{FF2B5EF4-FFF2-40B4-BE49-F238E27FC236}">
                <a16:creationId xmlns:a16="http://schemas.microsoft.com/office/drawing/2014/main" id="{F00629BE-65BC-C544-8C69-187421256449}"/>
              </a:ext>
            </a:extLst>
          </p:cNvPr>
          <p:cNvSpPr>
            <a:spLocks noGrp="1"/>
          </p:cNvSpPr>
          <p:nvPr>
            <p:ph type="sldNum" sz="quarter" idx="4"/>
          </p:nvPr>
        </p:nvSpPr>
        <p:spPr>
          <a:xfrm>
            <a:off x="9346095" y="6569111"/>
            <a:ext cx="2743200"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dirty="0"/>
          </a:p>
        </p:txBody>
      </p:sp>
      <p:sp>
        <p:nvSpPr>
          <p:cNvPr id="7" name="Title Placeholder 1">
            <a:extLst>
              <a:ext uri="{FF2B5EF4-FFF2-40B4-BE49-F238E27FC236}">
                <a16:creationId xmlns:a16="http://schemas.microsoft.com/office/drawing/2014/main" id="{E6F81115-C783-427A-9254-54B6021A5131}"/>
              </a:ext>
            </a:extLst>
          </p:cNvPr>
          <p:cNvSpPr>
            <a:spLocks noGrp="1"/>
          </p:cNvSpPr>
          <p:nvPr>
            <p:ph type="title"/>
          </p:nvPr>
        </p:nvSpPr>
        <p:spPr>
          <a:xfrm>
            <a:off x="838200" y="365125"/>
            <a:ext cx="10515600" cy="1325563"/>
          </a:xfrm>
          <a:prstGeom prst="rect">
            <a:avLst/>
          </a:prstGeom>
        </p:spPr>
        <p:txBody>
          <a:bodyPr anchor="t">
            <a:normAutofit/>
          </a:bodyPr>
          <a:lstStyle/>
          <a:p>
            <a:pPr marL="0" lvl="0"/>
            <a:r>
              <a:rPr lang="en-GB" dirty="0"/>
              <a:t>Click to edit Master title style</a:t>
            </a:r>
            <a:endParaRPr lang="en-US" dirty="0"/>
          </a:p>
        </p:txBody>
      </p:sp>
      <p:sp>
        <p:nvSpPr>
          <p:cNvPr id="8" name="Rectangle 7">
            <a:extLst>
              <a:ext uri="{FF2B5EF4-FFF2-40B4-BE49-F238E27FC236}">
                <a16:creationId xmlns:a16="http://schemas.microsoft.com/office/drawing/2014/main" id="{A43B28AD-5160-4875-932A-D4B2AB9FB1C1}"/>
              </a:ext>
            </a:extLst>
          </p:cNvPr>
          <p:cNvSpPr/>
          <p:nvPr userDrawn="1"/>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dirty="0"/>
              <a:t>Level 2 | Digital Citizenship</a:t>
            </a:r>
          </a:p>
        </p:txBody>
      </p:sp>
    </p:spTree>
    <p:extLst>
      <p:ext uri="{BB962C8B-B14F-4D97-AF65-F5344CB8AC3E}">
        <p14:creationId xmlns:p14="http://schemas.microsoft.com/office/powerpoint/2010/main" val="20625521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16AC22-A6E5-374E-BEA2-A6A125962433}"/>
              </a:ext>
            </a:extLst>
          </p:cNvPr>
          <p:cNvSpPr>
            <a:spLocks noGrp="1"/>
          </p:cNvSpPr>
          <p:nvPr>
            <p:ph type="title"/>
          </p:nvPr>
        </p:nvSpPr>
        <p:spPr>
          <a:xfrm>
            <a:off x="838200" y="365125"/>
            <a:ext cx="10515600" cy="1325563"/>
          </a:xfrm>
          <a:prstGeom prst="rect">
            <a:avLst/>
          </a:prstGeom>
        </p:spPr>
        <p:txBody>
          <a:bodyPr anchor="t">
            <a:normAutofit/>
          </a:bodyPr>
          <a:lstStyle/>
          <a:p>
            <a:pPr marL="0" lvl="0"/>
            <a:r>
              <a:rPr lang="en-GB" dirty="0"/>
              <a:t>Click to edit Master title style</a:t>
            </a:r>
            <a:endParaRPr lang="en-US" dirty="0"/>
          </a:p>
        </p:txBody>
      </p:sp>
      <p:sp>
        <p:nvSpPr>
          <p:cNvPr id="3" name="Text Placeholder 2">
            <a:extLst>
              <a:ext uri="{FF2B5EF4-FFF2-40B4-BE49-F238E27FC236}">
                <a16:creationId xmlns:a16="http://schemas.microsoft.com/office/drawing/2014/main" id="{C8EE5531-68B3-604D-9B89-EAC9D16CFC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a:t>
            </a:r>
            <a:r>
              <a:rPr lang="en-GB" dirty="0" err="1"/>
              <a:t>levela</a:t>
            </a:r>
            <a:endParaRPr lang="en-US" dirty="0"/>
          </a:p>
        </p:txBody>
      </p:sp>
    </p:spTree>
    <p:extLst>
      <p:ext uri="{BB962C8B-B14F-4D97-AF65-F5344CB8AC3E}">
        <p14:creationId xmlns:p14="http://schemas.microsoft.com/office/powerpoint/2010/main" val="2500131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hf hdr="0" dt="0"/>
  <p:txStyles>
    <p:titleStyle>
      <a:lvl1pPr algn="l" defTabSz="914400" rtl="0" eaLnBrk="1" latinLnBrk="0" hangingPunct="1">
        <a:lnSpc>
          <a:spcPct val="90000"/>
        </a:lnSpc>
        <a:spcBef>
          <a:spcPct val="0"/>
        </a:spcBef>
        <a:buNone/>
        <a:defRPr lang="en-US" sz="3600" b="1" kern="1200" dirty="0">
          <a:solidFill>
            <a:srgbClr val="0064E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A82F36-AAF7-7647-968F-5AD0FAD80C8A}"/>
              </a:ext>
            </a:extLst>
          </p:cNvPr>
          <p:cNvSpPr/>
          <p:nvPr/>
        </p:nvSpPr>
        <p:spPr>
          <a:xfrm>
            <a:off x="7090787" y="2004484"/>
            <a:ext cx="3349451" cy="1077218"/>
          </a:xfrm>
          <a:prstGeom prst="rect">
            <a:avLst/>
          </a:prstGeom>
        </p:spPr>
        <p:txBody>
          <a:bodyPr wrap="square">
            <a:spAutoFit/>
          </a:bodyPr>
          <a:lstStyle/>
          <a:p>
            <a:r>
              <a:rPr lang="en-IN" sz="3200" b="1" spc="300" dirty="0">
                <a:solidFill>
                  <a:srgbClr val="0064DF"/>
                </a:solidFill>
                <a:latin typeface="Arial" panose="020B0604020202020204" pitchFamily="34" charset="0"/>
                <a:cs typeface="Arial" panose="020B0604020202020204" pitchFamily="34" charset="0"/>
              </a:rPr>
              <a:t>Digital Citizenship</a:t>
            </a:r>
            <a:endParaRPr lang="en-US" sz="3200" b="1" spc="300" dirty="0">
              <a:solidFill>
                <a:srgbClr val="0064DF"/>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0F6624D-9425-C649-BECB-EB431B6F3AA4}"/>
              </a:ext>
            </a:extLst>
          </p:cNvPr>
          <p:cNvSpPr/>
          <p:nvPr/>
        </p:nvSpPr>
        <p:spPr>
          <a:xfrm>
            <a:off x="7177873" y="1778558"/>
            <a:ext cx="1627833" cy="140677"/>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755846C-5BC6-4FF2-A7B1-37D5E4D17021}"/>
              </a:ext>
            </a:extLst>
          </p:cNvPr>
          <p:cNvSpPr/>
          <p:nvPr/>
        </p:nvSpPr>
        <p:spPr>
          <a:xfrm>
            <a:off x="7177872" y="3536950"/>
            <a:ext cx="5014127" cy="15146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a:extLst>
              <a:ext uri="{FF2B5EF4-FFF2-40B4-BE49-F238E27FC236}">
                <a16:creationId xmlns:a16="http://schemas.microsoft.com/office/drawing/2014/main" id="{3BF29FE7-0FF2-466D-BC05-365E43DA8BFE}"/>
              </a:ext>
            </a:extLst>
          </p:cNvPr>
          <p:cNvSpPr/>
          <p:nvPr/>
        </p:nvSpPr>
        <p:spPr>
          <a:xfrm>
            <a:off x="7386063" y="3840310"/>
            <a:ext cx="4424938" cy="907941"/>
          </a:xfrm>
          <a:prstGeom prst="rect">
            <a:avLst/>
          </a:prstGeom>
        </p:spPr>
        <p:txBody>
          <a:bodyPr wrap="square">
            <a:spAutoFit/>
          </a:bodyPr>
          <a:lstStyle/>
          <a:p>
            <a:r>
              <a:rPr lang="en-US" sz="2400" spc="300" dirty="0">
                <a:solidFill>
                  <a:schemeClr val="bg1"/>
                </a:solidFill>
                <a:latin typeface="Arial" panose="020B0604020202020204" pitchFamily="34" charset="0"/>
                <a:cs typeface="Arial" panose="020B0604020202020204" pitchFamily="34" charset="0"/>
              </a:rPr>
              <a:t>Lesson 15</a:t>
            </a:r>
          </a:p>
          <a:p>
            <a:endParaRPr lang="en-US" sz="500" spc="300" dirty="0">
              <a:solidFill>
                <a:schemeClr val="bg1"/>
              </a:solidFill>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FFFF00"/>
              </a:buClr>
              <a:buSzPts val="2400"/>
              <a:buFont typeface="Arial"/>
              <a:buNone/>
            </a:pPr>
            <a:r>
              <a:rPr lang="en-US" sz="2400" b="1" i="0" u="none" strike="noStrike" cap="none" dirty="0">
                <a:solidFill>
                  <a:srgbClr val="FFFF00"/>
                </a:solidFill>
                <a:latin typeface="Arial"/>
                <a:ea typeface="Arial"/>
                <a:cs typeface="Arial"/>
                <a:sym typeface="Arial"/>
              </a:rPr>
              <a:t>Group Project</a:t>
            </a:r>
          </a:p>
        </p:txBody>
      </p:sp>
      <p:pic>
        <p:nvPicPr>
          <p:cNvPr id="7" name="Picture 6">
            <a:extLst>
              <a:ext uri="{FF2B5EF4-FFF2-40B4-BE49-F238E27FC236}">
                <a16:creationId xmlns:a16="http://schemas.microsoft.com/office/drawing/2014/main" id="{48EA6FF1-709B-4563-9061-4C115BA8F7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9939" y="839660"/>
            <a:ext cx="4533265" cy="5178679"/>
          </a:xfrm>
          <a:prstGeom prst="rect">
            <a:avLst/>
          </a:prstGeom>
        </p:spPr>
      </p:pic>
    </p:spTree>
    <p:extLst>
      <p:ext uri="{BB962C8B-B14F-4D97-AF65-F5344CB8AC3E}">
        <p14:creationId xmlns:p14="http://schemas.microsoft.com/office/powerpoint/2010/main" val="3224545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CBB02C3-BA6E-4236-BE47-4C492C2E214E}"/>
              </a:ext>
            </a:extLst>
          </p:cNvPr>
          <p:cNvPicPr>
            <a:picLocks noChangeAspect="1"/>
          </p:cNvPicPr>
          <p:nvPr/>
        </p:nvPicPr>
        <p:blipFill rotWithShape="1">
          <a:blip r:embed="rId2"/>
          <a:srcRect l="5711" r="5711"/>
          <a:stretch/>
        </p:blipFill>
        <p:spPr>
          <a:xfrm>
            <a:off x="839787" y="2036582"/>
            <a:ext cx="4088187" cy="3078422"/>
          </a:xfrm>
          <a:prstGeom prst="rect">
            <a:avLst/>
          </a:prstGeom>
        </p:spPr>
      </p:pic>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2</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10747111" cy="590931"/>
          </a:xfrm>
          <a:prstGeom prst="rect">
            <a:avLst/>
          </a:prstGeom>
        </p:spPr>
        <p:txBody>
          <a:bodyPr wrap="square" anchor="t">
            <a:sp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Group Project</a:t>
            </a:r>
            <a:endParaRPr lang="en-IN" sz="3600" b="1" dirty="0">
              <a:solidFill>
                <a:srgbClr val="0064E0"/>
              </a:solidFill>
              <a:ea typeface="Montserrat"/>
              <a:sym typeface="Montserrat"/>
            </a:endParaRP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16: Group Project</a:t>
            </a:r>
          </a:p>
        </p:txBody>
      </p:sp>
      <p:sp>
        <p:nvSpPr>
          <p:cNvPr id="10" name="Rectangle 9">
            <a:extLst>
              <a:ext uri="{FF2B5EF4-FFF2-40B4-BE49-F238E27FC236}">
                <a16:creationId xmlns:a16="http://schemas.microsoft.com/office/drawing/2014/main" id="{AA9416C0-FECB-4770-94A3-AE0564D19A3E}"/>
              </a:ext>
            </a:extLst>
          </p:cNvPr>
          <p:cNvSpPr/>
          <p:nvPr/>
        </p:nvSpPr>
        <p:spPr>
          <a:xfrm>
            <a:off x="839788" y="937737"/>
            <a:ext cx="1345316" cy="116262"/>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0AA0AF5F-4419-45B0-9E2F-23A4C5ADBFC9}"/>
              </a:ext>
            </a:extLst>
          </p:cNvPr>
          <p:cNvPicPr>
            <a:picLocks noChangeAspect="1"/>
          </p:cNvPicPr>
          <p:nvPr/>
        </p:nvPicPr>
        <p:blipFill>
          <a:blip r:embed="rId3"/>
          <a:stretch>
            <a:fillRect/>
          </a:stretch>
        </p:blipFill>
        <p:spPr>
          <a:xfrm rot="16200000">
            <a:off x="4306028" y="1318060"/>
            <a:ext cx="621947" cy="621947"/>
          </a:xfrm>
          <a:prstGeom prst="rect">
            <a:avLst/>
          </a:prstGeom>
        </p:spPr>
      </p:pic>
      <p:sp>
        <p:nvSpPr>
          <p:cNvPr id="34" name="Rectangle 33">
            <a:extLst>
              <a:ext uri="{FF2B5EF4-FFF2-40B4-BE49-F238E27FC236}">
                <a16:creationId xmlns:a16="http://schemas.microsoft.com/office/drawing/2014/main" id="{DF7BB835-60CD-44FB-9E11-C934DD9EAD11}"/>
              </a:ext>
            </a:extLst>
          </p:cNvPr>
          <p:cNvSpPr/>
          <p:nvPr/>
        </p:nvSpPr>
        <p:spPr>
          <a:xfrm>
            <a:off x="3958896" y="1681409"/>
            <a:ext cx="258598" cy="258598"/>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A669F993-D59D-43F9-90C3-3601C1E40432}"/>
              </a:ext>
            </a:extLst>
          </p:cNvPr>
          <p:cNvSpPr/>
          <p:nvPr/>
        </p:nvSpPr>
        <p:spPr>
          <a:xfrm>
            <a:off x="839788" y="5150878"/>
            <a:ext cx="917463" cy="917463"/>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FB904494-63D3-45FC-AC2B-7EFE50384E8B}"/>
              </a:ext>
            </a:extLst>
          </p:cNvPr>
          <p:cNvSpPr/>
          <p:nvPr/>
        </p:nvSpPr>
        <p:spPr>
          <a:xfrm>
            <a:off x="1836064" y="5150878"/>
            <a:ext cx="365665" cy="365665"/>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440E6D5-6DEB-4470-9B45-76171650F1A9}"/>
              </a:ext>
            </a:extLst>
          </p:cNvPr>
          <p:cNvSpPr/>
          <p:nvPr/>
        </p:nvSpPr>
        <p:spPr>
          <a:xfrm flipH="1">
            <a:off x="5054600" y="2036582"/>
            <a:ext cx="7137398" cy="3078422"/>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rIns="648000" rtlCol="0" anchor="t"/>
          <a:lstStyle/>
          <a:p>
            <a:pPr marL="285750" indent="-285750">
              <a:spcBef>
                <a:spcPts val="1200"/>
              </a:spcBef>
              <a:spcAft>
                <a:spcPts val="600"/>
              </a:spcAft>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In groups, create an e-newspaper, a radio interview program, or a video interview program. Your project can cover any of the aspects of digital citizenship which have been covered in Levels 1 or 2. </a:t>
            </a:r>
            <a:br>
              <a:rPr lang="en-US" sz="1600" dirty="0">
                <a:solidFill>
                  <a:schemeClr val="tx1"/>
                </a:solidFill>
                <a:latin typeface="Arial" panose="020B0604020202020204" pitchFamily="34" charset="0"/>
                <a:cs typeface="Arial" panose="020B0604020202020204" pitchFamily="34" charset="0"/>
              </a:rPr>
            </a:br>
            <a:r>
              <a:rPr lang="en-US" sz="1600" dirty="0">
                <a:solidFill>
                  <a:schemeClr val="tx1"/>
                </a:solidFill>
                <a:latin typeface="Arial" panose="020B0604020202020204" pitchFamily="34" charset="0"/>
                <a:cs typeface="Arial" panose="020B0604020202020204" pitchFamily="34" charset="0"/>
              </a:rPr>
              <a:t>The format and the style can be decided by the group but each group must have at least one interview in their final project. The interviewee can be someone in the class or someone outside the class.  </a:t>
            </a:r>
          </a:p>
          <a:p>
            <a:pPr marL="285750" indent="-285750">
              <a:spcBef>
                <a:spcPts val="1200"/>
              </a:spcBef>
              <a:spcAft>
                <a:spcPts val="600"/>
              </a:spcAft>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Be creative and informative at the same time!  </a:t>
            </a:r>
          </a:p>
          <a:p>
            <a:pPr marL="285750" indent="-285750">
              <a:spcBef>
                <a:spcPts val="1200"/>
              </a:spcBef>
              <a:spcAft>
                <a:spcPts val="600"/>
              </a:spcAft>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Your final project will be presented in the last period of this course.  </a:t>
            </a:r>
          </a:p>
        </p:txBody>
      </p:sp>
      <p:sp>
        <p:nvSpPr>
          <p:cNvPr id="35" name="Oval 34">
            <a:extLst>
              <a:ext uri="{FF2B5EF4-FFF2-40B4-BE49-F238E27FC236}">
                <a16:creationId xmlns:a16="http://schemas.microsoft.com/office/drawing/2014/main" id="{6F1E755A-CD89-45AA-8F5A-9E2829919525}"/>
              </a:ext>
            </a:extLst>
          </p:cNvPr>
          <p:cNvSpPr/>
          <p:nvPr/>
        </p:nvSpPr>
        <p:spPr>
          <a:xfrm>
            <a:off x="3712571" y="3920157"/>
            <a:ext cx="1009845" cy="10098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ccc</a:t>
            </a:r>
          </a:p>
        </p:txBody>
      </p:sp>
      <p:pic>
        <p:nvPicPr>
          <p:cNvPr id="13" name="Picture 12">
            <a:extLst>
              <a:ext uri="{FF2B5EF4-FFF2-40B4-BE49-F238E27FC236}">
                <a16:creationId xmlns:a16="http://schemas.microsoft.com/office/drawing/2014/main" id="{A767308E-8D16-4F84-B882-66AADA7DAEDC}"/>
              </a:ext>
            </a:extLst>
          </p:cNvPr>
          <p:cNvPicPr>
            <a:picLocks noChangeAspect="1"/>
          </p:cNvPicPr>
          <p:nvPr/>
        </p:nvPicPr>
        <p:blipFill rotWithShape="1">
          <a:blip r:embed="rId4"/>
          <a:srcRect l="5554" r="10117"/>
          <a:stretch/>
        </p:blipFill>
        <p:spPr>
          <a:xfrm>
            <a:off x="839787" y="2036583"/>
            <a:ext cx="4088187" cy="3078421"/>
          </a:xfrm>
          <a:prstGeom prst="rect">
            <a:avLst/>
          </a:prstGeom>
        </p:spPr>
      </p:pic>
    </p:spTree>
    <p:extLst>
      <p:ext uri="{BB962C8B-B14F-4D97-AF65-F5344CB8AC3E}">
        <p14:creationId xmlns:p14="http://schemas.microsoft.com/office/powerpoint/2010/main" val="1209945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BSE Logo Vector (.EPS) Free Download">
            <a:extLst>
              <a:ext uri="{FF2B5EF4-FFF2-40B4-BE49-F238E27FC236}">
                <a16:creationId xmlns:a16="http://schemas.microsoft.com/office/drawing/2014/main" id="{73A3A52A-857E-4314-8E4B-FF1DEC3C6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1478" y="2916381"/>
            <a:ext cx="909043" cy="102523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1C2F4B2-3D1F-441A-BB7C-F8F96A86201A}"/>
              </a:ext>
            </a:extLst>
          </p:cNvPr>
          <p:cNvSpPr/>
          <p:nvPr/>
        </p:nvSpPr>
        <p:spPr>
          <a:xfrm>
            <a:off x="4361683" y="2029692"/>
            <a:ext cx="3468635" cy="2701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gn="ctr">
              <a:spcBef>
                <a:spcPts val="300"/>
              </a:spcBef>
              <a:spcAft>
                <a:spcPts val="300"/>
              </a:spcAft>
            </a:pPr>
            <a:r>
              <a:rPr lang="en-IN" sz="1600" b="0" i="0" dirty="0">
                <a:solidFill>
                  <a:srgbClr val="222222"/>
                </a:solidFill>
                <a:effectLst/>
                <a:latin typeface="Arial" panose="020B0604020202020204" pitchFamily="34" charset="0"/>
              </a:rPr>
              <a:t>Created by</a:t>
            </a:r>
            <a:endParaRPr lang="en-IN" sz="1600" dirty="0">
              <a:solidFill>
                <a:schemeClr val="tx1"/>
              </a:solidFill>
            </a:endParaRPr>
          </a:p>
        </p:txBody>
      </p:sp>
    </p:spTree>
    <p:extLst>
      <p:ext uri="{BB962C8B-B14F-4D97-AF65-F5344CB8AC3E}">
        <p14:creationId xmlns:p14="http://schemas.microsoft.com/office/powerpoint/2010/main" val="12282486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3286</TotalTime>
  <Words>119</Words>
  <Application>Microsoft Office PowerPoint</Application>
  <PresentationFormat>Widescreen</PresentationFormat>
  <Paragraphs>12</Paragraphs>
  <Slides>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Calibri</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2699</cp:lastModifiedBy>
  <cp:revision>100</cp:revision>
  <dcterms:created xsi:type="dcterms:W3CDTF">2022-01-21T07:53:15Z</dcterms:created>
  <dcterms:modified xsi:type="dcterms:W3CDTF">2022-05-31T06:16:11Z</dcterms:modified>
</cp:coreProperties>
</file>