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84" r:id="rId3"/>
    <p:sldId id="291" r:id="rId4"/>
    <p:sldId id="295" r:id="rId5"/>
    <p:sldId id="293" r:id="rId6"/>
    <p:sldId id="294" r:id="rId7"/>
    <p:sldId id="292" r:id="rId8"/>
    <p:sldId id="296" r:id="rId9"/>
    <p:sldId id="297" r:id="rId10"/>
    <p:sldId id="298" r:id="rId11"/>
    <p:sldId id="299" r:id="rId12"/>
    <p:sldId id="3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30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0BDCA5-7171-2BE5-C661-582D5FEE5252}" name="IT Department" initials="ID" userId="IT Departmen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Swati Venkat" initials="SV" lastIdx="1" clrIdx="1">
    <p:extLst>
      <p:ext uri="{19B8F6BF-5375-455C-9EA6-DF929625EA0E}">
        <p15:presenceInfo xmlns:p15="http://schemas.microsoft.com/office/powerpoint/2012/main" userId="S::swati@redbaron.in::9c3fa7aa-3095-494f-87c9-d1624697a8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FF00"/>
    <a:srgbClr val="F2F2F2"/>
    <a:srgbClr val="F9CF49"/>
    <a:srgbClr val="0064E0"/>
    <a:srgbClr val="003D86"/>
    <a:srgbClr val="000000"/>
    <a:srgbClr val="111C20"/>
    <a:srgbClr val="192528"/>
    <a:srgbClr val="5E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A00FA1-0B06-4BA3-9DC7-C40F436D22A8}" v="2" dt="2022-05-31T06:03:50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/>
    <p:restoredTop sz="94291" autoAdjust="0"/>
  </p:normalViewPr>
  <p:slideViewPr>
    <p:cSldViewPr snapToGrid="0" snapToObjects="1" showGuides="1">
      <p:cViewPr varScale="1">
        <p:scale>
          <a:sx n="65" d="100"/>
          <a:sy n="65" d="100"/>
        </p:scale>
        <p:origin x="828" y="60"/>
      </p:cViewPr>
      <p:guideLst>
        <p:guide orient="horz" pos="164"/>
        <p:guide pos="529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2699" userId="d41f716e-f956-461f-8b98-7761afdba872" providerId="ADAL" clId="{00A00FA1-0B06-4BA3-9DC7-C40F436D22A8}"/>
    <pc:docChg chg="custSel modSld">
      <pc:chgData name="2699" userId="d41f716e-f956-461f-8b98-7761afdba872" providerId="ADAL" clId="{00A00FA1-0B06-4BA3-9DC7-C40F436D22A8}" dt="2022-05-31T06:03:50.689" v="3" actId="1076"/>
      <pc:docMkLst>
        <pc:docMk/>
      </pc:docMkLst>
      <pc:sldChg chg="delSp modSp mod">
        <pc:chgData name="2699" userId="d41f716e-f956-461f-8b98-7761afdba872" providerId="ADAL" clId="{00A00FA1-0B06-4BA3-9DC7-C40F436D22A8}" dt="2022-05-31T06:03:50.689" v="3" actId="1076"/>
        <pc:sldMkLst>
          <pc:docMk/>
          <pc:sldMk cId="1352325610" sldId="300"/>
        </pc:sldMkLst>
        <pc:grpChg chg="del">
          <ac:chgData name="2699" userId="d41f716e-f956-461f-8b98-7761afdba872" providerId="ADAL" clId="{00A00FA1-0B06-4BA3-9DC7-C40F436D22A8}" dt="2022-05-31T06:03:43.042" v="0" actId="478"/>
          <ac:grpSpMkLst>
            <pc:docMk/>
            <pc:sldMk cId="1352325610" sldId="300"/>
            <ac:grpSpMk id="2" creationId="{04DCC066-D362-4588-B5B0-8AB8D6294002}"/>
          </ac:grpSpMkLst>
        </pc:grpChg>
        <pc:picChg chg="del topLvl">
          <ac:chgData name="2699" userId="d41f716e-f956-461f-8b98-7761afdba872" providerId="ADAL" clId="{00A00FA1-0B06-4BA3-9DC7-C40F436D22A8}" dt="2022-05-31T06:03:43.042" v="0" actId="478"/>
          <ac:picMkLst>
            <pc:docMk/>
            <pc:sldMk cId="1352325610" sldId="300"/>
            <ac:picMk id="9" creationId="{F200429E-7AED-374D-8DA9-80F70843F875}"/>
          </ac:picMkLst>
        </pc:picChg>
        <pc:picChg chg="mod topLvl">
          <ac:chgData name="2699" userId="d41f716e-f956-461f-8b98-7761afdba872" providerId="ADAL" clId="{00A00FA1-0B06-4BA3-9DC7-C40F436D22A8}" dt="2022-05-31T06:03:50.689" v="3" actId="1076"/>
          <ac:picMkLst>
            <pc:docMk/>
            <pc:sldMk cId="1352325610" sldId="300"/>
            <ac:picMk id="1026" creationId="{73A3A52A-857E-4314-8E4B-FF1DEC3C6C5F}"/>
          </ac:picMkLst>
        </pc:picChg>
        <pc:cxnChg chg="del">
          <ac:chgData name="2699" userId="d41f716e-f956-461f-8b98-7761afdba872" providerId="ADAL" clId="{00A00FA1-0B06-4BA3-9DC7-C40F436D22A8}" dt="2022-05-31T06:03:43.906" v="1" actId="478"/>
          <ac:cxnSpMkLst>
            <pc:docMk/>
            <pc:sldMk cId="1352325610" sldId="300"/>
            <ac:cxnSpMk id="3" creationId="{88CCBBDA-9B89-4633-BD6C-0B01745BD74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C12C-3B9A-4184-839C-50AC7E2386FB}" type="datetimeFigureOut">
              <a:rPr lang="en-IN" smtClean="0"/>
              <a:t>31-05-2022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BF4F1-4607-4B3A-A010-FD649D2D8B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692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5873-3D32-F748-993C-2CE34A10E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96BA2-7480-6544-94D4-030E5E97F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D780B-1BA4-A746-B477-39D535B174AA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2BA90-C641-6949-9D5B-1CBB9774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DA10B61-2396-7144-B64C-AAA65430D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A0FC0-B879-B34E-8D99-1B7C7F76C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9EC8DC-05DB-914E-B2EA-45DB1F863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B4E69-5CC8-154D-8333-969A9B6A8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9FCA6-8C14-8C46-8AE3-9EC066266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8DC99-E356-DB4A-A65B-2F23E0F4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599B5-E93C-0A41-8330-9C1494A8E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CB2EF-4182-2147-941A-759F40989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5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5ECCD-3C4E-134B-9440-8B629DCA5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588A8-DE4C-3544-99FA-8E9EC8D15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2A462-4BA6-3B45-932A-742A3A54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DCFF2-BCA4-C84D-8A62-FC3F2468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4680F-84E8-684E-8B38-D19A59B5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13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01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5023-2B56-5943-A6B3-0261394A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2ECEA-1FE3-4D42-9093-A56418B6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2DAA7-708D-C745-B10D-12CECDFABA6F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B4D84D-79A6-9044-9DA6-BA4AF9717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4DE546-C634-054E-941B-78182981F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0DFB33-842A-5947-8714-F2C5EBDE6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F46D-E928-B24E-8192-E1F6A837F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C4F83-6780-3F41-B0D7-AAA03FFEA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2E5F0-17C8-F44A-B29A-1D1CA64A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A9E62-320D-2445-9177-997397304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4C8A3-5BA0-3D4E-96D0-058BA86E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0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E594-342F-1A49-A5C4-353D1786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DCBF-E5B6-E14F-A96A-282B27248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BE993-6C92-644C-AEC6-4CDA137F1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91AD1C-F090-1F44-9FCC-0A026865C7A1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C36109-925B-3B4A-8A34-31375478A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4307-B9D8-A74F-9123-6A85D2906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50BA321-B8AA-D947-93A7-1EE1BE5AC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608E5-B62E-7B46-A02C-29349375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BB357-0FCD-D34E-8240-517F1792C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588F1-ED7C-3F45-81D6-7F387F0A7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23586-491F-9D4A-A4F7-3085581BB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886587-509C-6F4D-97B2-8440524A09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8AFE3D-6851-AC40-ACE2-BC41E9C2FAF2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74C95-5E4F-0C45-B7BD-C72987E0F5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CE11CF7-BEC3-F443-A92A-909D582A85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18146E7-BC5A-0749-A03A-2CD610775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12E4-A762-C04B-9CC8-8E2D71B61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C5CEE-FCD2-E640-AB15-12517C9F2524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6B666-A6EB-6745-B205-C562740FBD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2A6850-D809-E34C-BCBB-48FA60FD5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E2DE94-16FB-6A41-96FB-2D209A36D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4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84C6C-3335-8845-B0A0-94AD52D90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5652A3-B36A-1547-96FA-F08B65EF0CFE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98A3C6-7CE6-154E-9D3A-58D7B905E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Lesson 1: Welcome to Digital Citizenship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5236-3EAD-8149-AEE9-60E4CC849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629BE-65BC-C544-8C69-187421256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B13F-EE54-364F-ABD8-104C4334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0FBEC-C96F-C848-B20E-C71BCD439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A0BA8-35C9-1B4A-9C8A-27F167DBF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995FD-8AFF-CD46-B268-8F67F4270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226B8-B19F-3443-A3DE-BC4ECFC9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07CF0-3F58-1F4B-B342-4BEB77C9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1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6285E-B136-F14F-9B63-C0516A115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DB1AD-3842-EB4B-91D0-B763E1230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ABB16-7891-9A4C-BF03-7F626751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0D72A-35A7-C146-B9B9-D67546B1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11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99486-314D-6247-B30B-16C6B15B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Lesson 1: Welcome to Digital Citizenship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3A621-3FD4-8446-82F6-E63F6A56F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/>
          <a:lstStyle/>
          <a:p>
            <a:fld id="{DF4F9C9C-BF1B-1D48-A1E3-EB2A40351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4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6AC22-A6E5-374E-BEA2-A6A12596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E5531-68B3-604D-9B89-EAC9D16CF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err="1"/>
              <a:t>levela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3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ZP38VkYh8E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nrBwAg-Z4E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0" y="287020"/>
            <a:ext cx="5003193" cy="61205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A82F36-AAF7-7647-968F-5AD0FAD80C8A}"/>
              </a:ext>
            </a:extLst>
          </p:cNvPr>
          <p:cNvSpPr/>
          <p:nvPr/>
        </p:nvSpPr>
        <p:spPr>
          <a:xfrm>
            <a:off x="7090787" y="2004484"/>
            <a:ext cx="3349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spc="300" dirty="0">
                <a:solidFill>
                  <a:srgbClr val="0064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Citizenship</a:t>
            </a:r>
            <a:endParaRPr lang="en-US" sz="3200" b="1" spc="300" dirty="0">
              <a:solidFill>
                <a:srgbClr val="0064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6624D-9425-C649-BECB-EB431B6F3AA4}"/>
              </a:ext>
            </a:extLst>
          </p:cNvPr>
          <p:cNvSpPr/>
          <p:nvPr/>
        </p:nvSpPr>
        <p:spPr>
          <a:xfrm>
            <a:off x="7177873" y="1778558"/>
            <a:ext cx="1627833" cy="140677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B9F112-7C1C-4B1C-A56F-DB7EA8C104F3}"/>
              </a:ext>
            </a:extLst>
          </p:cNvPr>
          <p:cNvSpPr/>
          <p:nvPr/>
        </p:nvSpPr>
        <p:spPr>
          <a:xfrm>
            <a:off x="7177872" y="3536949"/>
            <a:ext cx="5014127" cy="17143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A14874-FE0D-4EAA-9A60-7BA5897EA19D}"/>
              </a:ext>
            </a:extLst>
          </p:cNvPr>
          <p:cNvSpPr/>
          <p:nvPr/>
        </p:nvSpPr>
        <p:spPr>
          <a:xfrm>
            <a:off x="7386063" y="3536647"/>
            <a:ext cx="4344384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9</a:t>
            </a:r>
          </a:p>
          <a:p>
            <a:endParaRPr lang="en-US" sz="5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spc="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TRACKING YOUR SCREEN TIME</a:t>
            </a:r>
            <a:r>
              <a:rPr lang="en-US" sz="2400" spc="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6" name="Oval 5"/>
          <p:cNvSpPr/>
          <p:nvPr/>
        </p:nvSpPr>
        <p:spPr>
          <a:xfrm>
            <a:off x="2900680" y="3568700"/>
            <a:ext cx="1277620" cy="1277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4545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2375852" y="572870"/>
            <a:ext cx="1849438" cy="1450340"/>
          </a:xfrm>
          <a:prstGeom prst="roundRect">
            <a:avLst>
              <a:gd name="adj" fmla="val 24992"/>
            </a:avLst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Rounded Rectangle 30"/>
          <p:cNvSpPr/>
          <p:nvPr/>
        </p:nvSpPr>
        <p:spPr>
          <a:xfrm>
            <a:off x="821216" y="572870"/>
            <a:ext cx="1494472" cy="1450340"/>
          </a:xfrm>
          <a:prstGeom prst="roundRect">
            <a:avLst>
              <a:gd name="adj" fmla="val 2499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9: Importance of Tracking Your Screen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923F4-20B5-4A2F-A5A3-DFD649DF87CD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graphicFrame>
        <p:nvGraphicFramePr>
          <p:cNvPr id="9" name="Google Shape;146;p10"/>
          <p:cNvGraphicFramePr/>
          <p:nvPr>
            <p:extLst>
              <p:ext uri="{D42A27DB-BD31-4B8C-83A1-F6EECF244321}">
                <p14:modId xmlns:p14="http://schemas.microsoft.com/office/powerpoint/2010/main" val="3690676567"/>
              </p:ext>
            </p:extLst>
          </p:nvPr>
        </p:nvGraphicFramePr>
        <p:xfrm>
          <a:off x="821215" y="1505217"/>
          <a:ext cx="10549571" cy="47807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14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0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24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85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63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11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2907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006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Tuesday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003D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Wednesday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25" marB="45725" anchor="ctr">
                    <a:solidFill>
                      <a:srgbClr val="006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Thursday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003D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Friday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006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Saturday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003D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Sunday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0064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55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Drink 1L of water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everyday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☺</a:t>
                      </a:r>
                      <a:endParaRPr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☺</a:t>
                      </a:r>
                      <a:endParaRPr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☹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☺</a:t>
                      </a:r>
                      <a:endParaRPr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☺</a:t>
                      </a:r>
                      <a:endParaRPr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☹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☺</a:t>
                      </a:r>
                      <a:endParaRPr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04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 for a 30 minute walk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91450" marT="45725" marB="457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times a week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0" marT="45725" marB="457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 math for 1 hour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times a week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98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Spend family time 1 hour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91450" marT="45725" marB="457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days a week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0" marT="45725" marB="457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282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 games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more than 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hour, 4 days a week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mins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☺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☺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F9CF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☺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F9CF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mins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☺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☺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solidFill>
                      <a:srgbClr val="F9CF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hours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☹</a:t>
                      </a:r>
                      <a:endParaRPr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hours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☹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53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Eat vegetables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91450" marT="216000" marB="216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 day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0" marT="216000" marB="2160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6" name="Freeform 20"/>
          <p:cNvSpPr>
            <a:spLocks noEditPoints="1"/>
          </p:cNvSpPr>
          <p:nvPr/>
        </p:nvSpPr>
        <p:spPr bwMode="auto">
          <a:xfrm>
            <a:off x="2948808" y="728330"/>
            <a:ext cx="680374" cy="680374"/>
          </a:xfrm>
          <a:custGeom>
            <a:avLst/>
            <a:gdLst>
              <a:gd name="T0" fmla="*/ 2861 w 3428"/>
              <a:gd name="T1" fmla="*/ 40 h 3417"/>
              <a:gd name="T2" fmla="*/ 2938 w 3428"/>
              <a:gd name="T3" fmla="*/ 469 h 3417"/>
              <a:gd name="T4" fmla="*/ 3363 w 3428"/>
              <a:gd name="T5" fmla="*/ 544 h 3417"/>
              <a:gd name="T6" fmla="*/ 3384 w 3428"/>
              <a:gd name="T7" fmla="*/ 553 h 3417"/>
              <a:gd name="T8" fmla="*/ 2567 w 3428"/>
              <a:gd name="T9" fmla="*/ 2991 h 3417"/>
              <a:gd name="T10" fmla="*/ 450 w 3428"/>
              <a:gd name="T11" fmla="*/ 811 h 3417"/>
              <a:gd name="T12" fmla="*/ 2371 w 3428"/>
              <a:gd name="T13" fmla="*/ 956 h 3417"/>
              <a:gd name="T14" fmla="*/ 2472 w 3428"/>
              <a:gd name="T15" fmla="*/ 830 h 3417"/>
              <a:gd name="T16" fmla="*/ 2380 w 3428"/>
              <a:gd name="T17" fmla="*/ 500 h 3417"/>
              <a:gd name="T18" fmla="*/ 294 w 3428"/>
              <a:gd name="T19" fmla="*/ 1985 h 3417"/>
              <a:gd name="T20" fmla="*/ 2688 w 3428"/>
              <a:gd name="T21" fmla="*/ 2723 h 3417"/>
              <a:gd name="T22" fmla="*/ 2917 w 3428"/>
              <a:gd name="T23" fmla="*/ 1038 h 3417"/>
              <a:gd name="T24" fmla="*/ 2574 w 3428"/>
              <a:gd name="T25" fmla="*/ 943 h 3417"/>
              <a:gd name="T26" fmla="*/ 2459 w 3428"/>
              <a:gd name="T27" fmla="*/ 1045 h 3417"/>
              <a:gd name="T28" fmla="*/ 956 w 3428"/>
              <a:gd name="T29" fmla="*/ 2463 h 3417"/>
              <a:gd name="T30" fmla="*/ 2371 w 3428"/>
              <a:gd name="T31" fmla="*/ 956 h 3417"/>
              <a:gd name="T32" fmla="*/ 1033 w 3428"/>
              <a:gd name="T33" fmla="*/ 1097 h 3417"/>
              <a:gd name="T34" fmla="*/ 2393 w 3428"/>
              <a:gd name="T35" fmla="*/ 2300 h 3417"/>
              <a:gd name="T36" fmla="*/ 2048 w 3428"/>
              <a:gd name="T37" fmla="*/ 1453 h 3417"/>
              <a:gd name="T38" fmla="*/ 1379 w 3428"/>
              <a:gd name="T39" fmla="*/ 2070 h 3417"/>
              <a:gd name="T40" fmla="*/ 1568 w 3428"/>
              <a:gd name="T41" fmla="*/ 1288 h 3417"/>
              <a:gd name="T42" fmla="*/ 2278 w 3428"/>
              <a:gd name="T43" fmla="*/ 1044 h 3417"/>
              <a:gd name="T44" fmla="*/ 1640 w 3428"/>
              <a:gd name="T45" fmla="*/ 1679 h 3417"/>
              <a:gd name="T46" fmla="*/ 1421 w 3428"/>
              <a:gd name="T47" fmla="*/ 1529 h 3417"/>
              <a:gd name="T48" fmla="*/ 1935 w 3428"/>
              <a:gd name="T49" fmla="*/ 1948 h 3417"/>
              <a:gd name="T50" fmla="*/ 1733 w 3428"/>
              <a:gd name="T51" fmla="*/ 1772 h 3417"/>
              <a:gd name="T52" fmla="*/ 2773 w 3428"/>
              <a:gd name="T53" fmla="*/ 301 h 3417"/>
              <a:gd name="T54" fmla="*/ 2537 w 3428"/>
              <a:gd name="T55" fmla="*/ 556 h 3417"/>
              <a:gd name="T56" fmla="*/ 2613 w 3428"/>
              <a:gd name="T57" fmla="*/ 824 h 3417"/>
              <a:gd name="T58" fmla="*/ 2884 w 3428"/>
              <a:gd name="T59" fmla="*/ 873 h 3417"/>
              <a:gd name="T60" fmla="*/ 3120 w 3428"/>
              <a:gd name="T61" fmla="*/ 638 h 3417"/>
              <a:gd name="T62" fmla="*/ 2853 w 3428"/>
              <a:gd name="T63" fmla="*/ 601 h 3417"/>
              <a:gd name="T64" fmla="*/ 2780 w 3428"/>
              <a:gd name="T65" fmla="*/ 297 h 3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428" h="3417">
                <a:moveTo>
                  <a:pt x="2479" y="413"/>
                </a:moveTo>
                <a:cubicBezTo>
                  <a:pt x="2607" y="288"/>
                  <a:pt x="2734" y="164"/>
                  <a:pt x="2861" y="40"/>
                </a:cubicBezTo>
                <a:cubicBezTo>
                  <a:pt x="2871" y="98"/>
                  <a:pt x="2882" y="158"/>
                  <a:pt x="2893" y="217"/>
                </a:cubicBezTo>
                <a:cubicBezTo>
                  <a:pt x="2908" y="301"/>
                  <a:pt x="2923" y="385"/>
                  <a:pt x="2938" y="469"/>
                </a:cubicBezTo>
                <a:cubicBezTo>
                  <a:pt x="2941" y="481"/>
                  <a:pt x="2944" y="487"/>
                  <a:pt x="2959" y="489"/>
                </a:cubicBezTo>
                <a:cubicBezTo>
                  <a:pt x="3094" y="507"/>
                  <a:pt x="3228" y="526"/>
                  <a:pt x="3363" y="544"/>
                </a:cubicBezTo>
                <a:cubicBezTo>
                  <a:pt x="3369" y="545"/>
                  <a:pt x="3374" y="546"/>
                  <a:pt x="3380" y="547"/>
                </a:cubicBezTo>
                <a:cubicBezTo>
                  <a:pt x="3381" y="549"/>
                  <a:pt x="3383" y="551"/>
                  <a:pt x="3384" y="553"/>
                </a:cubicBezTo>
                <a:cubicBezTo>
                  <a:pt x="3255" y="678"/>
                  <a:pt x="3126" y="803"/>
                  <a:pt x="2999" y="927"/>
                </a:cubicBezTo>
                <a:cubicBezTo>
                  <a:pt x="3428" y="1631"/>
                  <a:pt x="3223" y="2531"/>
                  <a:pt x="2567" y="2991"/>
                </a:cubicBezTo>
                <a:cubicBezTo>
                  <a:pt x="1959" y="3417"/>
                  <a:pt x="1126" y="3351"/>
                  <a:pt x="594" y="2814"/>
                </a:cubicBezTo>
                <a:cubicBezTo>
                  <a:pt x="50" y="2266"/>
                  <a:pt x="0" y="1415"/>
                  <a:pt x="450" y="811"/>
                </a:cubicBezTo>
                <a:cubicBezTo>
                  <a:pt x="924" y="176"/>
                  <a:pt x="1806" y="0"/>
                  <a:pt x="2479" y="413"/>
                </a:cubicBezTo>
                <a:close/>
                <a:moveTo>
                  <a:pt x="2371" y="956"/>
                </a:moveTo>
                <a:cubicBezTo>
                  <a:pt x="2402" y="925"/>
                  <a:pt x="2431" y="894"/>
                  <a:pt x="2462" y="865"/>
                </a:cubicBezTo>
                <a:cubicBezTo>
                  <a:pt x="2473" y="854"/>
                  <a:pt x="2476" y="845"/>
                  <a:pt x="2472" y="830"/>
                </a:cubicBezTo>
                <a:cubicBezTo>
                  <a:pt x="2448" y="730"/>
                  <a:pt x="2425" y="630"/>
                  <a:pt x="2402" y="530"/>
                </a:cubicBezTo>
                <a:cubicBezTo>
                  <a:pt x="2399" y="516"/>
                  <a:pt x="2393" y="507"/>
                  <a:pt x="2380" y="500"/>
                </a:cubicBezTo>
                <a:cubicBezTo>
                  <a:pt x="2063" y="323"/>
                  <a:pt x="1726" y="273"/>
                  <a:pt x="1372" y="352"/>
                </a:cubicBezTo>
                <a:cubicBezTo>
                  <a:pt x="637" y="515"/>
                  <a:pt x="156" y="1245"/>
                  <a:pt x="294" y="1985"/>
                </a:cubicBezTo>
                <a:cubicBezTo>
                  <a:pt x="432" y="2722"/>
                  <a:pt x="1116" y="3225"/>
                  <a:pt x="1858" y="3133"/>
                </a:cubicBezTo>
                <a:cubicBezTo>
                  <a:pt x="2182" y="3092"/>
                  <a:pt x="2461" y="2957"/>
                  <a:pt x="2688" y="2723"/>
                </a:cubicBezTo>
                <a:cubicBezTo>
                  <a:pt x="3019" y="2383"/>
                  <a:pt x="3148" y="1973"/>
                  <a:pt x="3080" y="1503"/>
                </a:cubicBezTo>
                <a:cubicBezTo>
                  <a:pt x="3056" y="1338"/>
                  <a:pt x="2999" y="1183"/>
                  <a:pt x="2917" y="1038"/>
                </a:cubicBezTo>
                <a:cubicBezTo>
                  <a:pt x="2913" y="1031"/>
                  <a:pt x="2906" y="1022"/>
                  <a:pt x="2898" y="1020"/>
                </a:cubicBezTo>
                <a:cubicBezTo>
                  <a:pt x="2790" y="994"/>
                  <a:pt x="2682" y="969"/>
                  <a:pt x="2574" y="943"/>
                </a:cubicBezTo>
                <a:cubicBezTo>
                  <a:pt x="2569" y="942"/>
                  <a:pt x="2562" y="942"/>
                  <a:pt x="2559" y="945"/>
                </a:cubicBezTo>
                <a:cubicBezTo>
                  <a:pt x="2526" y="978"/>
                  <a:pt x="2493" y="1012"/>
                  <a:pt x="2459" y="1045"/>
                </a:cubicBezTo>
                <a:cubicBezTo>
                  <a:pt x="2847" y="1485"/>
                  <a:pt x="2790" y="2138"/>
                  <a:pt x="2366" y="2509"/>
                </a:cubicBezTo>
                <a:cubicBezTo>
                  <a:pt x="1956" y="2866"/>
                  <a:pt x="1341" y="2847"/>
                  <a:pt x="956" y="2463"/>
                </a:cubicBezTo>
                <a:cubicBezTo>
                  <a:pt x="570" y="2079"/>
                  <a:pt x="547" y="1466"/>
                  <a:pt x="901" y="1055"/>
                </a:cubicBezTo>
                <a:cubicBezTo>
                  <a:pt x="1273" y="625"/>
                  <a:pt x="1930" y="567"/>
                  <a:pt x="2371" y="956"/>
                </a:cubicBezTo>
                <a:close/>
                <a:moveTo>
                  <a:pt x="2278" y="1044"/>
                </a:moveTo>
                <a:cubicBezTo>
                  <a:pt x="1946" y="745"/>
                  <a:pt x="1391" y="729"/>
                  <a:pt x="1033" y="1097"/>
                </a:cubicBezTo>
                <a:cubicBezTo>
                  <a:pt x="671" y="1469"/>
                  <a:pt x="694" y="2065"/>
                  <a:pt x="1082" y="2410"/>
                </a:cubicBezTo>
                <a:cubicBezTo>
                  <a:pt x="1470" y="2755"/>
                  <a:pt x="2066" y="2706"/>
                  <a:pt x="2393" y="2300"/>
                </a:cubicBezTo>
                <a:cubicBezTo>
                  <a:pt x="2704" y="1913"/>
                  <a:pt x="2622" y="1405"/>
                  <a:pt x="2369" y="1137"/>
                </a:cubicBezTo>
                <a:cubicBezTo>
                  <a:pt x="2262" y="1242"/>
                  <a:pt x="2154" y="1348"/>
                  <a:pt x="2048" y="1453"/>
                </a:cubicBezTo>
                <a:cubicBezTo>
                  <a:pt x="2204" y="1664"/>
                  <a:pt x="2155" y="1931"/>
                  <a:pt x="1981" y="2078"/>
                </a:cubicBezTo>
                <a:cubicBezTo>
                  <a:pt x="1807" y="2227"/>
                  <a:pt x="1551" y="2223"/>
                  <a:pt x="1379" y="2070"/>
                </a:cubicBezTo>
                <a:cubicBezTo>
                  <a:pt x="1210" y="1918"/>
                  <a:pt x="1178" y="1663"/>
                  <a:pt x="1306" y="1474"/>
                </a:cubicBezTo>
                <a:cubicBezTo>
                  <a:pt x="1370" y="1380"/>
                  <a:pt x="1458" y="1317"/>
                  <a:pt x="1568" y="1288"/>
                </a:cubicBezTo>
                <a:cubicBezTo>
                  <a:pt x="1710" y="1251"/>
                  <a:pt x="1841" y="1280"/>
                  <a:pt x="1958" y="1365"/>
                </a:cubicBezTo>
                <a:cubicBezTo>
                  <a:pt x="2065" y="1257"/>
                  <a:pt x="2171" y="1151"/>
                  <a:pt x="2278" y="1044"/>
                </a:cubicBezTo>
                <a:close/>
                <a:moveTo>
                  <a:pt x="1733" y="1772"/>
                </a:moveTo>
                <a:cubicBezTo>
                  <a:pt x="1702" y="1741"/>
                  <a:pt x="1673" y="1712"/>
                  <a:pt x="1640" y="1679"/>
                </a:cubicBezTo>
                <a:cubicBezTo>
                  <a:pt x="1715" y="1605"/>
                  <a:pt x="1791" y="1529"/>
                  <a:pt x="1868" y="1454"/>
                </a:cubicBezTo>
                <a:cubicBezTo>
                  <a:pt x="1730" y="1355"/>
                  <a:pt x="1528" y="1389"/>
                  <a:pt x="1421" y="1529"/>
                </a:cubicBezTo>
                <a:cubicBezTo>
                  <a:pt x="1313" y="1671"/>
                  <a:pt x="1336" y="1873"/>
                  <a:pt x="1475" y="1986"/>
                </a:cubicBezTo>
                <a:cubicBezTo>
                  <a:pt x="1613" y="2100"/>
                  <a:pt x="1816" y="2084"/>
                  <a:pt x="1935" y="1948"/>
                </a:cubicBezTo>
                <a:cubicBezTo>
                  <a:pt x="2056" y="1810"/>
                  <a:pt x="2025" y="1627"/>
                  <a:pt x="1958" y="1546"/>
                </a:cubicBezTo>
                <a:cubicBezTo>
                  <a:pt x="1882" y="1622"/>
                  <a:pt x="1807" y="1697"/>
                  <a:pt x="1733" y="1772"/>
                </a:cubicBezTo>
                <a:close/>
                <a:moveTo>
                  <a:pt x="2780" y="297"/>
                </a:moveTo>
                <a:cubicBezTo>
                  <a:pt x="2777" y="299"/>
                  <a:pt x="2775" y="299"/>
                  <a:pt x="2773" y="301"/>
                </a:cubicBezTo>
                <a:cubicBezTo>
                  <a:pt x="2696" y="379"/>
                  <a:pt x="2618" y="457"/>
                  <a:pt x="2541" y="535"/>
                </a:cubicBezTo>
                <a:cubicBezTo>
                  <a:pt x="2537" y="539"/>
                  <a:pt x="2536" y="549"/>
                  <a:pt x="2537" y="556"/>
                </a:cubicBezTo>
                <a:cubicBezTo>
                  <a:pt x="2556" y="639"/>
                  <a:pt x="2575" y="722"/>
                  <a:pt x="2594" y="805"/>
                </a:cubicBezTo>
                <a:cubicBezTo>
                  <a:pt x="2597" y="816"/>
                  <a:pt x="2602" y="821"/>
                  <a:pt x="2613" y="824"/>
                </a:cubicBezTo>
                <a:cubicBezTo>
                  <a:pt x="2695" y="843"/>
                  <a:pt x="2777" y="862"/>
                  <a:pt x="2858" y="881"/>
                </a:cubicBezTo>
                <a:cubicBezTo>
                  <a:pt x="2870" y="884"/>
                  <a:pt x="2876" y="881"/>
                  <a:pt x="2884" y="873"/>
                </a:cubicBezTo>
                <a:cubicBezTo>
                  <a:pt x="2950" y="806"/>
                  <a:pt x="3017" y="739"/>
                  <a:pt x="3084" y="672"/>
                </a:cubicBezTo>
                <a:cubicBezTo>
                  <a:pt x="3094" y="661"/>
                  <a:pt x="3106" y="651"/>
                  <a:pt x="3120" y="638"/>
                </a:cubicBezTo>
                <a:cubicBezTo>
                  <a:pt x="3110" y="637"/>
                  <a:pt x="3107" y="636"/>
                  <a:pt x="3104" y="635"/>
                </a:cubicBezTo>
                <a:cubicBezTo>
                  <a:pt x="3020" y="624"/>
                  <a:pt x="2937" y="612"/>
                  <a:pt x="2853" y="601"/>
                </a:cubicBezTo>
                <a:cubicBezTo>
                  <a:pt x="2840" y="600"/>
                  <a:pt x="2834" y="596"/>
                  <a:pt x="2832" y="582"/>
                </a:cubicBezTo>
                <a:cubicBezTo>
                  <a:pt x="2815" y="487"/>
                  <a:pt x="2798" y="393"/>
                  <a:pt x="2780" y="29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43" name="Group 42"/>
          <p:cNvGrpSpPr/>
          <p:nvPr/>
        </p:nvGrpSpPr>
        <p:grpSpPr>
          <a:xfrm>
            <a:off x="1277973" y="768328"/>
            <a:ext cx="644455" cy="646568"/>
            <a:chOff x="-539750" y="-582613"/>
            <a:chExt cx="484188" cy="485776"/>
          </a:xfrm>
        </p:grpSpPr>
        <p:sp>
          <p:nvSpPr>
            <p:cNvPr id="37" name="Freeform 21"/>
            <p:cNvSpPr>
              <a:spLocks noEditPoints="1"/>
            </p:cNvSpPr>
            <p:nvPr/>
          </p:nvSpPr>
          <p:spPr bwMode="auto">
            <a:xfrm>
              <a:off x="-473075" y="-514350"/>
              <a:ext cx="349250" cy="349250"/>
            </a:xfrm>
            <a:custGeom>
              <a:avLst/>
              <a:gdLst>
                <a:gd name="T0" fmla="*/ 1688 w 2334"/>
                <a:gd name="T1" fmla="*/ 1790 h 2334"/>
                <a:gd name="T2" fmla="*/ 270 w 2334"/>
                <a:gd name="T3" fmla="*/ 2164 h 2334"/>
                <a:gd name="T4" fmla="*/ 406 w 2334"/>
                <a:gd name="T5" fmla="*/ 2146 h 2334"/>
                <a:gd name="T6" fmla="*/ 419 w 2334"/>
                <a:gd name="T7" fmla="*/ 2279 h 2334"/>
                <a:gd name="T8" fmla="*/ 8 w 2334"/>
                <a:gd name="T9" fmla="*/ 2245 h 2334"/>
                <a:gd name="T10" fmla="*/ 55 w 2334"/>
                <a:gd name="T11" fmla="*/ 1918 h 2334"/>
                <a:gd name="T12" fmla="*/ 188 w 2334"/>
                <a:gd name="T13" fmla="*/ 1933 h 2334"/>
                <a:gd name="T14" fmla="*/ 171 w 2334"/>
                <a:gd name="T15" fmla="*/ 2061 h 2334"/>
                <a:gd name="T16" fmla="*/ 545 w 2334"/>
                <a:gd name="T17" fmla="*/ 647 h 2334"/>
                <a:gd name="T18" fmla="*/ 185 w 2334"/>
                <a:gd name="T19" fmla="*/ 375 h 2334"/>
                <a:gd name="T20" fmla="*/ 127 w 2334"/>
                <a:gd name="T21" fmla="*/ 474 h 2334"/>
                <a:gd name="T22" fmla="*/ 11 w 2334"/>
                <a:gd name="T23" fmla="*/ 113 h 2334"/>
                <a:gd name="T24" fmla="*/ 94 w 2334"/>
                <a:gd name="T25" fmla="*/ 8 h 2334"/>
                <a:gd name="T26" fmla="*/ 413 w 2334"/>
                <a:gd name="T27" fmla="*/ 54 h 2334"/>
                <a:gd name="T28" fmla="*/ 396 w 2334"/>
                <a:gd name="T29" fmla="*/ 187 h 2334"/>
                <a:gd name="T30" fmla="*/ 650 w 2334"/>
                <a:gd name="T31" fmla="*/ 546 h 2334"/>
                <a:gd name="T32" fmla="*/ 2061 w 2334"/>
                <a:gd name="T33" fmla="*/ 170 h 2334"/>
                <a:gd name="T34" fmla="*/ 1929 w 2334"/>
                <a:gd name="T35" fmla="*/ 188 h 2334"/>
                <a:gd name="T36" fmla="*/ 1917 w 2334"/>
                <a:gd name="T37" fmla="*/ 55 h 2334"/>
                <a:gd name="T38" fmla="*/ 2243 w 2334"/>
                <a:gd name="T39" fmla="*/ 8 h 2334"/>
                <a:gd name="T40" fmla="*/ 2280 w 2334"/>
                <a:gd name="T41" fmla="*/ 413 h 2334"/>
                <a:gd name="T42" fmla="*/ 2146 w 2334"/>
                <a:gd name="T43" fmla="*/ 396 h 2334"/>
                <a:gd name="T44" fmla="*/ 2163 w 2334"/>
                <a:gd name="T45" fmla="*/ 275 h 2334"/>
                <a:gd name="T46" fmla="*/ 1793 w 2334"/>
                <a:gd name="T47" fmla="*/ 657 h 2334"/>
                <a:gd name="T48" fmla="*/ 1908 w 2334"/>
                <a:gd name="T49" fmla="*/ 1109 h 2334"/>
                <a:gd name="T50" fmla="*/ 1590 w 2334"/>
                <a:gd name="T51" fmla="*/ 644 h 2334"/>
                <a:gd name="T52" fmla="*/ 679 w 2334"/>
                <a:gd name="T53" fmla="*/ 1628 h 2334"/>
                <a:gd name="T54" fmla="*/ 696 w 2334"/>
                <a:gd name="T55" fmla="*/ 1639 h 2334"/>
                <a:gd name="T56" fmla="*/ 739 w 2334"/>
                <a:gd name="T57" fmla="*/ 1406 h 2334"/>
                <a:gd name="T58" fmla="*/ 933 w 2334"/>
                <a:gd name="T59" fmla="*/ 1248 h 2334"/>
                <a:gd name="T60" fmla="*/ 931 w 2334"/>
                <a:gd name="T61" fmla="*/ 822 h 2334"/>
                <a:gd name="T62" fmla="*/ 1438 w 2334"/>
                <a:gd name="T63" fmla="*/ 885 h 2334"/>
                <a:gd name="T64" fmla="*/ 1400 w 2334"/>
                <a:gd name="T65" fmla="*/ 1248 h 2334"/>
                <a:gd name="T66" fmla="*/ 1637 w 2334"/>
                <a:gd name="T67" fmla="*/ 1646 h 2334"/>
                <a:gd name="T68" fmla="*/ 1804 w 2334"/>
                <a:gd name="T69" fmla="*/ 1493 h 2334"/>
                <a:gd name="T70" fmla="*/ 1797 w 2334"/>
                <a:gd name="T71" fmla="*/ 1672 h 2334"/>
                <a:gd name="T72" fmla="*/ 2164 w 2334"/>
                <a:gd name="T73" fmla="*/ 2064 h 2334"/>
                <a:gd name="T74" fmla="*/ 2146 w 2334"/>
                <a:gd name="T75" fmla="*/ 1930 h 2334"/>
                <a:gd name="T76" fmla="*/ 2279 w 2334"/>
                <a:gd name="T77" fmla="*/ 1917 h 2334"/>
                <a:gd name="T78" fmla="*/ 2326 w 2334"/>
                <a:gd name="T79" fmla="*/ 2246 h 2334"/>
                <a:gd name="T80" fmla="*/ 1920 w 2334"/>
                <a:gd name="T81" fmla="*/ 2280 h 2334"/>
                <a:gd name="T82" fmla="*/ 1937 w 2334"/>
                <a:gd name="T83" fmla="*/ 2147 h 2334"/>
                <a:gd name="T84" fmla="*/ 2061 w 2334"/>
                <a:gd name="T85" fmla="*/ 2163 h 2334"/>
                <a:gd name="T86" fmla="*/ 1034 w 2334"/>
                <a:gd name="T87" fmla="*/ 1369 h 2334"/>
                <a:gd name="T88" fmla="*/ 832 w 2334"/>
                <a:gd name="T89" fmla="*/ 1740 h 2334"/>
                <a:gd name="T90" fmla="*/ 1487 w 2334"/>
                <a:gd name="T91" fmla="*/ 1758 h 2334"/>
                <a:gd name="T92" fmla="*/ 1503 w 2334"/>
                <a:gd name="T93" fmla="*/ 1574 h 2334"/>
                <a:gd name="T94" fmla="*/ 1168 w 2334"/>
                <a:gd name="T95" fmla="*/ 1369 h 2334"/>
                <a:gd name="T96" fmla="*/ 1276 w 2334"/>
                <a:gd name="T97" fmla="*/ 880 h 2334"/>
                <a:gd name="T98" fmla="*/ 1072 w 2334"/>
                <a:gd name="T99" fmla="*/ 1199 h 2334"/>
                <a:gd name="T100" fmla="*/ 1335 w 2334"/>
                <a:gd name="T101" fmla="*/ 1033 h 2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34" h="2334">
                  <a:moveTo>
                    <a:pt x="2061" y="2163"/>
                  </a:moveTo>
                  <a:cubicBezTo>
                    <a:pt x="1936" y="2038"/>
                    <a:pt x="1811" y="1913"/>
                    <a:pt x="1688" y="1790"/>
                  </a:cubicBezTo>
                  <a:cubicBezTo>
                    <a:pt x="1341" y="2037"/>
                    <a:pt x="994" y="2039"/>
                    <a:pt x="646" y="1788"/>
                  </a:cubicBezTo>
                  <a:cubicBezTo>
                    <a:pt x="522" y="1911"/>
                    <a:pt x="397" y="2037"/>
                    <a:pt x="270" y="2164"/>
                  </a:cubicBezTo>
                  <a:cubicBezTo>
                    <a:pt x="306" y="2159"/>
                    <a:pt x="340" y="2154"/>
                    <a:pt x="374" y="2149"/>
                  </a:cubicBezTo>
                  <a:cubicBezTo>
                    <a:pt x="385" y="2148"/>
                    <a:pt x="396" y="2146"/>
                    <a:pt x="406" y="2146"/>
                  </a:cubicBezTo>
                  <a:cubicBezTo>
                    <a:pt x="442" y="2146"/>
                    <a:pt x="471" y="2172"/>
                    <a:pt x="474" y="2208"/>
                  </a:cubicBezTo>
                  <a:cubicBezTo>
                    <a:pt x="477" y="2241"/>
                    <a:pt x="453" y="2274"/>
                    <a:pt x="419" y="2279"/>
                  </a:cubicBezTo>
                  <a:cubicBezTo>
                    <a:pt x="307" y="2295"/>
                    <a:pt x="196" y="2312"/>
                    <a:pt x="84" y="2327"/>
                  </a:cubicBezTo>
                  <a:cubicBezTo>
                    <a:pt x="35" y="2333"/>
                    <a:pt x="1" y="2296"/>
                    <a:pt x="8" y="2245"/>
                  </a:cubicBezTo>
                  <a:cubicBezTo>
                    <a:pt x="20" y="2158"/>
                    <a:pt x="32" y="2072"/>
                    <a:pt x="45" y="1986"/>
                  </a:cubicBezTo>
                  <a:cubicBezTo>
                    <a:pt x="48" y="1963"/>
                    <a:pt x="51" y="1941"/>
                    <a:pt x="55" y="1918"/>
                  </a:cubicBezTo>
                  <a:cubicBezTo>
                    <a:pt x="60" y="1882"/>
                    <a:pt x="92" y="1857"/>
                    <a:pt x="126" y="1860"/>
                  </a:cubicBezTo>
                  <a:cubicBezTo>
                    <a:pt x="164" y="1864"/>
                    <a:pt x="191" y="1894"/>
                    <a:pt x="188" y="1933"/>
                  </a:cubicBezTo>
                  <a:cubicBezTo>
                    <a:pt x="185" y="1969"/>
                    <a:pt x="178" y="2005"/>
                    <a:pt x="173" y="2041"/>
                  </a:cubicBezTo>
                  <a:cubicBezTo>
                    <a:pt x="172" y="2049"/>
                    <a:pt x="171" y="2056"/>
                    <a:pt x="171" y="2061"/>
                  </a:cubicBezTo>
                  <a:cubicBezTo>
                    <a:pt x="295" y="1936"/>
                    <a:pt x="420" y="1811"/>
                    <a:pt x="545" y="1687"/>
                  </a:cubicBezTo>
                  <a:cubicBezTo>
                    <a:pt x="296" y="1342"/>
                    <a:pt x="295" y="994"/>
                    <a:pt x="545" y="647"/>
                  </a:cubicBezTo>
                  <a:cubicBezTo>
                    <a:pt x="422" y="523"/>
                    <a:pt x="296" y="398"/>
                    <a:pt x="170" y="272"/>
                  </a:cubicBezTo>
                  <a:cubicBezTo>
                    <a:pt x="175" y="306"/>
                    <a:pt x="180" y="341"/>
                    <a:pt x="185" y="375"/>
                  </a:cubicBezTo>
                  <a:cubicBezTo>
                    <a:pt x="186" y="384"/>
                    <a:pt x="188" y="392"/>
                    <a:pt x="188" y="401"/>
                  </a:cubicBezTo>
                  <a:cubicBezTo>
                    <a:pt x="190" y="440"/>
                    <a:pt x="164" y="470"/>
                    <a:pt x="127" y="474"/>
                  </a:cubicBezTo>
                  <a:cubicBezTo>
                    <a:pt x="92" y="477"/>
                    <a:pt x="60" y="452"/>
                    <a:pt x="55" y="416"/>
                  </a:cubicBezTo>
                  <a:cubicBezTo>
                    <a:pt x="40" y="315"/>
                    <a:pt x="26" y="214"/>
                    <a:pt x="11" y="113"/>
                  </a:cubicBezTo>
                  <a:cubicBezTo>
                    <a:pt x="10" y="107"/>
                    <a:pt x="9" y="100"/>
                    <a:pt x="8" y="93"/>
                  </a:cubicBezTo>
                  <a:cubicBezTo>
                    <a:pt x="0" y="35"/>
                    <a:pt x="36" y="0"/>
                    <a:pt x="94" y="8"/>
                  </a:cubicBezTo>
                  <a:cubicBezTo>
                    <a:pt x="129" y="13"/>
                    <a:pt x="164" y="18"/>
                    <a:pt x="199" y="23"/>
                  </a:cubicBezTo>
                  <a:cubicBezTo>
                    <a:pt x="270" y="34"/>
                    <a:pt x="341" y="44"/>
                    <a:pt x="413" y="54"/>
                  </a:cubicBezTo>
                  <a:cubicBezTo>
                    <a:pt x="452" y="60"/>
                    <a:pt x="478" y="92"/>
                    <a:pt x="474" y="127"/>
                  </a:cubicBezTo>
                  <a:cubicBezTo>
                    <a:pt x="469" y="167"/>
                    <a:pt x="438" y="192"/>
                    <a:pt x="396" y="187"/>
                  </a:cubicBezTo>
                  <a:cubicBezTo>
                    <a:pt x="355" y="183"/>
                    <a:pt x="313" y="176"/>
                    <a:pt x="275" y="171"/>
                  </a:cubicBezTo>
                  <a:cubicBezTo>
                    <a:pt x="399" y="295"/>
                    <a:pt x="524" y="420"/>
                    <a:pt x="650" y="546"/>
                  </a:cubicBezTo>
                  <a:cubicBezTo>
                    <a:pt x="944" y="292"/>
                    <a:pt x="1405" y="303"/>
                    <a:pt x="1686" y="546"/>
                  </a:cubicBezTo>
                  <a:cubicBezTo>
                    <a:pt x="1811" y="421"/>
                    <a:pt x="1936" y="295"/>
                    <a:pt x="2061" y="170"/>
                  </a:cubicBezTo>
                  <a:cubicBezTo>
                    <a:pt x="2028" y="175"/>
                    <a:pt x="1993" y="180"/>
                    <a:pt x="1958" y="185"/>
                  </a:cubicBezTo>
                  <a:cubicBezTo>
                    <a:pt x="1949" y="186"/>
                    <a:pt x="1939" y="188"/>
                    <a:pt x="1929" y="188"/>
                  </a:cubicBezTo>
                  <a:cubicBezTo>
                    <a:pt x="1892" y="189"/>
                    <a:pt x="1863" y="162"/>
                    <a:pt x="1860" y="126"/>
                  </a:cubicBezTo>
                  <a:cubicBezTo>
                    <a:pt x="1857" y="92"/>
                    <a:pt x="1882" y="60"/>
                    <a:pt x="1917" y="55"/>
                  </a:cubicBezTo>
                  <a:cubicBezTo>
                    <a:pt x="2000" y="43"/>
                    <a:pt x="2083" y="31"/>
                    <a:pt x="2166" y="19"/>
                  </a:cubicBezTo>
                  <a:cubicBezTo>
                    <a:pt x="2191" y="15"/>
                    <a:pt x="2217" y="11"/>
                    <a:pt x="2243" y="8"/>
                  </a:cubicBezTo>
                  <a:cubicBezTo>
                    <a:pt x="2298" y="0"/>
                    <a:pt x="2334" y="36"/>
                    <a:pt x="2326" y="91"/>
                  </a:cubicBezTo>
                  <a:cubicBezTo>
                    <a:pt x="2311" y="198"/>
                    <a:pt x="2295" y="305"/>
                    <a:pt x="2280" y="413"/>
                  </a:cubicBezTo>
                  <a:cubicBezTo>
                    <a:pt x="2274" y="452"/>
                    <a:pt x="2242" y="478"/>
                    <a:pt x="2206" y="474"/>
                  </a:cubicBezTo>
                  <a:cubicBezTo>
                    <a:pt x="2167" y="469"/>
                    <a:pt x="2142" y="438"/>
                    <a:pt x="2146" y="396"/>
                  </a:cubicBezTo>
                  <a:cubicBezTo>
                    <a:pt x="2149" y="375"/>
                    <a:pt x="2152" y="354"/>
                    <a:pt x="2155" y="333"/>
                  </a:cubicBezTo>
                  <a:cubicBezTo>
                    <a:pt x="2158" y="312"/>
                    <a:pt x="2161" y="292"/>
                    <a:pt x="2163" y="275"/>
                  </a:cubicBezTo>
                  <a:cubicBezTo>
                    <a:pt x="2040" y="398"/>
                    <a:pt x="1915" y="523"/>
                    <a:pt x="1788" y="650"/>
                  </a:cubicBezTo>
                  <a:cubicBezTo>
                    <a:pt x="1788" y="649"/>
                    <a:pt x="1790" y="653"/>
                    <a:pt x="1793" y="657"/>
                  </a:cubicBezTo>
                  <a:cubicBezTo>
                    <a:pt x="1879" y="763"/>
                    <a:pt x="1935" y="884"/>
                    <a:pt x="1960" y="1019"/>
                  </a:cubicBezTo>
                  <a:cubicBezTo>
                    <a:pt x="1969" y="1066"/>
                    <a:pt x="1949" y="1101"/>
                    <a:pt x="1908" y="1109"/>
                  </a:cubicBezTo>
                  <a:cubicBezTo>
                    <a:pt x="1869" y="1117"/>
                    <a:pt x="1836" y="1090"/>
                    <a:pt x="1828" y="1044"/>
                  </a:cubicBezTo>
                  <a:cubicBezTo>
                    <a:pt x="1797" y="882"/>
                    <a:pt x="1718" y="748"/>
                    <a:pt x="1590" y="644"/>
                  </a:cubicBezTo>
                  <a:cubicBezTo>
                    <a:pt x="1190" y="321"/>
                    <a:pt x="586" y="551"/>
                    <a:pt x="504" y="1058"/>
                  </a:cubicBezTo>
                  <a:cubicBezTo>
                    <a:pt x="469" y="1275"/>
                    <a:pt x="531" y="1465"/>
                    <a:pt x="679" y="1628"/>
                  </a:cubicBezTo>
                  <a:cubicBezTo>
                    <a:pt x="683" y="1632"/>
                    <a:pt x="686" y="1637"/>
                    <a:pt x="690" y="1642"/>
                  </a:cubicBezTo>
                  <a:cubicBezTo>
                    <a:pt x="692" y="1641"/>
                    <a:pt x="694" y="1640"/>
                    <a:pt x="696" y="1639"/>
                  </a:cubicBezTo>
                  <a:cubicBezTo>
                    <a:pt x="696" y="1617"/>
                    <a:pt x="696" y="1595"/>
                    <a:pt x="696" y="1573"/>
                  </a:cubicBezTo>
                  <a:cubicBezTo>
                    <a:pt x="696" y="1514"/>
                    <a:pt x="710" y="1458"/>
                    <a:pt x="739" y="1406"/>
                  </a:cubicBezTo>
                  <a:cubicBezTo>
                    <a:pt x="779" y="1335"/>
                    <a:pt x="838" y="1285"/>
                    <a:pt x="914" y="1256"/>
                  </a:cubicBezTo>
                  <a:cubicBezTo>
                    <a:pt x="920" y="1253"/>
                    <a:pt x="926" y="1251"/>
                    <a:pt x="933" y="1248"/>
                  </a:cubicBezTo>
                  <a:cubicBezTo>
                    <a:pt x="929" y="1241"/>
                    <a:pt x="926" y="1236"/>
                    <a:pt x="922" y="1230"/>
                  </a:cubicBezTo>
                  <a:cubicBezTo>
                    <a:pt x="842" y="1107"/>
                    <a:pt x="844" y="940"/>
                    <a:pt x="931" y="822"/>
                  </a:cubicBezTo>
                  <a:cubicBezTo>
                    <a:pt x="995" y="736"/>
                    <a:pt x="1080" y="688"/>
                    <a:pt x="1189" y="698"/>
                  </a:cubicBezTo>
                  <a:cubicBezTo>
                    <a:pt x="1309" y="708"/>
                    <a:pt x="1391" y="777"/>
                    <a:pt x="1438" y="885"/>
                  </a:cubicBezTo>
                  <a:cubicBezTo>
                    <a:pt x="1491" y="1006"/>
                    <a:pt x="1480" y="1124"/>
                    <a:pt x="1408" y="1235"/>
                  </a:cubicBezTo>
                  <a:cubicBezTo>
                    <a:pt x="1406" y="1239"/>
                    <a:pt x="1404" y="1242"/>
                    <a:pt x="1400" y="1248"/>
                  </a:cubicBezTo>
                  <a:cubicBezTo>
                    <a:pt x="1482" y="1276"/>
                    <a:pt x="1546" y="1326"/>
                    <a:pt x="1591" y="1400"/>
                  </a:cubicBezTo>
                  <a:cubicBezTo>
                    <a:pt x="1637" y="1474"/>
                    <a:pt x="1641" y="1557"/>
                    <a:pt x="1637" y="1646"/>
                  </a:cubicBezTo>
                  <a:cubicBezTo>
                    <a:pt x="1678" y="1607"/>
                    <a:pt x="1708" y="1568"/>
                    <a:pt x="1735" y="1526"/>
                  </a:cubicBezTo>
                  <a:cubicBezTo>
                    <a:pt x="1751" y="1501"/>
                    <a:pt x="1775" y="1489"/>
                    <a:pt x="1804" y="1493"/>
                  </a:cubicBezTo>
                  <a:cubicBezTo>
                    <a:pt x="1852" y="1499"/>
                    <a:pt x="1877" y="1551"/>
                    <a:pt x="1852" y="1593"/>
                  </a:cubicBezTo>
                  <a:cubicBezTo>
                    <a:pt x="1835" y="1620"/>
                    <a:pt x="1815" y="1646"/>
                    <a:pt x="1797" y="1672"/>
                  </a:cubicBezTo>
                  <a:cubicBezTo>
                    <a:pt x="1793" y="1677"/>
                    <a:pt x="1789" y="1682"/>
                    <a:pt x="1786" y="1686"/>
                  </a:cubicBezTo>
                  <a:cubicBezTo>
                    <a:pt x="1912" y="1812"/>
                    <a:pt x="2037" y="1937"/>
                    <a:pt x="2164" y="2064"/>
                  </a:cubicBezTo>
                  <a:cubicBezTo>
                    <a:pt x="2159" y="2028"/>
                    <a:pt x="2154" y="1994"/>
                    <a:pt x="2149" y="1960"/>
                  </a:cubicBezTo>
                  <a:cubicBezTo>
                    <a:pt x="2148" y="1950"/>
                    <a:pt x="2146" y="1940"/>
                    <a:pt x="2146" y="1930"/>
                  </a:cubicBezTo>
                  <a:cubicBezTo>
                    <a:pt x="2145" y="1893"/>
                    <a:pt x="2170" y="1864"/>
                    <a:pt x="2207" y="1860"/>
                  </a:cubicBezTo>
                  <a:cubicBezTo>
                    <a:pt x="2241" y="1856"/>
                    <a:pt x="2274" y="1882"/>
                    <a:pt x="2279" y="1917"/>
                  </a:cubicBezTo>
                  <a:cubicBezTo>
                    <a:pt x="2292" y="2000"/>
                    <a:pt x="2303" y="2084"/>
                    <a:pt x="2315" y="2167"/>
                  </a:cubicBezTo>
                  <a:cubicBezTo>
                    <a:pt x="2319" y="2193"/>
                    <a:pt x="2323" y="2219"/>
                    <a:pt x="2326" y="2246"/>
                  </a:cubicBezTo>
                  <a:cubicBezTo>
                    <a:pt x="2333" y="2299"/>
                    <a:pt x="2297" y="2334"/>
                    <a:pt x="2245" y="2326"/>
                  </a:cubicBezTo>
                  <a:cubicBezTo>
                    <a:pt x="2137" y="2311"/>
                    <a:pt x="2028" y="2295"/>
                    <a:pt x="1920" y="2280"/>
                  </a:cubicBezTo>
                  <a:cubicBezTo>
                    <a:pt x="1881" y="2274"/>
                    <a:pt x="1856" y="2242"/>
                    <a:pt x="1860" y="2206"/>
                  </a:cubicBezTo>
                  <a:cubicBezTo>
                    <a:pt x="1865" y="2167"/>
                    <a:pt x="1897" y="2142"/>
                    <a:pt x="1937" y="2147"/>
                  </a:cubicBezTo>
                  <a:cubicBezTo>
                    <a:pt x="1973" y="2150"/>
                    <a:pt x="2008" y="2156"/>
                    <a:pt x="2044" y="2161"/>
                  </a:cubicBezTo>
                  <a:cubicBezTo>
                    <a:pt x="2050" y="2162"/>
                    <a:pt x="2056" y="2163"/>
                    <a:pt x="2061" y="2163"/>
                  </a:cubicBezTo>
                  <a:close/>
                  <a:moveTo>
                    <a:pt x="1168" y="1369"/>
                  </a:moveTo>
                  <a:cubicBezTo>
                    <a:pt x="1123" y="1369"/>
                    <a:pt x="1079" y="1369"/>
                    <a:pt x="1034" y="1369"/>
                  </a:cubicBezTo>
                  <a:cubicBezTo>
                    <a:pt x="931" y="1370"/>
                    <a:pt x="847" y="1439"/>
                    <a:pt x="835" y="1541"/>
                  </a:cubicBezTo>
                  <a:cubicBezTo>
                    <a:pt x="827" y="1606"/>
                    <a:pt x="832" y="1674"/>
                    <a:pt x="832" y="1740"/>
                  </a:cubicBezTo>
                  <a:cubicBezTo>
                    <a:pt x="832" y="1745"/>
                    <a:pt x="839" y="1752"/>
                    <a:pt x="844" y="1755"/>
                  </a:cubicBezTo>
                  <a:cubicBezTo>
                    <a:pt x="1058" y="1865"/>
                    <a:pt x="1272" y="1865"/>
                    <a:pt x="1487" y="1758"/>
                  </a:cubicBezTo>
                  <a:cubicBezTo>
                    <a:pt x="1499" y="1752"/>
                    <a:pt x="1504" y="1745"/>
                    <a:pt x="1503" y="1730"/>
                  </a:cubicBezTo>
                  <a:cubicBezTo>
                    <a:pt x="1502" y="1678"/>
                    <a:pt x="1503" y="1626"/>
                    <a:pt x="1503" y="1574"/>
                  </a:cubicBezTo>
                  <a:cubicBezTo>
                    <a:pt x="1502" y="1457"/>
                    <a:pt x="1415" y="1370"/>
                    <a:pt x="1298" y="1369"/>
                  </a:cubicBezTo>
                  <a:cubicBezTo>
                    <a:pt x="1255" y="1369"/>
                    <a:pt x="1211" y="1369"/>
                    <a:pt x="1168" y="1369"/>
                  </a:cubicBezTo>
                  <a:close/>
                  <a:moveTo>
                    <a:pt x="1335" y="1033"/>
                  </a:moveTo>
                  <a:cubicBezTo>
                    <a:pt x="1334" y="975"/>
                    <a:pt x="1317" y="923"/>
                    <a:pt x="1276" y="880"/>
                  </a:cubicBezTo>
                  <a:cubicBezTo>
                    <a:pt x="1217" y="818"/>
                    <a:pt x="1131" y="815"/>
                    <a:pt x="1067" y="871"/>
                  </a:cubicBezTo>
                  <a:cubicBezTo>
                    <a:pt x="975" y="953"/>
                    <a:pt x="977" y="1120"/>
                    <a:pt x="1072" y="1199"/>
                  </a:cubicBezTo>
                  <a:cubicBezTo>
                    <a:pt x="1132" y="1248"/>
                    <a:pt x="1212" y="1246"/>
                    <a:pt x="1269" y="1193"/>
                  </a:cubicBezTo>
                  <a:cubicBezTo>
                    <a:pt x="1315" y="1149"/>
                    <a:pt x="1333" y="1095"/>
                    <a:pt x="1335" y="10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-539750" y="-381000"/>
              <a:ext cx="101600" cy="82550"/>
            </a:xfrm>
            <a:custGeom>
              <a:avLst/>
              <a:gdLst>
                <a:gd name="T0" fmla="*/ 288 w 684"/>
                <a:gd name="T1" fmla="*/ 211 h 552"/>
                <a:gd name="T2" fmla="*/ 553 w 684"/>
                <a:gd name="T3" fmla="*/ 211 h 552"/>
                <a:gd name="T4" fmla="*/ 609 w 684"/>
                <a:gd name="T5" fmla="*/ 211 h 552"/>
                <a:gd name="T6" fmla="*/ 683 w 684"/>
                <a:gd name="T7" fmla="*/ 279 h 552"/>
                <a:gd name="T8" fmla="*/ 610 w 684"/>
                <a:gd name="T9" fmla="*/ 347 h 552"/>
                <a:gd name="T10" fmla="*/ 308 w 684"/>
                <a:gd name="T11" fmla="*/ 347 h 552"/>
                <a:gd name="T12" fmla="*/ 287 w 684"/>
                <a:gd name="T13" fmla="*/ 347 h 552"/>
                <a:gd name="T14" fmla="*/ 286 w 684"/>
                <a:gd name="T15" fmla="*/ 351 h 552"/>
                <a:gd name="T16" fmla="*/ 388 w 684"/>
                <a:gd name="T17" fmla="*/ 427 h 552"/>
                <a:gd name="T18" fmla="*/ 412 w 684"/>
                <a:gd name="T19" fmla="*/ 494 h 552"/>
                <a:gd name="T20" fmla="*/ 368 w 684"/>
                <a:gd name="T21" fmla="*/ 544 h 552"/>
                <a:gd name="T22" fmla="*/ 308 w 684"/>
                <a:gd name="T23" fmla="*/ 535 h 552"/>
                <a:gd name="T24" fmla="*/ 38 w 684"/>
                <a:gd name="T25" fmla="*/ 333 h 552"/>
                <a:gd name="T26" fmla="*/ 39 w 684"/>
                <a:gd name="T27" fmla="*/ 224 h 552"/>
                <a:gd name="T28" fmla="*/ 307 w 684"/>
                <a:gd name="T29" fmla="*/ 23 h 552"/>
                <a:gd name="T30" fmla="*/ 401 w 684"/>
                <a:gd name="T31" fmla="*/ 38 h 552"/>
                <a:gd name="T32" fmla="*/ 388 w 684"/>
                <a:gd name="T33" fmla="*/ 130 h 552"/>
                <a:gd name="T34" fmla="*/ 286 w 684"/>
                <a:gd name="T35" fmla="*/ 207 h 552"/>
                <a:gd name="T36" fmla="*/ 288 w 684"/>
                <a:gd name="T37" fmla="*/ 211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4" h="552">
                  <a:moveTo>
                    <a:pt x="288" y="211"/>
                  </a:moveTo>
                  <a:cubicBezTo>
                    <a:pt x="376" y="211"/>
                    <a:pt x="465" y="211"/>
                    <a:pt x="553" y="211"/>
                  </a:cubicBezTo>
                  <a:cubicBezTo>
                    <a:pt x="572" y="211"/>
                    <a:pt x="591" y="211"/>
                    <a:pt x="609" y="211"/>
                  </a:cubicBezTo>
                  <a:cubicBezTo>
                    <a:pt x="652" y="212"/>
                    <a:pt x="683" y="240"/>
                    <a:pt x="683" y="279"/>
                  </a:cubicBezTo>
                  <a:cubicBezTo>
                    <a:pt x="684" y="317"/>
                    <a:pt x="653" y="347"/>
                    <a:pt x="610" y="347"/>
                  </a:cubicBezTo>
                  <a:cubicBezTo>
                    <a:pt x="509" y="347"/>
                    <a:pt x="409" y="347"/>
                    <a:pt x="308" y="347"/>
                  </a:cubicBezTo>
                  <a:cubicBezTo>
                    <a:pt x="301" y="347"/>
                    <a:pt x="294" y="347"/>
                    <a:pt x="287" y="347"/>
                  </a:cubicBezTo>
                  <a:cubicBezTo>
                    <a:pt x="287" y="348"/>
                    <a:pt x="287" y="349"/>
                    <a:pt x="286" y="351"/>
                  </a:cubicBezTo>
                  <a:cubicBezTo>
                    <a:pt x="320" y="376"/>
                    <a:pt x="354" y="401"/>
                    <a:pt x="388" y="427"/>
                  </a:cubicBezTo>
                  <a:cubicBezTo>
                    <a:pt x="410" y="444"/>
                    <a:pt x="418" y="467"/>
                    <a:pt x="412" y="494"/>
                  </a:cubicBezTo>
                  <a:cubicBezTo>
                    <a:pt x="408" y="519"/>
                    <a:pt x="392" y="536"/>
                    <a:pt x="368" y="544"/>
                  </a:cubicBezTo>
                  <a:cubicBezTo>
                    <a:pt x="347" y="552"/>
                    <a:pt x="326" y="549"/>
                    <a:pt x="308" y="535"/>
                  </a:cubicBezTo>
                  <a:cubicBezTo>
                    <a:pt x="217" y="468"/>
                    <a:pt x="127" y="401"/>
                    <a:pt x="38" y="333"/>
                  </a:cubicBezTo>
                  <a:cubicBezTo>
                    <a:pt x="0" y="304"/>
                    <a:pt x="1" y="253"/>
                    <a:pt x="39" y="224"/>
                  </a:cubicBezTo>
                  <a:cubicBezTo>
                    <a:pt x="128" y="157"/>
                    <a:pt x="217" y="90"/>
                    <a:pt x="307" y="23"/>
                  </a:cubicBezTo>
                  <a:cubicBezTo>
                    <a:pt x="338" y="0"/>
                    <a:pt x="379" y="8"/>
                    <a:pt x="401" y="38"/>
                  </a:cubicBezTo>
                  <a:cubicBezTo>
                    <a:pt x="423" y="67"/>
                    <a:pt x="417" y="107"/>
                    <a:pt x="388" y="130"/>
                  </a:cubicBezTo>
                  <a:cubicBezTo>
                    <a:pt x="355" y="157"/>
                    <a:pt x="320" y="182"/>
                    <a:pt x="286" y="207"/>
                  </a:cubicBezTo>
                  <a:cubicBezTo>
                    <a:pt x="287" y="209"/>
                    <a:pt x="287" y="210"/>
                    <a:pt x="288" y="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-158750" y="-381000"/>
              <a:ext cx="103188" cy="82550"/>
            </a:xfrm>
            <a:custGeom>
              <a:avLst/>
              <a:gdLst>
                <a:gd name="T0" fmla="*/ 400 w 689"/>
                <a:gd name="T1" fmla="*/ 342 h 552"/>
                <a:gd name="T2" fmla="*/ 379 w 689"/>
                <a:gd name="T3" fmla="*/ 342 h 552"/>
                <a:gd name="T4" fmla="*/ 75 w 689"/>
                <a:gd name="T5" fmla="*/ 342 h 552"/>
                <a:gd name="T6" fmla="*/ 7 w 689"/>
                <a:gd name="T7" fmla="*/ 291 h 552"/>
                <a:gd name="T8" fmla="*/ 38 w 689"/>
                <a:gd name="T9" fmla="*/ 217 h 552"/>
                <a:gd name="T10" fmla="*/ 81 w 689"/>
                <a:gd name="T11" fmla="*/ 207 h 552"/>
                <a:gd name="T12" fmla="*/ 379 w 689"/>
                <a:gd name="T13" fmla="*/ 206 h 552"/>
                <a:gd name="T14" fmla="*/ 400 w 689"/>
                <a:gd name="T15" fmla="*/ 206 h 552"/>
                <a:gd name="T16" fmla="*/ 402 w 689"/>
                <a:gd name="T17" fmla="*/ 202 h 552"/>
                <a:gd name="T18" fmla="*/ 306 w 689"/>
                <a:gd name="T19" fmla="*/ 129 h 552"/>
                <a:gd name="T20" fmla="*/ 277 w 689"/>
                <a:gd name="T21" fmla="*/ 88 h 552"/>
                <a:gd name="T22" fmla="*/ 303 w 689"/>
                <a:gd name="T23" fmla="*/ 17 h 552"/>
                <a:gd name="T24" fmla="*/ 383 w 689"/>
                <a:gd name="T25" fmla="*/ 20 h 552"/>
                <a:gd name="T26" fmla="*/ 561 w 689"/>
                <a:gd name="T27" fmla="*/ 153 h 552"/>
                <a:gd name="T28" fmla="*/ 645 w 689"/>
                <a:gd name="T29" fmla="*/ 216 h 552"/>
                <a:gd name="T30" fmla="*/ 645 w 689"/>
                <a:gd name="T31" fmla="*/ 332 h 552"/>
                <a:gd name="T32" fmla="*/ 385 w 689"/>
                <a:gd name="T33" fmla="*/ 527 h 552"/>
                <a:gd name="T34" fmla="*/ 287 w 689"/>
                <a:gd name="T35" fmla="*/ 516 h 552"/>
                <a:gd name="T36" fmla="*/ 303 w 689"/>
                <a:gd name="T37" fmla="*/ 420 h 552"/>
                <a:gd name="T38" fmla="*/ 402 w 689"/>
                <a:gd name="T39" fmla="*/ 346 h 552"/>
                <a:gd name="T40" fmla="*/ 400 w 689"/>
                <a:gd name="T41" fmla="*/ 34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9" h="552">
                  <a:moveTo>
                    <a:pt x="400" y="342"/>
                  </a:moveTo>
                  <a:cubicBezTo>
                    <a:pt x="393" y="342"/>
                    <a:pt x="386" y="342"/>
                    <a:pt x="379" y="342"/>
                  </a:cubicBezTo>
                  <a:cubicBezTo>
                    <a:pt x="278" y="342"/>
                    <a:pt x="176" y="342"/>
                    <a:pt x="75" y="342"/>
                  </a:cubicBezTo>
                  <a:cubicBezTo>
                    <a:pt x="41" y="341"/>
                    <a:pt x="15" y="322"/>
                    <a:pt x="7" y="291"/>
                  </a:cubicBezTo>
                  <a:cubicBezTo>
                    <a:pt x="0" y="262"/>
                    <a:pt x="11" y="231"/>
                    <a:pt x="38" y="217"/>
                  </a:cubicBezTo>
                  <a:cubicBezTo>
                    <a:pt x="51" y="210"/>
                    <a:pt x="67" y="207"/>
                    <a:pt x="81" y="207"/>
                  </a:cubicBezTo>
                  <a:cubicBezTo>
                    <a:pt x="181" y="206"/>
                    <a:pt x="280" y="206"/>
                    <a:pt x="379" y="206"/>
                  </a:cubicBezTo>
                  <a:cubicBezTo>
                    <a:pt x="386" y="206"/>
                    <a:pt x="393" y="206"/>
                    <a:pt x="400" y="206"/>
                  </a:cubicBezTo>
                  <a:cubicBezTo>
                    <a:pt x="401" y="205"/>
                    <a:pt x="401" y="204"/>
                    <a:pt x="402" y="202"/>
                  </a:cubicBezTo>
                  <a:cubicBezTo>
                    <a:pt x="370" y="178"/>
                    <a:pt x="337" y="155"/>
                    <a:pt x="306" y="129"/>
                  </a:cubicBezTo>
                  <a:cubicBezTo>
                    <a:pt x="293" y="119"/>
                    <a:pt x="282" y="104"/>
                    <a:pt x="277" y="88"/>
                  </a:cubicBezTo>
                  <a:cubicBezTo>
                    <a:pt x="267" y="61"/>
                    <a:pt x="280" y="33"/>
                    <a:pt x="303" y="17"/>
                  </a:cubicBezTo>
                  <a:cubicBezTo>
                    <a:pt x="327" y="0"/>
                    <a:pt x="358" y="1"/>
                    <a:pt x="383" y="20"/>
                  </a:cubicBezTo>
                  <a:cubicBezTo>
                    <a:pt x="443" y="64"/>
                    <a:pt x="502" y="108"/>
                    <a:pt x="561" y="153"/>
                  </a:cubicBezTo>
                  <a:cubicBezTo>
                    <a:pt x="589" y="174"/>
                    <a:pt x="617" y="195"/>
                    <a:pt x="645" y="216"/>
                  </a:cubicBezTo>
                  <a:cubicBezTo>
                    <a:pt x="689" y="249"/>
                    <a:pt x="689" y="299"/>
                    <a:pt x="645" y="332"/>
                  </a:cubicBezTo>
                  <a:cubicBezTo>
                    <a:pt x="558" y="397"/>
                    <a:pt x="471" y="462"/>
                    <a:pt x="385" y="527"/>
                  </a:cubicBezTo>
                  <a:cubicBezTo>
                    <a:pt x="352" y="552"/>
                    <a:pt x="310" y="547"/>
                    <a:pt x="287" y="516"/>
                  </a:cubicBezTo>
                  <a:cubicBezTo>
                    <a:pt x="265" y="486"/>
                    <a:pt x="271" y="445"/>
                    <a:pt x="303" y="420"/>
                  </a:cubicBezTo>
                  <a:cubicBezTo>
                    <a:pt x="335" y="395"/>
                    <a:pt x="369" y="371"/>
                    <a:pt x="402" y="346"/>
                  </a:cubicBezTo>
                  <a:cubicBezTo>
                    <a:pt x="401" y="345"/>
                    <a:pt x="401" y="343"/>
                    <a:pt x="400" y="3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0" name="Freeform 24"/>
            <p:cNvSpPr>
              <a:spLocks/>
            </p:cNvSpPr>
            <p:nvPr/>
          </p:nvSpPr>
          <p:spPr bwMode="auto">
            <a:xfrm>
              <a:off x="-339725" y="-582613"/>
              <a:ext cx="82550" cy="104775"/>
            </a:xfrm>
            <a:custGeom>
              <a:avLst/>
              <a:gdLst>
                <a:gd name="T0" fmla="*/ 347 w 558"/>
                <a:gd name="T1" fmla="*/ 282 h 694"/>
                <a:gd name="T2" fmla="*/ 347 w 558"/>
                <a:gd name="T3" fmla="*/ 309 h 694"/>
                <a:gd name="T4" fmla="*/ 347 w 558"/>
                <a:gd name="T5" fmla="*/ 610 h 694"/>
                <a:gd name="T6" fmla="*/ 259 w 558"/>
                <a:gd name="T7" fmla="*/ 680 h 694"/>
                <a:gd name="T8" fmla="*/ 211 w 558"/>
                <a:gd name="T9" fmla="*/ 609 h 694"/>
                <a:gd name="T10" fmla="*/ 211 w 558"/>
                <a:gd name="T11" fmla="*/ 309 h 694"/>
                <a:gd name="T12" fmla="*/ 211 w 558"/>
                <a:gd name="T13" fmla="*/ 283 h 694"/>
                <a:gd name="T14" fmla="*/ 198 w 558"/>
                <a:gd name="T15" fmla="*/ 299 h 694"/>
                <a:gd name="T16" fmla="*/ 130 w 558"/>
                <a:gd name="T17" fmla="*/ 388 h 694"/>
                <a:gd name="T18" fmla="*/ 37 w 558"/>
                <a:gd name="T19" fmla="*/ 401 h 694"/>
                <a:gd name="T20" fmla="*/ 22 w 558"/>
                <a:gd name="T21" fmla="*/ 309 h 694"/>
                <a:gd name="T22" fmla="*/ 226 w 558"/>
                <a:gd name="T23" fmla="*/ 37 h 694"/>
                <a:gd name="T24" fmla="*/ 333 w 558"/>
                <a:gd name="T25" fmla="*/ 38 h 694"/>
                <a:gd name="T26" fmla="*/ 535 w 558"/>
                <a:gd name="T27" fmla="*/ 308 h 694"/>
                <a:gd name="T28" fmla="*/ 521 w 558"/>
                <a:gd name="T29" fmla="*/ 400 h 694"/>
                <a:gd name="T30" fmla="*/ 428 w 558"/>
                <a:gd name="T31" fmla="*/ 389 h 694"/>
                <a:gd name="T32" fmla="*/ 362 w 558"/>
                <a:gd name="T33" fmla="*/ 301 h 694"/>
                <a:gd name="T34" fmla="*/ 347 w 558"/>
                <a:gd name="T35" fmla="*/ 28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8" h="694">
                  <a:moveTo>
                    <a:pt x="347" y="282"/>
                  </a:moveTo>
                  <a:cubicBezTo>
                    <a:pt x="347" y="295"/>
                    <a:pt x="347" y="302"/>
                    <a:pt x="347" y="309"/>
                  </a:cubicBezTo>
                  <a:cubicBezTo>
                    <a:pt x="347" y="409"/>
                    <a:pt x="347" y="510"/>
                    <a:pt x="347" y="610"/>
                  </a:cubicBezTo>
                  <a:cubicBezTo>
                    <a:pt x="346" y="661"/>
                    <a:pt x="304" y="694"/>
                    <a:pt x="259" y="680"/>
                  </a:cubicBezTo>
                  <a:cubicBezTo>
                    <a:pt x="229" y="671"/>
                    <a:pt x="211" y="645"/>
                    <a:pt x="211" y="609"/>
                  </a:cubicBezTo>
                  <a:cubicBezTo>
                    <a:pt x="211" y="509"/>
                    <a:pt x="211" y="409"/>
                    <a:pt x="211" y="309"/>
                  </a:cubicBezTo>
                  <a:cubicBezTo>
                    <a:pt x="211" y="302"/>
                    <a:pt x="211" y="295"/>
                    <a:pt x="211" y="283"/>
                  </a:cubicBezTo>
                  <a:cubicBezTo>
                    <a:pt x="205" y="291"/>
                    <a:pt x="201" y="295"/>
                    <a:pt x="198" y="299"/>
                  </a:cubicBezTo>
                  <a:cubicBezTo>
                    <a:pt x="175" y="329"/>
                    <a:pt x="153" y="359"/>
                    <a:pt x="130" y="388"/>
                  </a:cubicBezTo>
                  <a:cubicBezTo>
                    <a:pt x="107" y="418"/>
                    <a:pt x="67" y="423"/>
                    <a:pt x="37" y="401"/>
                  </a:cubicBezTo>
                  <a:cubicBezTo>
                    <a:pt x="8" y="379"/>
                    <a:pt x="0" y="338"/>
                    <a:pt x="22" y="309"/>
                  </a:cubicBezTo>
                  <a:cubicBezTo>
                    <a:pt x="89" y="217"/>
                    <a:pt x="157" y="127"/>
                    <a:pt x="226" y="37"/>
                  </a:cubicBezTo>
                  <a:cubicBezTo>
                    <a:pt x="254" y="0"/>
                    <a:pt x="304" y="1"/>
                    <a:pt x="333" y="38"/>
                  </a:cubicBezTo>
                  <a:cubicBezTo>
                    <a:pt x="401" y="127"/>
                    <a:pt x="468" y="217"/>
                    <a:pt x="535" y="308"/>
                  </a:cubicBezTo>
                  <a:cubicBezTo>
                    <a:pt x="558" y="338"/>
                    <a:pt x="550" y="378"/>
                    <a:pt x="521" y="400"/>
                  </a:cubicBezTo>
                  <a:cubicBezTo>
                    <a:pt x="493" y="422"/>
                    <a:pt x="452" y="418"/>
                    <a:pt x="428" y="389"/>
                  </a:cubicBezTo>
                  <a:cubicBezTo>
                    <a:pt x="405" y="360"/>
                    <a:pt x="384" y="330"/>
                    <a:pt x="362" y="301"/>
                  </a:cubicBezTo>
                  <a:cubicBezTo>
                    <a:pt x="358" y="296"/>
                    <a:pt x="354" y="291"/>
                    <a:pt x="347" y="2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auto">
            <a:xfrm>
              <a:off x="-339725" y="-190500"/>
              <a:ext cx="82550" cy="93663"/>
            </a:xfrm>
            <a:custGeom>
              <a:avLst/>
              <a:gdLst>
                <a:gd name="T0" fmla="*/ 210 w 551"/>
                <a:gd name="T1" fmla="*/ 341 h 630"/>
                <a:gd name="T2" fmla="*/ 211 w 551"/>
                <a:gd name="T3" fmla="*/ 83 h 630"/>
                <a:gd name="T4" fmla="*/ 303 w 551"/>
                <a:gd name="T5" fmla="*/ 18 h 630"/>
                <a:gd name="T6" fmla="*/ 346 w 551"/>
                <a:gd name="T7" fmla="*/ 84 h 630"/>
                <a:gd name="T8" fmla="*/ 346 w 551"/>
                <a:gd name="T9" fmla="*/ 322 h 630"/>
                <a:gd name="T10" fmla="*/ 350 w 551"/>
                <a:gd name="T11" fmla="*/ 343 h 630"/>
                <a:gd name="T12" fmla="*/ 423 w 551"/>
                <a:gd name="T13" fmla="*/ 247 h 630"/>
                <a:gd name="T14" fmla="*/ 464 w 551"/>
                <a:gd name="T15" fmla="*/ 218 h 630"/>
                <a:gd name="T16" fmla="*/ 535 w 551"/>
                <a:gd name="T17" fmla="*/ 244 h 630"/>
                <a:gd name="T18" fmla="*/ 533 w 551"/>
                <a:gd name="T19" fmla="*/ 323 h 630"/>
                <a:gd name="T20" fmla="*/ 404 w 551"/>
                <a:gd name="T21" fmla="*/ 496 h 630"/>
                <a:gd name="T22" fmla="*/ 335 w 551"/>
                <a:gd name="T23" fmla="*/ 587 h 630"/>
                <a:gd name="T24" fmla="*/ 221 w 551"/>
                <a:gd name="T25" fmla="*/ 587 h 630"/>
                <a:gd name="T26" fmla="*/ 24 w 551"/>
                <a:gd name="T27" fmla="*/ 325 h 630"/>
                <a:gd name="T28" fmla="*/ 35 w 551"/>
                <a:gd name="T29" fmla="*/ 229 h 630"/>
                <a:gd name="T30" fmla="*/ 132 w 551"/>
                <a:gd name="T31" fmla="*/ 244 h 630"/>
                <a:gd name="T32" fmla="*/ 206 w 551"/>
                <a:gd name="T33" fmla="*/ 343 h 630"/>
                <a:gd name="T34" fmla="*/ 210 w 551"/>
                <a:gd name="T35" fmla="*/ 341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1" h="630">
                  <a:moveTo>
                    <a:pt x="210" y="341"/>
                  </a:moveTo>
                  <a:cubicBezTo>
                    <a:pt x="210" y="255"/>
                    <a:pt x="210" y="169"/>
                    <a:pt x="211" y="83"/>
                  </a:cubicBezTo>
                  <a:cubicBezTo>
                    <a:pt x="211" y="32"/>
                    <a:pt x="258" y="0"/>
                    <a:pt x="303" y="18"/>
                  </a:cubicBezTo>
                  <a:cubicBezTo>
                    <a:pt x="330" y="28"/>
                    <a:pt x="345" y="52"/>
                    <a:pt x="346" y="84"/>
                  </a:cubicBezTo>
                  <a:cubicBezTo>
                    <a:pt x="346" y="164"/>
                    <a:pt x="346" y="243"/>
                    <a:pt x="346" y="322"/>
                  </a:cubicBezTo>
                  <a:cubicBezTo>
                    <a:pt x="346" y="329"/>
                    <a:pt x="346" y="335"/>
                    <a:pt x="350" y="343"/>
                  </a:cubicBezTo>
                  <a:cubicBezTo>
                    <a:pt x="374" y="311"/>
                    <a:pt x="397" y="278"/>
                    <a:pt x="423" y="247"/>
                  </a:cubicBezTo>
                  <a:cubicBezTo>
                    <a:pt x="433" y="234"/>
                    <a:pt x="448" y="223"/>
                    <a:pt x="464" y="218"/>
                  </a:cubicBezTo>
                  <a:cubicBezTo>
                    <a:pt x="491" y="208"/>
                    <a:pt x="520" y="221"/>
                    <a:pt x="535" y="244"/>
                  </a:cubicBezTo>
                  <a:cubicBezTo>
                    <a:pt x="551" y="268"/>
                    <a:pt x="551" y="299"/>
                    <a:pt x="533" y="323"/>
                  </a:cubicBezTo>
                  <a:cubicBezTo>
                    <a:pt x="491" y="381"/>
                    <a:pt x="447" y="438"/>
                    <a:pt x="404" y="496"/>
                  </a:cubicBezTo>
                  <a:cubicBezTo>
                    <a:pt x="381" y="526"/>
                    <a:pt x="359" y="557"/>
                    <a:pt x="335" y="587"/>
                  </a:cubicBezTo>
                  <a:cubicBezTo>
                    <a:pt x="303" y="629"/>
                    <a:pt x="253" y="630"/>
                    <a:pt x="221" y="587"/>
                  </a:cubicBezTo>
                  <a:cubicBezTo>
                    <a:pt x="155" y="500"/>
                    <a:pt x="89" y="413"/>
                    <a:pt x="24" y="325"/>
                  </a:cubicBezTo>
                  <a:cubicBezTo>
                    <a:pt x="0" y="293"/>
                    <a:pt x="5" y="252"/>
                    <a:pt x="35" y="229"/>
                  </a:cubicBezTo>
                  <a:cubicBezTo>
                    <a:pt x="66" y="205"/>
                    <a:pt x="107" y="212"/>
                    <a:pt x="132" y="244"/>
                  </a:cubicBezTo>
                  <a:cubicBezTo>
                    <a:pt x="157" y="277"/>
                    <a:pt x="182" y="310"/>
                    <a:pt x="206" y="343"/>
                  </a:cubicBezTo>
                  <a:cubicBezTo>
                    <a:pt x="208" y="342"/>
                    <a:pt x="209" y="341"/>
                    <a:pt x="210" y="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2" name="Freeform 26"/>
            <p:cNvSpPr>
              <a:spLocks/>
            </p:cNvSpPr>
            <p:nvPr/>
          </p:nvSpPr>
          <p:spPr bwMode="auto">
            <a:xfrm>
              <a:off x="-200025" y="-328613"/>
              <a:ext cx="20638" cy="20638"/>
            </a:xfrm>
            <a:custGeom>
              <a:avLst/>
              <a:gdLst>
                <a:gd name="T0" fmla="*/ 135 w 136"/>
                <a:gd name="T1" fmla="*/ 69 h 135"/>
                <a:gd name="T2" fmla="*/ 69 w 136"/>
                <a:gd name="T3" fmla="*/ 135 h 135"/>
                <a:gd name="T4" fmla="*/ 1 w 136"/>
                <a:gd name="T5" fmla="*/ 66 h 135"/>
                <a:gd name="T6" fmla="*/ 70 w 136"/>
                <a:gd name="T7" fmla="*/ 0 h 135"/>
                <a:gd name="T8" fmla="*/ 135 w 136"/>
                <a:gd name="T9" fmla="*/ 6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5">
                  <a:moveTo>
                    <a:pt x="135" y="69"/>
                  </a:moveTo>
                  <a:cubicBezTo>
                    <a:pt x="135" y="105"/>
                    <a:pt x="106" y="134"/>
                    <a:pt x="69" y="135"/>
                  </a:cubicBezTo>
                  <a:cubicBezTo>
                    <a:pt x="31" y="135"/>
                    <a:pt x="0" y="104"/>
                    <a:pt x="1" y="66"/>
                  </a:cubicBezTo>
                  <a:cubicBezTo>
                    <a:pt x="2" y="29"/>
                    <a:pt x="32" y="0"/>
                    <a:pt x="70" y="0"/>
                  </a:cubicBezTo>
                  <a:cubicBezTo>
                    <a:pt x="107" y="0"/>
                    <a:pt x="136" y="30"/>
                    <a:pt x="135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902536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36C39B-4602-4660-9C2C-E7C9DAAD3B33}"/>
              </a:ext>
            </a:extLst>
          </p:cNvPr>
          <p:cNvSpPr/>
          <p:nvPr/>
        </p:nvSpPr>
        <p:spPr>
          <a:xfrm flipH="1">
            <a:off x="4303641" y="2345635"/>
            <a:ext cx="7127347" cy="1967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8" y="307757"/>
            <a:ext cx="6192763" cy="181041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Build Your Habit Tracker and Start Tracking!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9: Importance of Tracking Your Screen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923F4-20B5-4A2F-A5A3-DFD649DF87CD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305D15-0805-4F4B-A3A0-78F5EACE645A}"/>
              </a:ext>
            </a:extLst>
          </p:cNvPr>
          <p:cNvSpPr/>
          <p:nvPr/>
        </p:nvSpPr>
        <p:spPr>
          <a:xfrm>
            <a:off x="839788" y="1458332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AF1C95-B805-4616-9EA7-652B3FD35B57}"/>
              </a:ext>
            </a:extLst>
          </p:cNvPr>
          <p:cNvSpPr/>
          <p:nvPr/>
        </p:nvSpPr>
        <p:spPr>
          <a:xfrm>
            <a:off x="4810540" y="2588690"/>
            <a:ext cx="6342155" cy="1403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Remember, you cannot change what you do not track.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Fill in your habit tracker a new part of your routine.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We will use the data from your habit tracker in the next class.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4" y="1971486"/>
            <a:ext cx="5281863" cy="385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13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BSE Logo Vector (.EPS) Free Download">
            <a:extLst>
              <a:ext uri="{FF2B5EF4-FFF2-40B4-BE49-F238E27FC236}">
                <a16:creationId xmlns:a16="http://schemas.microsoft.com/office/drawing/2014/main" id="{73A3A52A-857E-4314-8E4B-FF1DEC3C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78" y="2916381"/>
            <a:ext cx="909043" cy="10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C2F4B2-3D1F-441A-BB7C-F8F96A86201A}"/>
              </a:ext>
            </a:extLst>
          </p:cNvPr>
          <p:cNvSpPr/>
          <p:nvPr/>
        </p:nvSpPr>
        <p:spPr>
          <a:xfrm>
            <a:off x="4361683" y="2029692"/>
            <a:ext cx="3468635" cy="27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IN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Created by</a:t>
            </a:r>
            <a:endParaRPr lang="en-I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2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92439" y="1911890"/>
            <a:ext cx="7613407" cy="32308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515600" cy="70254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sz="3600" b="1" dirty="0">
                <a:solidFill>
                  <a:srgbClr val="0064E0"/>
                </a:solidFill>
                <a:ea typeface="Montserrat"/>
                <a:sym typeface="Montserrat"/>
              </a:rPr>
              <a:t>Your Activities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9: Importance of Tracking Your Screen 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5155869" y="2465243"/>
            <a:ext cx="6362887" cy="2148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2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do you like to do offline? </a:t>
            </a:r>
          </a:p>
          <a:p>
            <a:pPr marL="412747" indent="-285750" defTabSz="1219170">
              <a:lnSpc>
                <a:spcPct val="115000"/>
              </a:lnSpc>
              <a:spcAft>
                <a:spcPts val="2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How has that changed over the last 2 years?</a:t>
            </a:r>
          </a:p>
          <a:p>
            <a:pPr marL="412747" indent="-285750" defTabSz="1219170">
              <a:lnSpc>
                <a:spcPct val="115000"/>
              </a:lnSpc>
              <a:spcAft>
                <a:spcPts val="2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Have you been able to continue any of your offline activities? </a:t>
            </a:r>
          </a:p>
          <a:p>
            <a:pPr marL="412747" indent="-285750" defTabSz="1219170">
              <a:lnSpc>
                <a:spcPct val="115000"/>
              </a:lnSpc>
              <a:spcAft>
                <a:spcPts val="2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Have you been online more? What do you like to do online?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923F4-20B5-4A2F-A5A3-DFD649DF87CD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" r="8594" b="647"/>
          <a:stretch/>
        </p:blipFill>
        <p:spPr>
          <a:xfrm>
            <a:off x="479425" y="1911890"/>
            <a:ext cx="4482468" cy="32308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5A69890-2B0B-488B-BBAB-0EE7882B03E8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6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9425" y="1743468"/>
            <a:ext cx="11126421" cy="4127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8" y="307757"/>
            <a:ext cx="7358389" cy="26705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Let’s Think About Our </a:t>
            </a:r>
            <a:r>
              <a:rPr lang="en-US" sz="3600" b="1" dirty="0" err="1">
                <a:solidFill>
                  <a:srgbClr val="0064E0"/>
                </a:solidFill>
                <a:ea typeface="Montserrat"/>
                <a:sym typeface="Montserrat"/>
              </a:rPr>
              <a:t>Favourite</a:t>
            </a:r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 Activities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9: Importance of Tracking Your Screen 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6122127" y="2834897"/>
            <a:ext cx="4676502" cy="184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2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Fill in part 1 of the worksheet.</a:t>
            </a:r>
          </a:p>
          <a:p>
            <a:pPr marL="412747" indent="-285750" defTabSz="1219170">
              <a:lnSpc>
                <a:spcPct val="115000"/>
              </a:lnSpc>
              <a:spcAft>
                <a:spcPts val="2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List your favorite online and offline activities.</a:t>
            </a:r>
          </a:p>
          <a:p>
            <a:pPr marL="412747" indent="-285750" defTabSz="1219170">
              <a:lnSpc>
                <a:spcPct val="115000"/>
              </a:lnSpc>
              <a:spcAft>
                <a:spcPts val="2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Once you have completed the list, circle your top 2-3 activities in each category.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923F4-20B5-4A2F-A5A3-DFD649DF87CD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pic>
        <p:nvPicPr>
          <p:cNvPr id="10" name="Google Shape;99;p3" descr="Graphical user interface, text, application&#10;&#10;Description automatically generated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2326" t="900" b="43415"/>
          <a:stretch/>
        </p:blipFill>
        <p:spPr>
          <a:xfrm>
            <a:off x="628871" y="1901977"/>
            <a:ext cx="5112256" cy="382826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305D15-0805-4F4B-A3A0-78F5EACE645A}"/>
              </a:ext>
            </a:extLst>
          </p:cNvPr>
          <p:cNvSpPr/>
          <p:nvPr/>
        </p:nvSpPr>
        <p:spPr>
          <a:xfrm>
            <a:off x="839788" y="1458332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8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le 106"/>
          <p:cNvSpPr/>
          <p:nvPr/>
        </p:nvSpPr>
        <p:spPr>
          <a:xfrm>
            <a:off x="4142514" y="1460420"/>
            <a:ext cx="1492461" cy="1526488"/>
          </a:xfrm>
          <a:prstGeom prst="roundRect">
            <a:avLst>
              <a:gd name="adj" fmla="val 1985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8" name="Rounded Rectangle 107"/>
          <p:cNvSpPr/>
          <p:nvPr/>
        </p:nvSpPr>
        <p:spPr>
          <a:xfrm>
            <a:off x="6148815" y="1460420"/>
            <a:ext cx="1492461" cy="1526488"/>
          </a:xfrm>
          <a:prstGeom prst="roundRect">
            <a:avLst>
              <a:gd name="adj" fmla="val 1985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9" name="Rounded Rectangle 108"/>
          <p:cNvSpPr/>
          <p:nvPr/>
        </p:nvSpPr>
        <p:spPr>
          <a:xfrm>
            <a:off x="8178098" y="1460420"/>
            <a:ext cx="1492461" cy="1526488"/>
          </a:xfrm>
          <a:prstGeom prst="roundRect">
            <a:avLst>
              <a:gd name="adj" fmla="val 1985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5" name="Rounded Rectangle 104"/>
          <p:cNvSpPr/>
          <p:nvPr/>
        </p:nvSpPr>
        <p:spPr>
          <a:xfrm>
            <a:off x="2136111" y="1460420"/>
            <a:ext cx="1492461" cy="1526488"/>
          </a:xfrm>
          <a:prstGeom prst="roundRect">
            <a:avLst>
              <a:gd name="adj" fmla="val 1985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8" y="307757"/>
            <a:ext cx="7358389" cy="73793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Digital Wellness: What Is It?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9: Importance of Tracking Your Screen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923F4-20B5-4A2F-A5A3-DFD649DF87CD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AF1C95-B805-4616-9EA7-652B3FD35B57}"/>
              </a:ext>
            </a:extLst>
          </p:cNvPr>
          <p:cNvSpPr/>
          <p:nvPr/>
        </p:nvSpPr>
        <p:spPr>
          <a:xfrm>
            <a:off x="603798" y="3311159"/>
            <a:ext cx="10020659" cy="2873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Digital wellness (also called digital wellbeing) refers to creating balance between the online and offline worlds. This balance enables people to lead happy and healthy lives.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Some aspects of digital wellness: </a:t>
            </a:r>
            <a:endParaRPr lang="en-US" sz="1600" kern="0" dirty="0"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720000" indent="-285750" defTabSz="1219170">
              <a:lnSpc>
                <a:spcPct val="11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Controlled use of technology.</a:t>
            </a:r>
          </a:p>
          <a:p>
            <a:pPr marL="720000" indent="-285750" defTabSz="1219170">
              <a:lnSpc>
                <a:spcPct val="11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Improved mental and physical health.</a:t>
            </a:r>
          </a:p>
          <a:p>
            <a:pPr marL="720000" indent="-285750" defTabSz="1219170">
              <a:lnSpc>
                <a:spcPct val="11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Healthy personal relationships.</a:t>
            </a:r>
          </a:p>
          <a:p>
            <a:pPr marL="720000" indent="-285750" defTabSz="1219170">
              <a:lnSpc>
                <a:spcPct val="11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Ability to interact socially and safely in both the online and offline worlds.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A69890-2B0B-488B-BBAB-0EE7882B03E8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10" y="1649653"/>
            <a:ext cx="1355637" cy="1123863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2023346" y="1353410"/>
            <a:ext cx="7757290" cy="1748378"/>
            <a:chOff x="2058988" y="1304926"/>
            <a:chExt cx="8697913" cy="1763711"/>
          </a:xfrm>
        </p:grpSpPr>
        <p:sp>
          <p:nvSpPr>
            <p:cNvPr id="63" name="Freeform 5"/>
            <p:cNvSpPr>
              <a:spLocks/>
            </p:cNvSpPr>
            <p:nvPr/>
          </p:nvSpPr>
          <p:spPr bwMode="auto">
            <a:xfrm>
              <a:off x="2392363" y="3021013"/>
              <a:ext cx="52388" cy="42862"/>
            </a:xfrm>
            <a:custGeom>
              <a:avLst/>
              <a:gdLst>
                <a:gd name="T0" fmla="*/ 6 w 10"/>
                <a:gd name="T1" fmla="*/ 1 h 9"/>
                <a:gd name="T2" fmla="*/ 5 w 10"/>
                <a:gd name="T3" fmla="*/ 1 h 9"/>
                <a:gd name="T4" fmla="*/ 1 w 10"/>
                <a:gd name="T5" fmla="*/ 4 h 9"/>
                <a:gd name="T6" fmla="*/ 4 w 10"/>
                <a:gd name="T7" fmla="*/ 9 h 9"/>
                <a:gd name="T8" fmla="*/ 5 w 10"/>
                <a:gd name="T9" fmla="*/ 9 h 9"/>
                <a:gd name="T10" fmla="*/ 5 w 10"/>
                <a:gd name="T11" fmla="*/ 9 h 9"/>
                <a:gd name="T12" fmla="*/ 9 w 10"/>
                <a:gd name="T13" fmla="*/ 5 h 9"/>
                <a:gd name="T14" fmla="*/ 6 w 10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6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1" y="2"/>
                    <a:pt x="1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9" y="8"/>
                    <a:pt x="9" y="5"/>
                  </a:cubicBezTo>
                  <a:cubicBezTo>
                    <a:pt x="10" y="3"/>
                    <a:pt x="8" y="1"/>
                    <a:pt x="6" y="1"/>
                  </a:cubicBezTo>
                </a:path>
              </a:pathLst>
            </a:custGeom>
            <a:solidFill>
              <a:srgbClr val="92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" name="Freeform 6"/>
            <p:cNvSpPr>
              <a:spLocks/>
            </p:cNvSpPr>
            <p:nvPr/>
          </p:nvSpPr>
          <p:spPr bwMode="auto">
            <a:xfrm>
              <a:off x="2597151" y="3025775"/>
              <a:ext cx="47625" cy="42862"/>
            </a:xfrm>
            <a:custGeom>
              <a:avLst/>
              <a:gdLst>
                <a:gd name="T0" fmla="*/ 4 w 9"/>
                <a:gd name="T1" fmla="*/ 0 h 9"/>
                <a:gd name="T2" fmla="*/ 4 w 9"/>
                <a:gd name="T3" fmla="*/ 0 h 9"/>
                <a:gd name="T4" fmla="*/ 0 w 9"/>
                <a:gd name="T5" fmla="*/ 5 h 9"/>
                <a:gd name="T6" fmla="*/ 4 w 9"/>
                <a:gd name="T7" fmla="*/ 9 h 9"/>
                <a:gd name="T8" fmla="*/ 4 w 9"/>
                <a:gd name="T9" fmla="*/ 9 h 9"/>
                <a:gd name="T10" fmla="*/ 9 w 9"/>
                <a:gd name="T11" fmla="*/ 5 h 9"/>
                <a:gd name="T12" fmla="*/ 4 w 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9"/>
                    <a:pt x="9" y="7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</a:path>
              </a:pathLst>
            </a:custGeom>
            <a:solidFill>
              <a:srgbClr val="92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" name="Freeform 7"/>
            <p:cNvSpPr>
              <a:spLocks/>
            </p:cNvSpPr>
            <p:nvPr/>
          </p:nvSpPr>
          <p:spPr bwMode="auto">
            <a:xfrm>
              <a:off x="2206626" y="2952750"/>
              <a:ext cx="52388" cy="44450"/>
            </a:xfrm>
            <a:custGeom>
              <a:avLst/>
              <a:gdLst>
                <a:gd name="T0" fmla="*/ 8 w 10"/>
                <a:gd name="T1" fmla="*/ 1 h 9"/>
                <a:gd name="T2" fmla="*/ 8 w 10"/>
                <a:gd name="T3" fmla="*/ 1 h 9"/>
                <a:gd name="T4" fmla="*/ 2 w 10"/>
                <a:gd name="T5" fmla="*/ 2 h 9"/>
                <a:gd name="T6" fmla="*/ 3 w 10"/>
                <a:gd name="T7" fmla="*/ 8 h 9"/>
                <a:gd name="T8" fmla="*/ 3 w 10"/>
                <a:gd name="T9" fmla="*/ 8 h 9"/>
                <a:gd name="T10" fmla="*/ 5 w 10"/>
                <a:gd name="T11" fmla="*/ 9 h 9"/>
                <a:gd name="T12" fmla="*/ 9 w 10"/>
                <a:gd name="T13" fmla="*/ 7 h 9"/>
                <a:gd name="T14" fmla="*/ 8 w 10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4"/>
                    <a:pt x="1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5" y="9"/>
                    <a:pt x="5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10" y="5"/>
                    <a:pt x="10" y="3"/>
                    <a:pt x="8" y="1"/>
                  </a:cubicBezTo>
                </a:path>
              </a:pathLst>
            </a:custGeom>
            <a:solidFill>
              <a:srgbClr val="92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" name="Freeform 8"/>
            <p:cNvSpPr>
              <a:spLocks/>
            </p:cNvSpPr>
            <p:nvPr/>
          </p:nvSpPr>
          <p:spPr bwMode="auto">
            <a:xfrm>
              <a:off x="2798763" y="3025775"/>
              <a:ext cx="46038" cy="42862"/>
            </a:xfrm>
            <a:custGeom>
              <a:avLst/>
              <a:gdLst>
                <a:gd name="T0" fmla="*/ 4 w 9"/>
                <a:gd name="T1" fmla="*/ 0 h 9"/>
                <a:gd name="T2" fmla="*/ 4 w 9"/>
                <a:gd name="T3" fmla="*/ 0 h 9"/>
                <a:gd name="T4" fmla="*/ 0 w 9"/>
                <a:gd name="T5" fmla="*/ 5 h 9"/>
                <a:gd name="T6" fmla="*/ 4 w 9"/>
                <a:gd name="T7" fmla="*/ 9 h 9"/>
                <a:gd name="T8" fmla="*/ 4 w 9"/>
                <a:gd name="T9" fmla="*/ 9 h 9"/>
                <a:gd name="T10" fmla="*/ 9 w 9"/>
                <a:gd name="T11" fmla="*/ 5 h 9"/>
                <a:gd name="T12" fmla="*/ 4 w 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9"/>
                    <a:pt x="9" y="7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</a:path>
              </a:pathLst>
            </a:custGeom>
            <a:solidFill>
              <a:srgbClr val="92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" name="Freeform 9"/>
            <p:cNvSpPr>
              <a:spLocks/>
            </p:cNvSpPr>
            <p:nvPr/>
          </p:nvSpPr>
          <p:spPr bwMode="auto">
            <a:xfrm>
              <a:off x="2085976" y="2808288"/>
              <a:ext cx="52388" cy="42862"/>
            </a:xfrm>
            <a:custGeom>
              <a:avLst/>
              <a:gdLst>
                <a:gd name="T0" fmla="*/ 9 w 10"/>
                <a:gd name="T1" fmla="*/ 3 h 9"/>
                <a:gd name="T2" fmla="*/ 3 w 10"/>
                <a:gd name="T3" fmla="*/ 1 h 9"/>
                <a:gd name="T4" fmla="*/ 1 w 10"/>
                <a:gd name="T5" fmla="*/ 6 h 9"/>
                <a:gd name="T6" fmla="*/ 1 w 10"/>
                <a:gd name="T7" fmla="*/ 7 h 9"/>
                <a:gd name="T8" fmla="*/ 5 w 10"/>
                <a:gd name="T9" fmla="*/ 9 h 9"/>
                <a:gd name="T10" fmla="*/ 7 w 10"/>
                <a:gd name="T11" fmla="*/ 9 h 9"/>
                <a:gd name="T12" fmla="*/ 9 w 10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9" y="3"/>
                  </a:moveTo>
                  <a:cubicBezTo>
                    <a:pt x="8" y="1"/>
                    <a:pt x="6" y="0"/>
                    <a:pt x="3" y="1"/>
                  </a:cubicBezTo>
                  <a:cubicBezTo>
                    <a:pt x="1" y="2"/>
                    <a:pt x="0" y="4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4" y="9"/>
                    <a:pt x="5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9" y="8"/>
                    <a:pt x="10" y="5"/>
                    <a:pt x="9" y="3"/>
                  </a:cubicBezTo>
                  <a:close/>
                </a:path>
              </a:pathLst>
            </a:custGeom>
            <a:solidFill>
              <a:srgbClr val="92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" name="Freeform 10"/>
            <p:cNvSpPr>
              <a:spLocks/>
            </p:cNvSpPr>
            <p:nvPr/>
          </p:nvSpPr>
          <p:spPr bwMode="auto">
            <a:xfrm>
              <a:off x="2058988" y="2628900"/>
              <a:ext cx="42863" cy="44450"/>
            </a:xfrm>
            <a:custGeom>
              <a:avLst/>
              <a:gdLst>
                <a:gd name="T0" fmla="*/ 8 w 8"/>
                <a:gd name="T1" fmla="*/ 5 h 9"/>
                <a:gd name="T2" fmla="*/ 8 w 8"/>
                <a:gd name="T3" fmla="*/ 4 h 9"/>
                <a:gd name="T4" fmla="*/ 4 w 8"/>
                <a:gd name="T5" fmla="*/ 0 h 9"/>
                <a:gd name="T6" fmla="*/ 0 w 8"/>
                <a:gd name="T7" fmla="*/ 4 h 9"/>
                <a:gd name="T8" fmla="*/ 0 w 8"/>
                <a:gd name="T9" fmla="*/ 5 h 9"/>
                <a:gd name="T10" fmla="*/ 4 w 8"/>
                <a:gd name="T11" fmla="*/ 9 h 9"/>
                <a:gd name="T12" fmla="*/ 8 w 8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8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6" y="9"/>
                    <a:pt x="8" y="7"/>
                    <a:pt x="8" y="5"/>
                  </a:cubicBezTo>
                </a:path>
              </a:pathLst>
            </a:custGeom>
            <a:solidFill>
              <a:srgbClr val="92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" name="Oval 11"/>
            <p:cNvSpPr>
              <a:spLocks noChangeArrowheads="1"/>
            </p:cNvSpPr>
            <p:nvPr/>
          </p:nvSpPr>
          <p:spPr bwMode="auto">
            <a:xfrm>
              <a:off x="3932238" y="2160588"/>
              <a:ext cx="58738" cy="52387"/>
            </a:xfrm>
            <a:prstGeom prst="ellipse">
              <a:avLst/>
            </a:prstGeom>
            <a:solidFill>
              <a:srgbClr val="92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" name="Freeform 12"/>
            <p:cNvSpPr>
              <a:spLocks noEditPoints="1"/>
            </p:cNvSpPr>
            <p:nvPr/>
          </p:nvSpPr>
          <p:spPr bwMode="auto">
            <a:xfrm>
              <a:off x="2063751" y="1309688"/>
              <a:ext cx="2222500" cy="1754187"/>
            </a:xfrm>
            <a:custGeom>
              <a:avLst/>
              <a:gdLst>
                <a:gd name="T0" fmla="*/ 417 w 421"/>
                <a:gd name="T1" fmla="*/ 178 h 363"/>
                <a:gd name="T2" fmla="*/ 375 w 421"/>
                <a:gd name="T3" fmla="*/ 178 h 363"/>
                <a:gd name="T4" fmla="*/ 363 w 421"/>
                <a:gd name="T5" fmla="*/ 166 h 363"/>
                <a:gd name="T6" fmla="*/ 363 w 421"/>
                <a:gd name="T7" fmla="*/ 77 h 363"/>
                <a:gd name="T8" fmla="*/ 348 w 421"/>
                <a:gd name="T9" fmla="*/ 31 h 363"/>
                <a:gd name="T10" fmla="*/ 309 w 421"/>
                <a:gd name="T11" fmla="*/ 4 h 363"/>
                <a:gd name="T12" fmla="*/ 309 w 421"/>
                <a:gd name="T13" fmla="*/ 4 h 363"/>
                <a:gd name="T14" fmla="*/ 285 w 421"/>
                <a:gd name="T15" fmla="*/ 0 h 363"/>
                <a:gd name="T16" fmla="*/ 77 w 421"/>
                <a:gd name="T17" fmla="*/ 0 h 363"/>
                <a:gd name="T18" fmla="*/ 54 w 421"/>
                <a:gd name="T19" fmla="*/ 3 h 363"/>
                <a:gd name="T20" fmla="*/ 15 w 421"/>
                <a:gd name="T21" fmla="*/ 31 h 363"/>
                <a:gd name="T22" fmla="*/ 0 w 421"/>
                <a:gd name="T23" fmla="*/ 77 h 363"/>
                <a:gd name="T24" fmla="*/ 0 w 421"/>
                <a:gd name="T25" fmla="*/ 239 h 363"/>
                <a:gd name="T26" fmla="*/ 3 w 421"/>
                <a:gd name="T27" fmla="*/ 243 h 363"/>
                <a:gd name="T28" fmla="*/ 7 w 421"/>
                <a:gd name="T29" fmla="*/ 239 h 363"/>
                <a:gd name="T30" fmla="*/ 7 w 421"/>
                <a:gd name="T31" fmla="*/ 77 h 363"/>
                <a:gd name="T32" fmla="*/ 56 w 421"/>
                <a:gd name="T33" fmla="*/ 10 h 363"/>
                <a:gd name="T34" fmla="*/ 77 w 421"/>
                <a:gd name="T35" fmla="*/ 7 h 363"/>
                <a:gd name="T36" fmla="*/ 285 w 421"/>
                <a:gd name="T37" fmla="*/ 7 h 363"/>
                <a:gd name="T38" fmla="*/ 307 w 421"/>
                <a:gd name="T39" fmla="*/ 10 h 363"/>
                <a:gd name="T40" fmla="*/ 307 w 421"/>
                <a:gd name="T41" fmla="*/ 10 h 363"/>
                <a:gd name="T42" fmla="*/ 356 w 421"/>
                <a:gd name="T43" fmla="*/ 77 h 363"/>
                <a:gd name="T44" fmla="*/ 356 w 421"/>
                <a:gd name="T45" fmla="*/ 166 h 363"/>
                <a:gd name="T46" fmla="*/ 343 w 421"/>
                <a:gd name="T47" fmla="*/ 181 h 363"/>
                <a:gd name="T48" fmla="*/ 356 w 421"/>
                <a:gd name="T49" fmla="*/ 197 h 363"/>
                <a:gd name="T50" fmla="*/ 356 w 421"/>
                <a:gd name="T51" fmla="*/ 239 h 363"/>
                <a:gd name="T52" fmla="*/ 356 w 421"/>
                <a:gd name="T53" fmla="*/ 239 h 363"/>
                <a:gd name="T54" fmla="*/ 356 w 421"/>
                <a:gd name="T55" fmla="*/ 286 h 363"/>
                <a:gd name="T56" fmla="*/ 285 w 421"/>
                <a:gd name="T57" fmla="*/ 356 h 363"/>
                <a:gd name="T58" fmla="*/ 181 w 421"/>
                <a:gd name="T59" fmla="*/ 356 h 363"/>
                <a:gd name="T60" fmla="*/ 178 w 421"/>
                <a:gd name="T61" fmla="*/ 360 h 363"/>
                <a:gd name="T62" fmla="*/ 181 w 421"/>
                <a:gd name="T63" fmla="*/ 363 h 363"/>
                <a:gd name="T64" fmla="*/ 285 w 421"/>
                <a:gd name="T65" fmla="*/ 363 h 363"/>
                <a:gd name="T66" fmla="*/ 363 w 421"/>
                <a:gd name="T67" fmla="*/ 286 h 363"/>
                <a:gd name="T68" fmla="*/ 363 w 421"/>
                <a:gd name="T69" fmla="*/ 239 h 363"/>
                <a:gd name="T70" fmla="*/ 363 w 421"/>
                <a:gd name="T71" fmla="*/ 239 h 363"/>
                <a:gd name="T72" fmla="*/ 363 w 421"/>
                <a:gd name="T73" fmla="*/ 197 h 363"/>
                <a:gd name="T74" fmla="*/ 375 w 421"/>
                <a:gd name="T75" fmla="*/ 185 h 363"/>
                <a:gd name="T76" fmla="*/ 417 w 421"/>
                <a:gd name="T77" fmla="*/ 185 h 363"/>
                <a:gd name="T78" fmla="*/ 421 w 421"/>
                <a:gd name="T79" fmla="*/ 181 h 363"/>
                <a:gd name="T80" fmla="*/ 417 w 421"/>
                <a:gd name="T81" fmla="*/ 178 h 363"/>
                <a:gd name="T82" fmla="*/ 359 w 421"/>
                <a:gd name="T83" fmla="*/ 191 h 363"/>
                <a:gd name="T84" fmla="*/ 350 w 421"/>
                <a:gd name="T85" fmla="*/ 181 h 363"/>
                <a:gd name="T86" fmla="*/ 359 w 421"/>
                <a:gd name="T87" fmla="*/ 172 h 363"/>
                <a:gd name="T88" fmla="*/ 369 w 421"/>
                <a:gd name="T89" fmla="*/ 181 h 363"/>
                <a:gd name="T90" fmla="*/ 359 w 421"/>
                <a:gd name="T91" fmla="*/ 191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1" h="363">
                  <a:moveTo>
                    <a:pt x="417" y="178"/>
                  </a:moveTo>
                  <a:cubicBezTo>
                    <a:pt x="375" y="178"/>
                    <a:pt x="375" y="178"/>
                    <a:pt x="375" y="178"/>
                  </a:cubicBezTo>
                  <a:cubicBezTo>
                    <a:pt x="374" y="172"/>
                    <a:pt x="369" y="167"/>
                    <a:pt x="363" y="166"/>
                  </a:cubicBezTo>
                  <a:cubicBezTo>
                    <a:pt x="363" y="77"/>
                    <a:pt x="363" y="77"/>
                    <a:pt x="363" y="77"/>
                  </a:cubicBezTo>
                  <a:cubicBezTo>
                    <a:pt x="363" y="61"/>
                    <a:pt x="358" y="45"/>
                    <a:pt x="348" y="31"/>
                  </a:cubicBezTo>
                  <a:cubicBezTo>
                    <a:pt x="338" y="18"/>
                    <a:pt x="325" y="9"/>
                    <a:pt x="309" y="4"/>
                  </a:cubicBezTo>
                  <a:cubicBezTo>
                    <a:pt x="309" y="4"/>
                    <a:pt x="309" y="4"/>
                    <a:pt x="309" y="4"/>
                  </a:cubicBezTo>
                  <a:cubicBezTo>
                    <a:pt x="302" y="1"/>
                    <a:pt x="294" y="0"/>
                    <a:pt x="2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69" y="0"/>
                    <a:pt x="61" y="1"/>
                    <a:pt x="54" y="3"/>
                  </a:cubicBezTo>
                  <a:cubicBezTo>
                    <a:pt x="38" y="8"/>
                    <a:pt x="25" y="18"/>
                    <a:pt x="15" y="31"/>
                  </a:cubicBezTo>
                  <a:cubicBezTo>
                    <a:pt x="5" y="45"/>
                    <a:pt x="0" y="61"/>
                    <a:pt x="0" y="77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241"/>
                    <a:pt x="1" y="243"/>
                    <a:pt x="3" y="243"/>
                  </a:cubicBezTo>
                  <a:cubicBezTo>
                    <a:pt x="5" y="243"/>
                    <a:pt x="7" y="241"/>
                    <a:pt x="7" y="239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47"/>
                    <a:pt x="26" y="20"/>
                    <a:pt x="56" y="10"/>
                  </a:cubicBezTo>
                  <a:cubicBezTo>
                    <a:pt x="63" y="8"/>
                    <a:pt x="70" y="7"/>
                    <a:pt x="77" y="7"/>
                  </a:cubicBezTo>
                  <a:cubicBezTo>
                    <a:pt x="285" y="7"/>
                    <a:pt x="285" y="7"/>
                    <a:pt x="285" y="7"/>
                  </a:cubicBezTo>
                  <a:cubicBezTo>
                    <a:pt x="293" y="7"/>
                    <a:pt x="300" y="8"/>
                    <a:pt x="307" y="10"/>
                  </a:cubicBezTo>
                  <a:cubicBezTo>
                    <a:pt x="307" y="10"/>
                    <a:pt x="307" y="10"/>
                    <a:pt x="307" y="10"/>
                  </a:cubicBezTo>
                  <a:cubicBezTo>
                    <a:pt x="336" y="20"/>
                    <a:pt x="356" y="47"/>
                    <a:pt x="356" y="77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49" y="167"/>
                    <a:pt x="343" y="174"/>
                    <a:pt x="343" y="181"/>
                  </a:cubicBezTo>
                  <a:cubicBezTo>
                    <a:pt x="343" y="189"/>
                    <a:pt x="349" y="196"/>
                    <a:pt x="356" y="197"/>
                  </a:cubicBezTo>
                  <a:cubicBezTo>
                    <a:pt x="356" y="239"/>
                    <a:pt x="356" y="239"/>
                    <a:pt x="356" y="239"/>
                  </a:cubicBezTo>
                  <a:cubicBezTo>
                    <a:pt x="356" y="239"/>
                    <a:pt x="356" y="239"/>
                    <a:pt x="356" y="239"/>
                  </a:cubicBezTo>
                  <a:cubicBezTo>
                    <a:pt x="356" y="286"/>
                    <a:pt x="356" y="286"/>
                    <a:pt x="356" y="286"/>
                  </a:cubicBezTo>
                  <a:cubicBezTo>
                    <a:pt x="356" y="324"/>
                    <a:pt x="324" y="356"/>
                    <a:pt x="285" y="356"/>
                  </a:cubicBezTo>
                  <a:cubicBezTo>
                    <a:pt x="181" y="356"/>
                    <a:pt x="181" y="356"/>
                    <a:pt x="181" y="356"/>
                  </a:cubicBezTo>
                  <a:cubicBezTo>
                    <a:pt x="179" y="356"/>
                    <a:pt x="178" y="358"/>
                    <a:pt x="178" y="360"/>
                  </a:cubicBezTo>
                  <a:cubicBezTo>
                    <a:pt x="178" y="361"/>
                    <a:pt x="179" y="363"/>
                    <a:pt x="181" y="363"/>
                  </a:cubicBezTo>
                  <a:cubicBezTo>
                    <a:pt x="285" y="363"/>
                    <a:pt x="285" y="363"/>
                    <a:pt x="285" y="363"/>
                  </a:cubicBezTo>
                  <a:cubicBezTo>
                    <a:pt x="328" y="363"/>
                    <a:pt x="363" y="328"/>
                    <a:pt x="363" y="286"/>
                  </a:cubicBezTo>
                  <a:cubicBezTo>
                    <a:pt x="363" y="239"/>
                    <a:pt x="363" y="239"/>
                    <a:pt x="363" y="239"/>
                  </a:cubicBezTo>
                  <a:cubicBezTo>
                    <a:pt x="363" y="239"/>
                    <a:pt x="363" y="239"/>
                    <a:pt x="363" y="239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9" y="196"/>
                    <a:pt x="374" y="191"/>
                    <a:pt x="375" y="185"/>
                  </a:cubicBezTo>
                  <a:cubicBezTo>
                    <a:pt x="417" y="185"/>
                    <a:pt x="417" y="185"/>
                    <a:pt x="417" y="185"/>
                  </a:cubicBezTo>
                  <a:cubicBezTo>
                    <a:pt x="419" y="185"/>
                    <a:pt x="421" y="183"/>
                    <a:pt x="421" y="181"/>
                  </a:cubicBezTo>
                  <a:cubicBezTo>
                    <a:pt x="421" y="179"/>
                    <a:pt x="419" y="178"/>
                    <a:pt x="417" y="178"/>
                  </a:cubicBezTo>
                  <a:moveTo>
                    <a:pt x="359" y="191"/>
                  </a:moveTo>
                  <a:cubicBezTo>
                    <a:pt x="354" y="191"/>
                    <a:pt x="350" y="187"/>
                    <a:pt x="350" y="181"/>
                  </a:cubicBezTo>
                  <a:cubicBezTo>
                    <a:pt x="350" y="176"/>
                    <a:pt x="354" y="172"/>
                    <a:pt x="359" y="172"/>
                  </a:cubicBezTo>
                  <a:cubicBezTo>
                    <a:pt x="365" y="172"/>
                    <a:pt x="369" y="176"/>
                    <a:pt x="369" y="181"/>
                  </a:cubicBezTo>
                  <a:cubicBezTo>
                    <a:pt x="369" y="187"/>
                    <a:pt x="365" y="191"/>
                    <a:pt x="359" y="191"/>
                  </a:cubicBezTo>
                </a:path>
              </a:pathLst>
            </a:custGeom>
            <a:solidFill>
              <a:srgbClr val="92D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" name="Freeform 14"/>
            <p:cNvSpPr>
              <a:spLocks/>
            </p:cNvSpPr>
            <p:nvPr/>
          </p:nvSpPr>
          <p:spPr bwMode="auto">
            <a:xfrm>
              <a:off x="4313238" y="1909763"/>
              <a:ext cx="41275" cy="42862"/>
            </a:xfrm>
            <a:custGeom>
              <a:avLst/>
              <a:gdLst>
                <a:gd name="T0" fmla="*/ 4 w 8"/>
                <a:gd name="T1" fmla="*/ 9 h 9"/>
                <a:gd name="T2" fmla="*/ 8 w 8"/>
                <a:gd name="T3" fmla="*/ 5 h 9"/>
                <a:gd name="T4" fmla="*/ 8 w 8"/>
                <a:gd name="T5" fmla="*/ 4 h 9"/>
                <a:gd name="T6" fmla="*/ 4 w 8"/>
                <a:gd name="T7" fmla="*/ 0 h 9"/>
                <a:gd name="T8" fmla="*/ 0 w 8"/>
                <a:gd name="T9" fmla="*/ 4 h 9"/>
                <a:gd name="T10" fmla="*/ 0 w 8"/>
                <a:gd name="T11" fmla="*/ 5 h 9"/>
                <a:gd name="T12" fmla="*/ 4 w 8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6" y="9"/>
                    <a:pt x="8" y="7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</a:path>
              </a:pathLst>
            </a:custGeom>
            <a:solidFill>
              <a:srgbClr val="FBC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" name="Freeform 15"/>
            <p:cNvSpPr>
              <a:spLocks/>
            </p:cNvSpPr>
            <p:nvPr/>
          </p:nvSpPr>
          <p:spPr bwMode="auto">
            <a:xfrm>
              <a:off x="4338638" y="1522413"/>
              <a:ext cx="47625" cy="47625"/>
            </a:xfrm>
            <a:custGeom>
              <a:avLst/>
              <a:gdLst>
                <a:gd name="T0" fmla="*/ 3 w 9"/>
                <a:gd name="T1" fmla="*/ 9 h 10"/>
                <a:gd name="T2" fmla="*/ 4 w 9"/>
                <a:gd name="T3" fmla="*/ 10 h 10"/>
                <a:gd name="T4" fmla="*/ 8 w 9"/>
                <a:gd name="T5" fmla="*/ 7 h 10"/>
                <a:gd name="T6" fmla="*/ 8 w 9"/>
                <a:gd name="T7" fmla="*/ 7 h 10"/>
                <a:gd name="T8" fmla="*/ 6 w 9"/>
                <a:gd name="T9" fmla="*/ 1 h 10"/>
                <a:gd name="T10" fmla="*/ 1 w 9"/>
                <a:gd name="T11" fmla="*/ 4 h 10"/>
                <a:gd name="T12" fmla="*/ 0 w 9"/>
                <a:gd name="T13" fmla="*/ 4 h 10"/>
                <a:gd name="T14" fmla="*/ 3 w 9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3" y="9"/>
                  </a:moveTo>
                  <a:cubicBezTo>
                    <a:pt x="3" y="10"/>
                    <a:pt x="4" y="10"/>
                    <a:pt x="4" y="10"/>
                  </a:cubicBezTo>
                  <a:cubicBezTo>
                    <a:pt x="6" y="10"/>
                    <a:pt x="8" y="9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8" y="2"/>
                    <a:pt x="6" y="1"/>
                  </a:cubicBezTo>
                  <a:cubicBezTo>
                    <a:pt x="4" y="0"/>
                    <a:pt x="1" y="1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1" y="9"/>
                    <a:pt x="3" y="9"/>
                  </a:cubicBezTo>
                </a:path>
              </a:pathLst>
            </a:custGeom>
            <a:solidFill>
              <a:srgbClr val="FBC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" name="Freeform 16"/>
            <p:cNvSpPr>
              <a:spLocks/>
            </p:cNvSpPr>
            <p:nvPr/>
          </p:nvSpPr>
          <p:spPr bwMode="auto">
            <a:xfrm>
              <a:off x="4465638" y="1373188"/>
              <a:ext cx="47625" cy="42862"/>
            </a:xfrm>
            <a:custGeom>
              <a:avLst/>
              <a:gdLst>
                <a:gd name="T0" fmla="*/ 4 w 9"/>
                <a:gd name="T1" fmla="*/ 9 h 9"/>
                <a:gd name="T2" fmla="*/ 7 w 9"/>
                <a:gd name="T3" fmla="*/ 9 h 9"/>
                <a:gd name="T4" fmla="*/ 7 w 9"/>
                <a:gd name="T5" fmla="*/ 8 h 9"/>
                <a:gd name="T6" fmla="*/ 8 w 9"/>
                <a:gd name="T7" fmla="*/ 2 h 9"/>
                <a:gd name="T8" fmla="*/ 2 w 9"/>
                <a:gd name="T9" fmla="*/ 2 h 9"/>
                <a:gd name="T10" fmla="*/ 2 w 9"/>
                <a:gd name="T11" fmla="*/ 2 h 9"/>
                <a:gd name="T12" fmla="*/ 1 w 9"/>
                <a:gd name="T13" fmla="*/ 8 h 9"/>
                <a:gd name="T14" fmla="*/ 4 w 9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9">
                  <a:moveTo>
                    <a:pt x="4" y="9"/>
                  </a:moveTo>
                  <a:cubicBezTo>
                    <a:pt x="5" y="9"/>
                    <a:pt x="6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7"/>
                    <a:pt x="9" y="4"/>
                    <a:pt x="8" y="2"/>
                  </a:cubicBezTo>
                  <a:cubicBezTo>
                    <a:pt x="7" y="1"/>
                    <a:pt x="4" y="0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2" y="9"/>
                    <a:pt x="3" y="9"/>
                    <a:pt x="4" y="9"/>
                  </a:cubicBezTo>
                </a:path>
              </a:pathLst>
            </a:custGeom>
            <a:solidFill>
              <a:srgbClr val="FBC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5" name="Freeform 17"/>
            <p:cNvSpPr>
              <a:spLocks/>
            </p:cNvSpPr>
            <p:nvPr/>
          </p:nvSpPr>
          <p:spPr bwMode="auto">
            <a:xfrm>
              <a:off x="4313238" y="1716088"/>
              <a:ext cx="41275" cy="42862"/>
            </a:xfrm>
            <a:custGeom>
              <a:avLst/>
              <a:gdLst>
                <a:gd name="T0" fmla="*/ 4 w 8"/>
                <a:gd name="T1" fmla="*/ 9 h 9"/>
                <a:gd name="T2" fmla="*/ 8 w 8"/>
                <a:gd name="T3" fmla="*/ 5 h 9"/>
                <a:gd name="T4" fmla="*/ 8 w 8"/>
                <a:gd name="T5" fmla="*/ 4 h 9"/>
                <a:gd name="T6" fmla="*/ 4 w 8"/>
                <a:gd name="T7" fmla="*/ 0 h 9"/>
                <a:gd name="T8" fmla="*/ 0 w 8"/>
                <a:gd name="T9" fmla="*/ 4 h 9"/>
                <a:gd name="T10" fmla="*/ 0 w 8"/>
                <a:gd name="T11" fmla="*/ 5 h 9"/>
                <a:gd name="T12" fmla="*/ 4 w 8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6" y="9"/>
                    <a:pt x="8" y="7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</a:path>
              </a:pathLst>
            </a:custGeom>
            <a:solidFill>
              <a:srgbClr val="FBC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6" name="Freeform 18"/>
            <p:cNvSpPr>
              <a:spLocks/>
            </p:cNvSpPr>
            <p:nvPr/>
          </p:nvSpPr>
          <p:spPr bwMode="auto">
            <a:xfrm>
              <a:off x="4313238" y="2333625"/>
              <a:ext cx="41275" cy="44450"/>
            </a:xfrm>
            <a:custGeom>
              <a:avLst/>
              <a:gdLst>
                <a:gd name="T0" fmla="*/ 4 w 8"/>
                <a:gd name="T1" fmla="*/ 9 h 9"/>
                <a:gd name="T2" fmla="*/ 8 w 8"/>
                <a:gd name="T3" fmla="*/ 4 h 9"/>
                <a:gd name="T4" fmla="*/ 8 w 8"/>
                <a:gd name="T5" fmla="*/ 4 h 9"/>
                <a:gd name="T6" fmla="*/ 4 w 8"/>
                <a:gd name="T7" fmla="*/ 0 h 9"/>
                <a:gd name="T8" fmla="*/ 0 w 8"/>
                <a:gd name="T9" fmla="*/ 4 h 9"/>
                <a:gd name="T10" fmla="*/ 0 w 8"/>
                <a:gd name="T11" fmla="*/ 4 h 9"/>
                <a:gd name="T12" fmla="*/ 4 w 8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6" y="9"/>
                    <a:pt x="8" y="7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</a:path>
              </a:pathLst>
            </a:custGeom>
            <a:solidFill>
              <a:srgbClr val="FBC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7" name="Freeform 19"/>
            <p:cNvSpPr>
              <a:spLocks noEditPoints="1"/>
            </p:cNvSpPr>
            <p:nvPr/>
          </p:nvSpPr>
          <p:spPr bwMode="auto">
            <a:xfrm>
              <a:off x="4249738" y="2106613"/>
              <a:ext cx="168275" cy="160337"/>
            </a:xfrm>
            <a:custGeom>
              <a:avLst/>
              <a:gdLst>
                <a:gd name="T0" fmla="*/ 32 w 32"/>
                <a:gd name="T1" fmla="*/ 16 h 33"/>
                <a:gd name="T2" fmla="*/ 16 w 32"/>
                <a:gd name="T3" fmla="*/ 0 h 33"/>
                <a:gd name="T4" fmla="*/ 0 w 32"/>
                <a:gd name="T5" fmla="*/ 16 h 33"/>
                <a:gd name="T6" fmla="*/ 16 w 32"/>
                <a:gd name="T7" fmla="*/ 33 h 33"/>
                <a:gd name="T8" fmla="*/ 32 w 32"/>
                <a:gd name="T9" fmla="*/ 16 h 33"/>
                <a:gd name="T10" fmla="*/ 7 w 32"/>
                <a:gd name="T11" fmla="*/ 16 h 33"/>
                <a:gd name="T12" fmla="*/ 16 w 32"/>
                <a:gd name="T13" fmla="*/ 7 h 33"/>
                <a:gd name="T14" fmla="*/ 25 w 32"/>
                <a:gd name="T15" fmla="*/ 16 h 33"/>
                <a:gd name="T16" fmla="*/ 16 w 32"/>
                <a:gd name="T17" fmla="*/ 26 h 33"/>
                <a:gd name="T18" fmla="*/ 7 w 32"/>
                <a:gd name="T19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3">
                  <a:moveTo>
                    <a:pt x="32" y="16"/>
                  </a:moveTo>
                  <a:cubicBezTo>
                    <a:pt x="32" y="7"/>
                    <a:pt x="25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3"/>
                    <a:pt x="16" y="33"/>
                  </a:cubicBezTo>
                  <a:cubicBezTo>
                    <a:pt x="25" y="33"/>
                    <a:pt x="32" y="25"/>
                    <a:pt x="32" y="16"/>
                  </a:cubicBezTo>
                  <a:moveTo>
                    <a:pt x="7" y="16"/>
                  </a:moveTo>
                  <a:cubicBezTo>
                    <a:pt x="7" y="11"/>
                    <a:pt x="11" y="7"/>
                    <a:pt x="16" y="7"/>
                  </a:cubicBezTo>
                  <a:cubicBezTo>
                    <a:pt x="21" y="7"/>
                    <a:pt x="25" y="11"/>
                    <a:pt x="25" y="16"/>
                  </a:cubicBezTo>
                  <a:cubicBezTo>
                    <a:pt x="25" y="22"/>
                    <a:pt x="21" y="26"/>
                    <a:pt x="16" y="26"/>
                  </a:cubicBezTo>
                  <a:cubicBezTo>
                    <a:pt x="11" y="26"/>
                    <a:pt x="7" y="22"/>
                    <a:pt x="7" y="16"/>
                  </a:cubicBezTo>
                </a:path>
              </a:pathLst>
            </a:custGeom>
            <a:solidFill>
              <a:srgbClr val="FBC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8" name="Oval 20"/>
            <p:cNvSpPr>
              <a:spLocks noChangeArrowheads="1"/>
            </p:cNvSpPr>
            <p:nvPr/>
          </p:nvSpPr>
          <p:spPr bwMode="auto">
            <a:xfrm>
              <a:off x="4302126" y="2160588"/>
              <a:ext cx="63500" cy="52387"/>
            </a:xfrm>
            <a:prstGeom prst="ellipse">
              <a:avLst/>
            </a:prstGeom>
            <a:solidFill>
              <a:srgbClr val="FBC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9" name="Oval 21"/>
            <p:cNvSpPr>
              <a:spLocks noChangeArrowheads="1"/>
            </p:cNvSpPr>
            <p:nvPr/>
          </p:nvSpPr>
          <p:spPr bwMode="auto">
            <a:xfrm>
              <a:off x="6181726" y="2160588"/>
              <a:ext cx="63500" cy="52387"/>
            </a:xfrm>
            <a:prstGeom prst="ellipse">
              <a:avLst/>
            </a:prstGeom>
            <a:solidFill>
              <a:srgbClr val="FBC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0" name="Freeform 22"/>
            <p:cNvSpPr>
              <a:spLocks noEditPoints="1"/>
            </p:cNvSpPr>
            <p:nvPr/>
          </p:nvSpPr>
          <p:spPr bwMode="auto">
            <a:xfrm>
              <a:off x="4313238" y="1309688"/>
              <a:ext cx="2220913" cy="1754187"/>
            </a:xfrm>
            <a:custGeom>
              <a:avLst/>
              <a:gdLst>
                <a:gd name="T0" fmla="*/ 418 w 421"/>
                <a:gd name="T1" fmla="*/ 178 h 363"/>
                <a:gd name="T2" fmla="*/ 376 w 421"/>
                <a:gd name="T3" fmla="*/ 178 h 363"/>
                <a:gd name="T4" fmla="*/ 364 w 421"/>
                <a:gd name="T5" fmla="*/ 166 h 363"/>
                <a:gd name="T6" fmla="*/ 364 w 421"/>
                <a:gd name="T7" fmla="*/ 77 h 363"/>
                <a:gd name="T8" fmla="*/ 349 w 421"/>
                <a:gd name="T9" fmla="*/ 31 h 363"/>
                <a:gd name="T10" fmla="*/ 310 w 421"/>
                <a:gd name="T11" fmla="*/ 4 h 363"/>
                <a:gd name="T12" fmla="*/ 310 w 421"/>
                <a:gd name="T13" fmla="*/ 4 h 363"/>
                <a:gd name="T14" fmla="*/ 286 w 421"/>
                <a:gd name="T15" fmla="*/ 0 h 363"/>
                <a:gd name="T16" fmla="*/ 78 w 421"/>
                <a:gd name="T17" fmla="*/ 0 h 363"/>
                <a:gd name="T18" fmla="*/ 54 w 421"/>
                <a:gd name="T19" fmla="*/ 3 h 363"/>
                <a:gd name="T20" fmla="*/ 52 w 421"/>
                <a:gd name="T21" fmla="*/ 8 h 363"/>
                <a:gd name="T22" fmla="*/ 56 w 421"/>
                <a:gd name="T23" fmla="*/ 10 h 363"/>
                <a:gd name="T24" fmla="*/ 78 w 421"/>
                <a:gd name="T25" fmla="*/ 7 h 363"/>
                <a:gd name="T26" fmla="*/ 286 w 421"/>
                <a:gd name="T27" fmla="*/ 7 h 363"/>
                <a:gd name="T28" fmla="*/ 308 w 421"/>
                <a:gd name="T29" fmla="*/ 10 h 363"/>
                <a:gd name="T30" fmla="*/ 308 w 421"/>
                <a:gd name="T31" fmla="*/ 10 h 363"/>
                <a:gd name="T32" fmla="*/ 357 w 421"/>
                <a:gd name="T33" fmla="*/ 77 h 363"/>
                <a:gd name="T34" fmla="*/ 357 w 421"/>
                <a:gd name="T35" fmla="*/ 166 h 363"/>
                <a:gd name="T36" fmla="*/ 344 w 421"/>
                <a:gd name="T37" fmla="*/ 181 h 363"/>
                <a:gd name="T38" fmla="*/ 357 w 421"/>
                <a:gd name="T39" fmla="*/ 197 h 363"/>
                <a:gd name="T40" fmla="*/ 357 w 421"/>
                <a:gd name="T41" fmla="*/ 239 h 363"/>
                <a:gd name="T42" fmla="*/ 357 w 421"/>
                <a:gd name="T43" fmla="*/ 239 h 363"/>
                <a:gd name="T44" fmla="*/ 357 w 421"/>
                <a:gd name="T45" fmla="*/ 286 h 363"/>
                <a:gd name="T46" fmla="*/ 286 w 421"/>
                <a:gd name="T47" fmla="*/ 356 h 363"/>
                <a:gd name="T48" fmla="*/ 182 w 421"/>
                <a:gd name="T49" fmla="*/ 356 h 363"/>
                <a:gd name="T50" fmla="*/ 78 w 421"/>
                <a:gd name="T51" fmla="*/ 356 h 363"/>
                <a:gd name="T52" fmla="*/ 7 w 421"/>
                <a:gd name="T53" fmla="*/ 286 h 363"/>
                <a:gd name="T54" fmla="*/ 7 w 421"/>
                <a:gd name="T55" fmla="*/ 239 h 363"/>
                <a:gd name="T56" fmla="*/ 4 w 421"/>
                <a:gd name="T57" fmla="*/ 236 h 363"/>
                <a:gd name="T58" fmla="*/ 0 w 421"/>
                <a:gd name="T59" fmla="*/ 239 h 363"/>
                <a:gd name="T60" fmla="*/ 0 w 421"/>
                <a:gd name="T61" fmla="*/ 286 h 363"/>
                <a:gd name="T62" fmla="*/ 78 w 421"/>
                <a:gd name="T63" fmla="*/ 363 h 363"/>
                <a:gd name="T64" fmla="*/ 182 w 421"/>
                <a:gd name="T65" fmla="*/ 363 h 363"/>
                <a:gd name="T66" fmla="*/ 286 w 421"/>
                <a:gd name="T67" fmla="*/ 363 h 363"/>
                <a:gd name="T68" fmla="*/ 364 w 421"/>
                <a:gd name="T69" fmla="*/ 286 h 363"/>
                <a:gd name="T70" fmla="*/ 364 w 421"/>
                <a:gd name="T71" fmla="*/ 239 h 363"/>
                <a:gd name="T72" fmla="*/ 364 w 421"/>
                <a:gd name="T73" fmla="*/ 239 h 363"/>
                <a:gd name="T74" fmla="*/ 364 w 421"/>
                <a:gd name="T75" fmla="*/ 197 h 363"/>
                <a:gd name="T76" fmla="*/ 376 w 421"/>
                <a:gd name="T77" fmla="*/ 185 h 363"/>
                <a:gd name="T78" fmla="*/ 418 w 421"/>
                <a:gd name="T79" fmla="*/ 185 h 363"/>
                <a:gd name="T80" fmla="*/ 421 w 421"/>
                <a:gd name="T81" fmla="*/ 181 h 363"/>
                <a:gd name="T82" fmla="*/ 418 w 421"/>
                <a:gd name="T83" fmla="*/ 178 h 363"/>
                <a:gd name="T84" fmla="*/ 360 w 421"/>
                <a:gd name="T85" fmla="*/ 191 h 363"/>
                <a:gd name="T86" fmla="*/ 351 w 421"/>
                <a:gd name="T87" fmla="*/ 181 h 363"/>
                <a:gd name="T88" fmla="*/ 360 w 421"/>
                <a:gd name="T89" fmla="*/ 172 h 363"/>
                <a:gd name="T90" fmla="*/ 369 w 421"/>
                <a:gd name="T91" fmla="*/ 181 h 363"/>
                <a:gd name="T92" fmla="*/ 360 w 421"/>
                <a:gd name="T93" fmla="*/ 191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1" h="363">
                  <a:moveTo>
                    <a:pt x="418" y="178"/>
                  </a:moveTo>
                  <a:cubicBezTo>
                    <a:pt x="376" y="178"/>
                    <a:pt x="376" y="178"/>
                    <a:pt x="376" y="178"/>
                  </a:cubicBezTo>
                  <a:cubicBezTo>
                    <a:pt x="375" y="172"/>
                    <a:pt x="370" y="167"/>
                    <a:pt x="364" y="166"/>
                  </a:cubicBezTo>
                  <a:cubicBezTo>
                    <a:pt x="364" y="77"/>
                    <a:pt x="364" y="77"/>
                    <a:pt x="364" y="77"/>
                  </a:cubicBezTo>
                  <a:cubicBezTo>
                    <a:pt x="364" y="61"/>
                    <a:pt x="358" y="45"/>
                    <a:pt x="349" y="31"/>
                  </a:cubicBezTo>
                  <a:cubicBezTo>
                    <a:pt x="339" y="18"/>
                    <a:pt x="326" y="9"/>
                    <a:pt x="310" y="4"/>
                  </a:cubicBezTo>
                  <a:cubicBezTo>
                    <a:pt x="310" y="4"/>
                    <a:pt x="310" y="4"/>
                    <a:pt x="310" y="4"/>
                  </a:cubicBezTo>
                  <a:cubicBezTo>
                    <a:pt x="302" y="1"/>
                    <a:pt x="294" y="0"/>
                    <a:pt x="28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0" y="0"/>
                    <a:pt x="62" y="1"/>
                    <a:pt x="54" y="3"/>
                  </a:cubicBezTo>
                  <a:cubicBezTo>
                    <a:pt x="52" y="4"/>
                    <a:pt x="51" y="6"/>
                    <a:pt x="52" y="8"/>
                  </a:cubicBezTo>
                  <a:cubicBezTo>
                    <a:pt x="53" y="10"/>
                    <a:pt x="55" y="11"/>
                    <a:pt x="56" y="10"/>
                  </a:cubicBezTo>
                  <a:cubicBezTo>
                    <a:pt x="63" y="8"/>
                    <a:pt x="71" y="7"/>
                    <a:pt x="78" y="7"/>
                  </a:cubicBezTo>
                  <a:cubicBezTo>
                    <a:pt x="286" y="7"/>
                    <a:pt x="286" y="7"/>
                    <a:pt x="286" y="7"/>
                  </a:cubicBezTo>
                  <a:cubicBezTo>
                    <a:pt x="294" y="7"/>
                    <a:pt x="301" y="8"/>
                    <a:pt x="308" y="10"/>
                  </a:cubicBezTo>
                  <a:cubicBezTo>
                    <a:pt x="308" y="10"/>
                    <a:pt x="308" y="10"/>
                    <a:pt x="308" y="10"/>
                  </a:cubicBezTo>
                  <a:cubicBezTo>
                    <a:pt x="337" y="20"/>
                    <a:pt x="357" y="47"/>
                    <a:pt x="357" y="77"/>
                  </a:cubicBezTo>
                  <a:cubicBezTo>
                    <a:pt x="357" y="166"/>
                    <a:pt x="357" y="166"/>
                    <a:pt x="357" y="166"/>
                  </a:cubicBezTo>
                  <a:cubicBezTo>
                    <a:pt x="349" y="167"/>
                    <a:pt x="344" y="174"/>
                    <a:pt x="344" y="181"/>
                  </a:cubicBezTo>
                  <a:cubicBezTo>
                    <a:pt x="344" y="189"/>
                    <a:pt x="349" y="196"/>
                    <a:pt x="357" y="197"/>
                  </a:cubicBezTo>
                  <a:cubicBezTo>
                    <a:pt x="357" y="239"/>
                    <a:pt x="357" y="239"/>
                    <a:pt x="357" y="239"/>
                  </a:cubicBezTo>
                  <a:cubicBezTo>
                    <a:pt x="357" y="239"/>
                    <a:pt x="357" y="239"/>
                    <a:pt x="357" y="239"/>
                  </a:cubicBezTo>
                  <a:cubicBezTo>
                    <a:pt x="357" y="286"/>
                    <a:pt x="357" y="286"/>
                    <a:pt x="357" y="286"/>
                  </a:cubicBezTo>
                  <a:cubicBezTo>
                    <a:pt x="357" y="324"/>
                    <a:pt x="325" y="356"/>
                    <a:pt x="286" y="356"/>
                  </a:cubicBezTo>
                  <a:cubicBezTo>
                    <a:pt x="182" y="356"/>
                    <a:pt x="182" y="356"/>
                    <a:pt x="182" y="356"/>
                  </a:cubicBezTo>
                  <a:cubicBezTo>
                    <a:pt x="78" y="356"/>
                    <a:pt x="78" y="356"/>
                    <a:pt x="78" y="356"/>
                  </a:cubicBezTo>
                  <a:cubicBezTo>
                    <a:pt x="39" y="356"/>
                    <a:pt x="7" y="324"/>
                    <a:pt x="7" y="286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7" y="237"/>
                    <a:pt x="6" y="236"/>
                    <a:pt x="4" y="236"/>
                  </a:cubicBezTo>
                  <a:cubicBezTo>
                    <a:pt x="2" y="236"/>
                    <a:pt x="0" y="237"/>
                    <a:pt x="0" y="239"/>
                  </a:cubicBezTo>
                  <a:cubicBezTo>
                    <a:pt x="0" y="286"/>
                    <a:pt x="0" y="286"/>
                    <a:pt x="0" y="286"/>
                  </a:cubicBezTo>
                  <a:cubicBezTo>
                    <a:pt x="0" y="328"/>
                    <a:pt x="35" y="363"/>
                    <a:pt x="78" y="363"/>
                  </a:cubicBezTo>
                  <a:cubicBezTo>
                    <a:pt x="182" y="363"/>
                    <a:pt x="182" y="363"/>
                    <a:pt x="182" y="363"/>
                  </a:cubicBezTo>
                  <a:cubicBezTo>
                    <a:pt x="286" y="363"/>
                    <a:pt x="286" y="363"/>
                    <a:pt x="286" y="363"/>
                  </a:cubicBezTo>
                  <a:cubicBezTo>
                    <a:pt x="329" y="363"/>
                    <a:pt x="364" y="328"/>
                    <a:pt x="364" y="286"/>
                  </a:cubicBezTo>
                  <a:cubicBezTo>
                    <a:pt x="364" y="239"/>
                    <a:pt x="364" y="239"/>
                    <a:pt x="364" y="239"/>
                  </a:cubicBezTo>
                  <a:cubicBezTo>
                    <a:pt x="364" y="239"/>
                    <a:pt x="364" y="239"/>
                    <a:pt x="364" y="239"/>
                  </a:cubicBezTo>
                  <a:cubicBezTo>
                    <a:pt x="364" y="197"/>
                    <a:pt x="364" y="197"/>
                    <a:pt x="364" y="197"/>
                  </a:cubicBezTo>
                  <a:cubicBezTo>
                    <a:pt x="370" y="196"/>
                    <a:pt x="375" y="191"/>
                    <a:pt x="376" y="185"/>
                  </a:cubicBezTo>
                  <a:cubicBezTo>
                    <a:pt x="418" y="185"/>
                    <a:pt x="418" y="185"/>
                    <a:pt x="418" y="185"/>
                  </a:cubicBezTo>
                  <a:cubicBezTo>
                    <a:pt x="420" y="185"/>
                    <a:pt x="421" y="183"/>
                    <a:pt x="421" y="181"/>
                  </a:cubicBezTo>
                  <a:cubicBezTo>
                    <a:pt x="421" y="179"/>
                    <a:pt x="420" y="178"/>
                    <a:pt x="418" y="178"/>
                  </a:cubicBezTo>
                  <a:moveTo>
                    <a:pt x="360" y="191"/>
                  </a:moveTo>
                  <a:cubicBezTo>
                    <a:pt x="355" y="191"/>
                    <a:pt x="351" y="187"/>
                    <a:pt x="351" y="181"/>
                  </a:cubicBezTo>
                  <a:cubicBezTo>
                    <a:pt x="351" y="176"/>
                    <a:pt x="355" y="172"/>
                    <a:pt x="360" y="172"/>
                  </a:cubicBezTo>
                  <a:cubicBezTo>
                    <a:pt x="365" y="172"/>
                    <a:pt x="369" y="176"/>
                    <a:pt x="369" y="181"/>
                  </a:cubicBezTo>
                  <a:cubicBezTo>
                    <a:pt x="369" y="187"/>
                    <a:pt x="365" y="191"/>
                    <a:pt x="360" y="191"/>
                  </a:cubicBezTo>
                </a:path>
              </a:pathLst>
            </a:custGeom>
            <a:solidFill>
              <a:srgbClr val="FBC2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2" name="Freeform 24"/>
            <p:cNvSpPr>
              <a:spLocks/>
            </p:cNvSpPr>
            <p:nvPr/>
          </p:nvSpPr>
          <p:spPr bwMode="auto">
            <a:xfrm>
              <a:off x="7612063" y="1304926"/>
              <a:ext cx="47625" cy="38100"/>
            </a:xfrm>
            <a:custGeom>
              <a:avLst/>
              <a:gdLst>
                <a:gd name="T0" fmla="*/ 4 w 9"/>
                <a:gd name="T1" fmla="*/ 8 h 8"/>
                <a:gd name="T2" fmla="*/ 4 w 9"/>
                <a:gd name="T3" fmla="*/ 8 h 8"/>
                <a:gd name="T4" fmla="*/ 9 w 9"/>
                <a:gd name="T5" fmla="*/ 4 h 8"/>
                <a:gd name="T6" fmla="*/ 4 w 9"/>
                <a:gd name="T7" fmla="*/ 0 h 8"/>
                <a:gd name="T8" fmla="*/ 4 w 9"/>
                <a:gd name="T9" fmla="*/ 0 h 8"/>
                <a:gd name="T10" fmla="*/ 0 w 9"/>
                <a:gd name="T11" fmla="*/ 4 h 8"/>
                <a:gd name="T12" fmla="*/ 4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7" y="8"/>
                    <a:pt x="9" y="7"/>
                    <a:pt x="9" y="4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8"/>
                    <a:pt x="4" y="8"/>
                  </a:cubicBezTo>
                </a:path>
              </a:pathLst>
            </a:custGeom>
            <a:solidFill>
              <a:srgbClr val="A8D7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3" name="Freeform 25"/>
            <p:cNvSpPr>
              <a:spLocks/>
            </p:cNvSpPr>
            <p:nvPr/>
          </p:nvSpPr>
          <p:spPr bwMode="auto">
            <a:xfrm>
              <a:off x="7400926" y="1304926"/>
              <a:ext cx="47625" cy="38100"/>
            </a:xfrm>
            <a:custGeom>
              <a:avLst/>
              <a:gdLst>
                <a:gd name="T0" fmla="*/ 4 w 9"/>
                <a:gd name="T1" fmla="*/ 8 h 8"/>
                <a:gd name="T2" fmla="*/ 4 w 9"/>
                <a:gd name="T3" fmla="*/ 8 h 8"/>
                <a:gd name="T4" fmla="*/ 9 w 9"/>
                <a:gd name="T5" fmla="*/ 4 h 8"/>
                <a:gd name="T6" fmla="*/ 4 w 9"/>
                <a:gd name="T7" fmla="*/ 0 h 8"/>
                <a:gd name="T8" fmla="*/ 4 w 9"/>
                <a:gd name="T9" fmla="*/ 0 h 8"/>
                <a:gd name="T10" fmla="*/ 0 w 9"/>
                <a:gd name="T11" fmla="*/ 4 h 8"/>
                <a:gd name="T12" fmla="*/ 4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7" y="8"/>
                    <a:pt x="9" y="7"/>
                    <a:pt x="9" y="4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8"/>
                    <a:pt x="4" y="8"/>
                  </a:cubicBezTo>
                </a:path>
              </a:pathLst>
            </a:custGeom>
            <a:solidFill>
              <a:srgbClr val="A8D7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4" name="Freeform 26"/>
            <p:cNvSpPr>
              <a:spLocks/>
            </p:cNvSpPr>
            <p:nvPr/>
          </p:nvSpPr>
          <p:spPr bwMode="auto">
            <a:xfrm>
              <a:off x="8027988" y="1304926"/>
              <a:ext cx="53975" cy="42862"/>
            </a:xfrm>
            <a:custGeom>
              <a:avLst/>
              <a:gdLst>
                <a:gd name="T0" fmla="*/ 4 w 10"/>
                <a:gd name="T1" fmla="*/ 9 h 9"/>
                <a:gd name="T2" fmla="*/ 5 w 10"/>
                <a:gd name="T3" fmla="*/ 9 h 9"/>
                <a:gd name="T4" fmla="*/ 5 w 10"/>
                <a:gd name="T5" fmla="*/ 9 h 9"/>
                <a:gd name="T6" fmla="*/ 9 w 10"/>
                <a:gd name="T7" fmla="*/ 5 h 9"/>
                <a:gd name="T8" fmla="*/ 6 w 10"/>
                <a:gd name="T9" fmla="*/ 1 h 9"/>
                <a:gd name="T10" fmla="*/ 5 w 10"/>
                <a:gd name="T11" fmla="*/ 1 h 9"/>
                <a:gd name="T12" fmla="*/ 1 w 10"/>
                <a:gd name="T13" fmla="*/ 4 h 9"/>
                <a:gd name="T14" fmla="*/ 4 w 10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4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9" y="7"/>
                    <a:pt x="9" y="5"/>
                  </a:cubicBezTo>
                  <a:cubicBezTo>
                    <a:pt x="10" y="3"/>
                    <a:pt x="8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1" y="2"/>
                    <a:pt x="1" y="4"/>
                  </a:cubicBezTo>
                  <a:cubicBezTo>
                    <a:pt x="0" y="7"/>
                    <a:pt x="2" y="9"/>
                    <a:pt x="4" y="9"/>
                  </a:cubicBezTo>
                </a:path>
              </a:pathLst>
            </a:custGeom>
            <a:solidFill>
              <a:srgbClr val="A8D7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5" name="Freeform 27"/>
            <p:cNvSpPr>
              <a:spLocks/>
            </p:cNvSpPr>
            <p:nvPr/>
          </p:nvSpPr>
          <p:spPr bwMode="auto">
            <a:xfrm>
              <a:off x="7823201" y="1304926"/>
              <a:ext cx="41275" cy="38100"/>
            </a:xfrm>
            <a:custGeom>
              <a:avLst/>
              <a:gdLst>
                <a:gd name="T0" fmla="*/ 4 w 8"/>
                <a:gd name="T1" fmla="*/ 8 h 8"/>
                <a:gd name="T2" fmla="*/ 4 w 8"/>
                <a:gd name="T3" fmla="*/ 8 h 8"/>
                <a:gd name="T4" fmla="*/ 8 w 8"/>
                <a:gd name="T5" fmla="*/ 4 h 8"/>
                <a:gd name="T6" fmla="*/ 4 w 8"/>
                <a:gd name="T7" fmla="*/ 0 h 8"/>
                <a:gd name="T8" fmla="*/ 4 w 8"/>
                <a:gd name="T9" fmla="*/ 0 h 8"/>
                <a:gd name="T10" fmla="*/ 0 w 8"/>
                <a:gd name="T11" fmla="*/ 4 h 8"/>
                <a:gd name="T12" fmla="*/ 4 w 8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7" y="8"/>
                    <a:pt x="8" y="7"/>
                    <a:pt x="8" y="4"/>
                  </a:cubicBezTo>
                  <a:cubicBezTo>
                    <a:pt x="8" y="2"/>
                    <a:pt x="7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8"/>
                    <a:pt x="4" y="8"/>
                  </a:cubicBezTo>
                </a:path>
              </a:pathLst>
            </a:custGeom>
            <a:solidFill>
              <a:srgbClr val="A8D7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6" name="Freeform 28"/>
            <p:cNvSpPr>
              <a:spLocks/>
            </p:cNvSpPr>
            <p:nvPr/>
          </p:nvSpPr>
          <p:spPr bwMode="auto">
            <a:xfrm>
              <a:off x="7189788" y="1304926"/>
              <a:ext cx="47625" cy="38100"/>
            </a:xfrm>
            <a:custGeom>
              <a:avLst/>
              <a:gdLst>
                <a:gd name="T0" fmla="*/ 4 w 9"/>
                <a:gd name="T1" fmla="*/ 8 h 8"/>
                <a:gd name="T2" fmla="*/ 5 w 9"/>
                <a:gd name="T3" fmla="*/ 8 h 8"/>
                <a:gd name="T4" fmla="*/ 9 w 9"/>
                <a:gd name="T5" fmla="*/ 4 h 8"/>
                <a:gd name="T6" fmla="*/ 5 w 9"/>
                <a:gd name="T7" fmla="*/ 0 h 8"/>
                <a:gd name="T8" fmla="*/ 4 w 9"/>
                <a:gd name="T9" fmla="*/ 0 h 8"/>
                <a:gd name="T10" fmla="*/ 0 w 9"/>
                <a:gd name="T11" fmla="*/ 4 h 8"/>
                <a:gd name="T12" fmla="*/ 4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4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7" y="8"/>
                    <a:pt x="9" y="7"/>
                    <a:pt x="9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8"/>
                    <a:pt x="4" y="8"/>
                  </a:cubicBezTo>
                </a:path>
              </a:pathLst>
            </a:custGeom>
            <a:solidFill>
              <a:srgbClr val="A8D7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7" name="Freeform 29"/>
            <p:cNvSpPr>
              <a:spLocks/>
            </p:cNvSpPr>
            <p:nvPr/>
          </p:nvSpPr>
          <p:spPr bwMode="auto">
            <a:xfrm>
              <a:off x="6978651" y="1304926"/>
              <a:ext cx="47625" cy="38100"/>
            </a:xfrm>
            <a:custGeom>
              <a:avLst/>
              <a:gdLst>
                <a:gd name="T0" fmla="*/ 4 w 9"/>
                <a:gd name="T1" fmla="*/ 8 h 8"/>
                <a:gd name="T2" fmla="*/ 5 w 9"/>
                <a:gd name="T3" fmla="*/ 8 h 8"/>
                <a:gd name="T4" fmla="*/ 9 w 9"/>
                <a:gd name="T5" fmla="*/ 4 h 8"/>
                <a:gd name="T6" fmla="*/ 5 w 9"/>
                <a:gd name="T7" fmla="*/ 0 h 8"/>
                <a:gd name="T8" fmla="*/ 4 w 9"/>
                <a:gd name="T9" fmla="*/ 0 h 8"/>
                <a:gd name="T10" fmla="*/ 0 w 9"/>
                <a:gd name="T11" fmla="*/ 4 h 8"/>
                <a:gd name="T12" fmla="*/ 4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4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7" y="8"/>
                    <a:pt x="9" y="7"/>
                    <a:pt x="9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8"/>
                    <a:pt x="4" y="8"/>
                  </a:cubicBezTo>
                </a:path>
              </a:pathLst>
            </a:custGeom>
            <a:solidFill>
              <a:srgbClr val="A8D7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8" name="Oval 30"/>
            <p:cNvSpPr>
              <a:spLocks noChangeArrowheads="1"/>
            </p:cNvSpPr>
            <p:nvPr/>
          </p:nvSpPr>
          <p:spPr bwMode="auto">
            <a:xfrm>
              <a:off x="6556376" y="2160588"/>
              <a:ext cx="57150" cy="52387"/>
            </a:xfrm>
            <a:prstGeom prst="ellipse">
              <a:avLst/>
            </a:prstGeom>
            <a:solidFill>
              <a:srgbClr val="A8D7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9" name="Oval 31"/>
            <p:cNvSpPr>
              <a:spLocks noChangeArrowheads="1"/>
            </p:cNvSpPr>
            <p:nvPr/>
          </p:nvSpPr>
          <p:spPr bwMode="auto">
            <a:xfrm>
              <a:off x="8434388" y="2160588"/>
              <a:ext cx="63500" cy="52387"/>
            </a:xfrm>
            <a:prstGeom prst="ellipse">
              <a:avLst/>
            </a:prstGeom>
            <a:solidFill>
              <a:srgbClr val="A8D7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0" name="Freeform 32"/>
            <p:cNvSpPr>
              <a:spLocks noEditPoints="1"/>
            </p:cNvSpPr>
            <p:nvPr/>
          </p:nvSpPr>
          <p:spPr bwMode="auto">
            <a:xfrm>
              <a:off x="6497638" y="1323975"/>
              <a:ext cx="2290763" cy="1739900"/>
            </a:xfrm>
            <a:custGeom>
              <a:avLst/>
              <a:gdLst>
                <a:gd name="T0" fmla="*/ 431 w 434"/>
                <a:gd name="T1" fmla="*/ 175 h 360"/>
                <a:gd name="T2" fmla="*/ 389 w 434"/>
                <a:gd name="T3" fmla="*/ 175 h 360"/>
                <a:gd name="T4" fmla="*/ 376 w 434"/>
                <a:gd name="T5" fmla="*/ 163 h 360"/>
                <a:gd name="T6" fmla="*/ 376 w 434"/>
                <a:gd name="T7" fmla="*/ 74 h 360"/>
                <a:gd name="T8" fmla="*/ 361 w 434"/>
                <a:gd name="T9" fmla="*/ 28 h 360"/>
                <a:gd name="T10" fmla="*/ 323 w 434"/>
                <a:gd name="T11" fmla="*/ 1 h 360"/>
                <a:gd name="T12" fmla="*/ 318 w 434"/>
                <a:gd name="T13" fmla="*/ 3 h 360"/>
                <a:gd name="T14" fmla="*/ 321 w 434"/>
                <a:gd name="T15" fmla="*/ 7 h 360"/>
                <a:gd name="T16" fmla="*/ 369 w 434"/>
                <a:gd name="T17" fmla="*/ 74 h 360"/>
                <a:gd name="T18" fmla="*/ 369 w 434"/>
                <a:gd name="T19" fmla="*/ 163 h 360"/>
                <a:gd name="T20" fmla="*/ 357 w 434"/>
                <a:gd name="T21" fmla="*/ 178 h 360"/>
                <a:gd name="T22" fmla="*/ 369 w 434"/>
                <a:gd name="T23" fmla="*/ 194 h 360"/>
                <a:gd name="T24" fmla="*/ 369 w 434"/>
                <a:gd name="T25" fmla="*/ 236 h 360"/>
                <a:gd name="T26" fmla="*/ 369 w 434"/>
                <a:gd name="T27" fmla="*/ 283 h 360"/>
                <a:gd name="T28" fmla="*/ 299 w 434"/>
                <a:gd name="T29" fmla="*/ 353 h 360"/>
                <a:gd name="T30" fmla="*/ 195 w 434"/>
                <a:gd name="T31" fmla="*/ 353 h 360"/>
                <a:gd name="T32" fmla="*/ 91 w 434"/>
                <a:gd name="T33" fmla="*/ 353 h 360"/>
                <a:gd name="T34" fmla="*/ 20 w 434"/>
                <a:gd name="T35" fmla="*/ 283 h 360"/>
                <a:gd name="T36" fmla="*/ 20 w 434"/>
                <a:gd name="T37" fmla="*/ 236 h 360"/>
                <a:gd name="T38" fmla="*/ 20 w 434"/>
                <a:gd name="T39" fmla="*/ 236 h 360"/>
                <a:gd name="T40" fmla="*/ 20 w 434"/>
                <a:gd name="T41" fmla="*/ 194 h 360"/>
                <a:gd name="T42" fmla="*/ 33 w 434"/>
                <a:gd name="T43" fmla="*/ 178 h 360"/>
                <a:gd name="T44" fmla="*/ 20 w 434"/>
                <a:gd name="T45" fmla="*/ 163 h 360"/>
                <a:gd name="T46" fmla="*/ 20 w 434"/>
                <a:gd name="T47" fmla="*/ 74 h 360"/>
                <a:gd name="T48" fmla="*/ 69 w 434"/>
                <a:gd name="T49" fmla="*/ 7 h 360"/>
                <a:gd name="T50" fmla="*/ 71 w 434"/>
                <a:gd name="T51" fmla="*/ 3 h 360"/>
                <a:gd name="T52" fmla="*/ 67 w 434"/>
                <a:gd name="T53" fmla="*/ 0 h 360"/>
                <a:gd name="T54" fmla="*/ 28 w 434"/>
                <a:gd name="T55" fmla="*/ 28 h 360"/>
                <a:gd name="T56" fmla="*/ 13 w 434"/>
                <a:gd name="T57" fmla="*/ 74 h 360"/>
                <a:gd name="T58" fmla="*/ 13 w 434"/>
                <a:gd name="T59" fmla="*/ 163 h 360"/>
                <a:gd name="T60" fmla="*/ 0 w 434"/>
                <a:gd name="T61" fmla="*/ 178 h 360"/>
                <a:gd name="T62" fmla="*/ 13 w 434"/>
                <a:gd name="T63" fmla="*/ 194 h 360"/>
                <a:gd name="T64" fmla="*/ 13 w 434"/>
                <a:gd name="T65" fmla="*/ 236 h 360"/>
                <a:gd name="T66" fmla="*/ 13 w 434"/>
                <a:gd name="T67" fmla="*/ 236 h 360"/>
                <a:gd name="T68" fmla="*/ 13 w 434"/>
                <a:gd name="T69" fmla="*/ 283 h 360"/>
                <a:gd name="T70" fmla="*/ 91 w 434"/>
                <a:gd name="T71" fmla="*/ 360 h 360"/>
                <a:gd name="T72" fmla="*/ 195 w 434"/>
                <a:gd name="T73" fmla="*/ 360 h 360"/>
                <a:gd name="T74" fmla="*/ 299 w 434"/>
                <a:gd name="T75" fmla="*/ 360 h 360"/>
                <a:gd name="T76" fmla="*/ 376 w 434"/>
                <a:gd name="T77" fmla="*/ 283 h 360"/>
                <a:gd name="T78" fmla="*/ 376 w 434"/>
                <a:gd name="T79" fmla="*/ 236 h 360"/>
                <a:gd name="T80" fmla="*/ 376 w 434"/>
                <a:gd name="T81" fmla="*/ 194 h 360"/>
                <a:gd name="T82" fmla="*/ 389 w 434"/>
                <a:gd name="T83" fmla="*/ 182 h 360"/>
                <a:gd name="T84" fmla="*/ 431 w 434"/>
                <a:gd name="T85" fmla="*/ 182 h 360"/>
                <a:gd name="T86" fmla="*/ 434 w 434"/>
                <a:gd name="T87" fmla="*/ 178 h 360"/>
                <a:gd name="T88" fmla="*/ 431 w 434"/>
                <a:gd name="T89" fmla="*/ 175 h 360"/>
                <a:gd name="T90" fmla="*/ 7 w 434"/>
                <a:gd name="T91" fmla="*/ 178 h 360"/>
                <a:gd name="T92" fmla="*/ 17 w 434"/>
                <a:gd name="T93" fmla="*/ 169 h 360"/>
                <a:gd name="T94" fmla="*/ 26 w 434"/>
                <a:gd name="T95" fmla="*/ 178 h 360"/>
                <a:gd name="T96" fmla="*/ 17 w 434"/>
                <a:gd name="T97" fmla="*/ 188 h 360"/>
                <a:gd name="T98" fmla="*/ 7 w 434"/>
                <a:gd name="T99" fmla="*/ 178 h 360"/>
                <a:gd name="T100" fmla="*/ 373 w 434"/>
                <a:gd name="T101" fmla="*/ 188 h 360"/>
                <a:gd name="T102" fmla="*/ 364 w 434"/>
                <a:gd name="T103" fmla="*/ 178 h 360"/>
                <a:gd name="T104" fmla="*/ 373 w 434"/>
                <a:gd name="T105" fmla="*/ 169 h 360"/>
                <a:gd name="T106" fmla="*/ 382 w 434"/>
                <a:gd name="T107" fmla="*/ 178 h 360"/>
                <a:gd name="T108" fmla="*/ 373 w 434"/>
                <a:gd name="T109" fmla="*/ 18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4" h="360">
                  <a:moveTo>
                    <a:pt x="431" y="175"/>
                  </a:moveTo>
                  <a:cubicBezTo>
                    <a:pt x="389" y="175"/>
                    <a:pt x="389" y="175"/>
                    <a:pt x="389" y="175"/>
                  </a:cubicBezTo>
                  <a:cubicBezTo>
                    <a:pt x="387" y="169"/>
                    <a:pt x="383" y="164"/>
                    <a:pt x="376" y="163"/>
                  </a:cubicBezTo>
                  <a:cubicBezTo>
                    <a:pt x="376" y="74"/>
                    <a:pt x="376" y="74"/>
                    <a:pt x="376" y="74"/>
                  </a:cubicBezTo>
                  <a:cubicBezTo>
                    <a:pt x="376" y="58"/>
                    <a:pt x="371" y="42"/>
                    <a:pt x="361" y="28"/>
                  </a:cubicBezTo>
                  <a:cubicBezTo>
                    <a:pt x="352" y="15"/>
                    <a:pt x="338" y="6"/>
                    <a:pt x="323" y="1"/>
                  </a:cubicBezTo>
                  <a:cubicBezTo>
                    <a:pt x="321" y="0"/>
                    <a:pt x="319" y="1"/>
                    <a:pt x="318" y="3"/>
                  </a:cubicBezTo>
                  <a:cubicBezTo>
                    <a:pt x="318" y="5"/>
                    <a:pt x="319" y="7"/>
                    <a:pt x="321" y="7"/>
                  </a:cubicBezTo>
                  <a:cubicBezTo>
                    <a:pt x="350" y="17"/>
                    <a:pt x="369" y="44"/>
                    <a:pt x="369" y="74"/>
                  </a:cubicBezTo>
                  <a:cubicBezTo>
                    <a:pt x="369" y="163"/>
                    <a:pt x="369" y="163"/>
                    <a:pt x="369" y="163"/>
                  </a:cubicBezTo>
                  <a:cubicBezTo>
                    <a:pt x="362" y="164"/>
                    <a:pt x="357" y="171"/>
                    <a:pt x="357" y="178"/>
                  </a:cubicBezTo>
                  <a:cubicBezTo>
                    <a:pt x="357" y="186"/>
                    <a:pt x="362" y="193"/>
                    <a:pt x="369" y="194"/>
                  </a:cubicBezTo>
                  <a:cubicBezTo>
                    <a:pt x="369" y="236"/>
                    <a:pt x="369" y="236"/>
                    <a:pt x="369" y="236"/>
                  </a:cubicBezTo>
                  <a:cubicBezTo>
                    <a:pt x="369" y="283"/>
                    <a:pt x="369" y="283"/>
                    <a:pt x="369" y="283"/>
                  </a:cubicBezTo>
                  <a:cubicBezTo>
                    <a:pt x="369" y="321"/>
                    <a:pt x="338" y="353"/>
                    <a:pt x="299" y="353"/>
                  </a:cubicBezTo>
                  <a:cubicBezTo>
                    <a:pt x="195" y="353"/>
                    <a:pt x="195" y="353"/>
                    <a:pt x="195" y="353"/>
                  </a:cubicBezTo>
                  <a:cubicBezTo>
                    <a:pt x="91" y="353"/>
                    <a:pt x="91" y="353"/>
                    <a:pt x="91" y="353"/>
                  </a:cubicBezTo>
                  <a:cubicBezTo>
                    <a:pt x="52" y="353"/>
                    <a:pt x="20" y="321"/>
                    <a:pt x="20" y="283"/>
                  </a:cubicBezTo>
                  <a:cubicBezTo>
                    <a:pt x="20" y="236"/>
                    <a:pt x="20" y="236"/>
                    <a:pt x="20" y="236"/>
                  </a:cubicBezTo>
                  <a:cubicBezTo>
                    <a:pt x="20" y="236"/>
                    <a:pt x="20" y="236"/>
                    <a:pt x="20" y="236"/>
                  </a:cubicBezTo>
                  <a:cubicBezTo>
                    <a:pt x="20" y="194"/>
                    <a:pt x="20" y="194"/>
                    <a:pt x="20" y="194"/>
                  </a:cubicBezTo>
                  <a:cubicBezTo>
                    <a:pt x="27" y="193"/>
                    <a:pt x="33" y="186"/>
                    <a:pt x="33" y="178"/>
                  </a:cubicBezTo>
                  <a:cubicBezTo>
                    <a:pt x="33" y="171"/>
                    <a:pt x="27" y="164"/>
                    <a:pt x="20" y="163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20" y="44"/>
                    <a:pt x="40" y="17"/>
                    <a:pt x="69" y="7"/>
                  </a:cubicBezTo>
                  <a:cubicBezTo>
                    <a:pt x="71" y="7"/>
                    <a:pt x="72" y="5"/>
                    <a:pt x="71" y="3"/>
                  </a:cubicBezTo>
                  <a:cubicBezTo>
                    <a:pt x="71" y="1"/>
                    <a:pt x="69" y="0"/>
                    <a:pt x="67" y="0"/>
                  </a:cubicBezTo>
                  <a:cubicBezTo>
                    <a:pt x="52" y="5"/>
                    <a:pt x="38" y="15"/>
                    <a:pt x="28" y="28"/>
                  </a:cubicBezTo>
                  <a:cubicBezTo>
                    <a:pt x="18" y="42"/>
                    <a:pt x="13" y="58"/>
                    <a:pt x="13" y="74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6" y="164"/>
                    <a:pt x="0" y="171"/>
                    <a:pt x="0" y="178"/>
                  </a:cubicBezTo>
                  <a:cubicBezTo>
                    <a:pt x="0" y="186"/>
                    <a:pt x="6" y="193"/>
                    <a:pt x="13" y="194"/>
                  </a:cubicBezTo>
                  <a:cubicBezTo>
                    <a:pt x="13" y="236"/>
                    <a:pt x="13" y="236"/>
                    <a:pt x="13" y="236"/>
                  </a:cubicBezTo>
                  <a:cubicBezTo>
                    <a:pt x="13" y="236"/>
                    <a:pt x="13" y="236"/>
                    <a:pt x="13" y="236"/>
                  </a:cubicBezTo>
                  <a:cubicBezTo>
                    <a:pt x="13" y="283"/>
                    <a:pt x="13" y="283"/>
                    <a:pt x="13" y="283"/>
                  </a:cubicBezTo>
                  <a:cubicBezTo>
                    <a:pt x="13" y="325"/>
                    <a:pt x="48" y="360"/>
                    <a:pt x="91" y="360"/>
                  </a:cubicBezTo>
                  <a:cubicBezTo>
                    <a:pt x="195" y="360"/>
                    <a:pt x="195" y="360"/>
                    <a:pt x="195" y="360"/>
                  </a:cubicBezTo>
                  <a:cubicBezTo>
                    <a:pt x="299" y="360"/>
                    <a:pt x="299" y="360"/>
                    <a:pt x="299" y="360"/>
                  </a:cubicBezTo>
                  <a:cubicBezTo>
                    <a:pt x="342" y="360"/>
                    <a:pt x="376" y="325"/>
                    <a:pt x="376" y="283"/>
                  </a:cubicBezTo>
                  <a:cubicBezTo>
                    <a:pt x="376" y="236"/>
                    <a:pt x="376" y="236"/>
                    <a:pt x="376" y="236"/>
                  </a:cubicBezTo>
                  <a:cubicBezTo>
                    <a:pt x="376" y="194"/>
                    <a:pt x="376" y="194"/>
                    <a:pt x="376" y="194"/>
                  </a:cubicBezTo>
                  <a:cubicBezTo>
                    <a:pt x="383" y="193"/>
                    <a:pt x="387" y="188"/>
                    <a:pt x="389" y="182"/>
                  </a:cubicBezTo>
                  <a:cubicBezTo>
                    <a:pt x="431" y="182"/>
                    <a:pt x="431" y="182"/>
                    <a:pt x="431" y="182"/>
                  </a:cubicBezTo>
                  <a:cubicBezTo>
                    <a:pt x="433" y="182"/>
                    <a:pt x="434" y="180"/>
                    <a:pt x="434" y="178"/>
                  </a:cubicBezTo>
                  <a:cubicBezTo>
                    <a:pt x="434" y="176"/>
                    <a:pt x="433" y="175"/>
                    <a:pt x="431" y="175"/>
                  </a:cubicBezTo>
                  <a:moveTo>
                    <a:pt x="7" y="178"/>
                  </a:moveTo>
                  <a:cubicBezTo>
                    <a:pt x="7" y="173"/>
                    <a:pt x="12" y="169"/>
                    <a:pt x="17" y="169"/>
                  </a:cubicBezTo>
                  <a:cubicBezTo>
                    <a:pt x="22" y="169"/>
                    <a:pt x="26" y="173"/>
                    <a:pt x="26" y="178"/>
                  </a:cubicBezTo>
                  <a:cubicBezTo>
                    <a:pt x="26" y="184"/>
                    <a:pt x="22" y="188"/>
                    <a:pt x="17" y="188"/>
                  </a:cubicBezTo>
                  <a:cubicBezTo>
                    <a:pt x="12" y="188"/>
                    <a:pt x="7" y="184"/>
                    <a:pt x="7" y="178"/>
                  </a:cubicBezTo>
                  <a:moveTo>
                    <a:pt x="373" y="188"/>
                  </a:moveTo>
                  <a:cubicBezTo>
                    <a:pt x="368" y="188"/>
                    <a:pt x="364" y="184"/>
                    <a:pt x="364" y="178"/>
                  </a:cubicBezTo>
                  <a:cubicBezTo>
                    <a:pt x="364" y="173"/>
                    <a:pt x="368" y="169"/>
                    <a:pt x="373" y="169"/>
                  </a:cubicBezTo>
                  <a:cubicBezTo>
                    <a:pt x="378" y="169"/>
                    <a:pt x="382" y="173"/>
                    <a:pt x="382" y="178"/>
                  </a:cubicBezTo>
                  <a:cubicBezTo>
                    <a:pt x="382" y="184"/>
                    <a:pt x="378" y="188"/>
                    <a:pt x="373" y="188"/>
                  </a:cubicBezTo>
                </a:path>
              </a:pathLst>
            </a:custGeom>
            <a:solidFill>
              <a:srgbClr val="A8D7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2" name="Freeform 34"/>
            <p:cNvSpPr>
              <a:spLocks/>
            </p:cNvSpPr>
            <p:nvPr/>
          </p:nvSpPr>
          <p:spPr bwMode="auto">
            <a:xfrm>
              <a:off x="10371138" y="3021013"/>
              <a:ext cx="47625" cy="42862"/>
            </a:xfrm>
            <a:custGeom>
              <a:avLst/>
              <a:gdLst>
                <a:gd name="T0" fmla="*/ 4 w 9"/>
                <a:gd name="T1" fmla="*/ 0 h 9"/>
                <a:gd name="T2" fmla="*/ 4 w 9"/>
                <a:gd name="T3" fmla="*/ 0 h 9"/>
                <a:gd name="T4" fmla="*/ 9 w 9"/>
                <a:gd name="T5" fmla="*/ 4 h 9"/>
                <a:gd name="T6" fmla="*/ 6 w 9"/>
                <a:gd name="T7" fmla="*/ 9 h 9"/>
                <a:gd name="T8" fmla="*/ 5 w 9"/>
                <a:gd name="T9" fmla="*/ 9 h 9"/>
                <a:gd name="T10" fmla="*/ 5 w 9"/>
                <a:gd name="T11" fmla="*/ 9 h 9"/>
                <a:gd name="T12" fmla="*/ 0 w 9"/>
                <a:gd name="T13" fmla="*/ 5 h 9"/>
                <a:gd name="T14" fmla="*/ 4 w 9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6"/>
                    <a:pt x="8" y="8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1" y="7"/>
                    <a:pt x="0" y="5"/>
                  </a:cubicBezTo>
                  <a:cubicBezTo>
                    <a:pt x="0" y="3"/>
                    <a:pt x="2" y="1"/>
                    <a:pt x="4" y="0"/>
                  </a:cubicBezTo>
                </a:path>
              </a:pathLst>
            </a:custGeom>
            <a:solidFill>
              <a:srgbClr val="D0B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3" name="Freeform 35"/>
            <p:cNvSpPr>
              <a:spLocks/>
            </p:cNvSpPr>
            <p:nvPr/>
          </p:nvSpPr>
          <p:spPr bwMode="auto">
            <a:xfrm>
              <a:off x="10171113" y="3025775"/>
              <a:ext cx="47625" cy="38100"/>
            </a:xfrm>
            <a:custGeom>
              <a:avLst/>
              <a:gdLst>
                <a:gd name="T0" fmla="*/ 4 w 9"/>
                <a:gd name="T1" fmla="*/ 0 h 8"/>
                <a:gd name="T2" fmla="*/ 5 w 9"/>
                <a:gd name="T3" fmla="*/ 0 h 8"/>
                <a:gd name="T4" fmla="*/ 9 w 9"/>
                <a:gd name="T5" fmla="*/ 4 h 8"/>
                <a:gd name="T6" fmla="*/ 5 w 9"/>
                <a:gd name="T7" fmla="*/ 8 h 8"/>
                <a:gd name="T8" fmla="*/ 4 w 9"/>
                <a:gd name="T9" fmla="*/ 8 h 8"/>
                <a:gd name="T10" fmla="*/ 0 w 9"/>
                <a:gd name="T11" fmla="*/ 4 h 8"/>
                <a:gd name="T12" fmla="*/ 4 w 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7"/>
                    <a:pt x="7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</a:path>
              </a:pathLst>
            </a:custGeom>
            <a:solidFill>
              <a:srgbClr val="D0B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4" name="Freeform 36"/>
            <p:cNvSpPr>
              <a:spLocks/>
            </p:cNvSpPr>
            <p:nvPr/>
          </p:nvSpPr>
          <p:spPr bwMode="auto">
            <a:xfrm>
              <a:off x="10556876" y="2947988"/>
              <a:ext cx="47625" cy="42862"/>
            </a:xfrm>
            <a:custGeom>
              <a:avLst/>
              <a:gdLst>
                <a:gd name="T0" fmla="*/ 2 w 9"/>
                <a:gd name="T1" fmla="*/ 2 h 9"/>
                <a:gd name="T2" fmla="*/ 2 w 9"/>
                <a:gd name="T3" fmla="*/ 2 h 9"/>
                <a:gd name="T4" fmla="*/ 8 w 9"/>
                <a:gd name="T5" fmla="*/ 2 h 9"/>
                <a:gd name="T6" fmla="*/ 7 w 9"/>
                <a:gd name="T7" fmla="*/ 8 h 9"/>
                <a:gd name="T8" fmla="*/ 7 w 9"/>
                <a:gd name="T9" fmla="*/ 8 h 9"/>
                <a:gd name="T10" fmla="*/ 4 w 9"/>
                <a:gd name="T11" fmla="*/ 9 h 9"/>
                <a:gd name="T12" fmla="*/ 1 w 9"/>
                <a:gd name="T13" fmla="*/ 8 h 9"/>
                <a:gd name="T14" fmla="*/ 2 w 9"/>
                <a:gd name="T1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9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9" y="4"/>
                    <a:pt x="9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9"/>
                    <a:pt x="4" y="9"/>
                  </a:cubicBez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0" y="3"/>
                    <a:pt x="2" y="2"/>
                  </a:cubicBezTo>
                </a:path>
              </a:pathLst>
            </a:custGeom>
            <a:solidFill>
              <a:srgbClr val="D0B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5" name="Freeform 37"/>
            <p:cNvSpPr>
              <a:spLocks/>
            </p:cNvSpPr>
            <p:nvPr/>
          </p:nvSpPr>
          <p:spPr bwMode="auto">
            <a:xfrm>
              <a:off x="9971088" y="3025775"/>
              <a:ext cx="47625" cy="38100"/>
            </a:xfrm>
            <a:custGeom>
              <a:avLst/>
              <a:gdLst>
                <a:gd name="T0" fmla="*/ 4 w 9"/>
                <a:gd name="T1" fmla="*/ 0 h 8"/>
                <a:gd name="T2" fmla="*/ 5 w 9"/>
                <a:gd name="T3" fmla="*/ 0 h 8"/>
                <a:gd name="T4" fmla="*/ 9 w 9"/>
                <a:gd name="T5" fmla="*/ 4 h 8"/>
                <a:gd name="T6" fmla="*/ 5 w 9"/>
                <a:gd name="T7" fmla="*/ 8 h 8"/>
                <a:gd name="T8" fmla="*/ 4 w 9"/>
                <a:gd name="T9" fmla="*/ 8 h 8"/>
                <a:gd name="T10" fmla="*/ 0 w 9"/>
                <a:gd name="T11" fmla="*/ 4 h 8"/>
                <a:gd name="T12" fmla="*/ 4 w 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7"/>
                    <a:pt x="7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</a:path>
              </a:pathLst>
            </a:custGeom>
            <a:solidFill>
              <a:srgbClr val="D0B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6" name="Freeform 38"/>
            <p:cNvSpPr>
              <a:spLocks/>
            </p:cNvSpPr>
            <p:nvPr/>
          </p:nvSpPr>
          <p:spPr bwMode="auto">
            <a:xfrm>
              <a:off x="10677526" y="2803525"/>
              <a:ext cx="53975" cy="47625"/>
            </a:xfrm>
            <a:custGeom>
              <a:avLst/>
              <a:gdLst>
                <a:gd name="T0" fmla="*/ 1 w 10"/>
                <a:gd name="T1" fmla="*/ 3 h 10"/>
                <a:gd name="T2" fmla="*/ 6 w 10"/>
                <a:gd name="T3" fmla="*/ 1 h 10"/>
                <a:gd name="T4" fmla="*/ 9 w 10"/>
                <a:gd name="T5" fmla="*/ 7 h 10"/>
                <a:gd name="T6" fmla="*/ 8 w 10"/>
                <a:gd name="T7" fmla="*/ 7 h 10"/>
                <a:gd name="T8" fmla="*/ 5 w 10"/>
                <a:gd name="T9" fmla="*/ 10 h 10"/>
                <a:gd name="T10" fmla="*/ 3 w 10"/>
                <a:gd name="T11" fmla="*/ 9 h 10"/>
                <a:gd name="T12" fmla="*/ 1 w 10"/>
                <a:gd name="T13" fmla="*/ 4 h 10"/>
                <a:gd name="T14" fmla="*/ 1 w 10"/>
                <a:gd name="T1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1" y="3"/>
                  </a:moveTo>
                  <a:cubicBezTo>
                    <a:pt x="2" y="1"/>
                    <a:pt x="4" y="0"/>
                    <a:pt x="6" y="1"/>
                  </a:cubicBezTo>
                  <a:cubicBezTo>
                    <a:pt x="9" y="2"/>
                    <a:pt x="10" y="5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6" y="10"/>
                    <a:pt x="5" y="10"/>
                  </a:cubicBezTo>
                  <a:cubicBezTo>
                    <a:pt x="4" y="10"/>
                    <a:pt x="3" y="10"/>
                    <a:pt x="3" y="9"/>
                  </a:cubicBezTo>
                  <a:cubicBezTo>
                    <a:pt x="1" y="8"/>
                    <a:pt x="0" y="6"/>
                    <a:pt x="1" y="4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D0B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>
              <a:off x="10709276" y="2628900"/>
              <a:ext cx="47625" cy="38100"/>
            </a:xfrm>
            <a:custGeom>
              <a:avLst/>
              <a:gdLst>
                <a:gd name="T0" fmla="*/ 0 w 9"/>
                <a:gd name="T1" fmla="*/ 4 h 8"/>
                <a:gd name="T2" fmla="*/ 0 w 9"/>
                <a:gd name="T3" fmla="*/ 4 h 8"/>
                <a:gd name="T4" fmla="*/ 5 w 9"/>
                <a:gd name="T5" fmla="*/ 0 h 8"/>
                <a:gd name="T6" fmla="*/ 9 w 9"/>
                <a:gd name="T7" fmla="*/ 4 h 8"/>
                <a:gd name="T8" fmla="*/ 9 w 9"/>
                <a:gd name="T9" fmla="*/ 4 h 8"/>
                <a:gd name="T10" fmla="*/ 5 w 9"/>
                <a:gd name="T11" fmla="*/ 8 h 8"/>
                <a:gd name="T12" fmla="*/ 0 w 9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7"/>
                    <a:pt x="7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</a:path>
              </a:pathLst>
            </a:custGeom>
            <a:solidFill>
              <a:srgbClr val="D0B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8" name="Oval 40"/>
            <p:cNvSpPr>
              <a:spLocks noChangeArrowheads="1"/>
            </p:cNvSpPr>
            <p:nvPr/>
          </p:nvSpPr>
          <p:spPr bwMode="auto">
            <a:xfrm>
              <a:off x="8824913" y="2155825"/>
              <a:ext cx="58738" cy="57150"/>
            </a:xfrm>
            <a:prstGeom prst="ellipse">
              <a:avLst/>
            </a:prstGeom>
            <a:solidFill>
              <a:srgbClr val="D0B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9" name="Freeform 41"/>
            <p:cNvSpPr>
              <a:spLocks noEditPoints="1"/>
            </p:cNvSpPr>
            <p:nvPr/>
          </p:nvSpPr>
          <p:spPr bwMode="auto">
            <a:xfrm>
              <a:off x="8529638" y="1304926"/>
              <a:ext cx="2222500" cy="1758949"/>
            </a:xfrm>
            <a:custGeom>
              <a:avLst/>
              <a:gdLst>
                <a:gd name="T0" fmla="*/ 0 w 421"/>
                <a:gd name="T1" fmla="*/ 182 h 364"/>
                <a:gd name="T2" fmla="*/ 4 w 421"/>
                <a:gd name="T3" fmla="*/ 186 h 364"/>
                <a:gd name="T4" fmla="*/ 45 w 421"/>
                <a:gd name="T5" fmla="*/ 186 h 364"/>
                <a:gd name="T6" fmla="*/ 58 w 421"/>
                <a:gd name="T7" fmla="*/ 198 h 364"/>
                <a:gd name="T8" fmla="*/ 58 w 421"/>
                <a:gd name="T9" fmla="*/ 240 h 364"/>
                <a:gd name="T10" fmla="*/ 58 w 421"/>
                <a:gd name="T11" fmla="*/ 240 h 364"/>
                <a:gd name="T12" fmla="*/ 58 w 421"/>
                <a:gd name="T13" fmla="*/ 286 h 364"/>
                <a:gd name="T14" fmla="*/ 135 w 421"/>
                <a:gd name="T15" fmla="*/ 364 h 364"/>
                <a:gd name="T16" fmla="*/ 240 w 421"/>
                <a:gd name="T17" fmla="*/ 364 h 364"/>
                <a:gd name="T18" fmla="*/ 243 w 421"/>
                <a:gd name="T19" fmla="*/ 360 h 364"/>
                <a:gd name="T20" fmla="*/ 240 w 421"/>
                <a:gd name="T21" fmla="*/ 357 h 364"/>
                <a:gd name="T22" fmla="*/ 135 w 421"/>
                <a:gd name="T23" fmla="*/ 357 h 364"/>
                <a:gd name="T24" fmla="*/ 65 w 421"/>
                <a:gd name="T25" fmla="*/ 286 h 364"/>
                <a:gd name="T26" fmla="*/ 65 w 421"/>
                <a:gd name="T27" fmla="*/ 240 h 364"/>
                <a:gd name="T28" fmla="*/ 65 w 421"/>
                <a:gd name="T29" fmla="*/ 240 h 364"/>
                <a:gd name="T30" fmla="*/ 65 w 421"/>
                <a:gd name="T31" fmla="*/ 198 h 364"/>
                <a:gd name="T32" fmla="*/ 78 w 421"/>
                <a:gd name="T33" fmla="*/ 182 h 364"/>
                <a:gd name="T34" fmla="*/ 65 w 421"/>
                <a:gd name="T35" fmla="*/ 166 h 364"/>
                <a:gd name="T36" fmla="*/ 65 w 421"/>
                <a:gd name="T37" fmla="*/ 78 h 364"/>
                <a:gd name="T38" fmla="*/ 114 w 421"/>
                <a:gd name="T39" fmla="*/ 11 h 364"/>
                <a:gd name="T40" fmla="*/ 114 w 421"/>
                <a:gd name="T41" fmla="*/ 11 h 364"/>
                <a:gd name="T42" fmla="*/ 135 w 421"/>
                <a:gd name="T43" fmla="*/ 7 h 364"/>
                <a:gd name="T44" fmla="*/ 344 w 421"/>
                <a:gd name="T45" fmla="*/ 7 h 364"/>
                <a:gd name="T46" fmla="*/ 365 w 421"/>
                <a:gd name="T47" fmla="*/ 11 h 364"/>
                <a:gd name="T48" fmla="*/ 365 w 421"/>
                <a:gd name="T49" fmla="*/ 11 h 364"/>
                <a:gd name="T50" fmla="*/ 414 w 421"/>
                <a:gd name="T51" fmla="*/ 78 h 364"/>
                <a:gd name="T52" fmla="*/ 414 w 421"/>
                <a:gd name="T53" fmla="*/ 240 h 364"/>
                <a:gd name="T54" fmla="*/ 418 w 421"/>
                <a:gd name="T55" fmla="*/ 243 h 364"/>
                <a:gd name="T56" fmla="*/ 421 w 421"/>
                <a:gd name="T57" fmla="*/ 240 h 364"/>
                <a:gd name="T58" fmla="*/ 421 w 421"/>
                <a:gd name="T59" fmla="*/ 78 h 364"/>
                <a:gd name="T60" fmla="*/ 406 w 421"/>
                <a:gd name="T61" fmla="*/ 32 h 364"/>
                <a:gd name="T62" fmla="*/ 367 w 421"/>
                <a:gd name="T63" fmla="*/ 4 h 364"/>
                <a:gd name="T64" fmla="*/ 344 w 421"/>
                <a:gd name="T65" fmla="*/ 0 h 364"/>
                <a:gd name="T66" fmla="*/ 135 w 421"/>
                <a:gd name="T67" fmla="*/ 0 h 364"/>
                <a:gd name="T68" fmla="*/ 111 w 421"/>
                <a:gd name="T69" fmla="*/ 4 h 364"/>
                <a:gd name="T70" fmla="*/ 111 w 421"/>
                <a:gd name="T71" fmla="*/ 4 h 364"/>
                <a:gd name="T72" fmla="*/ 73 w 421"/>
                <a:gd name="T73" fmla="*/ 32 h 364"/>
                <a:gd name="T74" fmla="*/ 58 w 421"/>
                <a:gd name="T75" fmla="*/ 78 h 364"/>
                <a:gd name="T76" fmla="*/ 58 w 421"/>
                <a:gd name="T77" fmla="*/ 166 h 364"/>
                <a:gd name="T78" fmla="*/ 45 w 421"/>
                <a:gd name="T79" fmla="*/ 179 h 364"/>
                <a:gd name="T80" fmla="*/ 4 w 421"/>
                <a:gd name="T81" fmla="*/ 179 h 364"/>
                <a:gd name="T82" fmla="*/ 0 w 421"/>
                <a:gd name="T83" fmla="*/ 182 h 364"/>
                <a:gd name="T84" fmla="*/ 52 w 421"/>
                <a:gd name="T85" fmla="*/ 182 h 364"/>
                <a:gd name="T86" fmla="*/ 61 w 421"/>
                <a:gd name="T87" fmla="*/ 173 h 364"/>
                <a:gd name="T88" fmla="*/ 71 w 421"/>
                <a:gd name="T89" fmla="*/ 182 h 364"/>
                <a:gd name="T90" fmla="*/ 61 w 421"/>
                <a:gd name="T91" fmla="*/ 191 h 364"/>
                <a:gd name="T92" fmla="*/ 52 w 421"/>
                <a:gd name="T93" fmla="*/ 18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1" h="364">
                  <a:moveTo>
                    <a:pt x="0" y="182"/>
                  </a:moveTo>
                  <a:cubicBezTo>
                    <a:pt x="0" y="184"/>
                    <a:pt x="2" y="186"/>
                    <a:pt x="4" y="186"/>
                  </a:cubicBezTo>
                  <a:cubicBezTo>
                    <a:pt x="45" y="186"/>
                    <a:pt x="45" y="186"/>
                    <a:pt x="45" y="186"/>
                  </a:cubicBezTo>
                  <a:cubicBezTo>
                    <a:pt x="47" y="192"/>
                    <a:pt x="52" y="197"/>
                    <a:pt x="58" y="198"/>
                  </a:cubicBezTo>
                  <a:cubicBezTo>
                    <a:pt x="58" y="240"/>
                    <a:pt x="58" y="240"/>
                    <a:pt x="58" y="240"/>
                  </a:cubicBezTo>
                  <a:cubicBezTo>
                    <a:pt x="58" y="240"/>
                    <a:pt x="58" y="240"/>
                    <a:pt x="58" y="240"/>
                  </a:cubicBezTo>
                  <a:cubicBezTo>
                    <a:pt x="58" y="286"/>
                    <a:pt x="58" y="286"/>
                    <a:pt x="58" y="286"/>
                  </a:cubicBezTo>
                  <a:cubicBezTo>
                    <a:pt x="58" y="329"/>
                    <a:pt x="93" y="364"/>
                    <a:pt x="135" y="364"/>
                  </a:cubicBezTo>
                  <a:cubicBezTo>
                    <a:pt x="240" y="364"/>
                    <a:pt x="240" y="364"/>
                    <a:pt x="240" y="364"/>
                  </a:cubicBezTo>
                  <a:cubicBezTo>
                    <a:pt x="241" y="364"/>
                    <a:pt x="243" y="362"/>
                    <a:pt x="243" y="360"/>
                  </a:cubicBezTo>
                  <a:cubicBezTo>
                    <a:pt x="243" y="358"/>
                    <a:pt x="241" y="357"/>
                    <a:pt x="240" y="357"/>
                  </a:cubicBezTo>
                  <a:cubicBezTo>
                    <a:pt x="135" y="357"/>
                    <a:pt x="135" y="357"/>
                    <a:pt x="135" y="357"/>
                  </a:cubicBezTo>
                  <a:cubicBezTo>
                    <a:pt x="96" y="357"/>
                    <a:pt x="65" y="325"/>
                    <a:pt x="65" y="286"/>
                  </a:cubicBezTo>
                  <a:cubicBezTo>
                    <a:pt x="65" y="240"/>
                    <a:pt x="65" y="240"/>
                    <a:pt x="65" y="240"/>
                  </a:cubicBezTo>
                  <a:cubicBezTo>
                    <a:pt x="65" y="240"/>
                    <a:pt x="65" y="240"/>
                    <a:pt x="65" y="240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72" y="196"/>
                    <a:pt x="78" y="190"/>
                    <a:pt x="78" y="182"/>
                  </a:cubicBezTo>
                  <a:cubicBezTo>
                    <a:pt x="78" y="174"/>
                    <a:pt x="72" y="168"/>
                    <a:pt x="65" y="166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65" y="47"/>
                    <a:pt x="84" y="20"/>
                    <a:pt x="114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21" y="9"/>
                    <a:pt x="128" y="7"/>
                    <a:pt x="135" y="7"/>
                  </a:cubicBezTo>
                  <a:cubicBezTo>
                    <a:pt x="344" y="7"/>
                    <a:pt x="344" y="7"/>
                    <a:pt x="344" y="7"/>
                  </a:cubicBezTo>
                  <a:cubicBezTo>
                    <a:pt x="351" y="7"/>
                    <a:pt x="358" y="9"/>
                    <a:pt x="365" y="11"/>
                  </a:cubicBezTo>
                  <a:cubicBezTo>
                    <a:pt x="365" y="11"/>
                    <a:pt x="365" y="11"/>
                    <a:pt x="365" y="11"/>
                  </a:cubicBezTo>
                  <a:cubicBezTo>
                    <a:pt x="394" y="20"/>
                    <a:pt x="414" y="47"/>
                    <a:pt x="414" y="78"/>
                  </a:cubicBezTo>
                  <a:cubicBezTo>
                    <a:pt x="414" y="240"/>
                    <a:pt x="414" y="240"/>
                    <a:pt x="414" y="240"/>
                  </a:cubicBezTo>
                  <a:cubicBezTo>
                    <a:pt x="414" y="242"/>
                    <a:pt x="416" y="243"/>
                    <a:pt x="418" y="243"/>
                  </a:cubicBezTo>
                  <a:cubicBezTo>
                    <a:pt x="420" y="243"/>
                    <a:pt x="421" y="242"/>
                    <a:pt x="421" y="240"/>
                  </a:cubicBezTo>
                  <a:cubicBezTo>
                    <a:pt x="421" y="78"/>
                    <a:pt x="421" y="78"/>
                    <a:pt x="421" y="78"/>
                  </a:cubicBezTo>
                  <a:cubicBezTo>
                    <a:pt x="421" y="61"/>
                    <a:pt x="416" y="45"/>
                    <a:pt x="406" y="32"/>
                  </a:cubicBezTo>
                  <a:cubicBezTo>
                    <a:pt x="396" y="19"/>
                    <a:pt x="383" y="9"/>
                    <a:pt x="367" y="4"/>
                  </a:cubicBezTo>
                  <a:cubicBezTo>
                    <a:pt x="360" y="2"/>
                    <a:pt x="352" y="0"/>
                    <a:pt x="344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7" y="0"/>
                    <a:pt x="119" y="2"/>
                    <a:pt x="111" y="4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96" y="9"/>
                    <a:pt x="83" y="19"/>
                    <a:pt x="73" y="32"/>
                  </a:cubicBezTo>
                  <a:cubicBezTo>
                    <a:pt x="63" y="45"/>
                    <a:pt x="58" y="61"/>
                    <a:pt x="58" y="78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2" y="168"/>
                    <a:pt x="47" y="172"/>
                    <a:pt x="45" y="179"/>
                  </a:cubicBezTo>
                  <a:cubicBezTo>
                    <a:pt x="4" y="179"/>
                    <a:pt x="4" y="179"/>
                    <a:pt x="4" y="179"/>
                  </a:cubicBezTo>
                  <a:cubicBezTo>
                    <a:pt x="2" y="179"/>
                    <a:pt x="0" y="180"/>
                    <a:pt x="0" y="182"/>
                  </a:cubicBezTo>
                  <a:moveTo>
                    <a:pt x="52" y="182"/>
                  </a:moveTo>
                  <a:cubicBezTo>
                    <a:pt x="52" y="177"/>
                    <a:pt x="56" y="173"/>
                    <a:pt x="61" y="173"/>
                  </a:cubicBezTo>
                  <a:cubicBezTo>
                    <a:pt x="66" y="173"/>
                    <a:pt x="71" y="177"/>
                    <a:pt x="71" y="182"/>
                  </a:cubicBezTo>
                  <a:cubicBezTo>
                    <a:pt x="71" y="187"/>
                    <a:pt x="66" y="191"/>
                    <a:pt x="61" y="191"/>
                  </a:cubicBezTo>
                  <a:cubicBezTo>
                    <a:pt x="56" y="191"/>
                    <a:pt x="52" y="187"/>
                    <a:pt x="52" y="182"/>
                  </a:cubicBezTo>
                </a:path>
              </a:pathLst>
            </a:custGeom>
            <a:solidFill>
              <a:srgbClr val="D0B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07" y="1639613"/>
            <a:ext cx="1414618" cy="1069369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619" y="1743232"/>
            <a:ext cx="1356413" cy="932836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300" y="1688447"/>
            <a:ext cx="1323529" cy="108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07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1E287C-6E20-4613-82E1-88E3F2CC7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2" b="17619"/>
          <a:stretch/>
        </p:blipFill>
        <p:spPr>
          <a:xfrm>
            <a:off x="0" y="14565"/>
            <a:ext cx="12192000" cy="65356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13CCB7-B923-47FF-9589-5120147B7233}"/>
              </a:ext>
            </a:extLst>
          </p:cNvPr>
          <p:cNvSpPr/>
          <p:nvPr/>
        </p:nvSpPr>
        <p:spPr>
          <a:xfrm>
            <a:off x="3192701" y="1345089"/>
            <a:ext cx="5647698" cy="355076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8" y="307757"/>
            <a:ext cx="7358389" cy="73793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Let’s Talk About Screen Time!</a:t>
            </a:r>
            <a:endParaRPr lang="en-IN" sz="3600" b="1" dirty="0">
              <a:solidFill>
                <a:schemeClr val="bg1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9: Importance of Tracking Your Screen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923F4-20B5-4A2F-A5A3-DFD649DF87CD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A69890-2B0B-488B-BBAB-0EE7882B03E8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ZP38VkYh8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22318" y="1338880"/>
            <a:ext cx="8947364" cy="5032891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7484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0AA1F20-5CF2-4C61-8674-AFA432B45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3" b="16578"/>
          <a:stretch/>
        </p:blipFill>
        <p:spPr>
          <a:xfrm>
            <a:off x="0" y="14565"/>
            <a:ext cx="12192000" cy="6535678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9: Importance of Tracking Your Screen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923F4-20B5-4A2F-A5A3-DFD649DF87CD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8" y="307757"/>
            <a:ext cx="8514452" cy="455380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Finding Balance: Do You Control Your Screen Time or Does It Control You? 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305D15-0805-4F4B-A3A0-78F5EACE645A}"/>
              </a:ext>
            </a:extLst>
          </p:cNvPr>
          <p:cNvSpPr/>
          <p:nvPr/>
        </p:nvSpPr>
        <p:spPr>
          <a:xfrm>
            <a:off x="839788" y="1458332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nrBwAg-Z4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55666" y="1658797"/>
            <a:ext cx="8280668" cy="465787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632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8" y="307757"/>
            <a:ext cx="7358389" cy="73793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What Is a Habit?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9: Importance of Tracking Your Screen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923F4-20B5-4A2F-A5A3-DFD649DF87CD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A69890-2B0B-488B-BBAB-0EE7882B03E8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470638" y="2669504"/>
            <a:ext cx="2714746" cy="274265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5000">
                <a:schemeClr val="bg1">
                  <a:lumMod val="50000"/>
                </a:schemeClr>
              </a:gs>
              <a:gs pos="63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2" name="Rectangle 111"/>
          <p:cNvSpPr/>
          <p:nvPr/>
        </p:nvSpPr>
        <p:spPr>
          <a:xfrm>
            <a:off x="3185383" y="2669504"/>
            <a:ext cx="8224297" cy="2742658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50000">
                <a:srgbClr val="0064E0">
                  <a:shade val="67500"/>
                  <a:satMod val="115000"/>
                </a:srgbClr>
              </a:gs>
              <a:gs pos="100000">
                <a:srgbClr val="0064E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9"/>
          <a:stretch/>
        </p:blipFill>
        <p:spPr>
          <a:xfrm>
            <a:off x="442871" y="2535036"/>
            <a:ext cx="2994432" cy="2879766"/>
          </a:xfrm>
          <a:prstGeom prst="rect">
            <a:avLst/>
          </a:prstGeom>
        </p:spPr>
      </p:pic>
      <p:sp>
        <p:nvSpPr>
          <p:cNvPr id="114" name="Rectangle 113"/>
          <p:cNvSpPr/>
          <p:nvPr/>
        </p:nvSpPr>
        <p:spPr>
          <a:xfrm>
            <a:off x="589280" y="1795749"/>
            <a:ext cx="1061719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 habit refers to a settled tendency, a manner of behavior or an act or activity that you do often and almost without thinking, especially something that is hard to stop doing.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AF1C95-B805-4616-9EA7-652B3FD35B57}"/>
              </a:ext>
            </a:extLst>
          </p:cNvPr>
          <p:cNvSpPr/>
          <p:nvPr/>
        </p:nvSpPr>
        <p:spPr>
          <a:xfrm>
            <a:off x="3339606" y="3286011"/>
            <a:ext cx="7915850" cy="1509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How does something that you start doing become a habit?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are common habits that people usually want to start or change?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Have you ever tried to change a habit? Were you successful? </a:t>
            </a:r>
            <a:endParaRPr lang="en-US" sz="1600" kern="0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99824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9789" y="3761401"/>
            <a:ext cx="501994" cy="2480137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36C39B-4602-4660-9C2C-E7C9DAAD3B33}"/>
              </a:ext>
            </a:extLst>
          </p:cNvPr>
          <p:cNvSpPr/>
          <p:nvPr/>
        </p:nvSpPr>
        <p:spPr>
          <a:xfrm flipH="1">
            <a:off x="839787" y="1195892"/>
            <a:ext cx="6151322" cy="2344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8" y="307757"/>
            <a:ext cx="7358389" cy="73793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Activity: Worksheet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9: Importance of Tracking Your Screen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923F4-20B5-4A2F-A5A3-DFD649DF87CD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A69890-2B0B-488B-BBAB-0EE7882B03E8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AF1C95-B805-4616-9EA7-652B3FD35B57}"/>
              </a:ext>
            </a:extLst>
          </p:cNvPr>
          <p:cNvSpPr/>
          <p:nvPr/>
        </p:nvSpPr>
        <p:spPr>
          <a:xfrm>
            <a:off x="659448" y="1363784"/>
            <a:ext cx="6245466" cy="202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0" indent="-285750" defTabSz="1219170">
              <a:lnSpc>
                <a:spcPct val="11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List your current digital habits.</a:t>
            </a:r>
          </a:p>
          <a:p>
            <a:pPr marL="720000" indent="-285750" defTabSz="1219170">
              <a:lnSpc>
                <a:spcPct val="11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Select one digital habit that you would like to change.</a:t>
            </a:r>
          </a:p>
          <a:p>
            <a:pPr marL="720000" indent="-285750" defTabSz="1219170">
              <a:lnSpc>
                <a:spcPct val="11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Challenge yourself by planning how you will change this habit and replace it with a new habit.</a:t>
            </a:r>
          </a:p>
          <a:p>
            <a:pPr marL="720000" indent="-285750" defTabSz="1219170">
              <a:lnSpc>
                <a:spcPct val="11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Identify a way in which you can boost your new habit by making it easier to do.</a:t>
            </a:r>
          </a:p>
        </p:txBody>
      </p:sp>
      <p:pic>
        <p:nvPicPr>
          <p:cNvPr id="15" name="Google Shape;134;p8" descr="Graphical user interface, text, email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687" t="90340" b="1728"/>
          <a:stretch/>
        </p:blipFill>
        <p:spPr>
          <a:xfrm>
            <a:off x="7467436" y="5864087"/>
            <a:ext cx="4143082" cy="45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5;p8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745" t="90954" b="1135"/>
          <a:stretch/>
        </p:blipFill>
        <p:spPr>
          <a:xfrm>
            <a:off x="1962188" y="5814390"/>
            <a:ext cx="5188075" cy="54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41756" y="4844505"/>
            <a:ext cx="2267828" cy="257399"/>
          </a:xfrm>
          <a:prstGeom prst="rect">
            <a:avLst/>
          </a:prstGeom>
        </p:spPr>
      </p:pic>
      <p:sp>
        <p:nvSpPr>
          <p:cNvPr id="10" name="Isosceles Triangle 9"/>
          <p:cNvSpPr/>
          <p:nvPr/>
        </p:nvSpPr>
        <p:spPr>
          <a:xfrm rot="5400000">
            <a:off x="1481134" y="4912245"/>
            <a:ext cx="438887" cy="194153"/>
          </a:xfrm>
          <a:prstGeom prst="triangle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0" name="Straight Connector 19"/>
          <p:cNvCxnSpPr/>
          <p:nvPr/>
        </p:nvCxnSpPr>
        <p:spPr>
          <a:xfrm>
            <a:off x="1600200" y="3786809"/>
            <a:ext cx="0" cy="2445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oogle Shape;135;p8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745" t="58468" b="14032"/>
          <a:stretch/>
        </p:blipFill>
        <p:spPr>
          <a:xfrm>
            <a:off x="1962188" y="3753788"/>
            <a:ext cx="5188075" cy="19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34;p8" descr="Graphical user interface, text, email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687" b="15445"/>
          <a:stretch/>
        </p:blipFill>
        <p:spPr>
          <a:xfrm>
            <a:off x="7467436" y="851441"/>
            <a:ext cx="4143082" cy="480392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Oval 22"/>
          <p:cNvSpPr/>
          <p:nvPr/>
        </p:nvSpPr>
        <p:spPr>
          <a:xfrm>
            <a:off x="6769128" y="5793138"/>
            <a:ext cx="271572" cy="2715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229507" y="5793138"/>
            <a:ext cx="271572" cy="2715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308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8" y="307757"/>
            <a:ext cx="7358389" cy="73793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Habit Tracking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Lesson 9: Importance of Tracking Your Screen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923F4-20B5-4A2F-A5A3-DFD649DF87CD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1 | Digital Citizenship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A69890-2B0B-488B-BBAB-0EE7882B03E8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AF1C95-B805-4616-9EA7-652B3FD35B57}"/>
              </a:ext>
            </a:extLst>
          </p:cNvPr>
          <p:cNvSpPr/>
          <p:nvPr/>
        </p:nvSpPr>
        <p:spPr>
          <a:xfrm>
            <a:off x="3167516" y="1776075"/>
            <a:ext cx="843833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0" indent="-285750" defTabSz="1219170">
              <a:lnSpc>
                <a:spcPct val="115000"/>
              </a:lnSpc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Habit tracking is a way to keep yourself accountable.</a:t>
            </a:r>
            <a:endParaRPr lang="en-US" sz="1600" kern="0" dirty="0"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720000" indent="-285750" defTabSz="1219170">
              <a:lnSpc>
                <a:spcPct val="115000"/>
              </a:lnSpc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Use it to track what activities you do, how often and what your goals are.</a:t>
            </a:r>
            <a:endParaRPr lang="en-US" sz="1600" kern="0" dirty="0"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720000" indent="-285750" defTabSz="1219170">
              <a:lnSpc>
                <a:spcPct val="11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Note down your activities that you want to track into 4 categories:</a:t>
            </a:r>
          </a:p>
          <a:p>
            <a:pPr marL="1008000" indent="-285750" defTabSz="121917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Things you want to do more of.</a:t>
            </a:r>
          </a:p>
          <a:p>
            <a:pPr marL="1008000" indent="-285750" defTabSz="121917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Actions you want to limit.</a:t>
            </a:r>
          </a:p>
          <a:p>
            <a:pPr marL="1008000" indent="-285750" defTabSz="121917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Self-care.</a:t>
            </a:r>
          </a:p>
          <a:p>
            <a:pPr marL="1008000" indent="-285750" defTabSz="121917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Learning new skills.</a:t>
            </a:r>
          </a:p>
          <a:p>
            <a:pPr marL="1008000" indent="-285750" defTabSz="1219170">
              <a:lnSpc>
                <a:spcPct val="115000"/>
              </a:lnSpc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Plus: You can also track things that you are already doing and wish to continue.</a:t>
            </a:r>
          </a:p>
          <a:p>
            <a:pPr marL="720000" indent="-285750" defTabSz="1219170">
              <a:lnSpc>
                <a:spcPct val="11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Create a simple weekly tracker to monitor your activities.</a:t>
            </a:r>
          </a:p>
          <a:p>
            <a:pPr marL="1008000" indent="-285750" defTabSz="1219170">
              <a:lnSpc>
                <a:spcPct val="115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You can decorate it as much as you like.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2011679"/>
            <a:ext cx="3122102" cy="289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08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2608</TotalTime>
  <Words>720</Words>
  <Application>Microsoft Office PowerPoint</Application>
  <PresentationFormat>Widescreen</PresentationFormat>
  <Paragraphs>117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2699</cp:lastModifiedBy>
  <cp:revision>60</cp:revision>
  <dcterms:created xsi:type="dcterms:W3CDTF">2022-01-21T07:53:15Z</dcterms:created>
  <dcterms:modified xsi:type="dcterms:W3CDTF">2022-05-31T06:03:52Z</dcterms:modified>
</cp:coreProperties>
</file>