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4"/>
  </p:notesMasterIdLst>
  <p:sldIdLst>
    <p:sldId id="290" r:id="rId2"/>
    <p:sldId id="284" r:id="rId3"/>
    <p:sldId id="307" r:id="rId4"/>
    <p:sldId id="309" r:id="rId5"/>
    <p:sldId id="308" r:id="rId6"/>
    <p:sldId id="310" r:id="rId7"/>
    <p:sldId id="314" r:id="rId8"/>
    <p:sldId id="280" r:id="rId9"/>
    <p:sldId id="315" r:id="rId10"/>
    <p:sldId id="311" r:id="rId11"/>
    <p:sldId id="316" r:id="rId12"/>
    <p:sldId id="29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529" userDrawn="1">
          <p15:clr>
            <a:srgbClr val="A4A3A4"/>
          </p15:clr>
        </p15:guide>
        <p15:guide id="3" pos="30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0BDCA5-7171-2BE5-C661-582D5FEE5252}" name="IT Department" initials="ID" userId="IT Department"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 id="2" name="Swati Venkat" initials="SV" lastIdx="3" clrIdx="1">
    <p:extLst>
      <p:ext uri="{19B8F6BF-5375-455C-9EA6-DF929625EA0E}">
        <p15:presenceInfo xmlns:p15="http://schemas.microsoft.com/office/powerpoint/2012/main" userId="S::swati@redbaron.in::9c3fa7aa-3095-494f-87c9-d1624697a8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E0"/>
    <a:srgbClr val="FFC002"/>
    <a:srgbClr val="00B14F"/>
    <a:srgbClr val="ED7D30"/>
    <a:srgbClr val="5B9BD4"/>
    <a:srgbClr val="63288E"/>
    <a:srgbClr val="63298E"/>
    <a:srgbClr val="24B574"/>
    <a:srgbClr val="22B573"/>
    <a:srgbClr val="5ED4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7E1D6C-AB09-4524-8825-E727B5E5EEA7}" v="1" dt="2022-05-31T06:03:08.6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32" autoAdjust="0"/>
    <p:restoredTop sz="93969" autoAdjust="0"/>
  </p:normalViewPr>
  <p:slideViewPr>
    <p:cSldViewPr snapToGrid="0" snapToObjects="1" showGuides="1">
      <p:cViewPr varScale="1">
        <p:scale>
          <a:sx n="65" d="100"/>
          <a:sy n="65" d="100"/>
        </p:scale>
        <p:origin x="852" y="60"/>
      </p:cViewPr>
      <p:guideLst>
        <p:guide orient="horz" pos="527"/>
        <p:guide pos="529"/>
        <p:guide pos="3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2699" userId="d41f716e-f956-461f-8b98-7761afdba872" providerId="ADAL" clId="{9C7E1D6C-AB09-4524-8825-E727B5E5EEA7}"/>
    <pc:docChg chg="custSel modSld">
      <pc:chgData name="2699" userId="d41f716e-f956-461f-8b98-7761afdba872" providerId="ADAL" clId="{9C7E1D6C-AB09-4524-8825-E727B5E5EEA7}" dt="2022-05-31T06:03:08.691" v="2" actId="1076"/>
      <pc:docMkLst>
        <pc:docMk/>
      </pc:docMkLst>
      <pc:sldChg chg="delSp modSp mod">
        <pc:chgData name="2699" userId="d41f716e-f956-461f-8b98-7761afdba872" providerId="ADAL" clId="{9C7E1D6C-AB09-4524-8825-E727B5E5EEA7}" dt="2022-05-31T06:03:08.691" v="2" actId="1076"/>
        <pc:sldMkLst>
          <pc:docMk/>
          <pc:sldMk cId="1352325610" sldId="298"/>
        </pc:sldMkLst>
        <pc:grpChg chg="del">
          <ac:chgData name="2699" userId="d41f716e-f956-461f-8b98-7761afdba872" providerId="ADAL" clId="{9C7E1D6C-AB09-4524-8825-E727B5E5EEA7}" dt="2022-05-31T06:03:04.091" v="0" actId="478"/>
          <ac:grpSpMkLst>
            <pc:docMk/>
            <pc:sldMk cId="1352325610" sldId="298"/>
            <ac:grpSpMk id="2" creationId="{04DCC066-D362-4588-B5B0-8AB8D6294002}"/>
          </ac:grpSpMkLst>
        </pc:grpChg>
        <pc:picChg chg="del topLvl">
          <ac:chgData name="2699" userId="d41f716e-f956-461f-8b98-7761afdba872" providerId="ADAL" clId="{9C7E1D6C-AB09-4524-8825-E727B5E5EEA7}" dt="2022-05-31T06:03:04.091" v="0" actId="478"/>
          <ac:picMkLst>
            <pc:docMk/>
            <pc:sldMk cId="1352325610" sldId="298"/>
            <ac:picMk id="9" creationId="{F200429E-7AED-374D-8DA9-80F70843F875}"/>
          </ac:picMkLst>
        </pc:picChg>
        <pc:picChg chg="mod topLvl">
          <ac:chgData name="2699" userId="d41f716e-f956-461f-8b98-7761afdba872" providerId="ADAL" clId="{9C7E1D6C-AB09-4524-8825-E727B5E5EEA7}" dt="2022-05-31T06:03:08.691" v="2" actId="1076"/>
          <ac:picMkLst>
            <pc:docMk/>
            <pc:sldMk cId="1352325610" sldId="298"/>
            <ac:picMk id="1026" creationId="{73A3A52A-857E-4314-8E4B-FF1DEC3C6C5F}"/>
          </ac:picMkLst>
        </pc:picChg>
        <pc:cxnChg chg="del">
          <ac:chgData name="2699" userId="d41f716e-f956-461f-8b98-7761afdba872" providerId="ADAL" clId="{9C7E1D6C-AB09-4524-8825-E727B5E5EEA7}" dt="2022-05-31T06:03:05.910" v="1" actId="478"/>
          <ac:cxnSpMkLst>
            <pc:docMk/>
            <pc:sldMk cId="1352325610" sldId="298"/>
            <ac:cxnSpMk id="3" creationId="{88CCBBDA-9B89-4633-BD6C-0B01745BD74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CC12C-3B9A-4184-839C-50AC7E2386FB}" type="datetimeFigureOut">
              <a:rPr lang="en-IN" smtClean="0"/>
              <a:t>31-05-2022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0BF4F1-4607-4B3A-A010-FD649D2D8BC3}" type="slidenum">
              <a:rPr lang="en-IN" smtClean="0"/>
              <a:t>‹#›</a:t>
            </a:fld>
            <a:endParaRPr lang="en-IN"/>
          </a:p>
        </p:txBody>
      </p:sp>
    </p:spTree>
    <p:extLst>
      <p:ext uri="{BB962C8B-B14F-4D97-AF65-F5344CB8AC3E}">
        <p14:creationId xmlns:p14="http://schemas.microsoft.com/office/powerpoint/2010/main" val="2456922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https://www.commonsense.org/education/videos/whats-in-your-digital-footprint</a:t>
            </a:r>
          </a:p>
        </p:txBody>
      </p:sp>
      <p:sp>
        <p:nvSpPr>
          <p:cNvPr id="4" name="Slide Number Placeholder 3"/>
          <p:cNvSpPr>
            <a:spLocks noGrp="1"/>
          </p:cNvSpPr>
          <p:nvPr>
            <p:ph type="sldNum" sz="quarter" idx="5"/>
          </p:nvPr>
        </p:nvSpPr>
        <p:spPr/>
        <p:txBody>
          <a:bodyPr/>
          <a:lstStyle/>
          <a:p>
            <a:fld id="{500BF4F1-4607-4B3A-A010-FD649D2D8BC3}" type="slidenum">
              <a:rPr lang="en-IN" smtClean="0"/>
              <a:t>4</a:t>
            </a:fld>
            <a:endParaRPr lang="en-IN"/>
          </a:p>
        </p:txBody>
      </p:sp>
    </p:spTree>
    <p:extLst>
      <p:ext uri="{BB962C8B-B14F-4D97-AF65-F5344CB8AC3E}">
        <p14:creationId xmlns:p14="http://schemas.microsoft.com/office/powerpoint/2010/main" val="420414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6</a:t>
            </a:fld>
            <a:endParaRPr lang="en-IN"/>
          </a:p>
        </p:txBody>
      </p:sp>
    </p:spTree>
    <p:extLst>
      <p:ext uri="{BB962C8B-B14F-4D97-AF65-F5344CB8AC3E}">
        <p14:creationId xmlns:p14="http://schemas.microsoft.com/office/powerpoint/2010/main" val="1681243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10</a:t>
            </a:fld>
            <a:endParaRPr lang="en-IN"/>
          </a:p>
        </p:txBody>
      </p:sp>
    </p:spTree>
    <p:extLst>
      <p:ext uri="{BB962C8B-B14F-4D97-AF65-F5344CB8AC3E}">
        <p14:creationId xmlns:p14="http://schemas.microsoft.com/office/powerpoint/2010/main" val="3314214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65873-3D32-F748-993C-2CE34A10E6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1196BA2-7480-6544-94D4-030E5E97F3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978D780B-1BA4-A746-B477-39D535B174AA}"/>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B92BA90-C641-6949-9D5B-1CBB977461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9" name="Footer Placeholder 4">
            <a:extLst>
              <a:ext uri="{FF2B5EF4-FFF2-40B4-BE49-F238E27FC236}">
                <a16:creationId xmlns:a16="http://schemas.microsoft.com/office/drawing/2014/main" id="{2DA10B61-2396-7144-B64C-AAA65430D33A}"/>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r>
              <a:rPr lang="en-US"/>
              <a:t>Lesson 7: Let’s Know Our Digital Footprints </a:t>
            </a:r>
          </a:p>
        </p:txBody>
      </p:sp>
      <p:pic>
        <p:nvPicPr>
          <p:cNvPr id="4" name="Picture 3">
            <a:extLst>
              <a:ext uri="{FF2B5EF4-FFF2-40B4-BE49-F238E27FC236}">
                <a16:creationId xmlns:a16="http://schemas.microsoft.com/office/drawing/2014/main" id="{CB0A0FC0-B879-B34E-8D99-1B7C7F76C1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10" name="Slide Number Placeholder 5">
            <a:extLst>
              <a:ext uri="{FF2B5EF4-FFF2-40B4-BE49-F238E27FC236}">
                <a16:creationId xmlns:a16="http://schemas.microsoft.com/office/drawing/2014/main" id="{049EC8DC-05DB-914E-B2EA-45DB1F8632F0}"/>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Tree>
    <p:extLst>
      <p:ext uri="{BB962C8B-B14F-4D97-AF65-F5344CB8AC3E}">
        <p14:creationId xmlns:p14="http://schemas.microsoft.com/office/powerpoint/2010/main" val="405890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B4E69-5CC8-154D-8333-969A9B6A8886}"/>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719FCA6-8C14-8C46-8AE3-9EC066266A0C}"/>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AE8DC99-E356-DB4A-A65B-2F23E0F45CFB}"/>
              </a:ext>
            </a:extLst>
          </p:cNvPr>
          <p:cNvSpPr>
            <a:spLocks noGrp="1"/>
          </p:cNvSpPr>
          <p:nvPr>
            <p:ph type="dt" sz="half" idx="10"/>
          </p:nvPr>
        </p:nvSpPr>
        <p:spPr>
          <a:xfrm>
            <a:off x="838200" y="6531197"/>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FB599B5-E93C-0A41-8330-9C1494A8EF67}"/>
              </a:ext>
            </a:extLst>
          </p:cNvPr>
          <p:cNvSpPr>
            <a:spLocks noGrp="1"/>
          </p:cNvSpPr>
          <p:nvPr>
            <p:ph type="ftr" sz="quarter" idx="11"/>
          </p:nvPr>
        </p:nvSpPr>
        <p:spPr>
          <a:xfrm>
            <a:off x="1732722" y="6557436"/>
            <a:ext cx="4114800" cy="274324"/>
          </a:xfrm>
          <a:prstGeom prst="rect">
            <a:avLst/>
          </a:prstGeom>
        </p:spPr>
        <p:txBody>
          <a:bodyPr/>
          <a:lstStyle/>
          <a:p>
            <a:r>
              <a:rPr lang="en-US"/>
              <a:t>Lesson 7: Let’s Know Our Digital Footprints </a:t>
            </a:r>
          </a:p>
        </p:txBody>
      </p:sp>
      <p:sp>
        <p:nvSpPr>
          <p:cNvPr id="6" name="Slide Number Placeholder 5">
            <a:extLst>
              <a:ext uri="{FF2B5EF4-FFF2-40B4-BE49-F238E27FC236}">
                <a16:creationId xmlns:a16="http://schemas.microsoft.com/office/drawing/2014/main" id="{CCBCB2EF-4182-2147-941A-759F40989BE7}"/>
              </a:ext>
            </a:extLst>
          </p:cNvPr>
          <p:cNvSpPr>
            <a:spLocks noGrp="1"/>
          </p:cNvSpPr>
          <p:nvPr>
            <p:ph type="sldNum" sz="quarter" idx="12"/>
          </p:nvPr>
        </p:nvSpPr>
        <p:spPr>
          <a:xfrm>
            <a:off x="8610600" y="6557436"/>
            <a:ext cx="2743200" cy="274324"/>
          </a:xfrm>
          <a:prstGeom prst="rect">
            <a:avLst/>
          </a:prstGeom>
        </p:spPr>
        <p:txBody>
          <a:bodyPr/>
          <a:lstStyle/>
          <a:p>
            <a:fld id="{DF4F9C9C-BF1B-1D48-A1E3-EB2A40351E54}" type="slidenum">
              <a:rPr lang="en-US" smtClean="0"/>
              <a:t>‹#›</a:t>
            </a:fld>
            <a:endParaRPr lang="en-US"/>
          </a:p>
        </p:txBody>
      </p:sp>
    </p:spTree>
    <p:extLst>
      <p:ext uri="{BB962C8B-B14F-4D97-AF65-F5344CB8AC3E}">
        <p14:creationId xmlns:p14="http://schemas.microsoft.com/office/powerpoint/2010/main" val="995153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D5ECCD-3C4E-134B-9440-8B629DCA53C4}"/>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F6588A8-DE4C-3544-99FA-8E9EC8D152C0}"/>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82A462-4BA6-3B45-932A-742A3A547E0A}"/>
              </a:ext>
            </a:extLst>
          </p:cNvPr>
          <p:cNvSpPr>
            <a:spLocks noGrp="1"/>
          </p:cNvSpPr>
          <p:nvPr>
            <p:ph type="dt" sz="half" idx="10"/>
          </p:nvPr>
        </p:nvSpPr>
        <p:spPr>
          <a:xfrm>
            <a:off x="838200" y="6531197"/>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23DCFF2-BCA4-C84D-8A62-FC3F24689801}"/>
              </a:ext>
            </a:extLst>
          </p:cNvPr>
          <p:cNvSpPr>
            <a:spLocks noGrp="1"/>
          </p:cNvSpPr>
          <p:nvPr>
            <p:ph type="ftr" sz="quarter" idx="11"/>
          </p:nvPr>
        </p:nvSpPr>
        <p:spPr>
          <a:xfrm>
            <a:off x="1732722" y="6557436"/>
            <a:ext cx="4114800" cy="274324"/>
          </a:xfrm>
          <a:prstGeom prst="rect">
            <a:avLst/>
          </a:prstGeom>
        </p:spPr>
        <p:txBody>
          <a:bodyPr/>
          <a:lstStyle/>
          <a:p>
            <a:r>
              <a:rPr lang="en-US"/>
              <a:t>Lesson 7: Let’s Know Our Digital Footprints </a:t>
            </a:r>
          </a:p>
        </p:txBody>
      </p:sp>
      <p:sp>
        <p:nvSpPr>
          <p:cNvPr id="6" name="Slide Number Placeholder 5">
            <a:extLst>
              <a:ext uri="{FF2B5EF4-FFF2-40B4-BE49-F238E27FC236}">
                <a16:creationId xmlns:a16="http://schemas.microsoft.com/office/drawing/2014/main" id="{9884680F-84E8-684E-8B38-D19A59B5E40B}"/>
              </a:ext>
            </a:extLst>
          </p:cNvPr>
          <p:cNvSpPr>
            <a:spLocks noGrp="1"/>
          </p:cNvSpPr>
          <p:nvPr>
            <p:ph type="sldNum" sz="quarter" idx="12"/>
          </p:nvPr>
        </p:nvSpPr>
        <p:spPr>
          <a:xfrm>
            <a:off x="8610600" y="6557436"/>
            <a:ext cx="2743200" cy="274324"/>
          </a:xfrm>
          <a:prstGeom prst="rect">
            <a:avLst/>
          </a:prstGeom>
        </p:spPr>
        <p:txBody>
          <a:bodyPr/>
          <a:lstStyle/>
          <a:p>
            <a:fld id="{DF4F9C9C-BF1B-1D48-A1E3-EB2A40351E54}" type="slidenum">
              <a:rPr lang="en-US" smtClean="0"/>
              <a:t>‹#›</a:t>
            </a:fld>
            <a:endParaRPr lang="en-US"/>
          </a:p>
        </p:txBody>
      </p:sp>
    </p:spTree>
    <p:extLst>
      <p:ext uri="{BB962C8B-B14F-4D97-AF65-F5344CB8AC3E}">
        <p14:creationId xmlns:p14="http://schemas.microsoft.com/office/powerpoint/2010/main" val="2817313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59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A5023-2B56-5943-A6B3-0261394ABB8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2C2ECEA-1FE3-4D42-9093-A56418B6CD36}"/>
              </a:ext>
            </a:extLst>
          </p:cNvPr>
          <p:cNvSpPr>
            <a:spLocks noGrp="1"/>
          </p:cNvSpPr>
          <p:nvPr>
            <p:ph idx="1"/>
          </p:nvPr>
        </p:nvSpPr>
        <p:spPr>
          <a:xfrm>
            <a:off x="838200" y="1825625"/>
            <a:ext cx="10515600" cy="4351338"/>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ectangle 6">
            <a:extLst>
              <a:ext uri="{FF2B5EF4-FFF2-40B4-BE49-F238E27FC236}">
                <a16:creationId xmlns:a16="http://schemas.microsoft.com/office/drawing/2014/main" id="{D7C2DAA7-708D-C745-B10D-12CECDFABA6F}"/>
              </a:ext>
            </a:extLst>
          </p:cNvPr>
          <p:cNvSpPr/>
          <p:nvPr userDrawn="1"/>
        </p:nvSpPr>
        <p:spPr>
          <a:xfrm>
            <a:off x="0" y="6531197"/>
            <a:ext cx="12192000" cy="32680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3B4D84D-79A6-9044-9DA6-BA4AF97175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506" y="6617996"/>
            <a:ext cx="768577" cy="153204"/>
          </a:xfrm>
          <a:prstGeom prst="rect">
            <a:avLst/>
          </a:prstGeom>
        </p:spPr>
      </p:pic>
      <p:sp>
        <p:nvSpPr>
          <p:cNvPr id="9" name="Footer Placeholder 4">
            <a:extLst>
              <a:ext uri="{FF2B5EF4-FFF2-40B4-BE49-F238E27FC236}">
                <a16:creationId xmlns:a16="http://schemas.microsoft.com/office/drawing/2014/main" id="{9D4DE546-C634-054E-941B-78182981F59C}"/>
              </a:ext>
            </a:extLst>
          </p:cNvPr>
          <p:cNvSpPr>
            <a:spLocks noGrp="1"/>
          </p:cNvSpPr>
          <p:nvPr>
            <p:ph type="ftr" sz="quarter" idx="3"/>
          </p:nvPr>
        </p:nvSpPr>
        <p:spPr>
          <a:xfrm>
            <a:off x="1732722" y="6557436"/>
            <a:ext cx="4114800" cy="274324"/>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a:t>Lesson 7: Let’s Know Our Digital Footprints </a:t>
            </a:r>
          </a:p>
        </p:txBody>
      </p:sp>
      <p:sp>
        <p:nvSpPr>
          <p:cNvPr id="10" name="Slide Number Placeholder 5">
            <a:extLst>
              <a:ext uri="{FF2B5EF4-FFF2-40B4-BE49-F238E27FC236}">
                <a16:creationId xmlns:a16="http://schemas.microsoft.com/office/drawing/2014/main" id="{7E0DFB33-842A-5947-8714-F2C5EBDE61CF}"/>
              </a:ext>
            </a:extLst>
          </p:cNvPr>
          <p:cNvSpPr>
            <a:spLocks noGrp="1"/>
          </p:cNvSpPr>
          <p:nvPr>
            <p:ph type="sldNum" sz="quarter" idx="4"/>
          </p:nvPr>
        </p:nvSpPr>
        <p:spPr>
          <a:xfrm>
            <a:off x="8610600" y="6557436"/>
            <a:ext cx="2743200" cy="274324"/>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a:p>
        </p:txBody>
      </p:sp>
    </p:spTree>
    <p:extLst>
      <p:ext uri="{BB962C8B-B14F-4D97-AF65-F5344CB8AC3E}">
        <p14:creationId xmlns:p14="http://schemas.microsoft.com/office/powerpoint/2010/main" val="2443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AF46D-E928-B24E-8192-E1F6A837F0B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E2C4F83-6780-3F41-B0D7-AAA03FFEAC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562E5F0-17C8-F44A-B29A-1D1CA64AD882}"/>
              </a:ext>
            </a:extLst>
          </p:cNvPr>
          <p:cNvSpPr>
            <a:spLocks noGrp="1"/>
          </p:cNvSpPr>
          <p:nvPr>
            <p:ph type="dt" sz="half" idx="10"/>
          </p:nvPr>
        </p:nvSpPr>
        <p:spPr>
          <a:xfrm>
            <a:off x="838200" y="6531197"/>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A9A9E62-320D-2445-9177-997397304F0A}"/>
              </a:ext>
            </a:extLst>
          </p:cNvPr>
          <p:cNvSpPr>
            <a:spLocks noGrp="1"/>
          </p:cNvSpPr>
          <p:nvPr>
            <p:ph type="ftr" sz="quarter" idx="11"/>
          </p:nvPr>
        </p:nvSpPr>
        <p:spPr>
          <a:xfrm>
            <a:off x="1732722" y="6557436"/>
            <a:ext cx="4114800" cy="274324"/>
          </a:xfrm>
          <a:prstGeom prst="rect">
            <a:avLst/>
          </a:prstGeom>
        </p:spPr>
        <p:txBody>
          <a:bodyPr/>
          <a:lstStyle/>
          <a:p>
            <a:r>
              <a:rPr lang="en-US"/>
              <a:t>Lesson 7: Let’s Know Our Digital Footprints </a:t>
            </a:r>
          </a:p>
        </p:txBody>
      </p:sp>
      <p:sp>
        <p:nvSpPr>
          <p:cNvPr id="6" name="Slide Number Placeholder 5">
            <a:extLst>
              <a:ext uri="{FF2B5EF4-FFF2-40B4-BE49-F238E27FC236}">
                <a16:creationId xmlns:a16="http://schemas.microsoft.com/office/drawing/2014/main" id="{65B4C8A3-5BA0-3D4E-96D0-058BA86E0770}"/>
              </a:ext>
            </a:extLst>
          </p:cNvPr>
          <p:cNvSpPr>
            <a:spLocks noGrp="1"/>
          </p:cNvSpPr>
          <p:nvPr>
            <p:ph type="sldNum" sz="quarter" idx="12"/>
          </p:nvPr>
        </p:nvSpPr>
        <p:spPr>
          <a:xfrm>
            <a:off x="8610600" y="6557436"/>
            <a:ext cx="2743200" cy="274324"/>
          </a:xfrm>
          <a:prstGeom prst="rect">
            <a:avLst/>
          </a:prstGeom>
        </p:spPr>
        <p:txBody>
          <a:bodyPr/>
          <a:lstStyle/>
          <a:p>
            <a:fld id="{DF4F9C9C-BF1B-1D48-A1E3-EB2A40351E54}" type="slidenum">
              <a:rPr lang="en-US" smtClean="0"/>
              <a:t>‹#›</a:t>
            </a:fld>
            <a:endParaRPr lang="en-US"/>
          </a:p>
        </p:txBody>
      </p:sp>
    </p:spTree>
    <p:extLst>
      <p:ext uri="{BB962C8B-B14F-4D97-AF65-F5344CB8AC3E}">
        <p14:creationId xmlns:p14="http://schemas.microsoft.com/office/powerpoint/2010/main" val="411750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BE594-342F-1A49-A5C4-353D1786035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ADDCBF-E5B6-E14F-A96A-282B272489CC}"/>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F5BE993-6C92-644C-AEC6-4CDA137F1E0D}"/>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Rectangle 7">
            <a:extLst>
              <a:ext uri="{FF2B5EF4-FFF2-40B4-BE49-F238E27FC236}">
                <a16:creationId xmlns:a16="http://schemas.microsoft.com/office/drawing/2014/main" id="{9A91AD1C-F090-1F44-9FCC-0A026865C7A1}"/>
              </a:ext>
            </a:extLst>
          </p:cNvPr>
          <p:cNvSpPr/>
          <p:nvPr userDrawn="1"/>
        </p:nvSpPr>
        <p:spPr>
          <a:xfrm>
            <a:off x="0" y="6531197"/>
            <a:ext cx="12192000" cy="32680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C36109-925B-3B4A-8A34-31375478A8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506" y="6617996"/>
            <a:ext cx="768577" cy="153204"/>
          </a:xfrm>
          <a:prstGeom prst="rect">
            <a:avLst/>
          </a:prstGeom>
        </p:spPr>
      </p:pic>
      <p:sp>
        <p:nvSpPr>
          <p:cNvPr id="10" name="Footer Placeholder 4">
            <a:extLst>
              <a:ext uri="{FF2B5EF4-FFF2-40B4-BE49-F238E27FC236}">
                <a16:creationId xmlns:a16="http://schemas.microsoft.com/office/drawing/2014/main" id="{ED8A4307-B9D8-A74F-9123-6A85D2906DBD}"/>
              </a:ext>
            </a:extLst>
          </p:cNvPr>
          <p:cNvSpPr>
            <a:spLocks noGrp="1"/>
          </p:cNvSpPr>
          <p:nvPr>
            <p:ph type="ftr" sz="quarter" idx="3"/>
          </p:nvPr>
        </p:nvSpPr>
        <p:spPr>
          <a:xfrm>
            <a:off x="1732722" y="6557436"/>
            <a:ext cx="4114800" cy="274324"/>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a:t>Lesson 7: Let’s Know Our Digital Footprints </a:t>
            </a:r>
          </a:p>
        </p:txBody>
      </p:sp>
      <p:sp>
        <p:nvSpPr>
          <p:cNvPr id="11" name="Slide Number Placeholder 5">
            <a:extLst>
              <a:ext uri="{FF2B5EF4-FFF2-40B4-BE49-F238E27FC236}">
                <a16:creationId xmlns:a16="http://schemas.microsoft.com/office/drawing/2014/main" id="{950BA321-B8AA-D947-93A7-1EE1BE5AC348}"/>
              </a:ext>
            </a:extLst>
          </p:cNvPr>
          <p:cNvSpPr>
            <a:spLocks noGrp="1"/>
          </p:cNvSpPr>
          <p:nvPr>
            <p:ph type="sldNum" sz="quarter" idx="4"/>
          </p:nvPr>
        </p:nvSpPr>
        <p:spPr>
          <a:xfrm>
            <a:off x="8610600" y="6557436"/>
            <a:ext cx="2743200" cy="274324"/>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a:p>
        </p:txBody>
      </p:sp>
    </p:spTree>
    <p:extLst>
      <p:ext uri="{BB962C8B-B14F-4D97-AF65-F5344CB8AC3E}">
        <p14:creationId xmlns:p14="http://schemas.microsoft.com/office/powerpoint/2010/main" val="279307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608E5-B62E-7B46-A02C-29349375B775}"/>
              </a:ext>
            </a:extLst>
          </p:cNvPr>
          <p:cNvSpPr>
            <a:spLocks noGrp="1"/>
          </p:cNvSpPr>
          <p:nvPr>
            <p:ph type="title"/>
          </p:nvPr>
        </p:nvSpPr>
        <p:spPr>
          <a:xfrm>
            <a:off x="839788"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C7BB357-0FCD-D34E-8240-517F1792CE2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DE588F1-ED7C-3F45-81D6-7F387F0A77DC}"/>
              </a:ext>
            </a:extLst>
          </p:cNvPr>
          <p:cNvSpPr>
            <a:spLocks noGrp="1"/>
          </p:cNvSpPr>
          <p:nvPr>
            <p:ph sz="half" idx="2"/>
          </p:nvPr>
        </p:nvSpPr>
        <p:spPr>
          <a:xfrm>
            <a:off x="839788" y="2505075"/>
            <a:ext cx="5157787"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4DE23586-491F-9D4A-A4F7-3085581BB64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3886587-509C-6F4D-97B2-8440524A0932}"/>
              </a:ext>
            </a:extLst>
          </p:cNvPr>
          <p:cNvSpPr>
            <a:spLocks noGrp="1"/>
          </p:cNvSpPr>
          <p:nvPr>
            <p:ph sz="quarter" idx="4"/>
          </p:nvPr>
        </p:nvSpPr>
        <p:spPr>
          <a:xfrm>
            <a:off x="6172200" y="2505075"/>
            <a:ext cx="5183188"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ectangle 9">
            <a:extLst>
              <a:ext uri="{FF2B5EF4-FFF2-40B4-BE49-F238E27FC236}">
                <a16:creationId xmlns:a16="http://schemas.microsoft.com/office/drawing/2014/main" id="{A18AFE3D-6851-AC40-ACE2-BC41E9C2FAF2}"/>
              </a:ext>
            </a:extLst>
          </p:cNvPr>
          <p:cNvSpPr/>
          <p:nvPr userDrawn="1"/>
        </p:nvSpPr>
        <p:spPr>
          <a:xfrm>
            <a:off x="0" y="6531197"/>
            <a:ext cx="12192000" cy="32680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0E74C95-5E4F-0C45-B7BD-C72987E0F5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506" y="6617996"/>
            <a:ext cx="768577" cy="153204"/>
          </a:xfrm>
          <a:prstGeom prst="rect">
            <a:avLst/>
          </a:prstGeom>
        </p:spPr>
      </p:pic>
      <p:sp>
        <p:nvSpPr>
          <p:cNvPr id="12" name="Footer Placeholder 4">
            <a:extLst>
              <a:ext uri="{FF2B5EF4-FFF2-40B4-BE49-F238E27FC236}">
                <a16:creationId xmlns:a16="http://schemas.microsoft.com/office/drawing/2014/main" id="{ECE11CF7-BEC3-F443-A92A-909D582A8505}"/>
              </a:ext>
            </a:extLst>
          </p:cNvPr>
          <p:cNvSpPr>
            <a:spLocks noGrp="1"/>
          </p:cNvSpPr>
          <p:nvPr>
            <p:ph type="ftr" sz="quarter" idx="10"/>
          </p:nvPr>
        </p:nvSpPr>
        <p:spPr>
          <a:xfrm>
            <a:off x="1732722" y="6557436"/>
            <a:ext cx="4114800" cy="274324"/>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a:t>Lesson 7: Let’s Know Our Digital Footprints </a:t>
            </a:r>
          </a:p>
        </p:txBody>
      </p:sp>
      <p:sp>
        <p:nvSpPr>
          <p:cNvPr id="13" name="Slide Number Placeholder 5">
            <a:extLst>
              <a:ext uri="{FF2B5EF4-FFF2-40B4-BE49-F238E27FC236}">
                <a16:creationId xmlns:a16="http://schemas.microsoft.com/office/drawing/2014/main" id="{518146E7-BC5A-0749-A03A-2CD610775E66}"/>
              </a:ext>
            </a:extLst>
          </p:cNvPr>
          <p:cNvSpPr>
            <a:spLocks noGrp="1"/>
          </p:cNvSpPr>
          <p:nvPr>
            <p:ph type="sldNum" sz="quarter" idx="11"/>
          </p:nvPr>
        </p:nvSpPr>
        <p:spPr>
          <a:xfrm>
            <a:off x="8610600" y="6557436"/>
            <a:ext cx="2743200" cy="274324"/>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a:p>
        </p:txBody>
      </p:sp>
    </p:spTree>
    <p:extLst>
      <p:ext uri="{BB962C8B-B14F-4D97-AF65-F5344CB8AC3E}">
        <p14:creationId xmlns:p14="http://schemas.microsoft.com/office/powerpoint/2010/main" val="187651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512E4-A762-C04B-9CC8-8E2D71B6118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6" name="Rectangle 5">
            <a:extLst>
              <a:ext uri="{FF2B5EF4-FFF2-40B4-BE49-F238E27FC236}">
                <a16:creationId xmlns:a16="http://schemas.microsoft.com/office/drawing/2014/main" id="{057C5CEE-FCD2-E640-AB15-12517C9F2524}"/>
              </a:ext>
            </a:extLst>
          </p:cNvPr>
          <p:cNvSpPr/>
          <p:nvPr userDrawn="1"/>
        </p:nvSpPr>
        <p:spPr>
          <a:xfrm>
            <a:off x="0" y="6531197"/>
            <a:ext cx="12192000" cy="32680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506B666-A6EB-6745-B205-C562740FBD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506" y="6617996"/>
            <a:ext cx="768577" cy="153204"/>
          </a:xfrm>
          <a:prstGeom prst="rect">
            <a:avLst/>
          </a:prstGeom>
        </p:spPr>
      </p:pic>
      <p:sp>
        <p:nvSpPr>
          <p:cNvPr id="8" name="Footer Placeholder 4">
            <a:extLst>
              <a:ext uri="{FF2B5EF4-FFF2-40B4-BE49-F238E27FC236}">
                <a16:creationId xmlns:a16="http://schemas.microsoft.com/office/drawing/2014/main" id="{0E2A6850-D809-E34C-BCBB-48FA60FD59E0}"/>
              </a:ext>
            </a:extLst>
          </p:cNvPr>
          <p:cNvSpPr>
            <a:spLocks noGrp="1"/>
          </p:cNvSpPr>
          <p:nvPr>
            <p:ph type="ftr" sz="quarter" idx="3"/>
          </p:nvPr>
        </p:nvSpPr>
        <p:spPr>
          <a:xfrm>
            <a:off x="1732722" y="6557436"/>
            <a:ext cx="4114800" cy="274324"/>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a:t>Lesson 7: Let’s Know Our Digital Footprints </a:t>
            </a:r>
          </a:p>
        </p:txBody>
      </p:sp>
      <p:sp>
        <p:nvSpPr>
          <p:cNvPr id="9" name="Slide Number Placeholder 5">
            <a:extLst>
              <a:ext uri="{FF2B5EF4-FFF2-40B4-BE49-F238E27FC236}">
                <a16:creationId xmlns:a16="http://schemas.microsoft.com/office/drawing/2014/main" id="{68E2DE94-16FB-6A41-96FB-2D209A36D2AB}"/>
              </a:ext>
            </a:extLst>
          </p:cNvPr>
          <p:cNvSpPr>
            <a:spLocks noGrp="1"/>
          </p:cNvSpPr>
          <p:nvPr>
            <p:ph type="sldNum" sz="quarter" idx="4"/>
          </p:nvPr>
        </p:nvSpPr>
        <p:spPr>
          <a:xfrm>
            <a:off x="8610600" y="6557436"/>
            <a:ext cx="2743200" cy="274324"/>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a:p>
        </p:txBody>
      </p:sp>
    </p:spTree>
    <p:extLst>
      <p:ext uri="{BB962C8B-B14F-4D97-AF65-F5344CB8AC3E}">
        <p14:creationId xmlns:p14="http://schemas.microsoft.com/office/powerpoint/2010/main" val="2691948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84C6C-3335-8845-B0A0-94AD52D90C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Rectangle 1">
            <a:extLst>
              <a:ext uri="{FF2B5EF4-FFF2-40B4-BE49-F238E27FC236}">
                <a16:creationId xmlns:a16="http://schemas.microsoft.com/office/drawing/2014/main" id="{845652A3-B36A-1547-96FA-F08B65EF0CFE}"/>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AF98A3C6-7CE6-154E-9D3A-58D7B905E6B3}"/>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r>
              <a:rPr lang="en-US"/>
              <a:t>Lesson 7: Let’s Know Our Digital Footprints </a:t>
            </a:r>
            <a:endParaRPr lang="en-US" dirty="0"/>
          </a:p>
        </p:txBody>
      </p:sp>
      <p:pic>
        <p:nvPicPr>
          <p:cNvPr id="5" name="Picture 4">
            <a:extLst>
              <a:ext uri="{FF2B5EF4-FFF2-40B4-BE49-F238E27FC236}">
                <a16:creationId xmlns:a16="http://schemas.microsoft.com/office/drawing/2014/main" id="{458C5236-3EAD-8149-AEE9-60E4CC8490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6" name="Slide Number Placeholder 5">
            <a:extLst>
              <a:ext uri="{FF2B5EF4-FFF2-40B4-BE49-F238E27FC236}">
                <a16:creationId xmlns:a16="http://schemas.microsoft.com/office/drawing/2014/main" id="{F00629BE-65BC-C544-8C69-187421256449}"/>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Tree>
    <p:extLst>
      <p:ext uri="{BB962C8B-B14F-4D97-AF65-F5344CB8AC3E}">
        <p14:creationId xmlns:p14="http://schemas.microsoft.com/office/powerpoint/2010/main" val="20625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6B13F-EE54-364F-ABD8-104C43340E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A70FBEC-C96F-C848-B20E-C71BCD439BD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9A0BA8-35C9-1B4A-9C8A-27F167DBF4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1995FD-8AFF-CD46-B268-8F67F4270452}"/>
              </a:ext>
            </a:extLst>
          </p:cNvPr>
          <p:cNvSpPr>
            <a:spLocks noGrp="1"/>
          </p:cNvSpPr>
          <p:nvPr>
            <p:ph type="dt" sz="half" idx="10"/>
          </p:nvPr>
        </p:nvSpPr>
        <p:spPr>
          <a:xfrm>
            <a:off x="838200" y="6531197"/>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3D226B8-B19F-3443-A3DE-BC4ECFC935F8}"/>
              </a:ext>
            </a:extLst>
          </p:cNvPr>
          <p:cNvSpPr>
            <a:spLocks noGrp="1"/>
          </p:cNvSpPr>
          <p:nvPr>
            <p:ph type="ftr" sz="quarter" idx="11"/>
          </p:nvPr>
        </p:nvSpPr>
        <p:spPr>
          <a:xfrm>
            <a:off x="1732722" y="6557436"/>
            <a:ext cx="4114800" cy="274324"/>
          </a:xfrm>
          <a:prstGeom prst="rect">
            <a:avLst/>
          </a:prstGeom>
        </p:spPr>
        <p:txBody>
          <a:bodyPr/>
          <a:lstStyle/>
          <a:p>
            <a:r>
              <a:rPr lang="en-US"/>
              <a:t>Lesson 7: Let’s Know Our Digital Footprints </a:t>
            </a:r>
          </a:p>
        </p:txBody>
      </p:sp>
      <p:sp>
        <p:nvSpPr>
          <p:cNvPr id="7" name="Slide Number Placeholder 6">
            <a:extLst>
              <a:ext uri="{FF2B5EF4-FFF2-40B4-BE49-F238E27FC236}">
                <a16:creationId xmlns:a16="http://schemas.microsoft.com/office/drawing/2014/main" id="{C8F07CF0-3F58-1F4B-B342-4BEB77C9A2A5}"/>
              </a:ext>
            </a:extLst>
          </p:cNvPr>
          <p:cNvSpPr>
            <a:spLocks noGrp="1"/>
          </p:cNvSpPr>
          <p:nvPr>
            <p:ph type="sldNum" sz="quarter" idx="12"/>
          </p:nvPr>
        </p:nvSpPr>
        <p:spPr>
          <a:xfrm>
            <a:off x="8610600" y="6557436"/>
            <a:ext cx="2743200" cy="274324"/>
          </a:xfrm>
          <a:prstGeom prst="rect">
            <a:avLst/>
          </a:prstGeom>
        </p:spPr>
        <p:txBody>
          <a:bodyPr/>
          <a:lstStyle/>
          <a:p>
            <a:fld id="{DF4F9C9C-BF1B-1D48-A1E3-EB2A40351E54}" type="slidenum">
              <a:rPr lang="en-US" smtClean="0"/>
              <a:t>‹#›</a:t>
            </a:fld>
            <a:endParaRPr lang="en-US"/>
          </a:p>
        </p:txBody>
      </p:sp>
    </p:spTree>
    <p:extLst>
      <p:ext uri="{BB962C8B-B14F-4D97-AF65-F5344CB8AC3E}">
        <p14:creationId xmlns:p14="http://schemas.microsoft.com/office/powerpoint/2010/main" val="1290319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6285E-B136-F14F-9B63-C0516A115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596DB1AD-3842-EB4B-91D0-B763E12304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81ABB16-7891-9A4C-BF03-7F6267517E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ED0D72A-35A7-C146-B9B9-D67546B101E7}"/>
              </a:ext>
            </a:extLst>
          </p:cNvPr>
          <p:cNvSpPr>
            <a:spLocks noGrp="1"/>
          </p:cNvSpPr>
          <p:nvPr>
            <p:ph type="dt" sz="half" idx="10"/>
          </p:nvPr>
        </p:nvSpPr>
        <p:spPr>
          <a:xfrm>
            <a:off x="838200" y="6531197"/>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F399486-314D-6247-B30B-16C6B15B72E1}"/>
              </a:ext>
            </a:extLst>
          </p:cNvPr>
          <p:cNvSpPr>
            <a:spLocks noGrp="1"/>
          </p:cNvSpPr>
          <p:nvPr>
            <p:ph type="ftr" sz="quarter" idx="11"/>
          </p:nvPr>
        </p:nvSpPr>
        <p:spPr>
          <a:xfrm>
            <a:off x="1732722" y="6557436"/>
            <a:ext cx="4114800" cy="274324"/>
          </a:xfrm>
          <a:prstGeom prst="rect">
            <a:avLst/>
          </a:prstGeom>
        </p:spPr>
        <p:txBody>
          <a:bodyPr/>
          <a:lstStyle/>
          <a:p>
            <a:r>
              <a:rPr lang="en-US"/>
              <a:t>Lesson 7: Let’s Know Our Digital Footprints </a:t>
            </a:r>
          </a:p>
        </p:txBody>
      </p:sp>
      <p:sp>
        <p:nvSpPr>
          <p:cNvPr id="7" name="Slide Number Placeholder 6">
            <a:extLst>
              <a:ext uri="{FF2B5EF4-FFF2-40B4-BE49-F238E27FC236}">
                <a16:creationId xmlns:a16="http://schemas.microsoft.com/office/drawing/2014/main" id="{2B93A621-3FD4-8446-82F6-E63F6A56F1C9}"/>
              </a:ext>
            </a:extLst>
          </p:cNvPr>
          <p:cNvSpPr>
            <a:spLocks noGrp="1"/>
          </p:cNvSpPr>
          <p:nvPr>
            <p:ph type="sldNum" sz="quarter" idx="12"/>
          </p:nvPr>
        </p:nvSpPr>
        <p:spPr>
          <a:xfrm>
            <a:off x="8610600" y="6557436"/>
            <a:ext cx="2743200" cy="274324"/>
          </a:xfrm>
          <a:prstGeom prst="rect">
            <a:avLst/>
          </a:prstGeom>
        </p:spPr>
        <p:txBody>
          <a:bodyPr/>
          <a:lstStyle/>
          <a:p>
            <a:fld id="{DF4F9C9C-BF1B-1D48-A1E3-EB2A40351E54}" type="slidenum">
              <a:rPr lang="en-US" smtClean="0"/>
              <a:t>‹#›</a:t>
            </a:fld>
            <a:endParaRPr lang="en-US"/>
          </a:p>
        </p:txBody>
      </p:sp>
    </p:spTree>
    <p:extLst>
      <p:ext uri="{BB962C8B-B14F-4D97-AF65-F5344CB8AC3E}">
        <p14:creationId xmlns:p14="http://schemas.microsoft.com/office/powerpoint/2010/main" val="4242147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16AC22-A6E5-374E-BEA2-A6A1259624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8EE5531-68B3-604D-9B89-EAC9D16CFC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a:t>
            </a:r>
            <a:r>
              <a:rPr lang="en-GB" dirty="0" err="1"/>
              <a:t>levela</a:t>
            </a:r>
            <a:endParaRPr lang="en-US" dirty="0"/>
          </a:p>
        </p:txBody>
      </p:sp>
    </p:spTree>
    <p:extLst>
      <p:ext uri="{BB962C8B-B14F-4D97-AF65-F5344CB8AC3E}">
        <p14:creationId xmlns:p14="http://schemas.microsoft.com/office/powerpoint/2010/main" val="2500131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www.youtube.com/embed/shSXIPbVhoE?feature=oembed" TargetMode="External"/><Relationship Id="rId5" Type="http://schemas.openxmlformats.org/officeDocument/2006/relationships/image" Target="../media/image16.jpe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FA82F36-AAF7-7647-968F-5AD0FAD80C8A}"/>
              </a:ext>
            </a:extLst>
          </p:cNvPr>
          <p:cNvSpPr/>
          <p:nvPr/>
        </p:nvSpPr>
        <p:spPr>
          <a:xfrm>
            <a:off x="7090787" y="2004484"/>
            <a:ext cx="3349451" cy="1077218"/>
          </a:xfrm>
          <a:prstGeom prst="rect">
            <a:avLst/>
          </a:prstGeom>
        </p:spPr>
        <p:txBody>
          <a:bodyPr wrap="square">
            <a:spAutoFit/>
          </a:bodyPr>
          <a:lstStyle/>
          <a:p>
            <a:r>
              <a:rPr lang="en-IN" sz="3200" b="1" spc="300" dirty="0">
                <a:solidFill>
                  <a:srgbClr val="0064DF"/>
                </a:solidFill>
                <a:latin typeface="Arial" panose="020B0604020202020204" pitchFamily="34" charset="0"/>
                <a:cs typeface="Arial" panose="020B0604020202020204" pitchFamily="34" charset="0"/>
              </a:rPr>
              <a:t>Digital Citizenship</a:t>
            </a:r>
            <a:endParaRPr lang="en-US" sz="3200" b="1" spc="300" dirty="0">
              <a:solidFill>
                <a:srgbClr val="0064DF"/>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0F6624D-9425-C649-BECB-EB431B6F3AA4}"/>
              </a:ext>
            </a:extLst>
          </p:cNvPr>
          <p:cNvSpPr/>
          <p:nvPr/>
        </p:nvSpPr>
        <p:spPr>
          <a:xfrm>
            <a:off x="7177873" y="1778558"/>
            <a:ext cx="1627833" cy="140677"/>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D8183DF-D316-C845-8116-7B03884C11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9939" y="839660"/>
            <a:ext cx="4533265" cy="5178679"/>
          </a:xfrm>
          <a:prstGeom prst="rect">
            <a:avLst/>
          </a:prstGeom>
        </p:spPr>
      </p:pic>
      <p:sp>
        <p:nvSpPr>
          <p:cNvPr id="13" name="Rectangle 12">
            <a:extLst>
              <a:ext uri="{FF2B5EF4-FFF2-40B4-BE49-F238E27FC236}">
                <a16:creationId xmlns:a16="http://schemas.microsoft.com/office/drawing/2014/main" id="{54B9F112-7C1C-4B1C-A56F-DB7EA8C104F3}"/>
              </a:ext>
            </a:extLst>
          </p:cNvPr>
          <p:cNvSpPr/>
          <p:nvPr/>
        </p:nvSpPr>
        <p:spPr>
          <a:xfrm>
            <a:off x="7177872" y="3536799"/>
            <a:ext cx="5014127" cy="14776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a:extLst>
              <a:ext uri="{FF2B5EF4-FFF2-40B4-BE49-F238E27FC236}">
                <a16:creationId xmlns:a16="http://schemas.microsoft.com/office/drawing/2014/main" id="{51A14874-FE0D-4EAA-9A60-7BA5897EA19D}"/>
              </a:ext>
            </a:extLst>
          </p:cNvPr>
          <p:cNvSpPr/>
          <p:nvPr/>
        </p:nvSpPr>
        <p:spPr>
          <a:xfrm>
            <a:off x="7386062" y="3617276"/>
            <a:ext cx="4805937" cy="1277273"/>
          </a:xfrm>
          <a:prstGeom prst="rect">
            <a:avLst/>
          </a:prstGeom>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Lesson 7</a:t>
            </a:r>
          </a:p>
          <a:p>
            <a:endParaRPr lang="en-US" sz="500" dirty="0">
              <a:solidFill>
                <a:schemeClr val="bg1"/>
              </a:solidFill>
              <a:latin typeface="Arial" panose="020B0604020202020204" pitchFamily="34" charset="0"/>
              <a:cs typeface="Arial" panose="020B0604020202020204" pitchFamily="34" charset="0"/>
            </a:endParaRPr>
          </a:p>
          <a:p>
            <a:r>
              <a:rPr lang="en-US" sz="2400" b="1" dirty="0">
                <a:solidFill>
                  <a:srgbClr val="FFFF00"/>
                </a:solidFill>
                <a:latin typeface="Arial" panose="020B0604020202020204" pitchFamily="34" charset="0"/>
                <a:cs typeface="Arial" panose="020B0604020202020204" pitchFamily="34" charset="0"/>
              </a:rPr>
              <a:t>LET’S KNOW OUR DIGITAL FOOTPRINTS</a:t>
            </a:r>
          </a:p>
        </p:txBody>
      </p:sp>
    </p:spTree>
    <p:extLst>
      <p:ext uri="{BB962C8B-B14F-4D97-AF65-F5344CB8AC3E}">
        <p14:creationId xmlns:p14="http://schemas.microsoft.com/office/powerpoint/2010/main" val="3741948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5432FF-B7E5-B545-AB07-23E892BFDBCB}"/>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1 | Your Digital World</a:t>
            </a:r>
          </a:p>
        </p:txBody>
      </p:sp>
      <p:sp>
        <p:nvSpPr>
          <p:cNvPr id="11" name="Title 1">
            <a:extLst>
              <a:ext uri="{FF2B5EF4-FFF2-40B4-BE49-F238E27FC236}">
                <a16:creationId xmlns:a16="http://schemas.microsoft.com/office/drawing/2014/main" id="{7F63EF06-F34C-0B4E-B705-857E68E16703}"/>
              </a:ext>
            </a:extLst>
          </p:cNvPr>
          <p:cNvSpPr txBox="1">
            <a:spLocks/>
          </p:cNvSpPr>
          <p:nvPr/>
        </p:nvSpPr>
        <p:spPr>
          <a:xfrm>
            <a:off x="705749" y="307757"/>
            <a:ext cx="8296361" cy="857102"/>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fr-FR" sz="3600" b="1" dirty="0">
                <a:solidFill>
                  <a:srgbClr val="0064E0"/>
                </a:solidFill>
                <a:ea typeface="Montserrat"/>
                <a:sym typeface="Montserrat"/>
              </a:rPr>
              <a:t>Activity Time!</a:t>
            </a:r>
          </a:p>
        </p:txBody>
      </p:sp>
      <p:sp>
        <p:nvSpPr>
          <p:cNvPr id="13" name="Rectangle 12">
            <a:extLst>
              <a:ext uri="{FF2B5EF4-FFF2-40B4-BE49-F238E27FC236}">
                <a16:creationId xmlns:a16="http://schemas.microsoft.com/office/drawing/2014/main" id="{9266D2BD-5694-430E-9ADD-182383DC7E20}"/>
              </a:ext>
            </a:extLst>
          </p:cNvPr>
          <p:cNvSpPr/>
          <p:nvPr/>
        </p:nvSpPr>
        <p:spPr>
          <a:xfrm>
            <a:off x="839788" y="894041"/>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ACC2DCD-8FEE-44C4-8FF7-D859FC708A93}"/>
              </a:ext>
            </a:extLst>
          </p:cNvPr>
          <p:cNvSpPr>
            <a:spLocks noGrp="1"/>
          </p:cNvSpPr>
          <p:nvPr>
            <p:ph type="sldNum" sz="quarter" idx="4"/>
          </p:nvPr>
        </p:nvSpPr>
        <p:spPr/>
        <p:txBody>
          <a:bodyPr/>
          <a:lstStyle/>
          <a:p>
            <a:fld id="{DF4F9C9C-BF1B-1D48-A1E3-EB2A40351E54}" type="slidenum">
              <a:rPr lang="en-US" smtClean="0"/>
              <a:pPr/>
              <a:t>10</a:t>
            </a:fld>
            <a:endParaRPr lang="en-US" dirty="0"/>
          </a:p>
        </p:txBody>
      </p:sp>
      <p:sp>
        <p:nvSpPr>
          <p:cNvPr id="3" name="Footer Placeholder 2">
            <a:extLst>
              <a:ext uri="{FF2B5EF4-FFF2-40B4-BE49-F238E27FC236}">
                <a16:creationId xmlns:a16="http://schemas.microsoft.com/office/drawing/2014/main" id="{1EEEB840-1AD7-4DAD-96DC-A16B5DFF0B43}"/>
              </a:ext>
            </a:extLst>
          </p:cNvPr>
          <p:cNvSpPr>
            <a:spLocks noGrp="1"/>
          </p:cNvSpPr>
          <p:nvPr>
            <p:ph type="ftr" sz="quarter" idx="3"/>
          </p:nvPr>
        </p:nvSpPr>
        <p:spPr/>
        <p:txBody>
          <a:bodyPr/>
          <a:lstStyle/>
          <a:p>
            <a:r>
              <a:rPr lang="en-US"/>
              <a:t>Lesson 7: Let’s Know Our Digital Footprints </a:t>
            </a:r>
            <a:endParaRPr lang="en-US" dirty="0"/>
          </a:p>
        </p:txBody>
      </p:sp>
      <p:graphicFrame>
        <p:nvGraphicFramePr>
          <p:cNvPr id="14" name="Google Shape;146;p10">
            <a:extLst>
              <a:ext uri="{FF2B5EF4-FFF2-40B4-BE49-F238E27FC236}">
                <a16:creationId xmlns:a16="http://schemas.microsoft.com/office/drawing/2014/main" id="{904D3AA1-BA8A-47C1-A9A4-911341AB1CDA}"/>
              </a:ext>
            </a:extLst>
          </p:cNvPr>
          <p:cNvGraphicFramePr/>
          <p:nvPr>
            <p:extLst>
              <p:ext uri="{D42A27DB-BD31-4B8C-83A1-F6EECF244321}">
                <p14:modId xmlns:p14="http://schemas.microsoft.com/office/powerpoint/2010/main" val="2351011644"/>
              </p:ext>
            </p:extLst>
          </p:nvPr>
        </p:nvGraphicFramePr>
        <p:xfrm>
          <a:off x="6991350" y="1505217"/>
          <a:ext cx="4745106" cy="4584817"/>
        </p:xfrm>
        <a:graphic>
          <a:graphicData uri="http://schemas.openxmlformats.org/drawingml/2006/table">
            <a:tbl>
              <a:tblPr firstRow="1" bandRow="1">
                <a:noFill/>
              </a:tblPr>
              <a:tblGrid>
                <a:gridCol w="1581702">
                  <a:extLst>
                    <a:ext uri="{9D8B030D-6E8A-4147-A177-3AD203B41FA5}">
                      <a16:colId xmlns:a16="http://schemas.microsoft.com/office/drawing/2014/main" val="20000"/>
                    </a:ext>
                  </a:extLst>
                </a:gridCol>
                <a:gridCol w="1581702">
                  <a:extLst>
                    <a:ext uri="{9D8B030D-6E8A-4147-A177-3AD203B41FA5}">
                      <a16:colId xmlns:a16="http://schemas.microsoft.com/office/drawing/2014/main" val="20001"/>
                    </a:ext>
                  </a:extLst>
                </a:gridCol>
                <a:gridCol w="1581702">
                  <a:extLst>
                    <a:ext uri="{9D8B030D-6E8A-4147-A177-3AD203B41FA5}">
                      <a16:colId xmlns:a16="http://schemas.microsoft.com/office/drawing/2014/main" val="20002"/>
                    </a:ext>
                  </a:extLst>
                </a:gridCol>
              </a:tblGrid>
              <a:tr h="529076">
                <a:tc>
                  <a:txBody>
                    <a:bodyPr/>
                    <a:lstStyle/>
                    <a:p>
                      <a:pPr marL="0" marR="0" lvl="0" indent="0" algn="ctr" rtl="0">
                        <a:spcBef>
                          <a:spcPts val="0"/>
                        </a:spcBef>
                        <a:spcAft>
                          <a:spcPts val="0"/>
                        </a:spcAft>
                        <a:buNone/>
                      </a:pPr>
                      <a:r>
                        <a:rPr lang="en-US" sz="1600" b="1" u="none" strike="noStrike" cap="none" dirty="0">
                          <a:solidFill>
                            <a:schemeClr val="bg1"/>
                          </a:solidFill>
                          <a:latin typeface="Arial" panose="020B0604020202020204" pitchFamily="34" charset="0"/>
                          <a:cs typeface="Arial" panose="020B0604020202020204" pitchFamily="34" charset="0"/>
                        </a:rPr>
                        <a:t>Activity</a:t>
                      </a:r>
                      <a:endParaRPr sz="1600" b="1" dirty="0">
                        <a:solidFill>
                          <a:schemeClr val="bg1"/>
                        </a:solidFill>
                        <a:latin typeface="Arial" panose="020B0604020202020204" pitchFamily="34" charset="0"/>
                        <a:cs typeface="Arial" panose="020B0604020202020204" pitchFamily="34" charset="0"/>
                      </a:endParaRPr>
                    </a:p>
                  </a:txBody>
                  <a:tcPr marL="91450" marR="91450" marT="45725" marB="45725" anchor="ctr">
                    <a:solidFill>
                      <a:schemeClr val="tx2"/>
                    </a:solidFill>
                  </a:tcPr>
                </a:tc>
                <a:tc>
                  <a:txBody>
                    <a:bodyPr/>
                    <a:lstStyle/>
                    <a:p>
                      <a:pPr marL="0" marR="0" lvl="0" indent="0" algn="ctr" rtl="0">
                        <a:spcBef>
                          <a:spcPts val="0"/>
                        </a:spcBef>
                        <a:spcAft>
                          <a:spcPts val="0"/>
                        </a:spcAft>
                        <a:buNone/>
                      </a:pPr>
                      <a:r>
                        <a:rPr lang="en-US" sz="1600" b="1" dirty="0">
                          <a:solidFill>
                            <a:schemeClr val="bg1"/>
                          </a:solidFill>
                          <a:latin typeface="Arial" panose="020B0604020202020204" pitchFamily="34" charset="0"/>
                          <a:cs typeface="Arial" panose="020B0604020202020204" pitchFamily="34" charset="0"/>
                        </a:rPr>
                        <a:t>Active</a:t>
                      </a:r>
                      <a:endParaRPr sz="1600" b="1" dirty="0">
                        <a:solidFill>
                          <a:schemeClr val="bg1"/>
                        </a:solidFill>
                        <a:latin typeface="Arial" panose="020B0604020202020204" pitchFamily="34" charset="0"/>
                        <a:cs typeface="Arial" panose="020B0604020202020204" pitchFamily="34" charset="0"/>
                      </a:endParaRPr>
                    </a:p>
                  </a:txBody>
                  <a:tcPr marL="91450" marR="91450" marT="45725" marB="45725" anchor="ctr">
                    <a:solidFill>
                      <a:srgbClr val="00B050"/>
                    </a:solidFill>
                  </a:tcPr>
                </a:tc>
                <a:tc>
                  <a:txBody>
                    <a:bodyPr/>
                    <a:lstStyle/>
                    <a:p>
                      <a:pPr marL="0" marR="0" lvl="0" indent="0" algn="ctr" rtl="0">
                        <a:spcBef>
                          <a:spcPts val="0"/>
                        </a:spcBef>
                        <a:spcAft>
                          <a:spcPts val="0"/>
                        </a:spcAft>
                        <a:buNone/>
                      </a:pPr>
                      <a:r>
                        <a:rPr lang="en-US" sz="1600" b="1" dirty="0">
                          <a:solidFill>
                            <a:schemeClr val="bg1"/>
                          </a:solidFill>
                          <a:latin typeface="Arial" panose="020B0604020202020204" pitchFamily="34" charset="0"/>
                          <a:cs typeface="Arial" panose="020B0604020202020204" pitchFamily="34" charset="0"/>
                        </a:rPr>
                        <a:t>Passive</a:t>
                      </a:r>
                      <a:endParaRPr sz="1600" b="1" dirty="0">
                        <a:solidFill>
                          <a:schemeClr val="bg1"/>
                        </a:solidFill>
                        <a:latin typeface="Arial" panose="020B0604020202020204" pitchFamily="34" charset="0"/>
                        <a:cs typeface="Arial" panose="020B0604020202020204" pitchFamily="34" charset="0"/>
                      </a:endParaRPr>
                    </a:p>
                  </a:txBody>
                  <a:tcPr marL="91450" marR="91450" marT="45725" marB="45725" anchor="ctr">
                    <a:solidFill>
                      <a:srgbClr val="0064E0"/>
                    </a:solidFill>
                  </a:tcPr>
                </a:tc>
                <a:extLst>
                  <a:ext uri="{0D108BD9-81ED-4DB2-BD59-A6C34878D82A}">
                    <a16:rowId xmlns:a16="http://schemas.microsoft.com/office/drawing/2014/main" val="10000"/>
                  </a:ext>
                </a:extLst>
              </a:tr>
              <a:tr h="673557">
                <a:tc>
                  <a:txBody>
                    <a:bodyPr/>
                    <a:lstStyle/>
                    <a:p>
                      <a:pPr marL="0" marR="0" lvl="0" indent="0" algn="l" rtl="0">
                        <a:spcBef>
                          <a:spcPts val="0"/>
                        </a:spcBef>
                        <a:spcAft>
                          <a:spcPts val="0"/>
                        </a:spcAft>
                        <a:buNone/>
                      </a:pPr>
                      <a:endParaRPr sz="1400" dirty="0">
                        <a:latin typeface="Arial" panose="020B0604020202020204" pitchFamily="34" charset="0"/>
                        <a:cs typeface="Arial" panose="020B0604020202020204" pitchFamily="34" charset="0"/>
                      </a:endParaRPr>
                    </a:p>
                  </a:txBody>
                  <a:tcPr marL="252000" marR="91450" marT="45725" marB="45725" anchor="ctr">
                    <a:solidFill>
                      <a:schemeClr val="bg1"/>
                    </a:solidFill>
                  </a:tcPr>
                </a:tc>
                <a:tc>
                  <a:txBody>
                    <a:bodyPr/>
                    <a:lstStyle/>
                    <a:p>
                      <a:pPr marL="0" marR="0" lvl="0" indent="0" algn="l" rtl="0">
                        <a:spcBef>
                          <a:spcPts val="0"/>
                        </a:spcBef>
                        <a:spcAft>
                          <a:spcPts val="0"/>
                        </a:spcAft>
                        <a:buNone/>
                      </a:pPr>
                      <a:endParaRPr sz="1400" dirty="0">
                        <a:latin typeface="Arial" panose="020B0604020202020204" pitchFamily="34" charset="0"/>
                        <a:cs typeface="Arial" panose="020B0604020202020204" pitchFamily="34" charset="0"/>
                      </a:endParaRPr>
                    </a:p>
                  </a:txBody>
                  <a:tcPr marL="252000" marR="0" marT="45725" marB="45725" anchor="ctr">
                    <a:solidFill>
                      <a:schemeClr val="bg1"/>
                    </a:solidFill>
                  </a:tcPr>
                </a:tc>
                <a:tc>
                  <a:txBody>
                    <a:bodyPr/>
                    <a:lstStyle/>
                    <a:p>
                      <a:pPr marL="0" marR="0" lvl="0" indent="0" algn="ctr" rtl="0">
                        <a:spcBef>
                          <a:spcPts val="0"/>
                        </a:spcBef>
                        <a:spcAft>
                          <a:spcPts val="0"/>
                        </a:spcAft>
                        <a:buNone/>
                      </a:pPr>
                      <a:endParaRPr sz="2000" dirty="0">
                        <a:solidFill>
                          <a:schemeClr val="bg1"/>
                        </a:solidFill>
                        <a:latin typeface="Arial" panose="020B0604020202020204" pitchFamily="34" charset="0"/>
                        <a:cs typeface="Arial" panose="020B0604020202020204" pitchFamily="34" charset="0"/>
                      </a:endParaRPr>
                    </a:p>
                  </a:txBody>
                  <a:tcPr marL="91450" marR="91450" marT="45725" marB="45725" anchor="ctr">
                    <a:solidFill>
                      <a:schemeClr val="bg1"/>
                    </a:solidFill>
                  </a:tcPr>
                </a:tc>
                <a:extLst>
                  <a:ext uri="{0D108BD9-81ED-4DB2-BD59-A6C34878D82A}">
                    <a16:rowId xmlns:a16="http://schemas.microsoft.com/office/drawing/2014/main" val="10001"/>
                  </a:ext>
                </a:extLst>
              </a:tr>
              <a:tr h="646044">
                <a:tc>
                  <a:txBody>
                    <a:bodyPr/>
                    <a:lstStyle/>
                    <a:p>
                      <a:pPr marL="0" marR="0" lvl="0" indent="0" algn="l" rtl="0">
                        <a:spcBef>
                          <a:spcPts val="0"/>
                        </a:spcBef>
                        <a:spcAft>
                          <a:spcPts val="0"/>
                        </a:spcAft>
                        <a:buNone/>
                      </a:pPr>
                      <a:endParaRPr sz="1400" dirty="0">
                        <a:latin typeface="Arial" panose="020B0604020202020204" pitchFamily="34" charset="0"/>
                        <a:cs typeface="Arial" panose="020B0604020202020204" pitchFamily="34" charset="0"/>
                      </a:endParaRPr>
                    </a:p>
                  </a:txBody>
                  <a:tcPr marL="252000" marR="91450" marT="45725" marB="45725" anchor="ctr">
                    <a:solidFill>
                      <a:schemeClr val="accent1">
                        <a:lumMod val="20000"/>
                        <a:lumOff val="80000"/>
                      </a:schemeClr>
                    </a:solidFill>
                  </a:tcPr>
                </a:tc>
                <a:tc>
                  <a:txBody>
                    <a:bodyPr/>
                    <a:lstStyle/>
                    <a:p>
                      <a:pPr marL="0" marR="0" lvl="0" indent="0" algn="l" rtl="0">
                        <a:spcBef>
                          <a:spcPts val="0"/>
                        </a:spcBef>
                        <a:spcAft>
                          <a:spcPts val="0"/>
                        </a:spcAft>
                        <a:buNone/>
                      </a:pPr>
                      <a:endParaRPr sz="1400" dirty="0">
                        <a:latin typeface="Arial" panose="020B0604020202020204" pitchFamily="34" charset="0"/>
                        <a:cs typeface="Arial" panose="020B0604020202020204" pitchFamily="34" charset="0"/>
                      </a:endParaRPr>
                    </a:p>
                  </a:txBody>
                  <a:tcPr marL="252000" marR="0" marT="45725" marB="45725" anchor="ctr">
                    <a:solidFill>
                      <a:schemeClr val="accent1">
                        <a:lumMod val="20000"/>
                        <a:lumOff val="80000"/>
                      </a:schemeClr>
                    </a:solidFill>
                  </a:tcPr>
                </a:tc>
                <a:tc>
                  <a:txBody>
                    <a:bodyPr/>
                    <a:lstStyle/>
                    <a:p>
                      <a:pPr marL="0" marR="0" lvl="0" indent="0" algn="l" rtl="0">
                        <a:spcBef>
                          <a:spcPts val="0"/>
                        </a:spcBef>
                        <a:spcAft>
                          <a:spcPts val="0"/>
                        </a:spcAft>
                        <a:buNone/>
                      </a:pPr>
                      <a:endParaRPr sz="1400" dirty="0">
                        <a:latin typeface="Arial" panose="020B0604020202020204" pitchFamily="34" charset="0"/>
                        <a:cs typeface="Arial" panose="020B0604020202020204" pitchFamily="34" charset="0"/>
                      </a:endParaRPr>
                    </a:p>
                  </a:txBody>
                  <a:tcPr marL="91450" marR="91450" marT="45725" marB="45725">
                    <a:solidFill>
                      <a:schemeClr val="accent1">
                        <a:lumMod val="20000"/>
                        <a:lumOff val="80000"/>
                      </a:schemeClr>
                    </a:solidFill>
                  </a:tcPr>
                </a:tc>
                <a:extLst>
                  <a:ext uri="{0D108BD9-81ED-4DB2-BD59-A6C34878D82A}">
                    <a16:rowId xmlns:a16="http://schemas.microsoft.com/office/drawing/2014/main" val="10002"/>
                  </a:ext>
                </a:extLst>
              </a:tr>
              <a:tr h="685800">
                <a:tc>
                  <a:txBody>
                    <a:bodyPr/>
                    <a:lstStyle/>
                    <a:p>
                      <a:pPr marL="0" marR="0" lvl="0" indent="0" algn="l" rtl="0">
                        <a:spcBef>
                          <a:spcPts val="0"/>
                        </a:spcBef>
                        <a:spcAft>
                          <a:spcPts val="0"/>
                        </a:spcAft>
                        <a:buNone/>
                      </a:pPr>
                      <a:endParaRPr sz="1400" dirty="0">
                        <a:latin typeface="Arial" panose="020B0604020202020204" pitchFamily="34" charset="0"/>
                        <a:cs typeface="Arial" panose="020B0604020202020204" pitchFamily="34" charset="0"/>
                      </a:endParaRPr>
                    </a:p>
                  </a:txBody>
                  <a:tcPr marL="252000" marR="91450" marT="45725" marB="45725" anchor="ctr">
                    <a:solidFill>
                      <a:schemeClr val="bg1"/>
                    </a:solidFill>
                  </a:tcPr>
                </a:tc>
                <a:tc>
                  <a:txBody>
                    <a:bodyPr/>
                    <a:lstStyle/>
                    <a:p>
                      <a:pPr marL="0" marR="0" lvl="0" indent="0" algn="l" rtl="0">
                        <a:spcBef>
                          <a:spcPts val="0"/>
                        </a:spcBef>
                        <a:spcAft>
                          <a:spcPts val="0"/>
                        </a:spcAft>
                        <a:buNone/>
                      </a:pPr>
                      <a:endParaRPr sz="1400" dirty="0">
                        <a:latin typeface="Arial" panose="020B0604020202020204" pitchFamily="34" charset="0"/>
                        <a:cs typeface="Arial" panose="020B0604020202020204" pitchFamily="34" charset="0"/>
                      </a:endParaRPr>
                    </a:p>
                  </a:txBody>
                  <a:tcPr marL="252000" marR="0" marT="45725" marB="45725" anchor="ctr">
                    <a:solidFill>
                      <a:schemeClr val="bg1"/>
                    </a:solidFill>
                  </a:tcPr>
                </a:tc>
                <a:tc>
                  <a:txBody>
                    <a:bodyPr/>
                    <a:lstStyle/>
                    <a:p>
                      <a:pPr marL="0" marR="0" lvl="0" indent="0" algn="l" rtl="0">
                        <a:spcBef>
                          <a:spcPts val="0"/>
                        </a:spcBef>
                        <a:spcAft>
                          <a:spcPts val="0"/>
                        </a:spcAft>
                        <a:buNone/>
                      </a:pPr>
                      <a:endParaRPr sz="1400" dirty="0">
                        <a:latin typeface="Arial" panose="020B0604020202020204" pitchFamily="34" charset="0"/>
                        <a:cs typeface="Arial" panose="020B0604020202020204" pitchFamily="34" charset="0"/>
                      </a:endParaRPr>
                    </a:p>
                  </a:txBody>
                  <a:tcPr marL="91450" marR="91450" marT="45725" marB="45725">
                    <a:solidFill>
                      <a:schemeClr val="bg1"/>
                    </a:solidFill>
                  </a:tcPr>
                </a:tc>
                <a:extLst>
                  <a:ext uri="{0D108BD9-81ED-4DB2-BD59-A6C34878D82A}">
                    <a16:rowId xmlns:a16="http://schemas.microsoft.com/office/drawing/2014/main" val="10003"/>
                  </a:ext>
                </a:extLst>
              </a:tr>
              <a:tr h="655983">
                <a:tc>
                  <a:txBody>
                    <a:bodyPr/>
                    <a:lstStyle/>
                    <a:p>
                      <a:pPr marL="0" marR="0" lvl="0" indent="0" algn="l" rtl="0">
                        <a:spcBef>
                          <a:spcPts val="0"/>
                        </a:spcBef>
                        <a:spcAft>
                          <a:spcPts val="0"/>
                        </a:spcAft>
                        <a:buNone/>
                      </a:pPr>
                      <a:endParaRPr sz="1400" dirty="0">
                        <a:latin typeface="Arial" panose="020B0604020202020204" pitchFamily="34" charset="0"/>
                        <a:cs typeface="Arial" panose="020B0604020202020204" pitchFamily="34" charset="0"/>
                      </a:endParaRPr>
                    </a:p>
                  </a:txBody>
                  <a:tcPr marL="252000" marR="91450" marT="45725" marB="45725" anchor="ctr">
                    <a:solidFill>
                      <a:schemeClr val="accent1">
                        <a:lumMod val="20000"/>
                        <a:lumOff val="80000"/>
                      </a:schemeClr>
                    </a:solidFill>
                  </a:tcPr>
                </a:tc>
                <a:tc>
                  <a:txBody>
                    <a:bodyPr/>
                    <a:lstStyle/>
                    <a:p>
                      <a:pPr marL="0" marR="0" lvl="0" indent="0" algn="l" rtl="0">
                        <a:spcBef>
                          <a:spcPts val="0"/>
                        </a:spcBef>
                        <a:spcAft>
                          <a:spcPts val="0"/>
                        </a:spcAft>
                        <a:buNone/>
                      </a:pPr>
                      <a:endParaRPr sz="1400" dirty="0">
                        <a:latin typeface="Arial" panose="020B0604020202020204" pitchFamily="34" charset="0"/>
                        <a:cs typeface="Arial" panose="020B0604020202020204" pitchFamily="34" charset="0"/>
                      </a:endParaRPr>
                    </a:p>
                  </a:txBody>
                  <a:tcPr marL="252000" marR="0" marT="45725" marB="45725" anchor="ctr">
                    <a:solidFill>
                      <a:schemeClr val="accent1">
                        <a:lumMod val="20000"/>
                        <a:lumOff val="80000"/>
                      </a:schemeClr>
                    </a:solidFill>
                  </a:tcPr>
                </a:tc>
                <a:tc>
                  <a:txBody>
                    <a:bodyPr/>
                    <a:lstStyle/>
                    <a:p>
                      <a:pPr marL="0" marR="0" lvl="0" indent="0" algn="l" rtl="0">
                        <a:spcBef>
                          <a:spcPts val="0"/>
                        </a:spcBef>
                        <a:spcAft>
                          <a:spcPts val="0"/>
                        </a:spcAft>
                        <a:buNone/>
                      </a:pPr>
                      <a:endParaRPr sz="1400" dirty="0">
                        <a:latin typeface="Arial" panose="020B0604020202020204" pitchFamily="34" charset="0"/>
                        <a:cs typeface="Arial" panose="020B0604020202020204" pitchFamily="34" charset="0"/>
                      </a:endParaRPr>
                    </a:p>
                  </a:txBody>
                  <a:tcPr marL="91450" marR="91450" marT="45725" marB="45725">
                    <a:solidFill>
                      <a:schemeClr val="accent1">
                        <a:lumMod val="20000"/>
                        <a:lumOff val="80000"/>
                      </a:schemeClr>
                    </a:solidFill>
                  </a:tcPr>
                </a:tc>
                <a:extLst>
                  <a:ext uri="{0D108BD9-81ED-4DB2-BD59-A6C34878D82A}">
                    <a16:rowId xmlns:a16="http://schemas.microsoft.com/office/drawing/2014/main" val="10004"/>
                  </a:ext>
                </a:extLst>
              </a:tr>
              <a:tr h="692822">
                <a:tc>
                  <a:txBody>
                    <a:bodyPr/>
                    <a:lstStyle/>
                    <a:p>
                      <a:pPr marL="0" marR="0" lvl="0" indent="0" algn="l" rtl="0">
                        <a:spcBef>
                          <a:spcPts val="0"/>
                        </a:spcBef>
                        <a:spcAft>
                          <a:spcPts val="0"/>
                        </a:spcAft>
                        <a:buNone/>
                      </a:pPr>
                      <a:endParaRPr sz="1400" dirty="0">
                        <a:latin typeface="Arial" panose="020B0604020202020204" pitchFamily="34" charset="0"/>
                        <a:cs typeface="Arial" panose="020B0604020202020204" pitchFamily="34" charset="0"/>
                      </a:endParaRPr>
                    </a:p>
                  </a:txBody>
                  <a:tcPr marL="252000" marR="91450" marT="45725" marB="45725" anchor="ctr">
                    <a:solidFill>
                      <a:schemeClr val="bg1"/>
                    </a:solidFill>
                  </a:tcPr>
                </a:tc>
                <a:tc>
                  <a:txBody>
                    <a:bodyPr/>
                    <a:lstStyle/>
                    <a:p>
                      <a:pPr marL="0" marR="0" lvl="0" indent="0" algn="l" rtl="0">
                        <a:spcBef>
                          <a:spcPts val="0"/>
                        </a:spcBef>
                        <a:spcAft>
                          <a:spcPts val="0"/>
                        </a:spcAft>
                        <a:buNone/>
                      </a:pPr>
                      <a:endParaRPr sz="1400" dirty="0">
                        <a:latin typeface="Arial" panose="020B0604020202020204" pitchFamily="34" charset="0"/>
                        <a:cs typeface="Arial" panose="020B0604020202020204" pitchFamily="34" charset="0"/>
                      </a:endParaRPr>
                    </a:p>
                  </a:txBody>
                  <a:tcPr marL="252000" marR="0" marT="45725" marB="45725" anchor="ctr">
                    <a:solidFill>
                      <a:schemeClr val="bg1"/>
                    </a:solidFill>
                  </a:tcPr>
                </a:tc>
                <a:tc>
                  <a:txBody>
                    <a:bodyPr/>
                    <a:lstStyle/>
                    <a:p>
                      <a:pPr marL="0" marR="0" lvl="0" indent="0" algn="ctr" rtl="0">
                        <a:spcBef>
                          <a:spcPts val="0"/>
                        </a:spcBef>
                        <a:spcAft>
                          <a:spcPts val="0"/>
                        </a:spcAft>
                        <a:buNone/>
                      </a:pPr>
                      <a:endParaRPr sz="1400" dirty="0">
                        <a:latin typeface="Arial" panose="020B0604020202020204" pitchFamily="34" charset="0"/>
                        <a:cs typeface="Arial" panose="020B0604020202020204" pitchFamily="34" charset="0"/>
                      </a:endParaRPr>
                    </a:p>
                  </a:txBody>
                  <a:tcPr marL="91450" marR="91450" marT="45725" marB="45725" anchor="ctr">
                    <a:solidFill>
                      <a:schemeClr val="bg1"/>
                    </a:solidFill>
                  </a:tcPr>
                </a:tc>
                <a:extLst>
                  <a:ext uri="{0D108BD9-81ED-4DB2-BD59-A6C34878D82A}">
                    <a16:rowId xmlns:a16="http://schemas.microsoft.com/office/drawing/2014/main" val="10005"/>
                  </a:ext>
                </a:extLst>
              </a:tr>
              <a:tr h="701535">
                <a:tc>
                  <a:txBody>
                    <a:bodyPr/>
                    <a:lstStyle/>
                    <a:p>
                      <a:pPr marL="0" marR="0" lvl="0" indent="0" algn="l" rtl="0">
                        <a:spcBef>
                          <a:spcPts val="0"/>
                        </a:spcBef>
                        <a:spcAft>
                          <a:spcPts val="0"/>
                        </a:spcAft>
                        <a:buNone/>
                      </a:pPr>
                      <a:endParaRPr sz="1400" dirty="0">
                        <a:latin typeface="Arial" panose="020B0604020202020204" pitchFamily="34" charset="0"/>
                        <a:cs typeface="Arial" panose="020B0604020202020204" pitchFamily="34" charset="0"/>
                      </a:endParaRPr>
                    </a:p>
                  </a:txBody>
                  <a:tcPr marL="252000" marR="91450" marT="216000" marB="216000" anchor="ctr">
                    <a:solidFill>
                      <a:schemeClr val="accent1">
                        <a:lumMod val="20000"/>
                        <a:lumOff val="80000"/>
                      </a:schemeClr>
                    </a:solidFill>
                  </a:tcPr>
                </a:tc>
                <a:tc>
                  <a:txBody>
                    <a:bodyPr/>
                    <a:lstStyle/>
                    <a:p>
                      <a:pPr marL="0" marR="0" lvl="0" indent="0" algn="l" rtl="0">
                        <a:spcBef>
                          <a:spcPts val="0"/>
                        </a:spcBef>
                        <a:spcAft>
                          <a:spcPts val="0"/>
                        </a:spcAft>
                        <a:buNone/>
                      </a:pPr>
                      <a:endParaRPr sz="1400" dirty="0">
                        <a:latin typeface="Arial" panose="020B0604020202020204" pitchFamily="34" charset="0"/>
                        <a:cs typeface="Arial" panose="020B0604020202020204" pitchFamily="34" charset="0"/>
                      </a:endParaRPr>
                    </a:p>
                  </a:txBody>
                  <a:tcPr marL="252000" marR="0" marT="216000" marB="216000" anchor="ctr">
                    <a:solidFill>
                      <a:schemeClr val="accent1">
                        <a:lumMod val="20000"/>
                        <a:lumOff val="80000"/>
                      </a:schemeClr>
                    </a:solidFill>
                  </a:tcPr>
                </a:tc>
                <a:tc>
                  <a:txBody>
                    <a:bodyPr/>
                    <a:lstStyle/>
                    <a:p>
                      <a:pPr marL="0" marR="0" lvl="0" indent="0" algn="l" rtl="0">
                        <a:spcBef>
                          <a:spcPts val="0"/>
                        </a:spcBef>
                        <a:spcAft>
                          <a:spcPts val="0"/>
                        </a:spcAft>
                        <a:buNone/>
                      </a:pPr>
                      <a:endParaRPr sz="1400" dirty="0">
                        <a:latin typeface="Arial" panose="020B0604020202020204" pitchFamily="34" charset="0"/>
                        <a:cs typeface="Arial" panose="020B0604020202020204" pitchFamily="34" charset="0"/>
                      </a:endParaRPr>
                    </a:p>
                  </a:txBody>
                  <a:tcPr marL="91450" marR="91450" marT="45725" marB="45725">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23" name="Rectangle 22">
            <a:extLst>
              <a:ext uri="{FF2B5EF4-FFF2-40B4-BE49-F238E27FC236}">
                <a16:creationId xmlns:a16="http://schemas.microsoft.com/office/drawing/2014/main" id="{1CE48B79-0093-4BF3-8267-70D2E2734D79}"/>
              </a:ext>
            </a:extLst>
          </p:cNvPr>
          <p:cNvSpPr/>
          <p:nvPr/>
        </p:nvSpPr>
        <p:spPr>
          <a:xfrm>
            <a:off x="839788" y="1497302"/>
            <a:ext cx="5922962" cy="917687"/>
          </a:xfrm>
          <a:prstGeom prst="rect">
            <a:avLst/>
          </a:prstGeom>
        </p:spPr>
        <p:txBody>
          <a:bodyPr wrap="square">
            <a:spAutoFit/>
          </a:bodyPr>
          <a:lstStyle/>
          <a:p>
            <a:pPr marL="126997" defTabSz="1219170">
              <a:lnSpc>
                <a:spcPct val="115000"/>
              </a:lnSpc>
              <a:spcBef>
                <a:spcPts val="600"/>
              </a:spcBef>
              <a:spcAft>
                <a:spcPts val="600"/>
              </a:spcAft>
              <a:buClr>
                <a:schemeClr val="tx1"/>
              </a:buClr>
              <a:buSzPct val="100000"/>
            </a:pPr>
            <a:r>
              <a:rPr lang="en-US" sz="1600" kern="0" dirty="0">
                <a:latin typeface="Arial" panose="020B0604020202020204" pitchFamily="34" charset="0"/>
                <a:cs typeface="Arial" panose="020B0604020202020204" pitchFamily="34" charset="0"/>
                <a:sym typeface="Montserrat"/>
              </a:rPr>
              <a:t>Create a log of your online activities for one week and categorize each activity based on active or passive digital footprints. </a:t>
            </a:r>
          </a:p>
        </p:txBody>
      </p:sp>
      <p:sp>
        <p:nvSpPr>
          <p:cNvPr id="24" name="Rectangle 23">
            <a:extLst>
              <a:ext uri="{FF2B5EF4-FFF2-40B4-BE49-F238E27FC236}">
                <a16:creationId xmlns:a16="http://schemas.microsoft.com/office/drawing/2014/main" id="{B762915D-FB0E-43A3-888A-5EBCE13C85B3}"/>
              </a:ext>
            </a:extLst>
          </p:cNvPr>
          <p:cNvSpPr/>
          <p:nvPr/>
        </p:nvSpPr>
        <p:spPr>
          <a:xfrm>
            <a:off x="839788" y="2414989"/>
            <a:ext cx="6151562" cy="1387175"/>
          </a:xfrm>
          <a:prstGeom prst="rect">
            <a:avLst/>
          </a:prstGeom>
        </p:spPr>
        <p:txBody>
          <a:bodyPr wrap="square">
            <a:spAutoFit/>
          </a:bodyPr>
          <a:lstStyle/>
          <a:p>
            <a:pPr marL="126997" defTabSz="1219170">
              <a:lnSpc>
                <a:spcPct val="115000"/>
              </a:lnSpc>
              <a:spcBef>
                <a:spcPts val="600"/>
              </a:spcBef>
              <a:spcAft>
                <a:spcPts val="600"/>
              </a:spcAft>
              <a:buClr>
                <a:schemeClr val="tx1"/>
              </a:buClr>
              <a:buSzPct val="100000"/>
            </a:pPr>
            <a:r>
              <a:rPr lang="en-US" sz="1600" kern="0" dirty="0">
                <a:latin typeface="Arial" panose="020B0604020202020204" pitchFamily="34" charset="0"/>
                <a:cs typeface="Arial" panose="020B0604020202020204" pitchFamily="34" charset="0"/>
                <a:sym typeface="Montserrat"/>
              </a:rPr>
              <a:t>Examples: sent emails, posted on Instagram, conducted a Google search for a class project, listened to music on a streaming service, etc. </a:t>
            </a:r>
          </a:p>
          <a:p>
            <a:pPr marL="126997" defTabSz="1219170">
              <a:lnSpc>
                <a:spcPct val="115000"/>
              </a:lnSpc>
              <a:spcBef>
                <a:spcPts val="600"/>
              </a:spcBef>
              <a:spcAft>
                <a:spcPts val="600"/>
              </a:spcAft>
              <a:buClr>
                <a:schemeClr val="tx1"/>
              </a:buClr>
              <a:buSzPct val="100000"/>
            </a:pPr>
            <a:r>
              <a:rPr lang="en-US" sz="1600" kern="0" dirty="0">
                <a:latin typeface="Arial" panose="020B0604020202020204" pitchFamily="34" charset="0"/>
                <a:cs typeface="Arial" panose="020B0604020202020204" pitchFamily="34" charset="0"/>
                <a:sym typeface="Montserrat"/>
              </a:rPr>
              <a:t>You can use this template.</a:t>
            </a:r>
          </a:p>
        </p:txBody>
      </p:sp>
      <p:pic>
        <p:nvPicPr>
          <p:cNvPr id="6" name="Graphic 5">
            <a:extLst>
              <a:ext uri="{FF2B5EF4-FFF2-40B4-BE49-F238E27FC236}">
                <a16:creationId xmlns:a16="http://schemas.microsoft.com/office/drawing/2014/main" id="{F333B58F-3674-410A-B825-3E9DCB8382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2945" y="3931806"/>
            <a:ext cx="3090374" cy="2486453"/>
          </a:xfrm>
          <a:prstGeom prst="rect">
            <a:avLst/>
          </a:prstGeom>
        </p:spPr>
      </p:pic>
    </p:spTree>
    <p:extLst>
      <p:ext uri="{BB962C8B-B14F-4D97-AF65-F5344CB8AC3E}">
        <p14:creationId xmlns:p14="http://schemas.microsoft.com/office/powerpoint/2010/main" val="1673194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9589CE-6869-4D9C-8269-9FA215213C59}"/>
              </a:ext>
            </a:extLst>
          </p:cNvPr>
          <p:cNvSpPr/>
          <p:nvPr/>
        </p:nvSpPr>
        <p:spPr>
          <a:xfrm>
            <a:off x="1" y="-4850"/>
            <a:ext cx="6477002" cy="657396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5392F81B-0A4C-4050-A7C2-85F74B7870C0}"/>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a:t>Level 1 | Digital Citizenship</a:t>
            </a:r>
          </a:p>
        </p:txBody>
      </p:sp>
      <p:sp>
        <p:nvSpPr>
          <p:cNvPr id="11" name="Rectangle 10">
            <a:extLst>
              <a:ext uri="{FF2B5EF4-FFF2-40B4-BE49-F238E27FC236}">
                <a16:creationId xmlns:a16="http://schemas.microsoft.com/office/drawing/2014/main" id="{57F11462-0C91-4D2E-B078-97D710116E72}"/>
              </a:ext>
            </a:extLst>
          </p:cNvPr>
          <p:cNvSpPr/>
          <p:nvPr/>
        </p:nvSpPr>
        <p:spPr>
          <a:xfrm>
            <a:off x="705749" y="1989009"/>
            <a:ext cx="5135047" cy="2295115"/>
          </a:xfrm>
          <a:prstGeom prst="rect">
            <a:avLst/>
          </a:prstGeom>
        </p:spPr>
        <p:txBody>
          <a:bodyPr wrap="square">
            <a:spAutoFit/>
          </a:bodyPr>
          <a:lstStyle/>
          <a:p>
            <a:pPr marL="412747" indent="-285750" defTabSz="1219170">
              <a:lnSpc>
                <a:spcPct val="115000"/>
              </a:lnSpc>
              <a:buSzPct val="100000"/>
              <a:buFont typeface="Arial" panose="020B0604020202020204" pitchFamily="34" charset="0"/>
              <a:buChar char="•"/>
            </a:pPr>
            <a:r>
              <a:rPr lang="en-US" b="1" kern="0" dirty="0">
                <a:solidFill>
                  <a:schemeClr val="bg1"/>
                </a:solidFill>
                <a:latin typeface="Arial" panose="020B0604020202020204" pitchFamily="34" charset="0"/>
                <a:cs typeface="Arial" panose="020B0604020202020204" pitchFamily="34" charset="0"/>
                <a:sym typeface="Montserrat"/>
              </a:rPr>
              <a:t>Create an Adobe Spark poster drawing your digital footprints</a:t>
            </a:r>
            <a:r>
              <a:rPr lang="en-US" kern="0" dirty="0">
                <a:solidFill>
                  <a:schemeClr val="bg1"/>
                </a:solidFill>
                <a:latin typeface="Arial" panose="020B0604020202020204" pitchFamily="34" charset="0"/>
                <a:cs typeface="Arial" panose="020B0604020202020204" pitchFamily="34" charset="0"/>
                <a:sym typeface="Montserrat"/>
              </a:rPr>
              <a:t>. You can include all the places that you visit when you are online, such as websites or apps that you might have ordered from, any social media that you have visited, places where you store your photos, streaming services, etc. </a:t>
            </a:r>
          </a:p>
        </p:txBody>
      </p:sp>
      <p:sp>
        <p:nvSpPr>
          <p:cNvPr id="13" name="Rectangle 12">
            <a:extLst>
              <a:ext uri="{FF2B5EF4-FFF2-40B4-BE49-F238E27FC236}">
                <a16:creationId xmlns:a16="http://schemas.microsoft.com/office/drawing/2014/main" id="{22554DA2-1350-46B1-A07B-560C6EF05FE6}"/>
              </a:ext>
            </a:extLst>
          </p:cNvPr>
          <p:cNvSpPr/>
          <p:nvPr/>
        </p:nvSpPr>
        <p:spPr>
          <a:xfrm>
            <a:off x="839788" y="1681400"/>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A2BF3EB-DB70-445B-9108-F58D4DA507D0}"/>
              </a:ext>
            </a:extLst>
          </p:cNvPr>
          <p:cNvSpPr>
            <a:spLocks noGrp="1"/>
          </p:cNvSpPr>
          <p:nvPr>
            <p:ph type="sldNum" sz="quarter" idx="4"/>
          </p:nvPr>
        </p:nvSpPr>
        <p:spPr/>
        <p:txBody>
          <a:bodyPr/>
          <a:lstStyle/>
          <a:p>
            <a:fld id="{DF4F9C9C-BF1B-1D48-A1E3-EB2A40351E54}" type="slidenum">
              <a:rPr lang="en-US" smtClean="0"/>
              <a:pPr/>
              <a:t>11</a:t>
            </a:fld>
            <a:endParaRPr lang="en-US" dirty="0"/>
          </a:p>
        </p:txBody>
      </p:sp>
      <p:sp>
        <p:nvSpPr>
          <p:cNvPr id="5" name="Footer Placeholder 4">
            <a:extLst>
              <a:ext uri="{FF2B5EF4-FFF2-40B4-BE49-F238E27FC236}">
                <a16:creationId xmlns:a16="http://schemas.microsoft.com/office/drawing/2014/main" id="{352CA276-B6A3-49CA-A6DE-44677A926573}"/>
              </a:ext>
            </a:extLst>
          </p:cNvPr>
          <p:cNvSpPr>
            <a:spLocks noGrp="1"/>
          </p:cNvSpPr>
          <p:nvPr>
            <p:ph type="ftr" sz="quarter" idx="3"/>
          </p:nvPr>
        </p:nvSpPr>
        <p:spPr/>
        <p:txBody>
          <a:bodyPr/>
          <a:lstStyle/>
          <a:p>
            <a:r>
              <a:rPr lang="en-US"/>
              <a:t>Lesson 7: Let’s Know Our Digital Footprints </a:t>
            </a:r>
            <a:endParaRPr lang="en-US" dirty="0"/>
          </a:p>
        </p:txBody>
      </p:sp>
      <p:pic>
        <p:nvPicPr>
          <p:cNvPr id="6" name="Picture 5">
            <a:extLst>
              <a:ext uri="{FF2B5EF4-FFF2-40B4-BE49-F238E27FC236}">
                <a16:creationId xmlns:a16="http://schemas.microsoft.com/office/drawing/2014/main" id="{3C70BF22-CBAB-4E04-9ECE-B65D820FED35}"/>
              </a:ext>
            </a:extLst>
          </p:cNvPr>
          <p:cNvPicPr>
            <a:picLocks noChangeAspect="1"/>
          </p:cNvPicPr>
          <p:nvPr/>
        </p:nvPicPr>
        <p:blipFill>
          <a:blip r:embed="rId2"/>
          <a:stretch>
            <a:fillRect/>
          </a:stretch>
        </p:blipFill>
        <p:spPr>
          <a:xfrm rot="19495499">
            <a:off x="9541609" y="3027384"/>
            <a:ext cx="1746655" cy="2513479"/>
          </a:xfrm>
          <a:prstGeom prst="rect">
            <a:avLst/>
          </a:prstGeom>
          <a:effectLst>
            <a:outerShdw blurRad="63500" sx="102000" sy="102000" algn="ctr" rotWithShape="0">
              <a:prstClr val="black">
                <a:alpha val="40000"/>
              </a:prstClr>
            </a:outerShdw>
          </a:effectLst>
        </p:spPr>
      </p:pic>
      <p:pic>
        <p:nvPicPr>
          <p:cNvPr id="2052" name="Picture 4" descr="Adobe Spark Review for Teachers | Common Sense Education">
            <a:extLst>
              <a:ext uri="{FF2B5EF4-FFF2-40B4-BE49-F238E27FC236}">
                <a16:creationId xmlns:a16="http://schemas.microsoft.com/office/drawing/2014/main" id="{96EF23AB-F911-48EB-81B5-91DECCD8C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9224" y="4756275"/>
            <a:ext cx="888096" cy="868534"/>
          </a:xfrm>
          <a:prstGeom prst="roundRect">
            <a:avLst>
              <a:gd name="adj" fmla="val 18829"/>
            </a:avLst>
          </a:prstGeom>
          <a:noFill/>
          <a:extLst>
            <a:ext uri="{909E8E84-426E-40DD-AFC4-6F175D3DCCD1}">
              <a14:hiddenFill xmlns:a14="http://schemas.microsoft.com/office/drawing/2010/main">
                <a:solidFill>
                  <a:srgbClr val="FFFFFF"/>
                </a:solidFill>
              </a14:hiddenFill>
            </a:ext>
          </a:extLst>
        </p:spPr>
      </p:pic>
      <p:pic>
        <p:nvPicPr>
          <p:cNvPr id="12" name="Graphic 11">
            <a:extLst>
              <a:ext uri="{FF2B5EF4-FFF2-40B4-BE49-F238E27FC236}">
                <a16:creationId xmlns:a16="http://schemas.microsoft.com/office/drawing/2014/main" id="{7C04ED9F-4466-4C7F-AA89-4D6A839053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09317" y="3169853"/>
            <a:ext cx="1202790" cy="2644643"/>
          </a:xfrm>
          <a:prstGeom prst="rect">
            <a:avLst/>
          </a:prstGeom>
          <a:effectLst>
            <a:outerShdw blurRad="63500" sx="102000" sy="102000" algn="ctr" rotWithShape="0">
              <a:prstClr val="black">
                <a:alpha val="40000"/>
              </a:prstClr>
            </a:outerShdw>
          </a:effectLst>
        </p:spPr>
      </p:pic>
      <p:sp>
        <p:nvSpPr>
          <p:cNvPr id="16" name="Rectangle 15">
            <a:extLst>
              <a:ext uri="{FF2B5EF4-FFF2-40B4-BE49-F238E27FC236}">
                <a16:creationId xmlns:a16="http://schemas.microsoft.com/office/drawing/2014/main" id="{0A9F3C60-AF35-458D-B65D-B3114EE09F94}"/>
              </a:ext>
            </a:extLst>
          </p:cNvPr>
          <p:cNvSpPr/>
          <p:nvPr/>
        </p:nvSpPr>
        <p:spPr>
          <a:xfrm>
            <a:off x="6716804" y="1989009"/>
            <a:ext cx="5135047" cy="702372"/>
          </a:xfrm>
          <a:prstGeom prst="rect">
            <a:avLst/>
          </a:prstGeom>
        </p:spPr>
        <p:txBody>
          <a:bodyPr wrap="square">
            <a:spAutoFit/>
          </a:bodyPr>
          <a:lstStyle/>
          <a:p>
            <a:pPr marL="412747" indent="-285750" defTabSz="1219170">
              <a:lnSpc>
                <a:spcPct val="115000"/>
              </a:lnSpc>
              <a:buSzPct val="100000"/>
              <a:buFont typeface="Arial" panose="020B0604020202020204" pitchFamily="34" charset="0"/>
              <a:buChar char="•"/>
            </a:pPr>
            <a:r>
              <a:rPr lang="en-US" b="1" kern="0" dirty="0">
                <a:solidFill>
                  <a:srgbClr val="0064E0"/>
                </a:solidFill>
                <a:latin typeface="Arial" panose="020B0604020202020204" pitchFamily="34" charset="0"/>
                <a:cs typeface="Arial" panose="020B0604020202020204" pitchFamily="34" charset="0"/>
                <a:sym typeface="Montserrat"/>
              </a:rPr>
              <a:t>Take home activity: </a:t>
            </a:r>
            <a:r>
              <a:rPr lang="en-US" kern="0" dirty="0">
                <a:solidFill>
                  <a:srgbClr val="0064E0"/>
                </a:solidFill>
                <a:latin typeface="Arial" panose="020B0604020202020204" pitchFamily="34" charset="0"/>
                <a:cs typeface="Arial" panose="020B0604020202020204" pitchFamily="34" charset="0"/>
                <a:sym typeface="Montserrat"/>
              </a:rPr>
              <a:t>Google yourself. </a:t>
            </a:r>
            <a:br>
              <a:rPr lang="en-US" kern="0" dirty="0">
                <a:solidFill>
                  <a:srgbClr val="0064E0"/>
                </a:solidFill>
                <a:latin typeface="Arial" panose="020B0604020202020204" pitchFamily="34" charset="0"/>
                <a:cs typeface="Arial" panose="020B0604020202020204" pitchFamily="34" charset="0"/>
                <a:sym typeface="Montserrat"/>
              </a:rPr>
            </a:br>
            <a:r>
              <a:rPr lang="en-US" kern="0" dirty="0">
                <a:solidFill>
                  <a:srgbClr val="0064E0"/>
                </a:solidFill>
                <a:latin typeface="Arial" panose="020B0604020202020204" pitchFamily="34" charset="0"/>
                <a:cs typeface="Arial" panose="020B0604020202020204" pitchFamily="34" charset="0"/>
                <a:sym typeface="Montserrat"/>
              </a:rPr>
              <a:t>Find your digital footprint.</a:t>
            </a:r>
          </a:p>
        </p:txBody>
      </p:sp>
      <p:sp>
        <p:nvSpPr>
          <p:cNvPr id="17" name="Rectangle 16">
            <a:extLst>
              <a:ext uri="{FF2B5EF4-FFF2-40B4-BE49-F238E27FC236}">
                <a16:creationId xmlns:a16="http://schemas.microsoft.com/office/drawing/2014/main" id="{8A72A37F-4990-47C6-BEC8-7A664CF137F3}"/>
              </a:ext>
            </a:extLst>
          </p:cNvPr>
          <p:cNvSpPr/>
          <p:nvPr/>
        </p:nvSpPr>
        <p:spPr>
          <a:xfrm>
            <a:off x="6850843" y="1681400"/>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57D37127-B1BD-4E39-8970-943071DF75CE}"/>
              </a:ext>
            </a:extLst>
          </p:cNvPr>
          <p:cNvGrpSpPr/>
          <p:nvPr/>
        </p:nvGrpSpPr>
        <p:grpSpPr>
          <a:xfrm>
            <a:off x="8871920" y="4492174"/>
            <a:ext cx="873955" cy="491282"/>
            <a:chOff x="8871920" y="4492174"/>
            <a:chExt cx="873955" cy="491282"/>
          </a:xfrm>
        </p:grpSpPr>
        <p:sp>
          <p:nvSpPr>
            <p:cNvPr id="20" name="Arrow: Right 19">
              <a:extLst>
                <a:ext uri="{FF2B5EF4-FFF2-40B4-BE49-F238E27FC236}">
                  <a16:creationId xmlns:a16="http://schemas.microsoft.com/office/drawing/2014/main" id="{42499656-6F5B-41D2-AEC1-0D3912EA2D8C}"/>
                </a:ext>
              </a:extLst>
            </p:cNvPr>
            <p:cNvSpPr/>
            <p:nvPr/>
          </p:nvSpPr>
          <p:spPr>
            <a:xfrm>
              <a:off x="8957063" y="4492174"/>
              <a:ext cx="788812" cy="491282"/>
            </a:xfrm>
            <a:prstGeom prst="rightArrow">
              <a:avLst>
                <a:gd name="adj1" fmla="val 52907"/>
                <a:gd name="adj2" fmla="val 57755"/>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Arrow: Right 18">
              <a:extLst>
                <a:ext uri="{FF2B5EF4-FFF2-40B4-BE49-F238E27FC236}">
                  <a16:creationId xmlns:a16="http://schemas.microsoft.com/office/drawing/2014/main" id="{A5AEA165-B2B9-46F7-B9ED-A0EEB8586A7A}"/>
                </a:ext>
              </a:extLst>
            </p:cNvPr>
            <p:cNvSpPr/>
            <p:nvPr/>
          </p:nvSpPr>
          <p:spPr>
            <a:xfrm>
              <a:off x="8911820" y="4492174"/>
              <a:ext cx="788812" cy="491282"/>
            </a:xfrm>
            <a:prstGeom prst="rightArrow">
              <a:avLst>
                <a:gd name="adj1" fmla="val 52907"/>
                <a:gd name="adj2" fmla="val 5775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Arrow: Right 13">
              <a:extLst>
                <a:ext uri="{FF2B5EF4-FFF2-40B4-BE49-F238E27FC236}">
                  <a16:creationId xmlns:a16="http://schemas.microsoft.com/office/drawing/2014/main" id="{C29E0CA7-2E11-4DAE-81E7-2A8DEE3AED4C}"/>
                </a:ext>
              </a:extLst>
            </p:cNvPr>
            <p:cNvSpPr/>
            <p:nvPr/>
          </p:nvSpPr>
          <p:spPr>
            <a:xfrm>
              <a:off x="8871920" y="4492174"/>
              <a:ext cx="788812" cy="491282"/>
            </a:xfrm>
            <a:prstGeom prst="rightArrow">
              <a:avLst>
                <a:gd name="adj1" fmla="val 52907"/>
                <a:gd name="adj2" fmla="val 5775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1651770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BSE Logo Vector (.EPS) Free Download">
            <a:extLst>
              <a:ext uri="{FF2B5EF4-FFF2-40B4-BE49-F238E27FC236}">
                <a16:creationId xmlns:a16="http://schemas.microsoft.com/office/drawing/2014/main" id="{73A3A52A-857E-4314-8E4B-FF1DEC3C6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1478" y="2916381"/>
            <a:ext cx="909043" cy="10252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1C2F4B2-3D1F-441A-BB7C-F8F96A86201A}"/>
              </a:ext>
            </a:extLst>
          </p:cNvPr>
          <p:cNvSpPr/>
          <p:nvPr/>
        </p:nvSpPr>
        <p:spPr>
          <a:xfrm>
            <a:off x="4361683" y="2029692"/>
            <a:ext cx="3468635" cy="270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algn="ctr">
              <a:spcBef>
                <a:spcPts val="300"/>
              </a:spcBef>
              <a:spcAft>
                <a:spcPts val="300"/>
              </a:spcAft>
            </a:pPr>
            <a:r>
              <a:rPr lang="en-IN" sz="1600" b="0" i="0" dirty="0">
                <a:solidFill>
                  <a:srgbClr val="222222"/>
                </a:solidFill>
                <a:effectLst/>
                <a:latin typeface="Arial" panose="020B0604020202020204" pitchFamily="34" charset="0"/>
              </a:rPr>
              <a:t>Created by</a:t>
            </a:r>
            <a:endParaRPr lang="en-IN" sz="1600" dirty="0">
              <a:solidFill>
                <a:schemeClr val="tx1"/>
              </a:solidFill>
            </a:endParaRPr>
          </a:p>
        </p:txBody>
      </p:sp>
    </p:spTree>
    <p:extLst>
      <p:ext uri="{BB962C8B-B14F-4D97-AF65-F5344CB8AC3E}">
        <p14:creationId xmlns:p14="http://schemas.microsoft.com/office/powerpoint/2010/main" val="1352325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F65813-3B16-4C64-AB73-405480C4598B}"/>
              </a:ext>
            </a:extLst>
          </p:cNvPr>
          <p:cNvSpPr/>
          <p:nvPr/>
        </p:nvSpPr>
        <p:spPr>
          <a:xfrm>
            <a:off x="479426" y="3838574"/>
            <a:ext cx="749300" cy="226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a:extLst>
              <a:ext uri="{FF2B5EF4-FFF2-40B4-BE49-F238E27FC236}">
                <a16:creationId xmlns:a16="http://schemas.microsoft.com/office/drawing/2014/main" id="{BFB923F4-20B5-4A2F-A5A3-DFD649DF87CD}"/>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1 | Your Digital World</a:t>
            </a:r>
          </a:p>
        </p:txBody>
      </p:sp>
      <p:sp>
        <p:nvSpPr>
          <p:cNvPr id="15" name="Rectangle 14">
            <a:extLst>
              <a:ext uri="{FF2B5EF4-FFF2-40B4-BE49-F238E27FC236}">
                <a16:creationId xmlns:a16="http://schemas.microsoft.com/office/drawing/2014/main" id="{A7F39A0F-1188-8B4E-BDAB-C04840F45AB6}"/>
              </a:ext>
            </a:extLst>
          </p:cNvPr>
          <p:cNvSpPr/>
          <p:nvPr/>
        </p:nvSpPr>
        <p:spPr>
          <a:xfrm>
            <a:off x="6308623" y="1410164"/>
            <a:ext cx="5083277" cy="675249"/>
          </a:xfrm>
          <a:prstGeom prst="rect">
            <a:avLst/>
          </a:prstGeom>
        </p:spPr>
        <p:txBody>
          <a:bodyPr wrap="square">
            <a:spAutoFit/>
          </a:bodyPr>
          <a:lstStyle/>
          <a:p>
            <a:pPr marL="126997" defTabSz="1219170">
              <a:lnSpc>
                <a:spcPct val="115000"/>
              </a:lnSpc>
              <a:buClr>
                <a:schemeClr val="tx1"/>
              </a:buClr>
              <a:buSzPct val="100000"/>
            </a:pPr>
            <a:r>
              <a:rPr lang="en-US" sz="3600" b="1" kern="0" dirty="0">
                <a:solidFill>
                  <a:srgbClr val="0064E0"/>
                </a:solidFill>
                <a:latin typeface="Arial" panose="020B0604020202020204" pitchFamily="34" charset="0"/>
                <a:ea typeface="Montserrat"/>
                <a:cs typeface="Arial" panose="020B0604020202020204" pitchFamily="34" charset="0"/>
                <a:sym typeface="Montserrat"/>
              </a:rPr>
              <a:t>Guess Who?</a:t>
            </a:r>
            <a:endParaRPr lang="en-US" sz="3600" dirty="0">
              <a:solidFill>
                <a:srgbClr val="0064E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BA9351EC-FD4C-2342-BDF2-DE2CF56363E5}"/>
              </a:ext>
            </a:extLst>
          </p:cNvPr>
          <p:cNvSpPr/>
          <p:nvPr/>
        </p:nvSpPr>
        <p:spPr>
          <a:xfrm>
            <a:off x="520671" y="4997055"/>
            <a:ext cx="652059" cy="652059"/>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D894F8AA-03A4-6E41-96F2-689F1A850179}"/>
              </a:ext>
            </a:extLst>
          </p:cNvPr>
          <p:cNvPicPr>
            <a:picLocks noChangeAspect="1"/>
          </p:cNvPicPr>
          <p:nvPr/>
        </p:nvPicPr>
        <p:blipFill>
          <a:blip r:embed="rId2"/>
          <a:stretch>
            <a:fillRect/>
          </a:stretch>
        </p:blipFill>
        <p:spPr>
          <a:xfrm>
            <a:off x="4856695" y="1310549"/>
            <a:ext cx="881499" cy="881499"/>
          </a:xfrm>
          <a:prstGeom prst="rect">
            <a:avLst/>
          </a:prstGeom>
        </p:spPr>
      </p:pic>
      <p:sp>
        <p:nvSpPr>
          <p:cNvPr id="30" name="Rectangle 29">
            <a:extLst>
              <a:ext uri="{FF2B5EF4-FFF2-40B4-BE49-F238E27FC236}">
                <a16:creationId xmlns:a16="http://schemas.microsoft.com/office/drawing/2014/main" id="{53192D45-2906-1449-8235-A278C8FC4ACA}"/>
              </a:ext>
            </a:extLst>
          </p:cNvPr>
          <p:cNvSpPr/>
          <p:nvPr/>
        </p:nvSpPr>
        <p:spPr>
          <a:xfrm>
            <a:off x="6517359" y="2142639"/>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E765A43-F874-4B5D-B9FF-7511489B1695}"/>
              </a:ext>
            </a:extLst>
          </p:cNvPr>
          <p:cNvSpPr/>
          <p:nvPr/>
        </p:nvSpPr>
        <p:spPr>
          <a:xfrm>
            <a:off x="3787671" y="4992459"/>
            <a:ext cx="931814" cy="93181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oogle Shape;62;p14" descr="A group of alligators in the water&#10;&#10;Description automatically generated with low confidence">
            <a:extLst>
              <a:ext uri="{FF2B5EF4-FFF2-40B4-BE49-F238E27FC236}">
                <a16:creationId xmlns:a16="http://schemas.microsoft.com/office/drawing/2014/main" id="{16C19C60-FFCA-4CBB-B5F3-73A87417712E}"/>
              </a:ext>
            </a:extLst>
          </p:cNvPr>
          <p:cNvPicPr preferRelativeResize="0"/>
          <p:nvPr/>
        </p:nvPicPr>
        <p:blipFill rotWithShape="1">
          <a:blip r:embed="rId3">
            <a:alphaModFix/>
          </a:blip>
          <a:srcRect/>
          <a:stretch/>
        </p:blipFill>
        <p:spPr>
          <a:xfrm>
            <a:off x="520671" y="3163166"/>
            <a:ext cx="2095754" cy="1780442"/>
          </a:xfrm>
          <a:prstGeom prst="rect">
            <a:avLst/>
          </a:prstGeom>
          <a:noFill/>
          <a:ln>
            <a:noFill/>
          </a:ln>
        </p:spPr>
      </p:pic>
      <p:pic>
        <p:nvPicPr>
          <p:cNvPr id="23" name="Google Shape;63;p14" descr="A pair of footprints in the sand&#10;&#10;Description automatically generated with low confidence">
            <a:extLst>
              <a:ext uri="{FF2B5EF4-FFF2-40B4-BE49-F238E27FC236}">
                <a16:creationId xmlns:a16="http://schemas.microsoft.com/office/drawing/2014/main" id="{C3F9619A-1CDC-4D5D-8213-153B15C83B5E}"/>
              </a:ext>
            </a:extLst>
          </p:cNvPr>
          <p:cNvPicPr preferRelativeResize="0"/>
          <p:nvPr/>
        </p:nvPicPr>
        <p:blipFill rotWithShape="1">
          <a:blip r:embed="rId4">
            <a:alphaModFix/>
          </a:blip>
          <a:srcRect/>
          <a:stretch/>
        </p:blipFill>
        <p:spPr>
          <a:xfrm>
            <a:off x="2688683" y="1310549"/>
            <a:ext cx="2095754" cy="1780442"/>
          </a:xfrm>
          <a:prstGeom prst="rect">
            <a:avLst/>
          </a:prstGeom>
          <a:noFill/>
          <a:ln>
            <a:noFill/>
          </a:ln>
        </p:spPr>
      </p:pic>
      <p:pic>
        <p:nvPicPr>
          <p:cNvPr id="25" name="Google Shape;64;p14" descr="Sandhill Crane Tracks, Ak Photograph by Mark Newman">
            <a:extLst>
              <a:ext uri="{FF2B5EF4-FFF2-40B4-BE49-F238E27FC236}">
                <a16:creationId xmlns:a16="http://schemas.microsoft.com/office/drawing/2014/main" id="{ACF74DC0-B423-40CE-83D7-A6D28C2EC97D}"/>
              </a:ext>
            </a:extLst>
          </p:cNvPr>
          <p:cNvPicPr preferRelativeResize="0"/>
          <p:nvPr/>
        </p:nvPicPr>
        <p:blipFill rotWithShape="1">
          <a:blip r:embed="rId5">
            <a:alphaModFix/>
          </a:blip>
          <a:srcRect/>
          <a:stretch/>
        </p:blipFill>
        <p:spPr>
          <a:xfrm>
            <a:off x="2688683" y="3163167"/>
            <a:ext cx="2095754" cy="1780442"/>
          </a:xfrm>
          <a:prstGeom prst="rect">
            <a:avLst/>
          </a:prstGeom>
          <a:noFill/>
          <a:ln>
            <a:noFill/>
          </a:ln>
        </p:spPr>
      </p:pic>
      <p:pic>
        <p:nvPicPr>
          <p:cNvPr id="26" name="Google Shape;65;p14" descr="A picture containing building material, sand, stone&#10;&#10;Description automatically generated">
            <a:extLst>
              <a:ext uri="{FF2B5EF4-FFF2-40B4-BE49-F238E27FC236}">
                <a16:creationId xmlns:a16="http://schemas.microsoft.com/office/drawing/2014/main" id="{675CBA72-AB12-4932-B937-1509924585ED}"/>
              </a:ext>
            </a:extLst>
          </p:cNvPr>
          <p:cNvPicPr preferRelativeResize="0"/>
          <p:nvPr/>
        </p:nvPicPr>
        <p:blipFill rotWithShape="1">
          <a:blip r:embed="rId6">
            <a:alphaModFix/>
          </a:blip>
          <a:srcRect/>
          <a:stretch/>
        </p:blipFill>
        <p:spPr>
          <a:xfrm>
            <a:off x="520671" y="1310549"/>
            <a:ext cx="2095754" cy="1780442"/>
          </a:xfrm>
          <a:prstGeom prst="rect">
            <a:avLst/>
          </a:prstGeom>
          <a:noFill/>
          <a:ln>
            <a:noFill/>
          </a:ln>
        </p:spPr>
      </p:pic>
      <p:sp>
        <p:nvSpPr>
          <p:cNvPr id="4" name="Slide Number Placeholder 3">
            <a:extLst>
              <a:ext uri="{FF2B5EF4-FFF2-40B4-BE49-F238E27FC236}">
                <a16:creationId xmlns:a16="http://schemas.microsoft.com/office/drawing/2014/main" id="{4B21E200-80EC-4E52-8842-4695626DEFCC}"/>
              </a:ext>
            </a:extLst>
          </p:cNvPr>
          <p:cNvSpPr>
            <a:spLocks noGrp="1"/>
          </p:cNvSpPr>
          <p:nvPr>
            <p:ph type="sldNum" sz="quarter" idx="4"/>
          </p:nvPr>
        </p:nvSpPr>
        <p:spPr/>
        <p:txBody>
          <a:bodyPr/>
          <a:lstStyle/>
          <a:p>
            <a:fld id="{DF4F9C9C-BF1B-1D48-A1E3-EB2A40351E54}" type="slidenum">
              <a:rPr lang="en-US" smtClean="0"/>
              <a:pPr/>
              <a:t>2</a:t>
            </a:fld>
            <a:endParaRPr lang="en-US" dirty="0"/>
          </a:p>
        </p:txBody>
      </p:sp>
      <p:sp>
        <p:nvSpPr>
          <p:cNvPr id="8" name="Footer Placeholder 7">
            <a:extLst>
              <a:ext uri="{FF2B5EF4-FFF2-40B4-BE49-F238E27FC236}">
                <a16:creationId xmlns:a16="http://schemas.microsoft.com/office/drawing/2014/main" id="{4C7364FE-06C4-4A64-8D0E-B631AF1C648F}"/>
              </a:ext>
            </a:extLst>
          </p:cNvPr>
          <p:cNvSpPr>
            <a:spLocks noGrp="1"/>
          </p:cNvSpPr>
          <p:nvPr>
            <p:ph type="ftr" sz="quarter" idx="3"/>
          </p:nvPr>
        </p:nvSpPr>
        <p:spPr/>
        <p:txBody>
          <a:bodyPr/>
          <a:lstStyle/>
          <a:p>
            <a:r>
              <a:rPr lang="en-US"/>
              <a:t>Lesson 7: Let’s Know Our Digital Footprints </a:t>
            </a:r>
            <a:endParaRPr lang="en-US" dirty="0"/>
          </a:p>
        </p:txBody>
      </p:sp>
    </p:spTree>
    <p:extLst>
      <p:ext uri="{BB962C8B-B14F-4D97-AF65-F5344CB8AC3E}">
        <p14:creationId xmlns:p14="http://schemas.microsoft.com/office/powerpoint/2010/main" val="864763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217F26E-E913-4229-B222-4661681C89F3}"/>
              </a:ext>
            </a:extLst>
          </p:cNvPr>
          <p:cNvSpPr/>
          <p:nvPr/>
        </p:nvSpPr>
        <p:spPr>
          <a:xfrm>
            <a:off x="1" y="1145537"/>
            <a:ext cx="4658247" cy="522999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10515600" cy="702546"/>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IN" sz="3600" b="1" dirty="0">
                <a:solidFill>
                  <a:srgbClr val="0064E0"/>
                </a:solidFill>
                <a:ea typeface="Montserrat"/>
                <a:sym typeface="Montserrat"/>
              </a:rPr>
              <a:t>Let’s Answer Some Questions!</a:t>
            </a:r>
          </a:p>
        </p:txBody>
      </p:sp>
      <p:sp>
        <p:nvSpPr>
          <p:cNvPr id="12" name="Rectangle 11">
            <a:extLst>
              <a:ext uri="{FF2B5EF4-FFF2-40B4-BE49-F238E27FC236}">
                <a16:creationId xmlns:a16="http://schemas.microsoft.com/office/drawing/2014/main" id="{BFB923F4-20B5-4A2F-A5A3-DFD649DF87CD}"/>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a:t>Level 1 | Digital Citizenship</a:t>
            </a:r>
          </a:p>
        </p:txBody>
      </p:sp>
      <p:grpSp>
        <p:nvGrpSpPr>
          <p:cNvPr id="9" name="Group 8">
            <a:extLst>
              <a:ext uri="{FF2B5EF4-FFF2-40B4-BE49-F238E27FC236}">
                <a16:creationId xmlns:a16="http://schemas.microsoft.com/office/drawing/2014/main" id="{179B0394-1773-42BE-8B4E-9556AA902540}"/>
              </a:ext>
            </a:extLst>
          </p:cNvPr>
          <p:cNvGrpSpPr/>
          <p:nvPr/>
        </p:nvGrpSpPr>
        <p:grpSpPr>
          <a:xfrm>
            <a:off x="5715000" y="1905966"/>
            <a:ext cx="5705137" cy="3468821"/>
            <a:chOff x="5792504" y="1145537"/>
            <a:chExt cx="5975221" cy="3468821"/>
          </a:xfrm>
        </p:grpSpPr>
        <p:sp>
          <p:nvSpPr>
            <p:cNvPr id="10" name="Rectangle 9">
              <a:extLst>
                <a:ext uri="{FF2B5EF4-FFF2-40B4-BE49-F238E27FC236}">
                  <a16:creationId xmlns:a16="http://schemas.microsoft.com/office/drawing/2014/main" id="{8648ACA4-6089-4D87-A329-7472EB3DD4D3}"/>
                </a:ext>
              </a:extLst>
            </p:cNvPr>
            <p:cNvSpPr/>
            <p:nvPr/>
          </p:nvSpPr>
          <p:spPr>
            <a:xfrm>
              <a:off x="5890617" y="3809006"/>
              <a:ext cx="5877108" cy="805352"/>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cs typeface="Arial" panose="020B0604020202020204" pitchFamily="34" charset="0"/>
                </a:rPr>
                <a:t>How is a physical footprint the same or different from a digital footprint? </a:t>
              </a:r>
            </a:p>
          </p:txBody>
        </p:sp>
        <p:sp>
          <p:nvSpPr>
            <p:cNvPr id="14" name="Rectangle 13">
              <a:extLst>
                <a:ext uri="{FF2B5EF4-FFF2-40B4-BE49-F238E27FC236}">
                  <a16:creationId xmlns:a16="http://schemas.microsoft.com/office/drawing/2014/main" id="{65CF673F-BAE5-4442-921A-F7C0AC0B1E19}"/>
                </a:ext>
              </a:extLst>
            </p:cNvPr>
            <p:cNvSpPr/>
            <p:nvPr/>
          </p:nvSpPr>
          <p:spPr>
            <a:xfrm>
              <a:off x="5890617" y="1145537"/>
              <a:ext cx="5877108" cy="805352"/>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cs typeface="Arial" panose="020B0604020202020204" pitchFamily="34" charset="0"/>
                </a:rPr>
                <a:t>How are you able to identify who or what might have left these footprints? </a:t>
              </a:r>
            </a:p>
          </p:txBody>
        </p:sp>
        <p:sp>
          <p:nvSpPr>
            <p:cNvPr id="15" name="Rectangle 14">
              <a:extLst>
                <a:ext uri="{FF2B5EF4-FFF2-40B4-BE49-F238E27FC236}">
                  <a16:creationId xmlns:a16="http://schemas.microsoft.com/office/drawing/2014/main" id="{91EA6196-36C2-441C-AE1D-1D91168F24CC}"/>
                </a:ext>
              </a:extLst>
            </p:cNvPr>
            <p:cNvSpPr/>
            <p:nvPr/>
          </p:nvSpPr>
          <p:spPr>
            <a:xfrm>
              <a:off x="5890617" y="2033360"/>
              <a:ext cx="5877108" cy="805352"/>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cs typeface="Arial" panose="020B0604020202020204" pitchFamily="34" charset="0"/>
                </a:rPr>
                <a:t>What do people use footprints for? </a:t>
              </a:r>
            </a:p>
          </p:txBody>
        </p:sp>
        <p:sp>
          <p:nvSpPr>
            <p:cNvPr id="16" name="Rectangle 15">
              <a:extLst>
                <a:ext uri="{FF2B5EF4-FFF2-40B4-BE49-F238E27FC236}">
                  <a16:creationId xmlns:a16="http://schemas.microsoft.com/office/drawing/2014/main" id="{66185B27-B32C-4A85-93DB-36C4D62A085D}"/>
                </a:ext>
              </a:extLst>
            </p:cNvPr>
            <p:cNvSpPr/>
            <p:nvPr/>
          </p:nvSpPr>
          <p:spPr>
            <a:xfrm>
              <a:off x="5890617" y="2921183"/>
              <a:ext cx="5877108" cy="805352"/>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cs typeface="Arial" panose="020B0604020202020204" pitchFamily="34" charset="0"/>
                </a:rPr>
                <a:t>What does a digital footprint mean to you?</a:t>
              </a:r>
            </a:p>
          </p:txBody>
        </p:sp>
        <p:sp>
          <p:nvSpPr>
            <p:cNvPr id="17" name="Rectangle 16">
              <a:extLst>
                <a:ext uri="{FF2B5EF4-FFF2-40B4-BE49-F238E27FC236}">
                  <a16:creationId xmlns:a16="http://schemas.microsoft.com/office/drawing/2014/main" id="{5805156D-2216-40AD-A218-4C8FDE05A743}"/>
                </a:ext>
              </a:extLst>
            </p:cNvPr>
            <p:cNvSpPr/>
            <p:nvPr/>
          </p:nvSpPr>
          <p:spPr>
            <a:xfrm>
              <a:off x="5792504" y="3809006"/>
              <a:ext cx="72000" cy="80535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a:extLst>
                <a:ext uri="{FF2B5EF4-FFF2-40B4-BE49-F238E27FC236}">
                  <a16:creationId xmlns:a16="http://schemas.microsoft.com/office/drawing/2014/main" id="{8F00C4ED-38AD-4321-86E8-6E3222246E30}"/>
                </a:ext>
              </a:extLst>
            </p:cNvPr>
            <p:cNvSpPr/>
            <p:nvPr/>
          </p:nvSpPr>
          <p:spPr>
            <a:xfrm>
              <a:off x="5792504" y="1145537"/>
              <a:ext cx="72000" cy="80535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a:extLst>
                <a:ext uri="{FF2B5EF4-FFF2-40B4-BE49-F238E27FC236}">
                  <a16:creationId xmlns:a16="http://schemas.microsoft.com/office/drawing/2014/main" id="{E358B461-EDC5-4C66-A8DB-47DBCEFBCFBE}"/>
                </a:ext>
              </a:extLst>
            </p:cNvPr>
            <p:cNvSpPr/>
            <p:nvPr/>
          </p:nvSpPr>
          <p:spPr>
            <a:xfrm>
              <a:off x="5792504" y="2033360"/>
              <a:ext cx="72000" cy="80535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a:extLst>
                <a:ext uri="{FF2B5EF4-FFF2-40B4-BE49-F238E27FC236}">
                  <a16:creationId xmlns:a16="http://schemas.microsoft.com/office/drawing/2014/main" id="{C6C5E846-6C46-45BF-B3FF-7B1AF086B6F2}"/>
                </a:ext>
              </a:extLst>
            </p:cNvPr>
            <p:cNvSpPr/>
            <p:nvPr/>
          </p:nvSpPr>
          <p:spPr>
            <a:xfrm>
              <a:off x="5792504" y="2921183"/>
              <a:ext cx="72000" cy="80535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5" name="Graphic 4">
            <a:extLst>
              <a:ext uri="{FF2B5EF4-FFF2-40B4-BE49-F238E27FC236}">
                <a16:creationId xmlns:a16="http://schemas.microsoft.com/office/drawing/2014/main" id="{AC1A263F-405E-43D3-91D4-F3FBE33935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1863" y="1867780"/>
            <a:ext cx="2577969" cy="3373756"/>
          </a:xfrm>
          <a:prstGeom prst="rect">
            <a:avLst/>
          </a:prstGeom>
          <a:effectLst>
            <a:outerShdw blurRad="50800" dist="38100" dir="8100000" algn="tr" rotWithShape="0">
              <a:prstClr val="black">
                <a:alpha val="40000"/>
              </a:prstClr>
            </a:outerShdw>
          </a:effectLst>
        </p:spPr>
      </p:pic>
      <p:sp>
        <p:nvSpPr>
          <p:cNvPr id="7" name="Oval 6">
            <a:extLst>
              <a:ext uri="{FF2B5EF4-FFF2-40B4-BE49-F238E27FC236}">
                <a16:creationId xmlns:a16="http://schemas.microsoft.com/office/drawing/2014/main" id="{0E0A6C45-E65E-4272-8405-1139E5F818E0}"/>
              </a:ext>
            </a:extLst>
          </p:cNvPr>
          <p:cNvSpPr/>
          <p:nvPr/>
        </p:nvSpPr>
        <p:spPr>
          <a:xfrm>
            <a:off x="3061524" y="4878079"/>
            <a:ext cx="1422705" cy="14227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4EAB4974-1874-42FC-9347-76F0332C03BF}"/>
              </a:ext>
            </a:extLst>
          </p:cNvPr>
          <p:cNvSpPr/>
          <p:nvPr/>
        </p:nvSpPr>
        <p:spPr>
          <a:xfrm>
            <a:off x="4755557" y="4909221"/>
            <a:ext cx="397297" cy="397297"/>
          </a:xfrm>
          <a:prstGeom prst="rect">
            <a:avLst/>
          </a:prstGeom>
          <a:solidFill>
            <a:srgbClr val="00B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2" name="Picture 21">
            <a:extLst>
              <a:ext uri="{FF2B5EF4-FFF2-40B4-BE49-F238E27FC236}">
                <a16:creationId xmlns:a16="http://schemas.microsoft.com/office/drawing/2014/main" id="{C3F55E8C-B727-4B88-A25D-5F5650B1C6A7}"/>
              </a:ext>
            </a:extLst>
          </p:cNvPr>
          <p:cNvPicPr>
            <a:picLocks noChangeAspect="1"/>
          </p:cNvPicPr>
          <p:nvPr/>
        </p:nvPicPr>
        <p:blipFill>
          <a:blip r:embed="rId4"/>
          <a:stretch>
            <a:fillRect/>
          </a:stretch>
        </p:blipFill>
        <p:spPr>
          <a:xfrm>
            <a:off x="4753133" y="5422370"/>
            <a:ext cx="976057" cy="976057"/>
          </a:xfrm>
          <a:prstGeom prst="rect">
            <a:avLst/>
          </a:prstGeom>
          <a:ln>
            <a:noFill/>
          </a:ln>
        </p:spPr>
      </p:pic>
      <p:sp>
        <p:nvSpPr>
          <p:cNvPr id="24" name="Slide Number Placeholder 23">
            <a:extLst>
              <a:ext uri="{FF2B5EF4-FFF2-40B4-BE49-F238E27FC236}">
                <a16:creationId xmlns:a16="http://schemas.microsoft.com/office/drawing/2014/main" id="{B73C86F5-C93A-4C37-86B4-D2F118EC0B96}"/>
              </a:ext>
            </a:extLst>
          </p:cNvPr>
          <p:cNvSpPr>
            <a:spLocks noGrp="1"/>
          </p:cNvSpPr>
          <p:nvPr>
            <p:ph type="sldNum" sz="quarter" idx="4"/>
          </p:nvPr>
        </p:nvSpPr>
        <p:spPr/>
        <p:txBody>
          <a:bodyPr/>
          <a:lstStyle/>
          <a:p>
            <a:fld id="{DF4F9C9C-BF1B-1D48-A1E3-EB2A40351E54}" type="slidenum">
              <a:rPr lang="en-US" smtClean="0"/>
              <a:pPr/>
              <a:t>3</a:t>
            </a:fld>
            <a:endParaRPr lang="en-US" dirty="0"/>
          </a:p>
        </p:txBody>
      </p:sp>
      <p:sp>
        <p:nvSpPr>
          <p:cNvPr id="26" name="Footer Placeholder 25">
            <a:extLst>
              <a:ext uri="{FF2B5EF4-FFF2-40B4-BE49-F238E27FC236}">
                <a16:creationId xmlns:a16="http://schemas.microsoft.com/office/drawing/2014/main" id="{F7E1F6F4-F44C-49FA-B85A-25EF93AA82D0}"/>
              </a:ext>
            </a:extLst>
          </p:cNvPr>
          <p:cNvSpPr>
            <a:spLocks noGrp="1"/>
          </p:cNvSpPr>
          <p:nvPr>
            <p:ph type="ftr" sz="quarter" idx="3"/>
          </p:nvPr>
        </p:nvSpPr>
        <p:spPr/>
        <p:txBody>
          <a:bodyPr/>
          <a:lstStyle/>
          <a:p>
            <a:r>
              <a:rPr lang="en-US"/>
              <a:t>Lesson 7: Let’s Know Our Digital Footprints </a:t>
            </a:r>
            <a:endParaRPr lang="en-US" dirty="0"/>
          </a:p>
        </p:txBody>
      </p:sp>
    </p:spTree>
    <p:extLst>
      <p:ext uri="{BB962C8B-B14F-4D97-AF65-F5344CB8AC3E}">
        <p14:creationId xmlns:p14="http://schemas.microsoft.com/office/powerpoint/2010/main" val="1473793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260BD2-FBE1-4342-B844-51D8A4405463}"/>
              </a:ext>
            </a:extLst>
          </p:cNvPr>
          <p:cNvPicPr>
            <a:picLocks noChangeAspect="1"/>
          </p:cNvPicPr>
          <p:nvPr/>
        </p:nvPicPr>
        <p:blipFill rotWithShape="1">
          <a:blip r:embed="rId5"/>
          <a:srcRect t="6295" b="13336"/>
          <a:stretch/>
        </p:blipFill>
        <p:spPr>
          <a:xfrm>
            <a:off x="0" y="14565"/>
            <a:ext cx="12192000" cy="6535678"/>
          </a:xfrm>
          <a:prstGeom prst="rect">
            <a:avLst/>
          </a:prstGeom>
        </p:spPr>
      </p:pic>
      <p:sp>
        <p:nvSpPr>
          <p:cNvPr id="12" name="Rectangle 11">
            <a:extLst>
              <a:ext uri="{FF2B5EF4-FFF2-40B4-BE49-F238E27FC236}">
                <a16:creationId xmlns:a16="http://schemas.microsoft.com/office/drawing/2014/main" id="{A35432FF-B7E5-B545-AB07-23E892BFDBCB}"/>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1 | Your Digital World</a:t>
            </a:r>
          </a:p>
        </p:txBody>
      </p:sp>
      <p:sp>
        <p:nvSpPr>
          <p:cNvPr id="11" name="Title 1">
            <a:extLst>
              <a:ext uri="{FF2B5EF4-FFF2-40B4-BE49-F238E27FC236}">
                <a16:creationId xmlns:a16="http://schemas.microsoft.com/office/drawing/2014/main" id="{7F63EF06-F34C-0B4E-B705-857E68E16703}"/>
              </a:ext>
            </a:extLst>
          </p:cNvPr>
          <p:cNvSpPr txBox="1">
            <a:spLocks/>
          </p:cNvSpPr>
          <p:nvPr/>
        </p:nvSpPr>
        <p:spPr>
          <a:xfrm>
            <a:off x="705749" y="307757"/>
            <a:ext cx="8296361" cy="857102"/>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fr-FR" sz="3600" b="1" dirty="0" err="1">
                <a:solidFill>
                  <a:schemeClr val="bg1"/>
                </a:solidFill>
                <a:ea typeface="Montserrat"/>
                <a:sym typeface="Montserrat"/>
              </a:rPr>
              <a:t>Understanding</a:t>
            </a:r>
            <a:r>
              <a:rPr lang="fr-FR" sz="3600" b="1" dirty="0">
                <a:solidFill>
                  <a:schemeClr val="bg1"/>
                </a:solidFill>
                <a:ea typeface="Montserrat"/>
                <a:sym typeface="Montserrat"/>
              </a:rPr>
              <a:t> Digital </a:t>
            </a:r>
            <a:r>
              <a:rPr lang="fr-FR" sz="3600" b="1" dirty="0" err="1">
                <a:solidFill>
                  <a:schemeClr val="bg1"/>
                </a:solidFill>
                <a:ea typeface="Montserrat"/>
                <a:sym typeface="Montserrat"/>
              </a:rPr>
              <a:t>Footprints</a:t>
            </a:r>
            <a:endParaRPr lang="en-IN" sz="3600" b="1" dirty="0">
              <a:solidFill>
                <a:schemeClr val="bg1"/>
              </a:solidFill>
              <a:ea typeface="Montserrat"/>
              <a:sym typeface="Montserrat"/>
            </a:endParaRPr>
          </a:p>
        </p:txBody>
      </p:sp>
      <p:sp>
        <p:nvSpPr>
          <p:cNvPr id="3" name="Rectangle 2">
            <a:extLst>
              <a:ext uri="{FF2B5EF4-FFF2-40B4-BE49-F238E27FC236}">
                <a16:creationId xmlns:a16="http://schemas.microsoft.com/office/drawing/2014/main" id="{FE760D3D-B236-4440-A561-4BFC567316E7}"/>
              </a:ext>
            </a:extLst>
          </p:cNvPr>
          <p:cNvSpPr/>
          <p:nvPr/>
        </p:nvSpPr>
        <p:spPr>
          <a:xfrm>
            <a:off x="3192701" y="1345089"/>
            <a:ext cx="5647698" cy="355076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a:extLst>
              <a:ext uri="{FF2B5EF4-FFF2-40B4-BE49-F238E27FC236}">
                <a16:creationId xmlns:a16="http://schemas.microsoft.com/office/drawing/2014/main" id="{08C6D2CE-719D-4BD6-971A-3FAD08857A6E}"/>
              </a:ext>
            </a:extLst>
          </p:cNvPr>
          <p:cNvSpPr txBox="1"/>
          <p:nvPr/>
        </p:nvSpPr>
        <p:spPr>
          <a:xfrm>
            <a:off x="705749" y="1458051"/>
            <a:ext cx="2170186" cy="590931"/>
          </a:xfrm>
          <a:prstGeom prst="rect">
            <a:avLst/>
          </a:prstGeom>
          <a:noFill/>
        </p:spPr>
        <p:txBody>
          <a:bodyPr wrap="square">
            <a:spAutoFit/>
          </a:bodyPr>
          <a:lstStyle/>
          <a:p>
            <a:pPr marL="0" lvl="0" indent="0" algn="l" rtl="0">
              <a:lnSpc>
                <a:spcPct val="90000"/>
              </a:lnSpc>
              <a:spcBef>
                <a:spcPts val="0"/>
              </a:spcBef>
              <a:spcAft>
                <a:spcPts val="0"/>
              </a:spcAft>
              <a:buNone/>
            </a:pPr>
            <a:r>
              <a:rPr lang="en-US" dirty="0">
                <a:solidFill>
                  <a:schemeClr val="dk1"/>
                </a:solidFill>
                <a:latin typeface="Calibri"/>
                <a:ea typeface="Calibri"/>
                <a:cs typeface="Calibri"/>
                <a:sym typeface="Calibri"/>
              </a:rPr>
              <a:t>Let’s watch a video to know more!</a:t>
            </a:r>
          </a:p>
        </p:txBody>
      </p:sp>
      <p:sp>
        <p:nvSpPr>
          <p:cNvPr id="13" name="Rectangle 12">
            <a:extLst>
              <a:ext uri="{FF2B5EF4-FFF2-40B4-BE49-F238E27FC236}">
                <a16:creationId xmlns:a16="http://schemas.microsoft.com/office/drawing/2014/main" id="{9266D2BD-5694-430E-9ADD-182383DC7E20}"/>
              </a:ext>
            </a:extLst>
          </p:cNvPr>
          <p:cNvSpPr/>
          <p:nvPr/>
        </p:nvSpPr>
        <p:spPr>
          <a:xfrm>
            <a:off x="839788" y="894041"/>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F2AC2D0-AE30-452D-85F3-5320E10D2EB3}"/>
              </a:ext>
            </a:extLst>
          </p:cNvPr>
          <p:cNvSpPr>
            <a:spLocks noGrp="1"/>
          </p:cNvSpPr>
          <p:nvPr>
            <p:ph type="sldNum" sz="quarter" idx="4"/>
          </p:nvPr>
        </p:nvSpPr>
        <p:spPr/>
        <p:txBody>
          <a:bodyPr/>
          <a:lstStyle/>
          <a:p>
            <a:fld id="{DF4F9C9C-BF1B-1D48-A1E3-EB2A40351E54}" type="slidenum">
              <a:rPr lang="en-US" smtClean="0"/>
              <a:pPr/>
              <a:t>4</a:t>
            </a:fld>
            <a:endParaRPr lang="en-US" dirty="0"/>
          </a:p>
        </p:txBody>
      </p:sp>
      <p:pic>
        <p:nvPicPr>
          <p:cNvPr id="5" name="Digital_Footprint_Animation_2017">
            <a:hlinkClick r:id="" action="ppaction://media"/>
            <a:extLst>
              <a:ext uri="{FF2B5EF4-FFF2-40B4-BE49-F238E27FC236}">
                <a16:creationId xmlns:a16="http://schemas.microsoft.com/office/drawing/2014/main" id="{3436E65C-DDE0-4E18-9DFE-26F57AAE34B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92703" y="1553450"/>
            <a:ext cx="5647698" cy="3176830"/>
          </a:xfrm>
          <a:prstGeom prst="rect">
            <a:avLst/>
          </a:prstGeom>
        </p:spPr>
      </p:pic>
      <p:grpSp>
        <p:nvGrpSpPr>
          <p:cNvPr id="14" name="Group 13">
            <a:extLst>
              <a:ext uri="{FF2B5EF4-FFF2-40B4-BE49-F238E27FC236}">
                <a16:creationId xmlns:a16="http://schemas.microsoft.com/office/drawing/2014/main" id="{9A7FD2E7-AE64-4AAD-966E-DC7B36577D54}"/>
              </a:ext>
            </a:extLst>
          </p:cNvPr>
          <p:cNvGrpSpPr/>
          <p:nvPr/>
        </p:nvGrpSpPr>
        <p:grpSpPr>
          <a:xfrm>
            <a:off x="5638709" y="2676440"/>
            <a:ext cx="913851" cy="913851"/>
            <a:chOff x="5638709" y="2676440"/>
            <a:chExt cx="913851" cy="913851"/>
          </a:xfrm>
        </p:grpSpPr>
        <p:sp>
          <p:nvSpPr>
            <p:cNvPr id="16" name="Freeform: Shape 15">
              <a:extLst>
                <a:ext uri="{FF2B5EF4-FFF2-40B4-BE49-F238E27FC236}">
                  <a16:creationId xmlns:a16="http://schemas.microsoft.com/office/drawing/2014/main" id="{4F378AFC-015A-4D89-98CE-48F8783A1F5C}"/>
                </a:ext>
              </a:extLst>
            </p:cNvPr>
            <p:cNvSpPr/>
            <p:nvPr/>
          </p:nvSpPr>
          <p:spPr>
            <a:xfrm>
              <a:off x="5638709" y="2676440"/>
              <a:ext cx="913851" cy="913851"/>
            </a:xfrm>
            <a:custGeom>
              <a:avLst/>
              <a:gdLst>
                <a:gd name="connsiteX0" fmla="*/ 913852 w 913851"/>
                <a:gd name="connsiteY0" fmla="*/ 456926 h 913851"/>
                <a:gd name="connsiteX1" fmla="*/ 456926 w 913851"/>
                <a:gd name="connsiteY1" fmla="*/ 913852 h 913851"/>
                <a:gd name="connsiteX2" fmla="*/ 0 w 913851"/>
                <a:gd name="connsiteY2" fmla="*/ 456926 h 913851"/>
                <a:gd name="connsiteX3" fmla="*/ 456926 w 913851"/>
                <a:gd name="connsiteY3" fmla="*/ 0 h 913851"/>
                <a:gd name="connsiteX4" fmla="*/ 913852 w 913851"/>
                <a:gd name="connsiteY4" fmla="*/ 456926 h 913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851" h="913851">
                  <a:moveTo>
                    <a:pt x="913852" y="456926"/>
                  </a:moveTo>
                  <a:cubicBezTo>
                    <a:pt x="913852" y="709279"/>
                    <a:pt x="709279" y="913852"/>
                    <a:pt x="456926" y="913852"/>
                  </a:cubicBezTo>
                  <a:cubicBezTo>
                    <a:pt x="204573" y="913852"/>
                    <a:pt x="0" y="709279"/>
                    <a:pt x="0" y="456926"/>
                  </a:cubicBezTo>
                  <a:cubicBezTo>
                    <a:pt x="0" y="204573"/>
                    <a:pt x="204573" y="0"/>
                    <a:pt x="456926" y="0"/>
                  </a:cubicBezTo>
                  <a:cubicBezTo>
                    <a:pt x="709279" y="0"/>
                    <a:pt x="913852" y="204573"/>
                    <a:pt x="913852" y="456926"/>
                  </a:cubicBezTo>
                  <a:close/>
                </a:path>
              </a:pathLst>
            </a:custGeom>
            <a:solidFill>
              <a:srgbClr val="FF0000">
                <a:alpha val="70000"/>
              </a:srgbClr>
            </a:solidFill>
            <a:ln w="1825" cap="flat">
              <a:no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196EC16E-5B8B-4BF3-B2C6-36E73A5DAFF6}"/>
                </a:ext>
              </a:extLst>
            </p:cNvPr>
            <p:cNvSpPr/>
            <p:nvPr/>
          </p:nvSpPr>
          <p:spPr>
            <a:xfrm>
              <a:off x="5979094" y="2920620"/>
              <a:ext cx="290311" cy="425472"/>
            </a:xfrm>
            <a:custGeom>
              <a:avLst/>
              <a:gdLst>
                <a:gd name="connsiteX0" fmla="*/ 0 w 290311"/>
                <a:gd name="connsiteY0" fmla="*/ 425472 h 425472"/>
                <a:gd name="connsiteX1" fmla="*/ 290311 w 290311"/>
                <a:gd name="connsiteY1" fmla="*/ 212745 h 425472"/>
                <a:gd name="connsiteX2" fmla="*/ 0 w 290311"/>
                <a:gd name="connsiteY2" fmla="*/ 0 h 425472"/>
                <a:gd name="connsiteX3" fmla="*/ 0 w 290311"/>
                <a:gd name="connsiteY3" fmla="*/ 425472 h 425472"/>
              </a:gdLst>
              <a:ahLst/>
              <a:cxnLst>
                <a:cxn ang="0">
                  <a:pos x="connsiteX0" y="connsiteY0"/>
                </a:cxn>
                <a:cxn ang="0">
                  <a:pos x="connsiteX1" y="connsiteY1"/>
                </a:cxn>
                <a:cxn ang="0">
                  <a:pos x="connsiteX2" y="connsiteY2"/>
                </a:cxn>
                <a:cxn ang="0">
                  <a:pos x="connsiteX3" y="connsiteY3"/>
                </a:cxn>
              </a:cxnLst>
              <a:rect l="l" t="t" r="r" b="b"/>
              <a:pathLst>
                <a:path w="290311" h="425472">
                  <a:moveTo>
                    <a:pt x="0" y="425472"/>
                  </a:moveTo>
                  <a:lnTo>
                    <a:pt x="290311" y="212745"/>
                  </a:lnTo>
                  <a:lnTo>
                    <a:pt x="0" y="0"/>
                  </a:lnTo>
                  <a:lnTo>
                    <a:pt x="0" y="425472"/>
                  </a:lnTo>
                  <a:close/>
                </a:path>
              </a:pathLst>
            </a:custGeom>
            <a:solidFill>
              <a:schemeClr val="bg1"/>
            </a:solidFill>
            <a:ln w="1825" cap="flat">
              <a:noFill/>
              <a:prstDash val="solid"/>
              <a:miter/>
            </a:ln>
          </p:spPr>
          <p:txBody>
            <a:bodyPr rtlCol="0" anchor="ctr"/>
            <a:lstStyle/>
            <a:p>
              <a:endParaRPr lang="en-IN"/>
            </a:p>
          </p:txBody>
        </p:sp>
      </p:grpSp>
      <p:sp>
        <p:nvSpPr>
          <p:cNvPr id="6" name="Footer Placeholder 5">
            <a:extLst>
              <a:ext uri="{FF2B5EF4-FFF2-40B4-BE49-F238E27FC236}">
                <a16:creationId xmlns:a16="http://schemas.microsoft.com/office/drawing/2014/main" id="{3CDE9338-8BC2-462E-8DB6-67DC4F0D681B}"/>
              </a:ext>
            </a:extLst>
          </p:cNvPr>
          <p:cNvSpPr>
            <a:spLocks noGrp="1"/>
          </p:cNvSpPr>
          <p:nvPr>
            <p:ph type="ftr" sz="quarter" idx="3"/>
          </p:nvPr>
        </p:nvSpPr>
        <p:spPr/>
        <p:txBody>
          <a:bodyPr/>
          <a:lstStyle/>
          <a:p>
            <a:r>
              <a:rPr lang="en-US"/>
              <a:t>Lesson 7: Let’s Know Our Digital Footprints </a:t>
            </a:r>
            <a:endParaRPr lang="en-US" dirty="0"/>
          </a:p>
        </p:txBody>
      </p:sp>
    </p:spTree>
    <p:extLst>
      <p:ext uri="{BB962C8B-B14F-4D97-AF65-F5344CB8AC3E}">
        <p14:creationId xmlns:p14="http://schemas.microsoft.com/office/powerpoint/2010/main" val="105597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395D5A-544D-E644-87B3-A5AF8A53F193}"/>
              </a:ext>
            </a:extLst>
          </p:cNvPr>
          <p:cNvSpPr txBox="1">
            <a:spLocks/>
          </p:cNvSpPr>
          <p:nvPr/>
        </p:nvSpPr>
        <p:spPr>
          <a:xfrm>
            <a:off x="705749" y="307757"/>
            <a:ext cx="10515600" cy="702546"/>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IN" sz="3600" b="1" dirty="0">
                <a:solidFill>
                  <a:srgbClr val="0064E0"/>
                </a:solidFill>
              </a:rPr>
              <a:t>It’s Time to Reflect!</a:t>
            </a:r>
          </a:p>
        </p:txBody>
      </p:sp>
      <p:sp>
        <p:nvSpPr>
          <p:cNvPr id="17" name="Rectangle 16">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20B3AD0-CFB0-4C9E-8544-93A0EEF0F895}"/>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1 | Your Digital World</a:t>
            </a:r>
          </a:p>
        </p:txBody>
      </p:sp>
      <p:pic>
        <p:nvPicPr>
          <p:cNvPr id="15" name="Picture 14">
            <a:extLst>
              <a:ext uri="{FF2B5EF4-FFF2-40B4-BE49-F238E27FC236}">
                <a16:creationId xmlns:a16="http://schemas.microsoft.com/office/drawing/2014/main" id="{95131C58-B3DE-604C-9249-1A58B1598896}"/>
              </a:ext>
            </a:extLst>
          </p:cNvPr>
          <p:cNvPicPr>
            <a:picLocks noChangeAspect="1"/>
          </p:cNvPicPr>
          <p:nvPr/>
        </p:nvPicPr>
        <p:blipFill>
          <a:blip r:embed="rId2"/>
          <a:srcRect/>
          <a:stretch/>
        </p:blipFill>
        <p:spPr>
          <a:xfrm>
            <a:off x="828719" y="1601998"/>
            <a:ext cx="5586960" cy="3626289"/>
          </a:xfrm>
          <a:prstGeom prst="rect">
            <a:avLst/>
          </a:prstGeom>
        </p:spPr>
      </p:pic>
      <p:sp>
        <p:nvSpPr>
          <p:cNvPr id="27" name="Oval 26">
            <a:extLst>
              <a:ext uri="{FF2B5EF4-FFF2-40B4-BE49-F238E27FC236}">
                <a16:creationId xmlns:a16="http://schemas.microsoft.com/office/drawing/2014/main" id="{B3ED2E12-5BC7-484A-9098-AB89652AE77D}"/>
              </a:ext>
            </a:extLst>
          </p:cNvPr>
          <p:cNvSpPr/>
          <p:nvPr/>
        </p:nvSpPr>
        <p:spPr>
          <a:xfrm>
            <a:off x="828720" y="5364786"/>
            <a:ext cx="910394" cy="910394"/>
          </a:xfrm>
          <a:prstGeom prst="ellipse">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75A7BF-6E6E-441E-8448-8B1130766977}"/>
              </a:ext>
            </a:extLst>
          </p:cNvPr>
          <p:cNvSpPr/>
          <p:nvPr/>
        </p:nvSpPr>
        <p:spPr>
          <a:xfrm>
            <a:off x="6415681" y="1970717"/>
            <a:ext cx="4947600" cy="2511970"/>
          </a:xfrm>
          <a:prstGeom prst="rect">
            <a:avLst/>
          </a:prstGeom>
        </p:spPr>
        <p:txBody>
          <a:bodyPr wrap="square">
            <a:spAutoFit/>
          </a:bodyPr>
          <a:lstStyle/>
          <a:p>
            <a:pPr marL="412747" indent="-285750" defTabSz="1219170">
              <a:lnSpc>
                <a:spcPct val="115000"/>
              </a:lnSpc>
              <a:spcBef>
                <a:spcPts val="600"/>
              </a:spcBef>
              <a:spcAft>
                <a:spcPts val="600"/>
              </a:spcAft>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Montserrat"/>
              </a:rPr>
              <a:t>Where do you leave your digital footprint? </a:t>
            </a:r>
          </a:p>
          <a:p>
            <a:pPr marL="412747" indent="-285750" defTabSz="1219170">
              <a:lnSpc>
                <a:spcPct val="115000"/>
              </a:lnSpc>
              <a:spcBef>
                <a:spcPts val="600"/>
              </a:spcBef>
              <a:spcAft>
                <a:spcPts val="600"/>
              </a:spcAft>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Montserrat"/>
              </a:rPr>
              <a:t>Are you aware of all of the places where you have left your digital footprint? </a:t>
            </a:r>
          </a:p>
          <a:p>
            <a:pPr marL="412747" indent="-285750" defTabSz="1219170">
              <a:lnSpc>
                <a:spcPct val="115000"/>
              </a:lnSpc>
              <a:spcBef>
                <a:spcPts val="600"/>
              </a:spcBef>
              <a:spcAft>
                <a:spcPts val="600"/>
              </a:spcAft>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Montserrat"/>
              </a:rPr>
              <a:t>In the offline world, what are some of the things that you shouldn’t share with a stranger? </a:t>
            </a:r>
          </a:p>
          <a:p>
            <a:pPr marL="412747" indent="-285750" defTabSz="1219170">
              <a:lnSpc>
                <a:spcPct val="115000"/>
              </a:lnSpc>
              <a:spcBef>
                <a:spcPts val="600"/>
              </a:spcBef>
              <a:spcAft>
                <a:spcPts val="600"/>
              </a:spcAft>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Montserrat"/>
              </a:rPr>
              <a:t>Would you be open to share the same information online?</a:t>
            </a:r>
          </a:p>
        </p:txBody>
      </p:sp>
      <p:sp>
        <p:nvSpPr>
          <p:cNvPr id="5" name="Slide Number Placeholder 4">
            <a:extLst>
              <a:ext uri="{FF2B5EF4-FFF2-40B4-BE49-F238E27FC236}">
                <a16:creationId xmlns:a16="http://schemas.microsoft.com/office/drawing/2014/main" id="{20325D3F-28CD-4C07-B3DC-F873B3E32687}"/>
              </a:ext>
            </a:extLst>
          </p:cNvPr>
          <p:cNvSpPr>
            <a:spLocks noGrp="1"/>
          </p:cNvSpPr>
          <p:nvPr>
            <p:ph type="sldNum" sz="quarter" idx="4"/>
          </p:nvPr>
        </p:nvSpPr>
        <p:spPr/>
        <p:txBody>
          <a:bodyPr/>
          <a:lstStyle/>
          <a:p>
            <a:fld id="{DF4F9C9C-BF1B-1D48-A1E3-EB2A40351E54}" type="slidenum">
              <a:rPr lang="en-US" smtClean="0"/>
              <a:pPr/>
              <a:t>5</a:t>
            </a:fld>
            <a:endParaRPr lang="en-US" dirty="0"/>
          </a:p>
        </p:txBody>
      </p:sp>
      <p:sp>
        <p:nvSpPr>
          <p:cNvPr id="6" name="Footer Placeholder 5">
            <a:extLst>
              <a:ext uri="{FF2B5EF4-FFF2-40B4-BE49-F238E27FC236}">
                <a16:creationId xmlns:a16="http://schemas.microsoft.com/office/drawing/2014/main" id="{67A8EA11-3630-4127-A9DE-E2586F06415E}"/>
              </a:ext>
            </a:extLst>
          </p:cNvPr>
          <p:cNvSpPr>
            <a:spLocks noGrp="1"/>
          </p:cNvSpPr>
          <p:nvPr>
            <p:ph type="ftr" sz="quarter" idx="3"/>
          </p:nvPr>
        </p:nvSpPr>
        <p:spPr/>
        <p:txBody>
          <a:bodyPr/>
          <a:lstStyle/>
          <a:p>
            <a:r>
              <a:rPr lang="en-US"/>
              <a:t>Lesson 7: Let’s Know Our Digital Footprints </a:t>
            </a:r>
            <a:endParaRPr lang="en-US" dirty="0"/>
          </a:p>
        </p:txBody>
      </p:sp>
    </p:spTree>
    <p:extLst>
      <p:ext uri="{BB962C8B-B14F-4D97-AF65-F5344CB8AC3E}">
        <p14:creationId xmlns:p14="http://schemas.microsoft.com/office/powerpoint/2010/main" val="2610960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0D036CE-D360-490C-93CA-3372CABF2482}"/>
              </a:ext>
            </a:extLst>
          </p:cNvPr>
          <p:cNvPicPr>
            <a:picLocks noChangeAspect="1"/>
          </p:cNvPicPr>
          <p:nvPr/>
        </p:nvPicPr>
        <p:blipFill rotWithShape="1">
          <a:blip r:embed="rId4"/>
          <a:srcRect t="5738" b="13853"/>
          <a:stretch/>
        </p:blipFill>
        <p:spPr>
          <a:xfrm>
            <a:off x="0" y="14565"/>
            <a:ext cx="12192000" cy="6535678"/>
          </a:xfrm>
          <a:prstGeom prst="rect">
            <a:avLst/>
          </a:prstGeom>
        </p:spPr>
      </p:pic>
      <p:sp>
        <p:nvSpPr>
          <p:cNvPr id="14" name="Title 1">
            <a:extLst>
              <a:ext uri="{FF2B5EF4-FFF2-40B4-BE49-F238E27FC236}">
                <a16:creationId xmlns:a16="http://schemas.microsoft.com/office/drawing/2014/main" id="{0B44B4D4-723B-495A-B098-801BA81B90E7}"/>
              </a:ext>
            </a:extLst>
          </p:cNvPr>
          <p:cNvSpPr txBox="1">
            <a:spLocks/>
          </p:cNvSpPr>
          <p:nvPr/>
        </p:nvSpPr>
        <p:spPr>
          <a:xfrm>
            <a:off x="705749" y="307757"/>
            <a:ext cx="10325108" cy="1259786"/>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00000"/>
              </a:lnSpc>
            </a:pPr>
            <a:r>
              <a:rPr lang="en-US" sz="3600" b="1" dirty="0">
                <a:solidFill>
                  <a:srgbClr val="0064E0"/>
                </a:solidFill>
                <a:ea typeface="Montserrat"/>
                <a:sym typeface="Montserrat"/>
              </a:rPr>
              <a:t>Let’s watch this video on digital footprints to know more about sharing information online!</a:t>
            </a:r>
            <a:endParaRPr lang="en-IN" sz="3600" b="1" dirty="0">
              <a:solidFill>
                <a:srgbClr val="0064E0"/>
              </a:solidFill>
              <a:ea typeface="Montserrat"/>
              <a:sym typeface="Montserrat"/>
            </a:endParaRPr>
          </a:p>
        </p:txBody>
      </p:sp>
      <p:sp>
        <p:nvSpPr>
          <p:cNvPr id="16" name="Rectangle 15">
            <a:extLst>
              <a:ext uri="{FF2B5EF4-FFF2-40B4-BE49-F238E27FC236}">
                <a16:creationId xmlns:a16="http://schemas.microsoft.com/office/drawing/2014/main" id="{D20D05D1-3C7F-4749-85FC-70975AFEF42F}"/>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a:t>Level 1 | Digital Citizenship</a:t>
            </a:r>
          </a:p>
        </p:txBody>
      </p:sp>
      <p:sp>
        <p:nvSpPr>
          <p:cNvPr id="20" name="Rectangle 19">
            <a:extLst>
              <a:ext uri="{FF2B5EF4-FFF2-40B4-BE49-F238E27FC236}">
                <a16:creationId xmlns:a16="http://schemas.microsoft.com/office/drawing/2014/main" id="{C0584B4B-EB05-4DF6-B4C7-2FC335EB1732}"/>
              </a:ext>
            </a:extLst>
          </p:cNvPr>
          <p:cNvSpPr/>
          <p:nvPr/>
        </p:nvSpPr>
        <p:spPr>
          <a:xfrm>
            <a:off x="839788" y="1490933"/>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3C90E21-865B-4520-B205-898BA7B449E0}"/>
              </a:ext>
            </a:extLst>
          </p:cNvPr>
          <p:cNvSpPr/>
          <p:nvPr/>
        </p:nvSpPr>
        <p:spPr>
          <a:xfrm>
            <a:off x="3242654" y="1953903"/>
            <a:ext cx="5739113" cy="355076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1">
            <a:extLst>
              <a:ext uri="{FF2B5EF4-FFF2-40B4-BE49-F238E27FC236}">
                <a16:creationId xmlns:a16="http://schemas.microsoft.com/office/drawing/2014/main" id="{A497AA9E-49C5-473A-936A-5F6E4A319C80}"/>
              </a:ext>
            </a:extLst>
          </p:cNvPr>
          <p:cNvSpPr>
            <a:spLocks noGrp="1"/>
          </p:cNvSpPr>
          <p:nvPr>
            <p:ph type="sldNum" sz="quarter" idx="4"/>
          </p:nvPr>
        </p:nvSpPr>
        <p:spPr/>
        <p:txBody>
          <a:bodyPr/>
          <a:lstStyle/>
          <a:p>
            <a:fld id="{DF4F9C9C-BF1B-1D48-A1E3-EB2A40351E54}" type="slidenum">
              <a:rPr lang="en-US" smtClean="0"/>
              <a:pPr/>
              <a:t>6</a:t>
            </a:fld>
            <a:endParaRPr lang="en-US" dirty="0"/>
          </a:p>
        </p:txBody>
      </p:sp>
      <p:pic>
        <p:nvPicPr>
          <p:cNvPr id="3" name="Online Media 2" title="Digital Footprints">
            <a:hlinkClick r:id="" action="ppaction://media"/>
            <a:extLst>
              <a:ext uri="{FF2B5EF4-FFF2-40B4-BE49-F238E27FC236}">
                <a16:creationId xmlns:a16="http://schemas.microsoft.com/office/drawing/2014/main" id="{9D35AA31-B2DB-42BD-B9E8-3887629F64B2}"/>
              </a:ext>
            </a:extLst>
          </p:cNvPr>
          <p:cNvPicPr>
            <a:picLocks noRot="1" noChangeAspect="1"/>
          </p:cNvPicPr>
          <p:nvPr>
            <a:videoFile r:link="rId1"/>
          </p:nvPr>
        </p:nvPicPr>
        <p:blipFill>
          <a:blip r:embed="rId5"/>
          <a:stretch>
            <a:fillRect/>
          </a:stretch>
        </p:blipFill>
        <p:spPr>
          <a:xfrm>
            <a:off x="3242654" y="2107985"/>
            <a:ext cx="5739114" cy="3242599"/>
          </a:xfrm>
          <a:prstGeom prst="rect">
            <a:avLst/>
          </a:prstGeom>
        </p:spPr>
      </p:pic>
      <p:sp>
        <p:nvSpPr>
          <p:cNvPr id="5" name="Footer Placeholder 4">
            <a:extLst>
              <a:ext uri="{FF2B5EF4-FFF2-40B4-BE49-F238E27FC236}">
                <a16:creationId xmlns:a16="http://schemas.microsoft.com/office/drawing/2014/main" id="{D6A5FA77-C2F7-44CE-B5B4-B8FB8FBF4AEE}"/>
              </a:ext>
            </a:extLst>
          </p:cNvPr>
          <p:cNvSpPr>
            <a:spLocks noGrp="1"/>
          </p:cNvSpPr>
          <p:nvPr>
            <p:ph type="ftr" sz="quarter" idx="3"/>
          </p:nvPr>
        </p:nvSpPr>
        <p:spPr/>
        <p:txBody>
          <a:bodyPr/>
          <a:lstStyle/>
          <a:p>
            <a:r>
              <a:rPr lang="en-US"/>
              <a:t>Lesson 7: Let’s Know Our Digital Footprints </a:t>
            </a:r>
            <a:endParaRPr lang="en-US" dirty="0"/>
          </a:p>
        </p:txBody>
      </p:sp>
    </p:spTree>
    <p:extLst>
      <p:ext uri="{BB962C8B-B14F-4D97-AF65-F5344CB8AC3E}">
        <p14:creationId xmlns:p14="http://schemas.microsoft.com/office/powerpoint/2010/main" val="125629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395D5A-544D-E644-87B3-A5AF8A53F193}"/>
              </a:ext>
            </a:extLst>
          </p:cNvPr>
          <p:cNvSpPr txBox="1">
            <a:spLocks/>
          </p:cNvSpPr>
          <p:nvPr/>
        </p:nvSpPr>
        <p:spPr>
          <a:xfrm>
            <a:off x="705749" y="307757"/>
            <a:ext cx="10515600" cy="702546"/>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IN" sz="3600" b="1" dirty="0">
                <a:solidFill>
                  <a:srgbClr val="0064E0"/>
                </a:solidFill>
              </a:rPr>
              <a:t>The Case of Anna</a:t>
            </a:r>
          </a:p>
        </p:txBody>
      </p:sp>
      <p:pic>
        <p:nvPicPr>
          <p:cNvPr id="11" name="Picture 10">
            <a:extLst>
              <a:ext uri="{FF2B5EF4-FFF2-40B4-BE49-F238E27FC236}">
                <a16:creationId xmlns:a16="http://schemas.microsoft.com/office/drawing/2014/main" id="{285CF4EA-B7B4-DA42-B927-A891C0BD1343}"/>
              </a:ext>
            </a:extLst>
          </p:cNvPr>
          <p:cNvPicPr>
            <a:picLocks noChangeAspect="1"/>
          </p:cNvPicPr>
          <p:nvPr/>
        </p:nvPicPr>
        <p:blipFill>
          <a:blip r:embed="rId2"/>
          <a:srcRect/>
          <a:stretch/>
        </p:blipFill>
        <p:spPr>
          <a:xfrm>
            <a:off x="1767592" y="1809634"/>
            <a:ext cx="4326678" cy="4454650"/>
          </a:xfrm>
          <a:prstGeom prst="rect">
            <a:avLst/>
          </a:prstGeom>
        </p:spPr>
      </p:pic>
      <p:sp>
        <p:nvSpPr>
          <p:cNvPr id="13" name="Oval 12">
            <a:extLst>
              <a:ext uri="{FF2B5EF4-FFF2-40B4-BE49-F238E27FC236}">
                <a16:creationId xmlns:a16="http://schemas.microsoft.com/office/drawing/2014/main" id="{6F5EB11E-6787-1948-9D8E-6469B644D76C}"/>
              </a:ext>
            </a:extLst>
          </p:cNvPr>
          <p:cNvSpPr/>
          <p:nvPr/>
        </p:nvSpPr>
        <p:spPr>
          <a:xfrm>
            <a:off x="455149" y="5046134"/>
            <a:ext cx="1218151" cy="1218151"/>
          </a:xfrm>
          <a:prstGeom prst="ellipse">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20B3AD0-CFB0-4C9E-8544-93A0EEF0F895}"/>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a:t>Level 1 | Digital Citizenship</a:t>
            </a:r>
          </a:p>
        </p:txBody>
      </p:sp>
      <p:sp>
        <p:nvSpPr>
          <p:cNvPr id="15" name="Rectangle 14">
            <a:extLst>
              <a:ext uri="{FF2B5EF4-FFF2-40B4-BE49-F238E27FC236}">
                <a16:creationId xmlns:a16="http://schemas.microsoft.com/office/drawing/2014/main" id="{B7354F40-A04D-4C8F-80A1-F99E69DF1B06}"/>
              </a:ext>
            </a:extLst>
          </p:cNvPr>
          <p:cNvSpPr/>
          <p:nvPr/>
        </p:nvSpPr>
        <p:spPr>
          <a:xfrm>
            <a:off x="6430780" y="1809633"/>
            <a:ext cx="5051686" cy="4454652"/>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1" name="Rectangle 20">
            <a:extLst>
              <a:ext uri="{FF2B5EF4-FFF2-40B4-BE49-F238E27FC236}">
                <a16:creationId xmlns:a16="http://schemas.microsoft.com/office/drawing/2014/main" id="{4F518568-F775-477A-9EA3-58C98D4E081C}"/>
              </a:ext>
            </a:extLst>
          </p:cNvPr>
          <p:cNvSpPr/>
          <p:nvPr/>
        </p:nvSpPr>
        <p:spPr>
          <a:xfrm>
            <a:off x="6547447" y="1990245"/>
            <a:ext cx="4935019" cy="4093428"/>
          </a:xfrm>
          <a:prstGeom prst="rect">
            <a:avLst/>
          </a:prstGeom>
        </p:spPr>
        <p:txBody>
          <a:bodyPr wrap="square">
            <a:spAutoFit/>
          </a:bodyPr>
          <a:lstStyle/>
          <a:p>
            <a:r>
              <a:rPr lang="en-US" sz="2000" i="1" dirty="0">
                <a:solidFill>
                  <a:srgbClr val="000000"/>
                </a:solidFill>
                <a:latin typeface="Arial" panose="020B0604020202020204" pitchFamily="34" charset="0"/>
                <a:ea typeface="Times New Roman" panose="02020603050405020304" pitchFamily="18" charset="0"/>
                <a:cs typeface="Arial" panose="020B0604020202020204" pitchFamily="34" charset="0"/>
              </a:rPr>
              <a:t>Anna goes to the mall with a friend, and they snap a photo of themselves in the mall.  </a:t>
            </a:r>
          </a:p>
          <a:p>
            <a:endParaRPr lang="en-US" sz="2000" i="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US" sz="2000" i="1" dirty="0">
                <a:solidFill>
                  <a:srgbClr val="000000"/>
                </a:solidFill>
                <a:latin typeface="Arial" panose="020B0604020202020204" pitchFamily="34" charset="0"/>
                <a:ea typeface="Times New Roman" panose="02020603050405020304" pitchFamily="18" charset="0"/>
                <a:cs typeface="Arial" panose="020B0604020202020204" pitchFamily="34" charset="0"/>
              </a:rPr>
              <a:t>Later, the girls go to the movies and afterward, Anna makes a comment on social media, “I just saw the new Spiderman movie and it was amazing!”  </a:t>
            </a:r>
          </a:p>
          <a:p>
            <a:endParaRPr lang="en-US" sz="2000" i="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US" sz="2000" i="1" dirty="0">
                <a:solidFill>
                  <a:srgbClr val="000000"/>
                </a:solidFill>
                <a:latin typeface="Arial" panose="020B0604020202020204" pitchFamily="34" charset="0"/>
                <a:ea typeface="Times New Roman" panose="02020603050405020304" pitchFamily="18" charset="0"/>
                <a:cs typeface="Arial" panose="020B0604020202020204" pitchFamily="34" charset="0"/>
              </a:rPr>
              <a:t>That night, Anna posts a photo of the new loaded pizza from House of Pizza with the caption, “celebrating my cousin’s birthday!” </a:t>
            </a:r>
          </a:p>
        </p:txBody>
      </p:sp>
      <p:sp>
        <p:nvSpPr>
          <p:cNvPr id="5" name="Slide Number Placeholder 4">
            <a:extLst>
              <a:ext uri="{FF2B5EF4-FFF2-40B4-BE49-F238E27FC236}">
                <a16:creationId xmlns:a16="http://schemas.microsoft.com/office/drawing/2014/main" id="{FD4C730A-36FA-4770-BD4D-A414F8978F54}"/>
              </a:ext>
            </a:extLst>
          </p:cNvPr>
          <p:cNvSpPr>
            <a:spLocks noGrp="1"/>
          </p:cNvSpPr>
          <p:nvPr>
            <p:ph type="sldNum" sz="quarter" idx="4"/>
          </p:nvPr>
        </p:nvSpPr>
        <p:spPr/>
        <p:txBody>
          <a:bodyPr/>
          <a:lstStyle/>
          <a:p>
            <a:fld id="{DF4F9C9C-BF1B-1D48-A1E3-EB2A40351E54}" type="slidenum">
              <a:rPr lang="en-US" smtClean="0"/>
              <a:pPr/>
              <a:t>7</a:t>
            </a:fld>
            <a:endParaRPr lang="en-US" dirty="0"/>
          </a:p>
        </p:txBody>
      </p:sp>
      <p:sp>
        <p:nvSpPr>
          <p:cNvPr id="2" name="Footer Placeholder 1">
            <a:extLst>
              <a:ext uri="{FF2B5EF4-FFF2-40B4-BE49-F238E27FC236}">
                <a16:creationId xmlns:a16="http://schemas.microsoft.com/office/drawing/2014/main" id="{57418DE4-69E3-4480-83C3-EC1C732A8FDF}"/>
              </a:ext>
            </a:extLst>
          </p:cNvPr>
          <p:cNvSpPr>
            <a:spLocks noGrp="1"/>
          </p:cNvSpPr>
          <p:nvPr>
            <p:ph type="ftr" sz="quarter" idx="3"/>
          </p:nvPr>
        </p:nvSpPr>
        <p:spPr/>
        <p:txBody>
          <a:bodyPr/>
          <a:lstStyle/>
          <a:p>
            <a:r>
              <a:rPr lang="en-US"/>
              <a:t>Lesson 7: Let’s Know Our Digital Footprints </a:t>
            </a:r>
            <a:endParaRPr lang="en-US" dirty="0"/>
          </a:p>
        </p:txBody>
      </p:sp>
    </p:spTree>
    <p:extLst>
      <p:ext uri="{BB962C8B-B14F-4D97-AF65-F5344CB8AC3E}">
        <p14:creationId xmlns:p14="http://schemas.microsoft.com/office/powerpoint/2010/main" val="992316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9589CE-6869-4D9C-8269-9FA215213C59}"/>
              </a:ext>
            </a:extLst>
          </p:cNvPr>
          <p:cNvSpPr/>
          <p:nvPr/>
        </p:nvSpPr>
        <p:spPr>
          <a:xfrm>
            <a:off x="1" y="-4850"/>
            <a:ext cx="6477002" cy="6465611"/>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50" y="307757"/>
            <a:ext cx="5390250" cy="108952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00000"/>
              </a:lnSpc>
            </a:pPr>
            <a:r>
              <a:rPr lang="en-US" sz="3600" b="1" dirty="0">
                <a:solidFill>
                  <a:schemeClr val="bg1"/>
                </a:solidFill>
                <a:ea typeface="Montserrat"/>
                <a:sym typeface="Montserrat"/>
              </a:rPr>
              <a:t>What are the consequences of Anna’s actions?</a:t>
            </a:r>
          </a:p>
        </p:txBody>
      </p:sp>
      <p:sp>
        <p:nvSpPr>
          <p:cNvPr id="10" name="Rectangle 9">
            <a:extLst>
              <a:ext uri="{FF2B5EF4-FFF2-40B4-BE49-F238E27FC236}">
                <a16:creationId xmlns:a16="http://schemas.microsoft.com/office/drawing/2014/main" id="{5392F81B-0A4C-4050-A7C2-85F74B7870C0}"/>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a:t>Level 1 | Digital Citizenship</a:t>
            </a:r>
          </a:p>
        </p:txBody>
      </p:sp>
      <p:sp>
        <p:nvSpPr>
          <p:cNvPr id="11" name="Rectangle 10">
            <a:extLst>
              <a:ext uri="{FF2B5EF4-FFF2-40B4-BE49-F238E27FC236}">
                <a16:creationId xmlns:a16="http://schemas.microsoft.com/office/drawing/2014/main" id="{57F11462-0C91-4D2E-B078-97D710116E72}"/>
              </a:ext>
            </a:extLst>
          </p:cNvPr>
          <p:cNvSpPr/>
          <p:nvPr/>
        </p:nvSpPr>
        <p:spPr>
          <a:xfrm>
            <a:off x="705750" y="2494646"/>
            <a:ext cx="4805668" cy="2113335"/>
          </a:xfrm>
          <a:prstGeom prst="rect">
            <a:avLst/>
          </a:prstGeom>
        </p:spPr>
        <p:txBody>
          <a:bodyPr wrap="square">
            <a:spAutoFit/>
          </a:bodyPr>
          <a:lstStyle/>
          <a:p>
            <a:pPr marL="412747" indent="-285750" defTabSz="1219170">
              <a:lnSpc>
                <a:spcPct val="115000"/>
              </a:lnSpc>
              <a:spcBef>
                <a:spcPts val="600"/>
              </a:spcBef>
              <a:spcAft>
                <a:spcPts val="600"/>
              </a:spcAft>
              <a:buSzPct val="100000"/>
              <a:buFont typeface="Arial" panose="020B0604020202020204" pitchFamily="34" charset="0"/>
              <a:buChar char="•"/>
            </a:pPr>
            <a:r>
              <a:rPr lang="en-US" sz="1400" kern="0" dirty="0">
                <a:solidFill>
                  <a:schemeClr val="bg1"/>
                </a:solidFill>
                <a:latin typeface="Arial" panose="020B0604020202020204" pitchFamily="34" charset="0"/>
                <a:cs typeface="Arial" panose="020B0604020202020204" pitchFamily="34" charset="0"/>
                <a:sym typeface="Montserrat"/>
              </a:rPr>
              <a:t>How much information has Anna shared in just one day? </a:t>
            </a:r>
          </a:p>
          <a:p>
            <a:pPr marL="412747" indent="-285750" defTabSz="1219170">
              <a:lnSpc>
                <a:spcPct val="115000"/>
              </a:lnSpc>
              <a:spcBef>
                <a:spcPts val="600"/>
              </a:spcBef>
              <a:spcAft>
                <a:spcPts val="600"/>
              </a:spcAft>
              <a:buSzPct val="100000"/>
              <a:buFont typeface="Arial" panose="020B0604020202020204" pitchFamily="34" charset="0"/>
              <a:buChar char="•"/>
            </a:pPr>
            <a:r>
              <a:rPr lang="en-US" sz="1400" kern="0" dirty="0">
                <a:solidFill>
                  <a:schemeClr val="bg1"/>
                </a:solidFill>
                <a:latin typeface="Arial" panose="020B0604020202020204" pitchFamily="34" charset="0"/>
                <a:cs typeface="Arial" panose="020B0604020202020204" pitchFamily="34" charset="0"/>
                <a:sym typeface="Montserrat"/>
              </a:rPr>
              <a:t>Do you think Anna was aware of the amount of information she shared? </a:t>
            </a:r>
          </a:p>
          <a:p>
            <a:pPr marL="412747" indent="-285750" defTabSz="1219170">
              <a:lnSpc>
                <a:spcPct val="115000"/>
              </a:lnSpc>
              <a:spcBef>
                <a:spcPts val="600"/>
              </a:spcBef>
              <a:spcAft>
                <a:spcPts val="600"/>
              </a:spcAft>
              <a:buSzPct val="100000"/>
              <a:buFont typeface="Arial" panose="020B0604020202020204" pitchFamily="34" charset="0"/>
              <a:buChar char="•"/>
            </a:pPr>
            <a:r>
              <a:rPr lang="en-US" sz="1400" kern="0" dirty="0">
                <a:solidFill>
                  <a:schemeClr val="bg1"/>
                </a:solidFill>
                <a:latin typeface="Arial" panose="020B0604020202020204" pitchFamily="34" charset="0"/>
                <a:cs typeface="Arial" panose="020B0604020202020204" pitchFamily="34" charset="0"/>
                <a:sym typeface="Montserrat"/>
              </a:rPr>
              <a:t>Knowing all about a digital footprint, share examples of personal information that you should never share on social media or in any other online public forum.</a:t>
            </a:r>
          </a:p>
        </p:txBody>
      </p:sp>
      <p:sp>
        <p:nvSpPr>
          <p:cNvPr id="13" name="Rectangle 12">
            <a:extLst>
              <a:ext uri="{FF2B5EF4-FFF2-40B4-BE49-F238E27FC236}">
                <a16:creationId xmlns:a16="http://schemas.microsoft.com/office/drawing/2014/main" id="{22554DA2-1350-46B1-A07B-560C6EF05FE6}"/>
              </a:ext>
            </a:extLst>
          </p:cNvPr>
          <p:cNvSpPr/>
          <p:nvPr/>
        </p:nvSpPr>
        <p:spPr>
          <a:xfrm>
            <a:off x="839788" y="2209761"/>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A2BF3EB-DB70-445B-9108-F58D4DA507D0}"/>
              </a:ext>
            </a:extLst>
          </p:cNvPr>
          <p:cNvSpPr>
            <a:spLocks noGrp="1"/>
          </p:cNvSpPr>
          <p:nvPr>
            <p:ph type="sldNum" sz="quarter" idx="4"/>
          </p:nvPr>
        </p:nvSpPr>
        <p:spPr/>
        <p:txBody>
          <a:bodyPr/>
          <a:lstStyle/>
          <a:p>
            <a:fld id="{DF4F9C9C-BF1B-1D48-A1E3-EB2A40351E54}" type="slidenum">
              <a:rPr lang="en-US" smtClean="0"/>
              <a:pPr/>
              <a:t>8</a:t>
            </a:fld>
            <a:endParaRPr lang="en-US" dirty="0"/>
          </a:p>
        </p:txBody>
      </p:sp>
      <p:sp>
        <p:nvSpPr>
          <p:cNvPr id="5" name="Footer Placeholder 4">
            <a:extLst>
              <a:ext uri="{FF2B5EF4-FFF2-40B4-BE49-F238E27FC236}">
                <a16:creationId xmlns:a16="http://schemas.microsoft.com/office/drawing/2014/main" id="{352CA276-B6A3-49CA-A6DE-44677A926573}"/>
              </a:ext>
            </a:extLst>
          </p:cNvPr>
          <p:cNvSpPr>
            <a:spLocks noGrp="1"/>
          </p:cNvSpPr>
          <p:nvPr>
            <p:ph type="ftr" sz="quarter" idx="3"/>
          </p:nvPr>
        </p:nvSpPr>
        <p:spPr/>
        <p:txBody>
          <a:bodyPr/>
          <a:lstStyle/>
          <a:p>
            <a:r>
              <a:rPr lang="en-US"/>
              <a:t>Lesson 7: Let’s Know Our Digital Footprints </a:t>
            </a:r>
            <a:endParaRPr lang="en-US" dirty="0"/>
          </a:p>
        </p:txBody>
      </p:sp>
      <p:sp>
        <p:nvSpPr>
          <p:cNvPr id="14" name="Rectangle: Rounded Corners 13">
            <a:extLst>
              <a:ext uri="{FF2B5EF4-FFF2-40B4-BE49-F238E27FC236}">
                <a16:creationId xmlns:a16="http://schemas.microsoft.com/office/drawing/2014/main" id="{E04DC369-E189-47B2-AF83-D91CE6A14E06}"/>
              </a:ext>
            </a:extLst>
          </p:cNvPr>
          <p:cNvSpPr/>
          <p:nvPr/>
        </p:nvSpPr>
        <p:spPr>
          <a:xfrm>
            <a:off x="7030387" y="1608096"/>
            <a:ext cx="4455863" cy="1124262"/>
          </a:xfrm>
          <a:prstGeom prst="roundRect">
            <a:avLst>
              <a:gd name="adj" fmla="val 13535"/>
            </a:avLst>
          </a:prstGeom>
          <a:solidFill>
            <a:schemeClr val="bg1"/>
          </a:solidFill>
          <a:ln w="28575">
            <a:solidFill>
              <a:srgbClr val="0064E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b="1" dirty="0">
                <a:solidFill>
                  <a:schemeClr val="tx1"/>
                </a:solidFill>
              </a:rPr>
              <a:t>TIP</a:t>
            </a:r>
            <a:endParaRPr lang="en-IN" sz="2800" b="1" dirty="0">
              <a:solidFill>
                <a:schemeClr val="tx1"/>
              </a:solidFill>
            </a:endParaRPr>
          </a:p>
        </p:txBody>
      </p:sp>
      <p:grpSp>
        <p:nvGrpSpPr>
          <p:cNvPr id="16" name="Group 15">
            <a:extLst>
              <a:ext uri="{FF2B5EF4-FFF2-40B4-BE49-F238E27FC236}">
                <a16:creationId xmlns:a16="http://schemas.microsoft.com/office/drawing/2014/main" id="{74F020DF-FF4C-420B-B710-0B8282E4BD0D}"/>
              </a:ext>
            </a:extLst>
          </p:cNvPr>
          <p:cNvGrpSpPr/>
          <p:nvPr/>
        </p:nvGrpSpPr>
        <p:grpSpPr>
          <a:xfrm>
            <a:off x="8580156" y="929933"/>
            <a:ext cx="1356324" cy="1356324"/>
            <a:chOff x="8580156" y="929933"/>
            <a:chExt cx="1356324" cy="1356324"/>
          </a:xfrm>
        </p:grpSpPr>
        <p:sp>
          <p:nvSpPr>
            <p:cNvPr id="15" name="Oval 14">
              <a:extLst>
                <a:ext uri="{FF2B5EF4-FFF2-40B4-BE49-F238E27FC236}">
                  <a16:creationId xmlns:a16="http://schemas.microsoft.com/office/drawing/2014/main" id="{C4596F81-B832-4FB1-AE1E-27192F78D8D9}"/>
                </a:ext>
              </a:extLst>
            </p:cNvPr>
            <p:cNvSpPr/>
            <p:nvPr/>
          </p:nvSpPr>
          <p:spPr>
            <a:xfrm>
              <a:off x="8580156" y="929933"/>
              <a:ext cx="1356324" cy="135632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502D88D8-AEF7-4F40-B1C6-4FB91B6F423D}"/>
                </a:ext>
              </a:extLst>
            </p:cNvPr>
            <p:cNvSpPr/>
            <p:nvPr/>
          </p:nvSpPr>
          <p:spPr>
            <a:xfrm>
              <a:off x="8696187" y="1045964"/>
              <a:ext cx="1124262" cy="1124262"/>
            </a:xfrm>
            <a:prstGeom prst="ellipse">
              <a:avLst/>
            </a:prstGeom>
            <a:solidFill>
              <a:srgbClr val="FFC00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2" name="Graphic 11">
              <a:extLst>
                <a:ext uri="{FF2B5EF4-FFF2-40B4-BE49-F238E27FC236}">
                  <a16:creationId xmlns:a16="http://schemas.microsoft.com/office/drawing/2014/main" id="{4691DF7F-3E84-4FA1-8DBE-832126A4D6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61494" y="1186857"/>
              <a:ext cx="793649" cy="842477"/>
            </a:xfrm>
            <a:prstGeom prst="rect">
              <a:avLst/>
            </a:prstGeom>
          </p:spPr>
        </p:pic>
      </p:grpSp>
      <p:sp>
        <p:nvSpPr>
          <p:cNvPr id="19" name="Rectangle: Rounded Corners 18">
            <a:extLst>
              <a:ext uri="{FF2B5EF4-FFF2-40B4-BE49-F238E27FC236}">
                <a16:creationId xmlns:a16="http://schemas.microsoft.com/office/drawing/2014/main" id="{C02DE087-06B0-42F4-9A20-F5FEDC8B71D3}"/>
              </a:ext>
            </a:extLst>
          </p:cNvPr>
          <p:cNvSpPr/>
          <p:nvPr/>
        </p:nvSpPr>
        <p:spPr>
          <a:xfrm>
            <a:off x="7030387" y="2812782"/>
            <a:ext cx="4455863" cy="1124262"/>
          </a:xfrm>
          <a:prstGeom prst="roundRect">
            <a:avLst>
              <a:gd name="adj" fmla="val 13535"/>
            </a:avLst>
          </a:prstGeom>
          <a:solidFill>
            <a:schemeClr val="bg1"/>
          </a:solidFill>
          <a:ln w="28575">
            <a:solidFill>
              <a:srgbClr val="006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Before you post anything online, think about the </a:t>
            </a:r>
            <a:r>
              <a:rPr lang="en-US" b="1" dirty="0">
                <a:solidFill>
                  <a:srgbClr val="0064E0"/>
                </a:solidFill>
              </a:rPr>
              <a:t>“Grandmother test.”</a:t>
            </a:r>
            <a:r>
              <a:rPr lang="en-US" dirty="0">
                <a:solidFill>
                  <a:schemeClr val="tx1"/>
                </a:solidFill>
              </a:rPr>
              <a:t> </a:t>
            </a:r>
          </a:p>
        </p:txBody>
      </p:sp>
      <p:sp>
        <p:nvSpPr>
          <p:cNvPr id="20" name="Rectangle: Rounded Corners 19">
            <a:extLst>
              <a:ext uri="{FF2B5EF4-FFF2-40B4-BE49-F238E27FC236}">
                <a16:creationId xmlns:a16="http://schemas.microsoft.com/office/drawing/2014/main" id="{87ECD743-0175-4030-B961-E442E6D8F24C}"/>
              </a:ext>
            </a:extLst>
          </p:cNvPr>
          <p:cNvSpPr/>
          <p:nvPr/>
        </p:nvSpPr>
        <p:spPr>
          <a:xfrm>
            <a:off x="7030387" y="4017467"/>
            <a:ext cx="4455863" cy="1346957"/>
          </a:xfrm>
          <a:prstGeom prst="roundRect">
            <a:avLst>
              <a:gd name="adj" fmla="val 13535"/>
            </a:avLst>
          </a:prstGeom>
          <a:solidFill>
            <a:schemeClr val="bg1"/>
          </a:solidFill>
          <a:ln w="28575">
            <a:solidFill>
              <a:srgbClr val="006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4E0"/>
                </a:solidFill>
              </a:rPr>
              <a:t>“Grandmother Test”</a:t>
            </a:r>
            <a:r>
              <a:rPr lang="en-US" dirty="0">
                <a:solidFill>
                  <a:schemeClr val="tx1"/>
                </a:solidFill>
              </a:rPr>
              <a:t> - Any post that could upset your grandmother (or a future employer) would count as inappropriate for a public forum.</a:t>
            </a:r>
          </a:p>
        </p:txBody>
      </p:sp>
    </p:spTree>
    <p:extLst>
      <p:ext uri="{BB962C8B-B14F-4D97-AF65-F5344CB8AC3E}">
        <p14:creationId xmlns:p14="http://schemas.microsoft.com/office/powerpoint/2010/main" val="3329088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8AAC86-308B-4D48-A0EC-857E3E07C937}"/>
              </a:ext>
            </a:extLst>
          </p:cNvPr>
          <p:cNvPicPr>
            <a:picLocks noChangeAspect="1"/>
          </p:cNvPicPr>
          <p:nvPr/>
        </p:nvPicPr>
        <p:blipFill>
          <a:blip r:embed="rId2"/>
          <a:srcRect/>
          <a:stretch/>
        </p:blipFill>
        <p:spPr>
          <a:xfrm>
            <a:off x="0" y="-7328"/>
            <a:ext cx="12191999" cy="6567856"/>
          </a:xfrm>
          <a:prstGeom prst="rect">
            <a:avLst/>
          </a:prstGeom>
        </p:spPr>
      </p:pic>
      <p:sp>
        <p:nvSpPr>
          <p:cNvPr id="3" name="Title 1">
            <a:extLst>
              <a:ext uri="{FF2B5EF4-FFF2-40B4-BE49-F238E27FC236}">
                <a16:creationId xmlns:a16="http://schemas.microsoft.com/office/drawing/2014/main" id="{98395D5A-544D-E644-87B3-A5AF8A53F193}"/>
              </a:ext>
            </a:extLst>
          </p:cNvPr>
          <p:cNvSpPr txBox="1">
            <a:spLocks/>
          </p:cNvSpPr>
          <p:nvPr/>
        </p:nvSpPr>
        <p:spPr>
          <a:xfrm>
            <a:off x="705749" y="307757"/>
            <a:ext cx="10515600" cy="702546"/>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rPr>
              <a:t>Types of Digital Footprints</a:t>
            </a:r>
          </a:p>
        </p:txBody>
      </p:sp>
      <p:sp>
        <p:nvSpPr>
          <p:cNvPr id="13" name="Oval 12">
            <a:extLst>
              <a:ext uri="{FF2B5EF4-FFF2-40B4-BE49-F238E27FC236}">
                <a16:creationId xmlns:a16="http://schemas.microsoft.com/office/drawing/2014/main" id="{6F5EB11E-6787-1948-9D8E-6469B644D76C}"/>
              </a:ext>
            </a:extLst>
          </p:cNvPr>
          <p:cNvSpPr/>
          <p:nvPr/>
        </p:nvSpPr>
        <p:spPr>
          <a:xfrm>
            <a:off x="10717695" y="5086659"/>
            <a:ext cx="1177626" cy="1177626"/>
          </a:xfrm>
          <a:prstGeom prst="ellipse">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20B3AD0-CFB0-4C9E-8544-93A0EEF0F895}"/>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a:t>Level 1 | Digital Citizenship</a:t>
            </a:r>
          </a:p>
        </p:txBody>
      </p:sp>
      <p:sp>
        <p:nvSpPr>
          <p:cNvPr id="21" name="Rectangle 20">
            <a:extLst>
              <a:ext uri="{FF2B5EF4-FFF2-40B4-BE49-F238E27FC236}">
                <a16:creationId xmlns:a16="http://schemas.microsoft.com/office/drawing/2014/main" id="{4F518568-F775-477A-9EA3-58C98D4E081C}"/>
              </a:ext>
            </a:extLst>
          </p:cNvPr>
          <p:cNvSpPr/>
          <p:nvPr/>
        </p:nvSpPr>
        <p:spPr>
          <a:xfrm>
            <a:off x="781050" y="1086816"/>
            <a:ext cx="7600950" cy="461665"/>
          </a:xfrm>
          <a:prstGeom prst="rect">
            <a:avLst/>
          </a:prstGeom>
        </p:spPr>
        <p:txBody>
          <a:bodyPr wrap="square">
            <a:spAutoFit/>
          </a:bodyPr>
          <a:lstStyle/>
          <a:p>
            <a:r>
              <a:rPr lang="en-US" sz="2300" b="1" dirty="0">
                <a:solidFill>
                  <a:srgbClr val="000000"/>
                </a:solidFill>
                <a:latin typeface="Arial" panose="020B0604020202020204" pitchFamily="34" charset="0"/>
                <a:ea typeface="Times New Roman" panose="02020603050405020304" pitchFamily="18" charset="0"/>
                <a:cs typeface="Arial" panose="020B0604020202020204" pitchFamily="34" charset="0"/>
              </a:rPr>
              <a:t>Active and Passive</a:t>
            </a:r>
            <a:r>
              <a:rPr lang="en-US" sz="2300" dirty="0">
                <a:solidFill>
                  <a:srgbClr val="000000"/>
                </a:solidFill>
                <a:latin typeface="Arial" panose="020B0604020202020204" pitchFamily="34" charset="0"/>
                <a:ea typeface="Times New Roman" panose="02020603050405020304" pitchFamily="18" charset="0"/>
                <a:cs typeface="Arial" panose="020B0604020202020204" pitchFamily="34" charset="0"/>
              </a:rPr>
              <a:t> are two kinds of digital footprints</a:t>
            </a:r>
          </a:p>
        </p:txBody>
      </p:sp>
      <p:sp>
        <p:nvSpPr>
          <p:cNvPr id="5" name="Slide Number Placeholder 4">
            <a:extLst>
              <a:ext uri="{FF2B5EF4-FFF2-40B4-BE49-F238E27FC236}">
                <a16:creationId xmlns:a16="http://schemas.microsoft.com/office/drawing/2014/main" id="{FD4C730A-36FA-4770-BD4D-A414F8978F54}"/>
              </a:ext>
            </a:extLst>
          </p:cNvPr>
          <p:cNvSpPr>
            <a:spLocks noGrp="1"/>
          </p:cNvSpPr>
          <p:nvPr>
            <p:ph type="sldNum" sz="quarter" idx="4"/>
          </p:nvPr>
        </p:nvSpPr>
        <p:spPr/>
        <p:txBody>
          <a:bodyPr/>
          <a:lstStyle/>
          <a:p>
            <a:fld id="{DF4F9C9C-BF1B-1D48-A1E3-EB2A40351E54}" type="slidenum">
              <a:rPr lang="en-US" smtClean="0"/>
              <a:pPr/>
              <a:t>9</a:t>
            </a:fld>
            <a:endParaRPr lang="en-US" dirty="0"/>
          </a:p>
        </p:txBody>
      </p:sp>
      <p:sp>
        <p:nvSpPr>
          <p:cNvPr id="2" name="Footer Placeholder 1">
            <a:extLst>
              <a:ext uri="{FF2B5EF4-FFF2-40B4-BE49-F238E27FC236}">
                <a16:creationId xmlns:a16="http://schemas.microsoft.com/office/drawing/2014/main" id="{57418DE4-69E3-4480-83C3-EC1C732A8FDF}"/>
              </a:ext>
            </a:extLst>
          </p:cNvPr>
          <p:cNvSpPr>
            <a:spLocks noGrp="1"/>
          </p:cNvSpPr>
          <p:nvPr>
            <p:ph type="ftr" sz="quarter" idx="3"/>
          </p:nvPr>
        </p:nvSpPr>
        <p:spPr/>
        <p:txBody>
          <a:bodyPr/>
          <a:lstStyle/>
          <a:p>
            <a:r>
              <a:rPr lang="en-US"/>
              <a:t>Lesson 7: Let’s Know Our Digital Footprints </a:t>
            </a:r>
            <a:endParaRPr lang="en-US" dirty="0"/>
          </a:p>
        </p:txBody>
      </p:sp>
      <p:sp>
        <p:nvSpPr>
          <p:cNvPr id="16" name="Rectangle 15">
            <a:extLst>
              <a:ext uri="{FF2B5EF4-FFF2-40B4-BE49-F238E27FC236}">
                <a16:creationId xmlns:a16="http://schemas.microsoft.com/office/drawing/2014/main" id="{96FFC767-1F75-468B-B42E-29C2C18E290D}"/>
              </a:ext>
            </a:extLst>
          </p:cNvPr>
          <p:cNvSpPr/>
          <p:nvPr/>
        </p:nvSpPr>
        <p:spPr>
          <a:xfrm>
            <a:off x="839788" y="894041"/>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2765FD9-F7BA-4060-998C-FBAEF54A5F9F}"/>
              </a:ext>
            </a:extLst>
          </p:cNvPr>
          <p:cNvSpPr/>
          <p:nvPr/>
        </p:nvSpPr>
        <p:spPr>
          <a:xfrm>
            <a:off x="839788" y="2916449"/>
            <a:ext cx="5793842" cy="3256985"/>
          </a:xfrm>
          <a:prstGeom prst="rect">
            <a:avLst/>
          </a:prstGeom>
          <a:solidFill>
            <a:schemeClr val="accent4"/>
          </a:solidFill>
          <a:ln w="28575">
            <a:solidFill>
              <a:schemeClr val="bg1"/>
            </a:solidFill>
          </a:ln>
          <a:effectLst>
            <a:outerShdw blurRad="50800" dist="38100" dir="2700000" algn="tl" rotWithShape="0">
              <a:prstClr val="black">
                <a:alpha val="40000"/>
              </a:prstClr>
            </a:outerShdw>
          </a:effectLst>
        </p:spPr>
        <p:txBody>
          <a:bodyPr wrap="square" lIns="108000" rIns="216000">
            <a:noAutofit/>
          </a:bodyPr>
          <a:lstStyle/>
          <a:p>
            <a:pPr marL="285750" indent="-285750">
              <a:spcBef>
                <a:spcPts val="600"/>
              </a:spcBef>
              <a:spcAft>
                <a:spcPts val="600"/>
              </a:spcAft>
              <a:buFont typeface="Arial" panose="020B0604020202020204" pitchFamily="34" charset="0"/>
              <a:buChar char="•"/>
            </a:pP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Data that is left behind whenever the internet is used while being unaware is called a passive digital footprint.</a:t>
            </a:r>
          </a:p>
          <a:p>
            <a:pPr marL="628650" indent="-285750">
              <a:spcBef>
                <a:spcPts val="600"/>
              </a:spcBef>
              <a:spcAft>
                <a:spcPts val="600"/>
              </a:spcAft>
              <a:buFont typeface="Arial" panose="020B0604020202020204" pitchFamily="34" charset="0"/>
              <a:buChar char="•"/>
            </a:pP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A few examples include your IP address, location, browser history, etc.</a:t>
            </a:r>
          </a:p>
          <a:p>
            <a:pPr marL="285750" indent="-285750">
              <a:spcBef>
                <a:spcPts val="600"/>
              </a:spcBef>
              <a:spcAft>
                <a:spcPts val="600"/>
              </a:spcAft>
              <a:buFont typeface="Arial" panose="020B0604020202020204" pitchFamily="34" charset="0"/>
              <a:buChar char="•"/>
            </a:pP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Deliberate submission of information is considered as an active digital footprint.</a:t>
            </a:r>
          </a:p>
          <a:p>
            <a:pPr marL="628650" indent="-285750">
              <a:spcBef>
                <a:spcPts val="600"/>
              </a:spcBef>
              <a:spcAft>
                <a:spcPts val="600"/>
              </a:spcAft>
              <a:buFont typeface="Arial" panose="020B0604020202020204" pitchFamily="34" charset="0"/>
              <a:buChar char="•"/>
            </a:pP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A few examples include social media posts, emails, etc.</a:t>
            </a:r>
          </a:p>
        </p:txBody>
      </p:sp>
    </p:spTree>
    <p:extLst>
      <p:ext uri="{BB962C8B-B14F-4D97-AF65-F5344CB8AC3E}">
        <p14:creationId xmlns:p14="http://schemas.microsoft.com/office/powerpoint/2010/main" val="9234380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2928</TotalTime>
  <Words>696</Words>
  <Application>Microsoft Office PowerPoint</Application>
  <PresentationFormat>Widescreen</PresentationFormat>
  <Paragraphs>81</Paragraphs>
  <Slides>12</Slides>
  <Notes>3</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2699</cp:lastModifiedBy>
  <cp:revision>76</cp:revision>
  <dcterms:created xsi:type="dcterms:W3CDTF">2022-01-21T07:53:15Z</dcterms:created>
  <dcterms:modified xsi:type="dcterms:W3CDTF">2022-05-31T06:03:09Z</dcterms:modified>
</cp:coreProperties>
</file>