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90" r:id="rId2"/>
    <p:sldId id="284" r:id="rId3"/>
    <p:sldId id="307" r:id="rId4"/>
    <p:sldId id="308" r:id="rId5"/>
    <p:sldId id="309" r:id="rId6"/>
    <p:sldId id="310" r:id="rId7"/>
    <p:sldId id="264" r:id="rId8"/>
    <p:sldId id="311" r:id="rId9"/>
    <p:sldId id="282" r:id="rId10"/>
    <p:sldId id="280" r:id="rId11"/>
    <p:sldId id="313" r:id="rId12"/>
    <p:sldId id="312"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1"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4F"/>
    <a:srgbClr val="0064E0"/>
    <a:srgbClr val="FFC002"/>
    <a:srgbClr val="ED7D30"/>
    <a:srgbClr val="5B9BD4"/>
    <a:srgbClr val="63288E"/>
    <a:srgbClr val="63298E"/>
    <a:srgbClr val="24B574"/>
    <a:srgbClr val="22B573"/>
    <a:srgbClr val="5ED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6C8F55-F161-474A-ACFA-41AE63B12A5D}" v="1" dt="2022-05-31T06:02:30.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3923" autoAdjust="0"/>
  </p:normalViewPr>
  <p:slideViewPr>
    <p:cSldViewPr snapToGrid="0" snapToObjects="1" showGuides="1">
      <p:cViewPr varScale="1">
        <p:scale>
          <a:sx n="65" d="100"/>
          <a:sy n="65" d="100"/>
        </p:scale>
        <p:origin x="852" y="72"/>
      </p:cViewPr>
      <p:guideLst>
        <p:guide orient="horz" pos="52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6C6C8F55-F161-474A-ACFA-41AE63B12A5D}"/>
    <pc:docChg chg="custSel modSld">
      <pc:chgData name="2699" userId="d41f716e-f956-461f-8b98-7761afdba872" providerId="ADAL" clId="{6C6C8F55-F161-474A-ACFA-41AE63B12A5D}" dt="2022-05-31T06:02:30.075" v="2" actId="1076"/>
      <pc:docMkLst>
        <pc:docMk/>
      </pc:docMkLst>
      <pc:sldChg chg="delSp modSp mod">
        <pc:chgData name="2699" userId="d41f716e-f956-461f-8b98-7761afdba872" providerId="ADAL" clId="{6C6C8F55-F161-474A-ACFA-41AE63B12A5D}" dt="2022-05-31T06:02:30.075" v="2" actId="1076"/>
        <pc:sldMkLst>
          <pc:docMk/>
          <pc:sldMk cId="1352325610" sldId="298"/>
        </pc:sldMkLst>
        <pc:grpChg chg="del">
          <ac:chgData name="2699" userId="d41f716e-f956-461f-8b98-7761afdba872" providerId="ADAL" clId="{6C6C8F55-F161-474A-ACFA-41AE63B12A5D}" dt="2022-05-31T06:02:25.775" v="0" actId="478"/>
          <ac:grpSpMkLst>
            <pc:docMk/>
            <pc:sldMk cId="1352325610" sldId="298"/>
            <ac:grpSpMk id="2" creationId="{04DCC066-D362-4588-B5B0-8AB8D6294002}"/>
          </ac:grpSpMkLst>
        </pc:grpChg>
        <pc:picChg chg="del topLvl">
          <ac:chgData name="2699" userId="d41f716e-f956-461f-8b98-7761afdba872" providerId="ADAL" clId="{6C6C8F55-F161-474A-ACFA-41AE63B12A5D}" dt="2022-05-31T06:02:25.775" v="0" actId="478"/>
          <ac:picMkLst>
            <pc:docMk/>
            <pc:sldMk cId="1352325610" sldId="298"/>
            <ac:picMk id="9" creationId="{F200429E-7AED-374D-8DA9-80F70843F875}"/>
          </ac:picMkLst>
        </pc:picChg>
        <pc:picChg chg="mod topLvl">
          <ac:chgData name="2699" userId="d41f716e-f956-461f-8b98-7761afdba872" providerId="ADAL" clId="{6C6C8F55-F161-474A-ACFA-41AE63B12A5D}" dt="2022-05-31T06:02:30.075" v="2" actId="1076"/>
          <ac:picMkLst>
            <pc:docMk/>
            <pc:sldMk cId="1352325610" sldId="298"/>
            <ac:picMk id="1026" creationId="{73A3A52A-857E-4314-8E4B-FF1DEC3C6C5F}"/>
          </ac:picMkLst>
        </pc:picChg>
        <pc:cxnChg chg="del">
          <ac:chgData name="2699" userId="d41f716e-f956-461f-8b98-7761afdba872" providerId="ADAL" clId="{6C6C8F55-F161-474A-ACFA-41AE63B12A5D}" dt="2022-05-31T06:02:26.813" v="1" actId="478"/>
          <ac:cxnSpMkLst>
            <pc:docMk/>
            <pc:sldMk cId="1352325610" sldId="298"/>
            <ac:cxnSpMk id="3"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5</a:t>
            </a:fld>
            <a:endParaRPr lang="en-IN"/>
          </a:p>
        </p:txBody>
      </p:sp>
    </p:spTree>
    <p:extLst>
      <p:ext uri="{BB962C8B-B14F-4D97-AF65-F5344CB8AC3E}">
        <p14:creationId xmlns:p14="http://schemas.microsoft.com/office/powerpoint/2010/main" val="42041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6</a:t>
            </a:fld>
            <a:endParaRPr lang="en-IN"/>
          </a:p>
        </p:txBody>
      </p:sp>
    </p:spTree>
    <p:extLst>
      <p:ext uri="{BB962C8B-B14F-4D97-AF65-F5344CB8AC3E}">
        <p14:creationId xmlns:p14="http://schemas.microsoft.com/office/powerpoint/2010/main" val="168124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8</a:t>
            </a:fld>
            <a:endParaRPr lang="en-IN"/>
          </a:p>
        </p:txBody>
      </p:sp>
    </p:spTree>
    <p:extLst>
      <p:ext uri="{BB962C8B-B14F-4D97-AF65-F5344CB8AC3E}">
        <p14:creationId xmlns:p14="http://schemas.microsoft.com/office/powerpoint/2010/main" val="33142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u="sng" dirty="0">
                <a:solidFill>
                  <a:srgbClr val="0563C1"/>
                </a:solidFill>
                <a:latin typeface="Times New Roman"/>
                <a:ea typeface="Times New Roman"/>
                <a:cs typeface="Times New Roman"/>
                <a:sym typeface="Times New Roman"/>
              </a:rPr>
              <a:t>https://quizizz.com/admin/quiz/5ecc6d34a5c152001be1555c/email-etiquette</a:t>
            </a:r>
            <a:endParaRPr lang="en-IN" sz="1400" dirty="0">
              <a:solidFill>
                <a:schemeClr val="dk1"/>
              </a:solidFill>
              <a:latin typeface="Calibri"/>
              <a:ea typeface="Calibri"/>
              <a:cs typeface="Calibri"/>
              <a:sym typeface="Calibri"/>
            </a:endParaRPr>
          </a:p>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12</a:t>
            </a:fld>
            <a:endParaRPr lang="en-IN"/>
          </a:p>
        </p:txBody>
      </p:sp>
    </p:spTree>
    <p:extLst>
      <p:ext uri="{BB962C8B-B14F-4D97-AF65-F5344CB8AC3E}">
        <p14:creationId xmlns:p14="http://schemas.microsoft.com/office/powerpoint/2010/main" val="872911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en-US"/>
              <a:t>Lesson 6: Netiquette - Video Conferencing, Emails, and Social Networking</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4E69-5CC8-154D-8333-969A9B6A888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19FCA6-8C14-8C46-8AE3-9EC066266A0C}"/>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E8DC99-E356-DB4A-A65B-2F23E0F45CFB}"/>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FB599B5-E93C-0A41-8330-9C1494A8EF67}"/>
              </a:ext>
            </a:extLst>
          </p:cNvPr>
          <p:cNvSpPr>
            <a:spLocks noGrp="1"/>
          </p:cNvSpPr>
          <p:nvPr>
            <p:ph type="ftr" sz="quarter" idx="11"/>
          </p:nvPr>
        </p:nvSpPr>
        <p:spPr>
          <a:xfrm>
            <a:off x="1732722" y="6557436"/>
            <a:ext cx="4114800" cy="274324"/>
          </a:xfrm>
          <a:prstGeom prst="rect">
            <a:avLst/>
          </a:prstGeom>
        </p:spPr>
        <p:txBody>
          <a:bodyPr/>
          <a:lstStyle/>
          <a:p>
            <a:r>
              <a:rPr lang="en-US"/>
              <a:t>Lesson 6: Netiquette - Video Conferencing, Emails, and Social Networking</a:t>
            </a:r>
          </a:p>
        </p:txBody>
      </p:sp>
      <p:sp>
        <p:nvSpPr>
          <p:cNvPr id="6" name="Slide Number Placeholder 5">
            <a:extLst>
              <a:ext uri="{FF2B5EF4-FFF2-40B4-BE49-F238E27FC236}">
                <a16:creationId xmlns:a16="http://schemas.microsoft.com/office/drawing/2014/main" id="{CCBCB2EF-4182-2147-941A-759F40989BE7}"/>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99515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D5ECCD-3C4E-134B-9440-8B629DCA53C4}"/>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6588A8-DE4C-3544-99FA-8E9EC8D152C0}"/>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82A462-4BA6-3B45-932A-742A3A547E0A}"/>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23DCFF2-BCA4-C84D-8A62-FC3F24689801}"/>
              </a:ext>
            </a:extLst>
          </p:cNvPr>
          <p:cNvSpPr>
            <a:spLocks noGrp="1"/>
          </p:cNvSpPr>
          <p:nvPr>
            <p:ph type="ftr" sz="quarter" idx="11"/>
          </p:nvPr>
        </p:nvSpPr>
        <p:spPr>
          <a:xfrm>
            <a:off x="1732722" y="6557436"/>
            <a:ext cx="4114800" cy="274324"/>
          </a:xfrm>
          <a:prstGeom prst="rect">
            <a:avLst/>
          </a:prstGeom>
        </p:spPr>
        <p:txBody>
          <a:bodyPr/>
          <a:lstStyle/>
          <a:p>
            <a:r>
              <a:rPr lang="en-US"/>
              <a:t>Lesson 6: Netiquette - Video Conferencing, Emails, and Social Networking</a:t>
            </a:r>
          </a:p>
        </p:txBody>
      </p:sp>
      <p:sp>
        <p:nvSpPr>
          <p:cNvPr id="6" name="Slide Number Placeholder 5">
            <a:extLst>
              <a:ext uri="{FF2B5EF4-FFF2-40B4-BE49-F238E27FC236}">
                <a16:creationId xmlns:a16="http://schemas.microsoft.com/office/drawing/2014/main" id="{9884680F-84E8-684E-8B38-D19A59B5E40B}"/>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281731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91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6: Netiquette - Video Conferencing, Emails, and Social Networking</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F46D-E928-B24E-8192-E1F6A837F0B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E2C4F83-6780-3F41-B0D7-AAA03FFEAC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562E5F0-17C8-F44A-B29A-1D1CA64AD882}"/>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A9A9E62-320D-2445-9177-997397304F0A}"/>
              </a:ext>
            </a:extLst>
          </p:cNvPr>
          <p:cNvSpPr>
            <a:spLocks noGrp="1"/>
          </p:cNvSpPr>
          <p:nvPr>
            <p:ph type="ftr" sz="quarter" idx="11"/>
          </p:nvPr>
        </p:nvSpPr>
        <p:spPr>
          <a:xfrm>
            <a:off x="1732722" y="6557436"/>
            <a:ext cx="4114800" cy="274324"/>
          </a:xfrm>
          <a:prstGeom prst="rect">
            <a:avLst/>
          </a:prstGeom>
        </p:spPr>
        <p:txBody>
          <a:bodyPr/>
          <a:lstStyle/>
          <a:p>
            <a:r>
              <a:rPr lang="en-US"/>
              <a:t>Lesson 6: Netiquette - Video Conferencing, Emails, and Social Networking</a:t>
            </a:r>
          </a:p>
        </p:txBody>
      </p:sp>
      <p:sp>
        <p:nvSpPr>
          <p:cNvPr id="6" name="Slide Number Placeholder 5">
            <a:extLst>
              <a:ext uri="{FF2B5EF4-FFF2-40B4-BE49-F238E27FC236}">
                <a16:creationId xmlns:a16="http://schemas.microsoft.com/office/drawing/2014/main" id="{65B4C8A3-5BA0-3D4E-96D0-058BA86E0770}"/>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E594-342F-1A49-A5C4-353D1786035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ADDCBF-E5B6-E14F-A96A-282B272489C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F5BE993-6C92-644C-AEC6-4CDA137F1E0D}"/>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9A91AD1C-F090-1F44-9FCC-0A026865C7A1}"/>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2C36109-925B-3B4A-8A34-31375478A8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10" name="Footer Placeholder 4">
            <a:extLst>
              <a:ext uri="{FF2B5EF4-FFF2-40B4-BE49-F238E27FC236}">
                <a16:creationId xmlns:a16="http://schemas.microsoft.com/office/drawing/2014/main" id="{ED8A4307-B9D8-A74F-9123-6A85D2906DBD}"/>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6: Netiquette - Video Conferencing, Emails, and Social Networking</a:t>
            </a:r>
          </a:p>
        </p:txBody>
      </p:sp>
      <p:sp>
        <p:nvSpPr>
          <p:cNvPr id="11" name="Slide Number Placeholder 5">
            <a:extLst>
              <a:ext uri="{FF2B5EF4-FFF2-40B4-BE49-F238E27FC236}">
                <a16:creationId xmlns:a16="http://schemas.microsoft.com/office/drawing/2014/main" id="{950BA321-B8AA-D947-93A7-1EE1BE5AC348}"/>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7930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08E5-B62E-7B46-A02C-29349375B775}"/>
              </a:ext>
            </a:extLst>
          </p:cNvPr>
          <p:cNvSpPr>
            <a:spLocks noGrp="1"/>
          </p:cNvSpPr>
          <p:nvPr>
            <p:ph type="title"/>
          </p:nvPr>
        </p:nvSpPr>
        <p:spPr>
          <a:xfrm>
            <a:off x="839788"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C7BB357-0FCD-D34E-8240-517F1792CE2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E588F1-ED7C-3F45-81D6-7F387F0A77DC}"/>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4DE23586-491F-9D4A-A4F7-3085581BB6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886587-509C-6F4D-97B2-8440524A0932}"/>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a:extLst>
              <a:ext uri="{FF2B5EF4-FFF2-40B4-BE49-F238E27FC236}">
                <a16:creationId xmlns:a16="http://schemas.microsoft.com/office/drawing/2014/main" id="{A18AFE3D-6851-AC40-ACE2-BC41E9C2FAF2}"/>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0E74C95-5E4F-0C45-B7BD-C72987E0F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12" name="Footer Placeholder 4">
            <a:extLst>
              <a:ext uri="{FF2B5EF4-FFF2-40B4-BE49-F238E27FC236}">
                <a16:creationId xmlns:a16="http://schemas.microsoft.com/office/drawing/2014/main" id="{ECE11CF7-BEC3-F443-A92A-909D582A8505}"/>
              </a:ext>
            </a:extLst>
          </p:cNvPr>
          <p:cNvSpPr>
            <a:spLocks noGrp="1"/>
          </p:cNvSpPr>
          <p:nvPr>
            <p:ph type="ftr" sz="quarter" idx="10"/>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6: Netiquette - Video Conferencing, Emails, and Social Networking</a:t>
            </a:r>
          </a:p>
        </p:txBody>
      </p:sp>
      <p:sp>
        <p:nvSpPr>
          <p:cNvPr id="13" name="Slide Number Placeholder 5">
            <a:extLst>
              <a:ext uri="{FF2B5EF4-FFF2-40B4-BE49-F238E27FC236}">
                <a16:creationId xmlns:a16="http://schemas.microsoft.com/office/drawing/2014/main" id="{518146E7-BC5A-0749-A03A-2CD610775E66}"/>
              </a:ext>
            </a:extLst>
          </p:cNvPr>
          <p:cNvSpPr>
            <a:spLocks noGrp="1"/>
          </p:cNvSpPr>
          <p:nvPr>
            <p:ph type="sldNum" sz="quarter" idx="11"/>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18765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12E4-A762-C04B-9CC8-8E2D71B6118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6" name="Rectangle 5">
            <a:extLst>
              <a:ext uri="{FF2B5EF4-FFF2-40B4-BE49-F238E27FC236}">
                <a16:creationId xmlns:a16="http://schemas.microsoft.com/office/drawing/2014/main" id="{057C5CEE-FCD2-E640-AB15-12517C9F2524}"/>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506B666-A6EB-6745-B205-C562740FBD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8" name="Footer Placeholder 4">
            <a:extLst>
              <a:ext uri="{FF2B5EF4-FFF2-40B4-BE49-F238E27FC236}">
                <a16:creationId xmlns:a16="http://schemas.microsoft.com/office/drawing/2014/main" id="{0E2A6850-D809-E34C-BCBB-48FA60FD59E0}"/>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6: Netiquette - Video Conferencing, Emails, and Social Networking</a:t>
            </a:r>
          </a:p>
        </p:txBody>
      </p:sp>
      <p:sp>
        <p:nvSpPr>
          <p:cNvPr id="9" name="Slide Number Placeholder 5">
            <a:extLst>
              <a:ext uri="{FF2B5EF4-FFF2-40B4-BE49-F238E27FC236}">
                <a16:creationId xmlns:a16="http://schemas.microsoft.com/office/drawing/2014/main" id="{68E2DE94-16FB-6A41-96FB-2D209A36D2AB}"/>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69194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en-US"/>
              <a:t>Lesson 6: Netiquette - Video Conferencing, Emails, and Social Networking</a:t>
            </a:r>
            <a:endParaRPr lang="en-US" dirty="0"/>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20625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B13F-EE54-364F-ABD8-104C43340E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70FBEC-C96F-C848-B20E-C71BCD439B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9A0BA8-35C9-1B4A-9C8A-27F167DBF4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1995FD-8AFF-CD46-B268-8F67F4270452}"/>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3D226B8-B19F-3443-A3DE-BC4ECFC935F8}"/>
              </a:ext>
            </a:extLst>
          </p:cNvPr>
          <p:cNvSpPr>
            <a:spLocks noGrp="1"/>
          </p:cNvSpPr>
          <p:nvPr>
            <p:ph type="ftr" sz="quarter" idx="11"/>
          </p:nvPr>
        </p:nvSpPr>
        <p:spPr>
          <a:xfrm>
            <a:off x="1732722" y="6557436"/>
            <a:ext cx="4114800" cy="274324"/>
          </a:xfrm>
          <a:prstGeom prst="rect">
            <a:avLst/>
          </a:prstGeom>
        </p:spPr>
        <p:txBody>
          <a:bodyPr/>
          <a:lstStyle/>
          <a:p>
            <a:r>
              <a:rPr lang="en-US"/>
              <a:t>Lesson 6: Netiquette - Video Conferencing, Emails, and Social Networking</a:t>
            </a:r>
          </a:p>
        </p:txBody>
      </p:sp>
      <p:sp>
        <p:nvSpPr>
          <p:cNvPr id="7" name="Slide Number Placeholder 6">
            <a:extLst>
              <a:ext uri="{FF2B5EF4-FFF2-40B4-BE49-F238E27FC236}">
                <a16:creationId xmlns:a16="http://schemas.microsoft.com/office/drawing/2014/main" id="{C8F07CF0-3F58-1F4B-B342-4BEB77C9A2A5}"/>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129031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285E-B136-F14F-9B63-C0516A1151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596DB1AD-3842-EB4B-91D0-B763E12304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81ABB16-7891-9A4C-BF03-7F6267517E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D0D72A-35A7-C146-B9B9-D67546B101E7}"/>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F399486-314D-6247-B30B-16C6B15B72E1}"/>
              </a:ext>
            </a:extLst>
          </p:cNvPr>
          <p:cNvSpPr>
            <a:spLocks noGrp="1"/>
          </p:cNvSpPr>
          <p:nvPr>
            <p:ph type="ftr" sz="quarter" idx="11"/>
          </p:nvPr>
        </p:nvSpPr>
        <p:spPr>
          <a:xfrm>
            <a:off x="1732722" y="6557436"/>
            <a:ext cx="4114800" cy="274324"/>
          </a:xfrm>
          <a:prstGeom prst="rect">
            <a:avLst/>
          </a:prstGeom>
        </p:spPr>
        <p:txBody>
          <a:bodyPr/>
          <a:lstStyle/>
          <a:p>
            <a:r>
              <a:rPr lang="en-US"/>
              <a:t>Lesson 6: Netiquette - Video Conferencing, Emails, and Social Networking</a:t>
            </a:r>
          </a:p>
        </p:txBody>
      </p:sp>
      <p:sp>
        <p:nvSpPr>
          <p:cNvPr id="7" name="Slide Number Placeholder 6">
            <a:extLst>
              <a:ext uri="{FF2B5EF4-FFF2-40B4-BE49-F238E27FC236}">
                <a16:creationId xmlns:a16="http://schemas.microsoft.com/office/drawing/2014/main" id="{2B93A621-3FD4-8446-82F6-E63F6A56F1C9}"/>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424214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s://quizizz.com/admin/quiz/5ecc6d34a5c152001be1555c/email-etiquette" TargetMode="Externa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ebQwviR7oDE?feature=oembed" TargetMode="Externa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ybtgGUA9W7c?feature=oembed" TargetMode="External"/><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6_TpAtzQz-I?feature=oembed"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r>
              <a:rPr lang="en-IN" sz="3200" b="1" spc="300" dirty="0">
                <a:solidFill>
                  <a:srgbClr val="0064DF"/>
                </a:solidFill>
                <a:latin typeface="Arial" panose="020B0604020202020204" pitchFamily="34" charset="0"/>
                <a:cs typeface="Arial" panose="020B0604020202020204" pitchFamily="34" charset="0"/>
              </a:rPr>
              <a:t>Digital Citizenship</a:t>
            </a:r>
            <a:endParaRPr lang="en-US" sz="3200" b="1" spc="300" dirty="0">
              <a:solidFill>
                <a:srgbClr val="0064D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D8183DF-D316-C845-8116-7B03884C11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9939" y="839660"/>
            <a:ext cx="4533265" cy="5178679"/>
          </a:xfrm>
          <a:prstGeom prst="rect">
            <a:avLst/>
          </a:prstGeom>
        </p:spPr>
      </p:pic>
      <p:sp>
        <p:nvSpPr>
          <p:cNvPr id="13" name="Rectangle 12">
            <a:extLst>
              <a:ext uri="{FF2B5EF4-FFF2-40B4-BE49-F238E27FC236}">
                <a16:creationId xmlns:a16="http://schemas.microsoft.com/office/drawing/2014/main" id="{54B9F112-7C1C-4B1C-A56F-DB7EA8C104F3}"/>
              </a:ext>
            </a:extLst>
          </p:cNvPr>
          <p:cNvSpPr/>
          <p:nvPr/>
        </p:nvSpPr>
        <p:spPr>
          <a:xfrm>
            <a:off x="7177872" y="3536798"/>
            <a:ext cx="5014127" cy="18075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51A14874-FE0D-4EAA-9A60-7BA5897EA19D}"/>
              </a:ext>
            </a:extLst>
          </p:cNvPr>
          <p:cNvSpPr/>
          <p:nvPr/>
        </p:nvSpPr>
        <p:spPr>
          <a:xfrm>
            <a:off x="7386062" y="3617276"/>
            <a:ext cx="4805937" cy="1646605"/>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Lesson 6</a:t>
            </a:r>
          </a:p>
          <a:p>
            <a:endParaRPr lang="en-US" sz="500" dirty="0">
              <a:solidFill>
                <a:schemeClr val="bg1"/>
              </a:solidFill>
              <a:latin typeface="Arial" panose="020B0604020202020204" pitchFamily="34" charset="0"/>
              <a:cs typeface="Arial" panose="020B0604020202020204" pitchFamily="34" charset="0"/>
            </a:endParaRPr>
          </a:p>
          <a:p>
            <a:r>
              <a:rPr lang="en-US" sz="2400" b="1" dirty="0">
                <a:solidFill>
                  <a:srgbClr val="FFFF00"/>
                </a:solidFill>
                <a:latin typeface="Arial" panose="020B0604020202020204" pitchFamily="34" charset="0"/>
                <a:cs typeface="Arial" panose="020B0604020202020204" pitchFamily="34" charset="0"/>
              </a:rPr>
              <a:t>NETIQUETTE - VIDEO CONFERENCING, EMAILS, </a:t>
            </a:r>
            <a:br>
              <a:rPr lang="en-US" sz="2400" b="1" dirty="0">
                <a:solidFill>
                  <a:srgbClr val="FFFF00"/>
                </a:solidFill>
                <a:latin typeface="Arial" panose="020B0604020202020204" pitchFamily="34" charset="0"/>
                <a:cs typeface="Arial" panose="020B0604020202020204" pitchFamily="34" charset="0"/>
              </a:rPr>
            </a:br>
            <a:r>
              <a:rPr lang="en-US" sz="2400" b="1" dirty="0">
                <a:solidFill>
                  <a:srgbClr val="FFFF00"/>
                </a:solidFill>
                <a:latin typeface="Arial" panose="020B0604020202020204" pitchFamily="34" charset="0"/>
                <a:cs typeface="Arial" panose="020B0604020202020204" pitchFamily="34" charset="0"/>
              </a:rPr>
              <a:t>&amp; SOCIAL NETWORKING</a:t>
            </a:r>
          </a:p>
        </p:txBody>
      </p:sp>
    </p:spTree>
    <p:extLst>
      <p:ext uri="{BB962C8B-B14F-4D97-AF65-F5344CB8AC3E}">
        <p14:creationId xmlns:p14="http://schemas.microsoft.com/office/powerpoint/2010/main" val="3741948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9589CE-6869-4D9C-8269-9FA215213C59}"/>
              </a:ext>
            </a:extLst>
          </p:cNvPr>
          <p:cNvSpPr/>
          <p:nvPr/>
        </p:nvSpPr>
        <p:spPr>
          <a:xfrm>
            <a:off x="1" y="-4850"/>
            <a:ext cx="6477002" cy="65739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10</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50" y="307757"/>
            <a:ext cx="4200386" cy="10895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US" sz="3600" b="1" dirty="0">
                <a:solidFill>
                  <a:schemeClr val="bg1"/>
                </a:solidFill>
                <a:ea typeface="Montserrat"/>
                <a:sym typeface="Montserrat"/>
              </a:rPr>
              <a:t>The Language of Emojis </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r>
              <a:rPr lang="en-US"/>
              <a:t>Lesson 6: Netiquette - Video Conferencing, Emails, and Social Networking</a:t>
            </a:r>
            <a:endParaRPr lang="en-US" dirty="0"/>
          </a:p>
        </p:txBody>
      </p:sp>
      <p:sp>
        <p:nvSpPr>
          <p:cNvPr id="10" name="Rectangle 9">
            <a:extLst>
              <a:ext uri="{FF2B5EF4-FFF2-40B4-BE49-F238E27FC236}">
                <a16:creationId xmlns:a16="http://schemas.microsoft.com/office/drawing/2014/main" id="{5392F81B-0A4C-4050-A7C2-85F74B7870C0}"/>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pic>
        <p:nvPicPr>
          <p:cNvPr id="9" name="Google Shape;112;p22" descr="Shape, rectangle&#10;&#10;Description automatically generated">
            <a:extLst>
              <a:ext uri="{FF2B5EF4-FFF2-40B4-BE49-F238E27FC236}">
                <a16:creationId xmlns:a16="http://schemas.microsoft.com/office/drawing/2014/main" id="{7083DA5E-3B9C-4F38-8458-BB2020C02093}"/>
              </a:ext>
            </a:extLst>
          </p:cNvPr>
          <p:cNvPicPr preferRelativeResize="0"/>
          <p:nvPr/>
        </p:nvPicPr>
        <p:blipFill rotWithShape="1">
          <a:blip r:embed="rId2">
            <a:alphaModFix/>
          </a:blip>
          <a:srcRect/>
          <a:stretch/>
        </p:blipFill>
        <p:spPr>
          <a:xfrm>
            <a:off x="6477003" y="1203666"/>
            <a:ext cx="5273507" cy="5092699"/>
          </a:xfrm>
          <a:prstGeom prst="rect">
            <a:avLst/>
          </a:prstGeom>
          <a:noFill/>
          <a:ln>
            <a:noFill/>
          </a:ln>
        </p:spPr>
      </p:pic>
      <p:sp>
        <p:nvSpPr>
          <p:cNvPr id="11" name="Rectangle 10">
            <a:extLst>
              <a:ext uri="{FF2B5EF4-FFF2-40B4-BE49-F238E27FC236}">
                <a16:creationId xmlns:a16="http://schemas.microsoft.com/office/drawing/2014/main" id="{57F11462-0C91-4D2E-B078-97D710116E72}"/>
              </a:ext>
            </a:extLst>
          </p:cNvPr>
          <p:cNvSpPr/>
          <p:nvPr/>
        </p:nvSpPr>
        <p:spPr>
          <a:xfrm>
            <a:off x="705750" y="2351717"/>
            <a:ext cx="4805668" cy="2796599"/>
          </a:xfrm>
          <a:prstGeom prst="rect">
            <a:avLst/>
          </a:prstGeom>
        </p:spPr>
        <p:txBody>
          <a:bodyPr wrap="square">
            <a:spAutoFit/>
          </a:bodyPr>
          <a:lstStyle/>
          <a:p>
            <a:pPr marL="412747" indent="-285750" defTabSz="1219170">
              <a:lnSpc>
                <a:spcPct val="115000"/>
              </a:lnSpc>
              <a:buSzPct val="100000"/>
              <a:buFont typeface="Arial" panose="020B0604020202020204" pitchFamily="34" charset="0"/>
              <a:buChar char="•"/>
            </a:pPr>
            <a:r>
              <a:rPr lang="en-US" sz="1400" kern="0" dirty="0">
                <a:solidFill>
                  <a:schemeClr val="bg1"/>
                </a:solidFill>
                <a:latin typeface="Arial" panose="020B0604020202020204" pitchFamily="34" charset="0"/>
                <a:cs typeface="Arial" panose="020B0604020202020204" pitchFamily="34" charset="0"/>
                <a:sym typeface="Montserrat"/>
              </a:rPr>
              <a:t>Design a t-shirt to describe yourself using only emojis. You can use no more than three emojis on your t-shirt and people should be able to learn something about you. If the emoji you want is not shown in the emoji grid provided here, feel free to make your own emoji.</a:t>
            </a:r>
          </a:p>
          <a:p>
            <a:pPr marL="412747" indent="-285750" defTabSz="1219170">
              <a:lnSpc>
                <a:spcPct val="115000"/>
              </a:lnSpc>
              <a:buSzPct val="100000"/>
              <a:buFont typeface="Arial" panose="020B0604020202020204" pitchFamily="34" charset="0"/>
              <a:buChar char="•"/>
            </a:pPr>
            <a:endParaRPr lang="en-US" sz="1400" kern="0" dirty="0">
              <a:solidFill>
                <a:schemeClr val="bg1"/>
              </a:solidFill>
              <a:latin typeface="Arial" panose="020B0604020202020204" pitchFamily="34" charset="0"/>
              <a:cs typeface="Arial" panose="020B0604020202020204" pitchFamily="34" charset="0"/>
              <a:sym typeface="Montserrat"/>
            </a:endParaRPr>
          </a:p>
          <a:p>
            <a:pPr marL="412747" indent="-285750" defTabSz="1219170">
              <a:lnSpc>
                <a:spcPct val="115000"/>
              </a:lnSpc>
              <a:buSzPct val="100000"/>
              <a:buFont typeface="Arial" panose="020B0604020202020204" pitchFamily="34" charset="0"/>
              <a:buChar char="•"/>
            </a:pPr>
            <a:r>
              <a:rPr lang="en-US" sz="1400" kern="0" dirty="0">
                <a:solidFill>
                  <a:schemeClr val="bg1"/>
                </a:solidFill>
                <a:latin typeface="Arial" panose="020B0604020202020204" pitchFamily="34" charset="0"/>
                <a:cs typeface="Arial" panose="020B0604020202020204" pitchFamily="34" charset="0"/>
                <a:sym typeface="Montserrat"/>
              </a:rPr>
              <a:t>After you have decorated your t-shirt, share it with a partner and see if they can guess what you are trying to say about yourself.</a:t>
            </a:r>
          </a:p>
          <a:p>
            <a:pPr marL="126997" defTabSz="1219170">
              <a:lnSpc>
                <a:spcPct val="115000"/>
              </a:lnSpc>
              <a:buSzPct val="100000"/>
            </a:pPr>
            <a:endParaRPr lang="en-US" sz="1400" kern="0" dirty="0">
              <a:solidFill>
                <a:schemeClr val="bg1"/>
              </a:solidFill>
              <a:latin typeface="Arial" panose="020B0604020202020204" pitchFamily="34" charset="0"/>
              <a:cs typeface="Arial" panose="020B0604020202020204" pitchFamily="34" charset="0"/>
              <a:sym typeface="Montserrat"/>
            </a:endParaRPr>
          </a:p>
        </p:txBody>
      </p:sp>
      <p:sp>
        <p:nvSpPr>
          <p:cNvPr id="13" name="Rectangle 12">
            <a:extLst>
              <a:ext uri="{FF2B5EF4-FFF2-40B4-BE49-F238E27FC236}">
                <a16:creationId xmlns:a16="http://schemas.microsoft.com/office/drawing/2014/main" id="{22554DA2-1350-46B1-A07B-560C6EF05FE6}"/>
              </a:ext>
            </a:extLst>
          </p:cNvPr>
          <p:cNvSpPr/>
          <p:nvPr/>
        </p:nvSpPr>
        <p:spPr>
          <a:xfrm>
            <a:off x="839788" y="1458332"/>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08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11</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Express Yourself</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r>
              <a:rPr lang="en-US"/>
              <a:t>Lesson 6: Netiquette - Video Conferencing, Emails, and Social Networking</a:t>
            </a:r>
            <a:endParaRPr lang="en-US" dirty="0"/>
          </a:p>
        </p:txBody>
      </p:sp>
      <p:sp>
        <p:nvSpPr>
          <p:cNvPr id="15" name="Rectangle 14">
            <a:extLst>
              <a:ext uri="{FF2B5EF4-FFF2-40B4-BE49-F238E27FC236}">
                <a16:creationId xmlns:a16="http://schemas.microsoft.com/office/drawing/2014/main" id="{523F1458-BE2F-414A-ADC9-501E8AD63FBF}"/>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6" name="Rectangle 15">
            <a:extLst>
              <a:ext uri="{FF2B5EF4-FFF2-40B4-BE49-F238E27FC236}">
                <a16:creationId xmlns:a16="http://schemas.microsoft.com/office/drawing/2014/main" id="{FBC4934A-9325-42CE-8E27-0260EAFEA55D}"/>
              </a:ext>
            </a:extLst>
          </p:cNvPr>
          <p:cNvSpPr/>
          <p:nvPr/>
        </p:nvSpPr>
        <p:spPr>
          <a:xfrm>
            <a:off x="839788" y="894041"/>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oogle Shape;118;p23" descr="Shape, rectangle&#10;&#10;Description automatically generated">
            <a:extLst>
              <a:ext uri="{FF2B5EF4-FFF2-40B4-BE49-F238E27FC236}">
                <a16:creationId xmlns:a16="http://schemas.microsoft.com/office/drawing/2014/main" id="{28C8B8F0-0C25-451C-BA55-6A20C4EEBED2}"/>
              </a:ext>
            </a:extLst>
          </p:cNvPr>
          <p:cNvPicPr preferRelativeResize="0"/>
          <p:nvPr/>
        </p:nvPicPr>
        <p:blipFill rotWithShape="1">
          <a:blip r:embed="rId2">
            <a:alphaModFix/>
          </a:blip>
          <a:srcRect t="7486" b="6017"/>
          <a:stretch/>
        </p:blipFill>
        <p:spPr>
          <a:xfrm>
            <a:off x="905219" y="1200395"/>
            <a:ext cx="5046039" cy="4974118"/>
          </a:xfrm>
          <a:prstGeom prst="rect">
            <a:avLst/>
          </a:prstGeom>
          <a:noFill/>
          <a:ln>
            <a:noFill/>
          </a:ln>
        </p:spPr>
      </p:pic>
      <p:pic>
        <p:nvPicPr>
          <p:cNvPr id="18" name="Google Shape;119;p23" descr="A picture containing icon&#10;&#10;Description automatically generated">
            <a:extLst>
              <a:ext uri="{FF2B5EF4-FFF2-40B4-BE49-F238E27FC236}">
                <a16:creationId xmlns:a16="http://schemas.microsoft.com/office/drawing/2014/main" id="{8C9D262A-BFC6-45F7-BEB2-EF5A3A1E6FC2}"/>
              </a:ext>
            </a:extLst>
          </p:cNvPr>
          <p:cNvPicPr preferRelativeResize="0">
            <a:picLocks noChangeAspect="1"/>
          </p:cNvPicPr>
          <p:nvPr/>
        </p:nvPicPr>
        <p:blipFill rotWithShape="1">
          <a:blip r:embed="rId3"/>
          <a:stretch/>
        </p:blipFill>
        <p:spPr>
          <a:xfrm>
            <a:off x="6391628" y="1200395"/>
            <a:ext cx="4895153" cy="4974118"/>
          </a:xfrm>
          <a:prstGeom prst="rect">
            <a:avLst/>
          </a:prstGeom>
        </p:spPr>
      </p:pic>
    </p:spTree>
    <p:extLst>
      <p:ext uri="{BB962C8B-B14F-4D97-AF65-F5344CB8AC3E}">
        <p14:creationId xmlns:p14="http://schemas.microsoft.com/office/powerpoint/2010/main" val="646121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4E0"/>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12</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rPr>
              <a:t>Homework</a:t>
            </a: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6: Netiquette - Video Conferencing, Emails, and Social Networking</a:t>
            </a:r>
            <a:endParaRPr lang="en-US" dirty="0"/>
          </a:p>
        </p:txBody>
      </p:sp>
      <p:sp>
        <p:nvSpPr>
          <p:cNvPr id="17" name="Rectangle 16">
            <a:extLst>
              <a:ext uri="{FF2B5EF4-FFF2-40B4-BE49-F238E27FC236}">
                <a16:creationId xmlns:a16="http://schemas.microsoft.com/office/drawing/2014/main" id="{7804A87A-C44E-4E6E-AF87-3785D10D08BF}"/>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6" name="Rectangle 15">
            <a:extLst>
              <a:ext uri="{FF2B5EF4-FFF2-40B4-BE49-F238E27FC236}">
                <a16:creationId xmlns:a16="http://schemas.microsoft.com/office/drawing/2014/main" id="{9A5B567D-4FA9-4DB1-B819-1AE2545A81DE}"/>
              </a:ext>
            </a:extLst>
          </p:cNvPr>
          <p:cNvSpPr/>
          <p:nvPr/>
        </p:nvSpPr>
        <p:spPr>
          <a:xfrm>
            <a:off x="839788" y="894041"/>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0727A3FD-B0B4-4804-834C-37C283DA60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0200" y="952172"/>
            <a:ext cx="5829300" cy="5829300"/>
          </a:xfrm>
          <a:prstGeom prst="rect">
            <a:avLst/>
          </a:prstGeom>
        </p:spPr>
      </p:pic>
      <p:sp>
        <p:nvSpPr>
          <p:cNvPr id="20" name="Rectangle 19">
            <a:extLst>
              <a:ext uri="{FF2B5EF4-FFF2-40B4-BE49-F238E27FC236}">
                <a16:creationId xmlns:a16="http://schemas.microsoft.com/office/drawing/2014/main" id="{70DE26AA-E3FC-4D31-9303-88452A8F73E6}"/>
              </a:ext>
            </a:extLst>
          </p:cNvPr>
          <p:cNvSpPr/>
          <p:nvPr/>
        </p:nvSpPr>
        <p:spPr>
          <a:xfrm>
            <a:off x="597137" y="1741633"/>
            <a:ext cx="6870463" cy="905633"/>
          </a:xfrm>
          <a:prstGeom prst="rect">
            <a:avLst/>
          </a:prstGeom>
        </p:spPr>
        <p:txBody>
          <a:bodyPr wrap="square">
            <a:spAutoFit/>
          </a:bodyPr>
          <a:lstStyle/>
          <a:p>
            <a:pPr marL="126997" defTabSz="1219170">
              <a:lnSpc>
                <a:spcPct val="115000"/>
              </a:lnSpc>
              <a:buClr>
                <a:schemeClr val="tx1"/>
              </a:buClr>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Play this quiz to test out your knowledge on email etiquettes. </a:t>
            </a:r>
          </a:p>
        </p:txBody>
      </p:sp>
      <p:sp>
        <p:nvSpPr>
          <p:cNvPr id="9" name="Rectangle: Rounded Corners 8">
            <a:hlinkClick r:id="rId5"/>
            <a:extLst>
              <a:ext uri="{FF2B5EF4-FFF2-40B4-BE49-F238E27FC236}">
                <a16:creationId xmlns:a16="http://schemas.microsoft.com/office/drawing/2014/main" id="{F46B9E27-DBC7-493F-A10E-7A4BD5C2EB4A}"/>
              </a:ext>
            </a:extLst>
          </p:cNvPr>
          <p:cNvSpPr/>
          <p:nvPr/>
        </p:nvSpPr>
        <p:spPr>
          <a:xfrm>
            <a:off x="2667000" y="3360071"/>
            <a:ext cx="2533650" cy="685800"/>
          </a:xfrm>
          <a:prstGeom prst="roundRect">
            <a:avLst>
              <a:gd name="adj" fmla="val 50000"/>
            </a:avLst>
          </a:prstGeom>
          <a:gradFill flip="none" rotWithShape="1">
            <a:gsLst>
              <a:gs pos="0">
                <a:srgbClr val="00B14F">
                  <a:shade val="30000"/>
                  <a:satMod val="115000"/>
                </a:srgbClr>
              </a:gs>
              <a:gs pos="50000">
                <a:srgbClr val="00B14F">
                  <a:shade val="67500"/>
                  <a:satMod val="115000"/>
                </a:srgbClr>
              </a:gs>
              <a:gs pos="100000">
                <a:srgbClr val="00B14F">
                  <a:shade val="100000"/>
                  <a:satMod val="115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rial" panose="020B0604020202020204" pitchFamily="34" charset="0"/>
                <a:cs typeface="Arial" panose="020B0604020202020204" pitchFamily="34" charset="0"/>
              </a:rPr>
              <a:t>QUIZ</a:t>
            </a:r>
            <a:endParaRPr lang="en-IN" sz="3200" dirty="0">
              <a:solidFill>
                <a:schemeClr val="bg1"/>
              </a:solidFill>
              <a:latin typeface="Arial" panose="020B0604020202020204" pitchFamily="34" charset="0"/>
              <a:cs typeface="Arial" panose="020B0604020202020204" pitchFamily="34" charset="0"/>
            </a:endParaRPr>
          </a:p>
        </p:txBody>
      </p:sp>
      <p:pic>
        <p:nvPicPr>
          <p:cNvPr id="21" name="Graphic 20">
            <a:extLst>
              <a:ext uri="{FF2B5EF4-FFF2-40B4-BE49-F238E27FC236}">
                <a16:creationId xmlns:a16="http://schemas.microsoft.com/office/drawing/2014/main" id="{BE9D75A5-8C61-4877-B140-388D6CE544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46392" y="3728652"/>
            <a:ext cx="554258" cy="879536"/>
          </a:xfrm>
          <a:prstGeom prst="rect">
            <a:avLst/>
          </a:prstGeom>
        </p:spPr>
      </p:pic>
    </p:spTree>
    <p:extLst>
      <p:ext uri="{BB962C8B-B14F-4D97-AF65-F5344CB8AC3E}">
        <p14:creationId xmlns:p14="http://schemas.microsoft.com/office/powerpoint/2010/main" val="129602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C2F4B2-3D1F-441A-BB7C-F8F96A86201A}"/>
              </a:ext>
            </a:extLst>
          </p:cNvPr>
          <p:cNvSpPr/>
          <p:nvPr/>
        </p:nvSpPr>
        <p:spPr>
          <a:xfrm>
            <a:off x="4361683" y="2029692"/>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135232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C2B2B-BB39-43C0-B5A1-FF26E7DB8562}"/>
              </a:ext>
            </a:extLst>
          </p:cNvPr>
          <p:cNvPicPr>
            <a:picLocks noChangeAspect="1"/>
          </p:cNvPicPr>
          <p:nvPr/>
        </p:nvPicPr>
        <p:blipFill rotWithShape="1">
          <a:blip r:embed="rId2"/>
          <a:srcRect l="4066" r="35434"/>
          <a:stretch/>
        </p:blipFill>
        <p:spPr>
          <a:xfrm>
            <a:off x="520671" y="1334468"/>
            <a:ext cx="4287303" cy="4726697"/>
          </a:xfrm>
          <a:prstGeom prst="rect">
            <a:avLst/>
          </a:prstGeom>
        </p:spPr>
      </p:pic>
      <p:sp>
        <p:nvSpPr>
          <p:cNvPr id="7" name="Rectangle 6">
            <a:extLst>
              <a:ext uri="{FF2B5EF4-FFF2-40B4-BE49-F238E27FC236}">
                <a16:creationId xmlns:a16="http://schemas.microsoft.com/office/drawing/2014/main" id="{6BF65813-3B16-4C64-AB73-405480C4598B}"/>
              </a:ext>
            </a:extLst>
          </p:cNvPr>
          <p:cNvSpPr/>
          <p:nvPr/>
        </p:nvSpPr>
        <p:spPr>
          <a:xfrm>
            <a:off x="479426" y="3838574"/>
            <a:ext cx="749300" cy="2267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2</a:t>
            </a:fld>
            <a:endParaRPr lang="en-US" dirty="0"/>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r>
              <a:rPr lang="en-US"/>
              <a:t>Lesson 6: Netiquette - Video Conferencing, Emails, and Social Networking</a:t>
            </a:r>
            <a:endParaRPr lang="en-US" dirty="0"/>
          </a:p>
        </p:txBody>
      </p:sp>
      <p:sp>
        <p:nvSpPr>
          <p:cNvPr id="12" name="Rectangle 11">
            <a:extLst>
              <a:ext uri="{FF2B5EF4-FFF2-40B4-BE49-F238E27FC236}">
                <a16:creationId xmlns:a16="http://schemas.microsoft.com/office/drawing/2014/main" id="{BFB923F4-20B5-4A2F-A5A3-DFD649DF87CD}"/>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1 | Your Digital World</a:t>
            </a:r>
          </a:p>
        </p:txBody>
      </p:sp>
      <p:sp>
        <p:nvSpPr>
          <p:cNvPr id="15" name="Rectangle 14">
            <a:extLst>
              <a:ext uri="{FF2B5EF4-FFF2-40B4-BE49-F238E27FC236}">
                <a16:creationId xmlns:a16="http://schemas.microsoft.com/office/drawing/2014/main" id="{A7F39A0F-1188-8B4E-BDAB-C04840F45AB6}"/>
              </a:ext>
            </a:extLst>
          </p:cNvPr>
          <p:cNvSpPr/>
          <p:nvPr/>
        </p:nvSpPr>
        <p:spPr>
          <a:xfrm>
            <a:off x="6188563" y="1410164"/>
            <a:ext cx="6003437" cy="3223639"/>
          </a:xfrm>
          <a:prstGeom prst="rect">
            <a:avLst/>
          </a:prstGeom>
        </p:spPr>
        <p:txBody>
          <a:bodyPr wrap="square">
            <a:spAutoFit/>
          </a:bodyPr>
          <a:lstStyle/>
          <a:p>
            <a:pPr marL="126997" defTabSz="1219170">
              <a:lnSpc>
                <a:spcPct val="115000"/>
              </a:lnSpc>
              <a:buClr>
                <a:schemeClr val="tx1"/>
              </a:buClr>
              <a:buSzPct val="100000"/>
            </a:pPr>
            <a:r>
              <a:rPr lang="en-US" sz="3600" b="1" kern="0" dirty="0">
                <a:solidFill>
                  <a:srgbClr val="0064E0"/>
                </a:solidFill>
                <a:latin typeface="Arial" panose="020B0604020202020204" pitchFamily="34" charset="0"/>
                <a:ea typeface="Montserrat"/>
                <a:cs typeface="Arial" panose="020B0604020202020204" pitchFamily="34" charset="0"/>
                <a:sym typeface="Montserrat"/>
              </a:rPr>
              <a:t>How can you be empowered to use technology with awareness and sensitivity?</a:t>
            </a:r>
            <a:endParaRPr lang="en-US" sz="3600" dirty="0">
              <a:solidFill>
                <a:srgbClr val="0064E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BA9351EC-FD4C-2342-BDF2-DE2CF56363E5}"/>
              </a:ext>
            </a:extLst>
          </p:cNvPr>
          <p:cNvSpPr/>
          <p:nvPr/>
        </p:nvSpPr>
        <p:spPr>
          <a:xfrm>
            <a:off x="520671" y="3893471"/>
            <a:ext cx="652059" cy="652059"/>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D894F8AA-03A4-6E41-96F2-689F1A850179}"/>
              </a:ext>
            </a:extLst>
          </p:cNvPr>
          <p:cNvPicPr>
            <a:picLocks noChangeAspect="1"/>
          </p:cNvPicPr>
          <p:nvPr/>
        </p:nvPicPr>
        <p:blipFill>
          <a:blip r:embed="rId3"/>
          <a:stretch>
            <a:fillRect/>
          </a:stretch>
        </p:blipFill>
        <p:spPr>
          <a:xfrm>
            <a:off x="4951671" y="1517333"/>
            <a:ext cx="881499" cy="881499"/>
          </a:xfrm>
          <a:prstGeom prst="rect">
            <a:avLst/>
          </a:prstGeom>
        </p:spPr>
      </p:pic>
      <p:sp>
        <p:nvSpPr>
          <p:cNvPr id="30" name="Rectangle 29">
            <a:extLst>
              <a:ext uri="{FF2B5EF4-FFF2-40B4-BE49-F238E27FC236}">
                <a16:creationId xmlns:a16="http://schemas.microsoft.com/office/drawing/2014/main" id="{53192D45-2906-1449-8235-A278C8FC4ACA}"/>
              </a:ext>
            </a:extLst>
          </p:cNvPr>
          <p:cNvSpPr/>
          <p:nvPr/>
        </p:nvSpPr>
        <p:spPr>
          <a:xfrm>
            <a:off x="6420103" y="4624887"/>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E765A43-F874-4B5D-B9FF-7511489B1695}"/>
              </a:ext>
            </a:extLst>
          </p:cNvPr>
          <p:cNvSpPr/>
          <p:nvPr/>
        </p:nvSpPr>
        <p:spPr>
          <a:xfrm>
            <a:off x="3787671" y="4992459"/>
            <a:ext cx="931814" cy="9318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201380F-A5D8-4FE5-B460-948B4C2D992B}"/>
              </a:ext>
            </a:extLst>
          </p:cNvPr>
          <p:cNvSpPr/>
          <p:nvPr/>
        </p:nvSpPr>
        <p:spPr>
          <a:xfrm>
            <a:off x="0" y="6307774"/>
            <a:ext cx="12192000" cy="45719"/>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Rectangle 63">
            <a:extLst>
              <a:ext uri="{FF2B5EF4-FFF2-40B4-BE49-F238E27FC236}">
                <a16:creationId xmlns:a16="http://schemas.microsoft.com/office/drawing/2014/main" id="{62CD6080-2435-4721-BC32-0F70A8985D4E}"/>
              </a:ext>
            </a:extLst>
          </p:cNvPr>
          <p:cNvSpPr/>
          <p:nvPr/>
        </p:nvSpPr>
        <p:spPr>
          <a:xfrm>
            <a:off x="7551420" y="6090591"/>
            <a:ext cx="2819400" cy="399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5" name="Group 64">
            <a:extLst>
              <a:ext uri="{FF2B5EF4-FFF2-40B4-BE49-F238E27FC236}">
                <a16:creationId xmlns:a16="http://schemas.microsoft.com/office/drawing/2014/main" id="{D418F51C-FAF3-49C6-8C48-1DE0DC04F8F0}"/>
              </a:ext>
            </a:extLst>
          </p:cNvPr>
          <p:cNvGrpSpPr/>
          <p:nvPr/>
        </p:nvGrpSpPr>
        <p:grpSpPr>
          <a:xfrm>
            <a:off x="7619403" y="4966133"/>
            <a:ext cx="2683435" cy="1501994"/>
            <a:chOff x="7580911" y="4981373"/>
            <a:chExt cx="2683435" cy="1501994"/>
          </a:xfrm>
        </p:grpSpPr>
        <p:sp>
          <p:nvSpPr>
            <p:cNvPr id="53" name="Freeform: Shape 52">
              <a:extLst>
                <a:ext uri="{FF2B5EF4-FFF2-40B4-BE49-F238E27FC236}">
                  <a16:creationId xmlns:a16="http://schemas.microsoft.com/office/drawing/2014/main" id="{17A24C9E-379D-4FDE-879B-4F6D37915F64}"/>
                </a:ext>
              </a:extLst>
            </p:cNvPr>
            <p:cNvSpPr/>
            <p:nvPr/>
          </p:nvSpPr>
          <p:spPr>
            <a:xfrm>
              <a:off x="9740714" y="5773170"/>
              <a:ext cx="57551" cy="73864"/>
            </a:xfrm>
            <a:custGeom>
              <a:avLst/>
              <a:gdLst>
                <a:gd name="connsiteX0" fmla="*/ 32014 w 57551"/>
                <a:gd name="connsiteY0" fmla="*/ 78572 h 73864"/>
                <a:gd name="connsiteX1" fmla="*/ 59204 w 57551"/>
                <a:gd name="connsiteY1" fmla="*/ 46963 h 73864"/>
                <a:gd name="connsiteX2" fmla="*/ 31668 w 57551"/>
                <a:gd name="connsiteY2" fmla="*/ 4707 h 73864"/>
                <a:gd name="connsiteX3" fmla="*/ 1881 w 57551"/>
                <a:gd name="connsiteY3" fmla="*/ 45491 h 73864"/>
                <a:gd name="connsiteX4" fmla="*/ 32014 w 57551"/>
                <a:gd name="connsiteY4" fmla="*/ 78572 h 73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51" h="73864">
                  <a:moveTo>
                    <a:pt x="32014" y="78572"/>
                  </a:moveTo>
                  <a:cubicBezTo>
                    <a:pt x="41712" y="68179"/>
                    <a:pt x="57991" y="58480"/>
                    <a:pt x="59204" y="46963"/>
                  </a:cubicBezTo>
                  <a:cubicBezTo>
                    <a:pt x="60416" y="36748"/>
                    <a:pt x="45349" y="24537"/>
                    <a:pt x="31668" y="4707"/>
                  </a:cubicBezTo>
                  <a:cubicBezTo>
                    <a:pt x="16861" y="23932"/>
                    <a:pt x="-111" y="37006"/>
                    <a:pt x="1881" y="45491"/>
                  </a:cubicBezTo>
                  <a:cubicBezTo>
                    <a:pt x="4825" y="58222"/>
                    <a:pt x="21277" y="67748"/>
                    <a:pt x="32014" y="78572"/>
                  </a:cubicBezTo>
                  <a:close/>
                </a:path>
              </a:pathLst>
            </a:custGeom>
            <a:solidFill>
              <a:srgbClr val="0064E0"/>
            </a:solidFill>
            <a:ln w="8634" cap="flat">
              <a:noFill/>
              <a:prstDash val="solid"/>
              <a:miter/>
            </a:ln>
          </p:spPr>
          <p:txBody>
            <a:bodyPr rtlCol="0" anchor="ctr"/>
            <a:lstStyle/>
            <a:p>
              <a:endParaRPr lang="en-IN"/>
            </a:p>
          </p:txBody>
        </p:sp>
        <p:sp>
          <p:nvSpPr>
            <p:cNvPr id="55" name="Freeform: Shape 54">
              <a:extLst>
                <a:ext uri="{FF2B5EF4-FFF2-40B4-BE49-F238E27FC236}">
                  <a16:creationId xmlns:a16="http://schemas.microsoft.com/office/drawing/2014/main" id="{9EEB0B06-296A-46C6-A0D4-5FDE5E8EF299}"/>
                </a:ext>
              </a:extLst>
            </p:cNvPr>
            <p:cNvSpPr/>
            <p:nvPr/>
          </p:nvSpPr>
          <p:spPr>
            <a:xfrm>
              <a:off x="9060962" y="5618693"/>
              <a:ext cx="73515" cy="57383"/>
            </a:xfrm>
            <a:custGeom>
              <a:avLst/>
              <a:gdLst>
                <a:gd name="connsiteX0" fmla="*/ 34192 w 73515"/>
                <a:gd name="connsiteY0" fmla="*/ 4881 h 57383"/>
                <a:gd name="connsiteX1" fmla="*/ 1720 w 73515"/>
                <a:gd name="connsiteY1" fmla="*/ 35534 h 57383"/>
                <a:gd name="connsiteX2" fmla="*/ 33326 w 73515"/>
                <a:gd name="connsiteY2" fmla="*/ 62031 h 57383"/>
                <a:gd name="connsiteX3" fmla="*/ 75236 w 73515"/>
                <a:gd name="connsiteY3" fmla="*/ 34752 h 57383"/>
                <a:gd name="connsiteX4" fmla="*/ 34192 w 73515"/>
                <a:gd name="connsiteY4" fmla="*/ 4881 h 5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5" h="57383">
                  <a:moveTo>
                    <a:pt x="34192" y="4881"/>
                  </a:moveTo>
                  <a:cubicBezTo>
                    <a:pt x="21637" y="7997"/>
                    <a:pt x="12372" y="24621"/>
                    <a:pt x="1720" y="35534"/>
                  </a:cubicBezTo>
                  <a:cubicBezTo>
                    <a:pt x="12199" y="44971"/>
                    <a:pt x="21984" y="60903"/>
                    <a:pt x="33326" y="62031"/>
                  </a:cubicBezTo>
                  <a:cubicBezTo>
                    <a:pt x="44670" y="63156"/>
                    <a:pt x="55753" y="48261"/>
                    <a:pt x="75236" y="34752"/>
                  </a:cubicBezTo>
                  <a:cubicBezTo>
                    <a:pt x="55926" y="19861"/>
                    <a:pt x="42679" y="2800"/>
                    <a:pt x="34192" y="4881"/>
                  </a:cubicBezTo>
                  <a:close/>
                </a:path>
              </a:pathLst>
            </a:custGeom>
            <a:solidFill>
              <a:srgbClr val="0064E0"/>
            </a:solidFill>
            <a:ln w="8634" cap="flat">
              <a:noFill/>
              <a:prstDash val="solid"/>
              <a:miter/>
            </a:ln>
          </p:spPr>
          <p:txBody>
            <a:bodyPr rtlCol="0" anchor="ctr"/>
            <a:lstStyle/>
            <a:p>
              <a:endParaRPr lang="en-IN"/>
            </a:p>
          </p:txBody>
        </p:sp>
        <p:sp>
          <p:nvSpPr>
            <p:cNvPr id="58" name="Freeform: Shape 57">
              <a:extLst>
                <a:ext uri="{FF2B5EF4-FFF2-40B4-BE49-F238E27FC236}">
                  <a16:creationId xmlns:a16="http://schemas.microsoft.com/office/drawing/2014/main" id="{9E72F50E-5637-4252-B423-34E17AE08CA0}"/>
                </a:ext>
              </a:extLst>
            </p:cNvPr>
            <p:cNvSpPr/>
            <p:nvPr/>
          </p:nvSpPr>
          <p:spPr>
            <a:xfrm>
              <a:off x="8721786" y="5444917"/>
              <a:ext cx="72995" cy="57427"/>
            </a:xfrm>
            <a:custGeom>
              <a:avLst/>
              <a:gdLst>
                <a:gd name="connsiteX0" fmla="*/ 33932 w 72995"/>
                <a:gd name="connsiteY0" fmla="*/ 4866 h 57427"/>
                <a:gd name="connsiteX1" fmla="*/ 1720 w 72995"/>
                <a:gd name="connsiteY1" fmla="*/ 35346 h 57427"/>
                <a:gd name="connsiteX2" fmla="*/ 32806 w 72995"/>
                <a:gd name="connsiteY2" fmla="*/ 62106 h 57427"/>
                <a:gd name="connsiteX3" fmla="*/ 74716 w 72995"/>
                <a:gd name="connsiteY3" fmla="*/ 34742 h 57427"/>
                <a:gd name="connsiteX4" fmla="*/ 33932 w 72995"/>
                <a:gd name="connsiteY4" fmla="*/ 4866 h 5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95" h="57427">
                  <a:moveTo>
                    <a:pt x="33932" y="4866"/>
                  </a:moveTo>
                  <a:cubicBezTo>
                    <a:pt x="21549" y="7640"/>
                    <a:pt x="12371" y="24522"/>
                    <a:pt x="1720" y="35346"/>
                  </a:cubicBezTo>
                  <a:cubicBezTo>
                    <a:pt x="12024" y="44961"/>
                    <a:pt x="21722" y="61324"/>
                    <a:pt x="32806" y="62106"/>
                  </a:cubicBezTo>
                  <a:cubicBezTo>
                    <a:pt x="43890" y="62884"/>
                    <a:pt x="55406" y="48162"/>
                    <a:pt x="74716" y="34742"/>
                  </a:cubicBezTo>
                  <a:cubicBezTo>
                    <a:pt x="55406" y="20019"/>
                    <a:pt x="42591" y="2875"/>
                    <a:pt x="33932" y="4866"/>
                  </a:cubicBezTo>
                  <a:close/>
                </a:path>
              </a:pathLst>
            </a:custGeom>
            <a:solidFill>
              <a:srgbClr val="0064E0"/>
            </a:solidFill>
            <a:ln w="8634" cap="flat">
              <a:noFill/>
              <a:prstDash val="solid"/>
              <a:miter/>
            </a:ln>
          </p:spPr>
          <p:txBody>
            <a:bodyPr rtlCol="0" anchor="ctr"/>
            <a:lstStyle/>
            <a:p>
              <a:endParaRPr lang="en-IN"/>
            </a:p>
          </p:txBody>
        </p:sp>
        <p:sp>
          <p:nvSpPr>
            <p:cNvPr id="61" name="Freeform: Shape 60">
              <a:extLst>
                <a:ext uri="{FF2B5EF4-FFF2-40B4-BE49-F238E27FC236}">
                  <a16:creationId xmlns:a16="http://schemas.microsoft.com/office/drawing/2014/main" id="{479BA436-018B-4A12-9772-4DCDD26B2B66}"/>
                </a:ext>
              </a:extLst>
            </p:cNvPr>
            <p:cNvSpPr/>
            <p:nvPr/>
          </p:nvSpPr>
          <p:spPr>
            <a:xfrm>
              <a:off x="8550075" y="5617668"/>
              <a:ext cx="74208" cy="57370"/>
            </a:xfrm>
            <a:custGeom>
              <a:avLst/>
              <a:gdLst>
                <a:gd name="connsiteX0" fmla="*/ 35318 w 74208"/>
                <a:gd name="connsiteY0" fmla="*/ 4866 h 57370"/>
                <a:gd name="connsiteX1" fmla="*/ 1720 w 74208"/>
                <a:gd name="connsiteY1" fmla="*/ 34133 h 57370"/>
                <a:gd name="connsiteX2" fmla="*/ 32634 w 74208"/>
                <a:gd name="connsiteY2" fmla="*/ 61928 h 57370"/>
                <a:gd name="connsiteX3" fmla="*/ 75929 w 74208"/>
                <a:gd name="connsiteY3" fmla="*/ 35431 h 57370"/>
                <a:gd name="connsiteX4" fmla="*/ 35318 w 74208"/>
                <a:gd name="connsiteY4" fmla="*/ 4866 h 57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8" h="57370">
                  <a:moveTo>
                    <a:pt x="35318" y="4866"/>
                  </a:moveTo>
                  <a:cubicBezTo>
                    <a:pt x="22676" y="7551"/>
                    <a:pt x="12804" y="23744"/>
                    <a:pt x="1720" y="34133"/>
                  </a:cubicBezTo>
                  <a:cubicBezTo>
                    <a:pt x="11939" y="44005"/>
                    <a:pt x="21290" y="60110"/>
                    <a:pt x="32634" y="61928"/>
                  </a:cubicBezTo>
                  <a:cubicBezTo>
                    <a:pt x="43977" y="63746"/>
                    <a:pt x="55494" y="48681"/>
                    <a:pt x="75929" y="35431"/>
                  </a:cubicBezTo>
                  <a:cubicBezTo>
                    <a:pt x="56620" y="20019"/>
                    <a:pt x="43977" y="2875"/>
                    <a:pt x="35318" y="4866"/>
                  </a:cubicBezTo>
                  <a:close/>
                </a:path>
              </a:pathLst>
            </a:custGeom>
            <a:solidFill>
              <a:srgbClr val="0064E0"/>
            </a:solidFill>
            <a:ln w="8634" cap="flat">
              <a:noFill/>
              <a:prstDash val="solid"/>
              <a:miter/>
            </a:ln>
          </p:spPr>
          <p:txBody>
            <a:bodyPr rtlCol="0" anchor="ctr"/>
            <a:lstStyle/>
            <a:p>
              <a:endParaRPr lang="en-IN"/>
            </a:p>
          </p:txBody>
        </p:sp>
        <p:sp>
          <p:nvSpPr>
            <p:cNvPr id="62" name="Freeform: Shape 61">
              <a:extLst>
                <a:ext uri="{FF2B5EF4-FFF2-40B4-BE49-F238E27FC236}">
                  <a16:creationId xmlns:a16="http://schemas.microsoft.com/office/drawing/2014/main" id="{35925102-AAD1-483A-83C1-E445D38D202D}"/>
                </a:ext>
              </a:extLst>
            </p:cNvPr>
            <p:cNvSpPr/>
            <p:nvPr/>
          </p:nvSpPr>
          <p:spPr>
            <a:xfrm>
              <a:off x="7580911" y="4981373"/>
              <a:ext cx="2683435" cy="1501994"/>
            </a:xfrm>
            <a:custGeom>
              <a:avLst/>
              <a:gdLst>
                <a:gd name="connsiteX0" fmla="*/ 814416 w 2683435"/>
                <a:gd name="connsiteY0" fmla="*/ 1198459 h 1501994"/>
                <a:gd name="connsiteX1" fmla="*/ 814416 w 2683435"/>
                <a:gd name="connsiteY1" fmla="*/ 1328954 h 1501994"/>
                <a:gd name="connsiteX2" fmla="*/ 781771 w 2683435"/>
                <a:gd name="connsiteY2" fmla="*/ 1328954 h 1501994"/>
                <a:gd name="connsiteX3" fmla="*/ 349768 w 2683435"/>
                <a:gd name="connsiteY3" fmla="*/ 1330079 h 1501994"/>
                <a:gd name="connsiteX4" fmla="*/ 299026 w 2683435"/>
                <a:gd name="connsiteY4" fmla="*/ 1295007 h 1501994"/>
                <a:gd name="connsiteX5" fmla="*/ 170786 w 2683435"/>
                <a:gd name="connsiteY5" fmla="*/ 1194650 h 1501994"/>
                <a:gd name="connsiteX6" fmla="*/ 14142 w 2683435"/>
                <a:gd name="connsiteY6" fmla="*/ 1282365 h 1501994"/>
                <a:gd name="connsiteX7" fmla="*/ 95105 w 2683435"/>
                <a:gd name="connsiteY7" fmla="*/ 1492957 h 1501994"/>
                <a:gd name="connsiteX8" fmla="*/ 300759 w 2683435"/>
                <a:gd name="connsiteY8" fmla="*/ 1396667 h 1501994"/>
                <a:gd name="connsiteX9" fmla="*/ 343534 w 2683435"/>
                <a:gd name="connsiteY9" fmla="*/ 1367138 h 1501994"/>
                <a:gd name="connsiteX10" fmla="*/ 511781 w 2683435"/>
                <a:gd name="connsiteY10" fmla="*/ 1367138 h 1501994"/>
                <a:gd name="connsiteX11" fmla="*/ 818918 w 2683435"/>
                <a:gd name="connsiteY11" fmla="*/ 1367138 h 1501994"/>
                <a:gd name="connsiteX12" fmla="*/ 930793 w 2683435"/>
                <a:gd name="connsiteY12" fmla="*/ 1367138 h 1501994"/>
                <a:gd name="connsiteX13" fmla="*/ 930793 w 2683435"/>
                <a:gd name="connsiteY13" fmla="*/ 940940 h 1501994"/>
                <a:gd name="connsiteX14" fmla="*/ 1752281 w 2683435"/>
                <a:gd name="connsiteY14" fmla="*/ 940940 h 1501994"/>
                <a:gd name="connsiteX15" fmla="*/ 1752281 w 2683435"/>
                <a:gd name="connsiteY15" fmla="*/ 1369303 h 1501994"/>
                <a:gd name="connsiteX16" fmla="*/ 1901045 w 2683435"/>
                <a:gd name="connsiteY16" fmla="*/ 1369303 h 1501994"/>
                <a:gd name="connsiteX17" fmla="*/ 2086696 w 2683435"/>
                <a:gd name="connsiteY17" fmla="*/ 1369303 h 1501994"/>
                <a:gd name="connsiteX18" fmla="*/ 2311833 w 2683435"/>
                <a:gd name="connsiteY18" fmla="*/ 1371036 h 1501994"/>
                <a:gd name="connsiteX19" fmla="*/ 2391843 w 2683435"/>
                <a:gd name="connsiteY19" fmla="*/ 1415283 h 1501994"/>
                <a:gd name="connsiteX20" fmla="*/ 2577926 w 2683435"/>
                <a:gd name="connsiteY20" fmla="*/ 1498931 h 1501994"/>
                <a:gd name="connsiteX21" fmla="*/ 2682701 w 2683435"/>
                <a:gd name="connsiteY21" fmla="*/ 1320642 h 1501994"/>
                <a:gd name="connsiteX22" fmla="*/ 2552815 w 2683435"/>
                <a:gd name="connsiteY22" fmla="*/ 1197508 h 1501994"/>
                <a:gd name="connsiteX23" fmla="*/ 2382837 w 2683435"/>
                <a:gd name="connsiteY23" fmla="*/ 1302110 h 1501994"/>
                <a:gd name="connsiteX24" fmla="*/ 2349932 w 2683435"/>
                <a:gd name="connsiteY24" fmla="*/ 1330599 h 1501994"/>
                <a:gd name="connsiteX25" fmla="*/ 1900266 w 2683435"/>
                <a:gd name="connsiteY25" fmla="*/ 1332328 h 1501994"/>
                <a:gd name="connsiteX26" fmla="*/ 1870391 w 2683435"/>
                <a:gd name="connsiteY26" fmla="*/ 1297692 h 1501994"/>
                <a:gd name="connsiteX27" fmla="*/ 1868140 w 2683435"/>
                <a:gd name="connsiteY27" fmla="*/ 1063896 h 1501994"/>
                <a:gd name="connsiteX28" fmla="*/ 1871864 w 2683435"/>
                <a:gd name="connsiteY28" fmla="*/ 1028309 h 1501994"/>
                <a:gd name="connsiteX29" fmla="*/ 1904422 w 2683435"/>
                <a:gd name="connsiteY29" fmla="*/ 1028309 h 1501994"/>
                <a:gd name="connsiteX30" fmla="*/ 2123930 w 2683435"/>
                <a:gd name="connsiteY30" fmla="*/ 936175 h 1501994"/>
                <a:gd name="connsiteX31" fmla="*/ 2193722 w 2683435"/>
                <a:gd name="connsiteY31" fmla="*/ 905348 h 1501994"/>
                <a:gd name="connsiteX32" fmla="*/ 2259705 w 2683435"/>
                <a:gd name="connsiteY32" fmla="*/ 836075 h 1501994"/>
                <a:gd name="connsiteX33" fmla="*/ 2187400 w 2683435"/>
                <a:gd name="connsiteY33" fmla="*/ 770354 h 1501994"/>
                <a:gd name="connsiteX34" fmla="*/ 2124276 w 2683435"/>
                <a:gd name="connsiteY34" fmla="*/ 843352 h 1501994"/>
                <a:gd name="connsiteX35" fmla="*/ 2098299 w 2683435"/>
                <a:gd name="connsiteY35" fmla="*/ 908988 h 1501994"/>
                <a:gd name="connsiteX36" fmla="*/ 2029459 w 2683435"/>
                <a:gd name="connsiteY36" fmla="*/ 974794 h 1501994"/>
                <a:gd name="connsiteX37" fmla="*/ 2000798 w 2683435"/>
                <a:gd name="connsiteY37" fmla="*/ 990988 h 1501994"/>
                <a:gd name="connsiteX38" fmla="*/ 1867361 w 2683435"/>
                <a:gd name="connsiteY38" fmla="*/ 991770 h 1501994"/>
                <a:gd name="connsiteX39" fmla="*/ 1867361 w 2683435"/>
                <a:gd name="connsiteY39" fmla="*/ 897124 h 1501994"/>
                <a:gd name="connsiteX40" fmla="*/ 1797049 w 2683435"/>
                <a:gd name="connsiteY40" fmla="*/ 826380 h 1501994"/>
                <a:gd name="connsiteX41" fmla="*/ 1705263 w 2683435"/>
                <a:gd name="connsiteY41" fmla="*/ 826380 h 1501994"/>
                <a:gd name="connsiteX42" fmla="*/ 1763278 w 2683435"/>
                <a:gd name="connsiteY42" fmla="*/ 613192 h 1501994"/>
                <a:gd name="connsiteX43" fmla="*/ 1840171 w 2683435"/>
                <a:gd name="connsiteY43" fmla="*/ 537252 h 1501994"/>
                <a:gd name="connsiteX44" fmla="*/ 1871777 w 2683435"/>
                <a:gd name="connsiteY44" fmla="*/ 518116 h 1501994"/>
                <a:gd name="connsiteX45" fmla="*/ 2034482 w 2683435"/>
                <a:gd name="connsiteY45" fmla="*/ 517164 h 1501994"/>
                <a:gd name="connsiteX46" fmla="*/ 2049115 w 2683435"/>
                <a:gd name="connsiteY46" fmla="*/ 557948 h 1501994"/>
                <a:gd name="connsiteX47" fmla="*/ 2200562 w 2683435"/>
                <a:gd name="connsiteY47" fmla="*/ 653198 h 1501994"/>
                <a:gd name="connsiteX48" fmla="*/ 2345343 w 2683435"/>
                <a:gd name="connsiteY48" fmla="*/ 505994 h 1501994"/>
                <a:gd name="connsiteX49" fmla="*/ 2223509 w 2683435"/>
                <a:gd name="connsiteY49" fmla="*/ 348312 h 1501994"/>
                <a:gd name="connsiteX50" fmla="*/ 2047470 w 2683435"/>
                <a:gd name="connsiteY50" fmla="*/ 446158 h 1501994"/>
                <a:gd name="connsiteX51" fmla="*/ 1994822 w 2683435"/>
                <a:gd name="connsiteY51" fmla="*/ 480794 h 1501994"/>
                <a:gd name="connsiteX52" fmla="*/ 1878011 w 2683435"/>
                <a:gd name="connsiteY52" fmla="*/ 480794 h 1501994"/>
                <a:gd name="connsiteX53" fmla="*/ 1821640 w 2683435"/>
                <a:gd name="connsiteY53" fmla="*/ 503220 h 1501994"/>
                <a:gd name="connsiteX54" fmla="*/ 1687858 w 2683435"/>
                <a:gd name="connsiteY54" fmla="*/ 638823 h 1501994"/>
                <a:gd name="connsiteX55" fmla="*/ 1664738 w 2683435"/>
                <a:gd name="connsiteY55" fmla="*/ 695022 h 1501994"/>
                <a:gd name="connsiteX56" fmla="*/ 1663699 w 2683435"/>
                <a:gd name="connsiteY56" fmla="*/ 822397 h 1501994"/>
                <a:gd name="connsiteX57" fmla="*/ 1533812 w 2683435"/>
                <a:gd name="connsiteY57" fmla="*/ 822397 h 1501994"/>
                <a:gd name="connsiteX58" fmla="*/ 1565592 w 2683435"/>
                <a:gd name="connsiteY58" fmla="*/ 711905 h 1501994"/>
                <a:gd name="connsiteX59" fmla="*/ 1558577 w 2683435"/>
                <a:gd name="connsiteY59" fmla="*/ 619771 h 1501994"/>
                <a:gd name="connsiteX60" fmla="*/ 1464800 w 2683435"/>
                <a:gd name="connsiteY60" fmla="*/ 622892 h 1501994"/>
                <a:gd name="connsiteX61" fmla="*/ 1464021 w 2683435"/>
                <a:gd name="connsiteY61" fmla="*/ 715541 h 1501994"/>
                <a:gd name="connsiteX62" fmla="*/ 1490777 w 2683435"/>
                <a:gd name="connsiteY62" fmla="*/ 822744 h 1501994"/>
                <a:gd name="connsiteX63" fmla="*/ 1363402 w 2683435"/>
                <a:gd name="connsiteY63" fmla="*/ 822744 h 1501994"/>
                <a:gd name="connsiteX64" fmla="*/ 1363402 w 2683435"/>
                <a:gd name="connsiteY64" fmla="*/ 315058 h 1501994"/>
                <a:gd name="connsiteX65" fmla="*/ 1494241 w 2683435"/>
                <a:gd name="connsiteY65" fmla="*/ 132355 h 1501994"/>
                <a:gd name="connsiteX66" fmla="*/ 1342100 w 2683435"/>
                <a:gd name="connsiteY66" fmla="*/ 4718 h 1501994"/>
                <a:gd name="connsiteX67" fmla="*/ 1190653 w 2683435"/>
                <a:gd name="connsiteY67" fmla="*/ 133479 h 1501994"/>
                <a:gd name="connsiteX68" fmla="*/ 1321232 w 2683435"/>
                <a:gd name="connsiteY68" fmla="*/ 314627 h 1501994"/>
                <a:gd name="connsiteX69" fmla="*/ 1321232 w 2683435"/>
                <a:gd name="connsiteY69" fmla="*/ 823780 h 1501994"/>
                <a:gd name="connsiteX70" fmla="*/ 1192125 w 2683435"/>
                <a:gd name="connsiteY70" fmla="*/ 823780 h 1501994"/>
                <a:gd name="connsiteX71" fmla="*/ 1192991 w 2683435"/>
                <a:gd name="connsiteY71" fmla="*/ 576391 h 1501994"/>
                <a:gd name="connsiteX72" fmla="*/ 1213426 w 2683435"/>
                <a:gd name="connsiteY72" fmla="*/ 551801 h 1501994"/>
                <a:gd name="connsiteX73" fmla="*/ 1220354 w 2683435"/>
                <a:gd name="connsiteY73" fmla="*/ 448843 h 1501994"/>
                <a:gd name="connsiteX74" fmla="*/ 1125104 w 2683435"/>
                <a:gd name="connsiteY74" fmla="*/ 447198 h 1501994"/>
                <a:gd name="connsiteX75" fmla="*/ 1123458 w 2683435"/>
                <a:gd name="connsiteY75" fmla="*/ 448843 h 1501994"/>
                <a:gd name="connsiteX76" fmla="*/ 1132117 w 2683435"/>
                <a:gd name="connsiteY76" fmla="*/ 551801 h 1501994"/>
                <a:gd name="connsiteX77" fmla="*/ 1152120 w 2683435"/>
                <a:gd name="connsiteY77" fmla="*/ 576391 h 1501994"/>
                <a:gd name="connsiteX78" fmla="*/ 1153072 w 2683435"/>
                <a:gd name="connsiteY78" fmla="*/ 822397 h 1501994"/>
                <a:gd name="connsiteX79" fmla="*/ 1024745 w 2683435"/>
                <a:gd name="connsiteY79" fmla="*/ 822397 h 1501994"/>
                <a:gd name="connsiteX80" fmla="*/ 1053840 w 2683435"/>
                <a:gd name="connsiteY80" fmla="*/ 713119 h 1501994"/>
                <a:gd name="connsiteX81" fmla="*/ 1049077 w 2683435"/>
                <a:gd name="connsiteY81" fmla="*/ 619340 h 1501994"/>
                <a:gd name="connsiteX82" fmla="*/ 952009 w 2683435"/>
                <a:gd name="connsiteY82" fmla="*/ 622371 h 1501994"/>
                <a:gd name="connsiteX83" fmla="*/ 951922 w 2683435"/>
                <a:gd name="connsiteY83" fmla="*/ 622456 h 1501994"/>
                <a:gd name="connsiteX84" fmla="*/ 954260 w 2683435"/>
                <a:gd name="connsiteY84" fmla="*/ 715195 h 1501994"/>
                <a:gd name="connsiteX85" fmla="*/ 981363 w 2683435"/>
                <a:gd name="connsiteY85" fmla="*/ 825598 h 1501994"/>
                <a:gd name="connsiteX86" fmla="*/ 897283 w 2683435"/>
                <a:gd name="connsiteY86" fmla="*/ 825598 h 1501994"/>
                <a:gd name="connsiteX87" fmla="*/ 816667 w 2683435"/>
                <a:gd name="connsiteY87" fmla="*/ 908122 h 1501994"/>
                <a:gd name="connsiteX88" fmla="*/ 816667 w 2683435"/>
                <a:gd name="connsiteY88" fmla="*/ 983626 h 1501994"/>
                <a:gd name="connsiteX89" fmla="*/ 604693 w 2683435"/>
                <a:gd name="connsiteY89" fmla="*/ 922408 h 1501994"/>
                <a:gd name="connsiteX90" fmla="*/ 531349 w 2683435"/>
                <a:gd name="connsiteY90" fmla="*/ 848806 h 1501994"/>
                <a:gd name="connsiteX91" fmla="*/ 513079 w 2683435"/>
                <a:gd name="connsiteY91" fmla="*/ 816681 h 1501994"/>
                <a:gd name="connsiteX92" fmla="*/ 512213 w 2683435"/>
                <a:gd name="connsiteY92" fmla="*/ 654408 h 1501994"/>
                <a:gd name="connsiteX93" fmla="*/ 645130 w 2683435"/>
                <a:gd name="connsiteY93" fmla="*/ 467286 h 1501994"/>
                <a:gd name="connsiteX94" fmla="*/ 494289 w 2683435"/>
                <a:gd name="connsiteY94" fmla="*/ 342596 h 1501994"/>
                <a:gd name="connsiteX95" fmla="*/ 341283 w 2683435"/>
                <a:gd name="connsiteY95" fmla="*/ 475078 h 1501994"/>
                <a:gd name="connsiteX96" fmla="*/ 472815 w 2683435"/>
                <a:gd name="connsiteY96" fmla="*/ 653025 h 1501994"/>
                <a:gd name="connsiteX97" fmla="*/ 475152 w 2683435"/>
                <a:gd name="connsiteY97" fmla="*/ 668956 h 1501994"/>
                <a:gd name="connsiteX98" fmla="*/ 487708 w 2683435"/>
                <a:gd name="connsiteY98" fmla="*/ 851229 h 1501994"/>
                <a:gd name="connsiteX99" fmla="*/ 614564 w 2683435"/>
                <a:gd name="connsiteY99" fmla="*/ 985102 h 1501994"/>
                <a:gd name="connsiteX100" fmla="*/ 633180 w 2683435"/>
                <a:gd name="connsiteY100" fmla="*/ 1003025 h 1501994"/>
                <a:gd name="connsiteX101" fmla="*/ 690158 w 2683435"/>
                <a:gd name="connsiteY101" fmla="*/ 1025104 h 1501994"/>
                <a:gd name="connsiteX102" fmla="*/ 815455 w 2683435"/>
                <a:gd name="connsiteY102" fmla="*/ 1026144 h 1501994"/>
                <a:gd name="connsiteX103" fmla="*/ 815455 w 2683435"/>
                <a:gd name="connsiteY103" fmla="*/ 1154386 h 1501994"/>
                <a:gd name="connsiteX104" fmla="*/ 2191211 w 2683435"/>
                <a:gd name="connsiteY104" fmla="*/ 420007 h 1501994"/>
                <a:gd name="connsiteX105" fmla="*/ 2269143 w 2683435"/>
                <a:gd name="connsiteY105" fmla="*/ 497939 h 1501994"/>
                <a:gd name="connsiteX106" fmla="*/ 2269143 w 2683435"/>
                <a:gd name="connsiteY106" fmla="*/ 499499 h 1501994"/>
                <a:gd name="connsiteX107" fmla="*/ 2189825 w 2683435"/>
                <a:gd name="connsiteY107" fmla="*/ 577951 h 1501994"/>
                <a:gd name="connsiteX108" fmla="*/ 2189480 w 2683435"/>
                <a:gd name="connsiteY108" fmla="*/ 577951 h 1501994"/>
                <a:gd name="connsiteX109" fmla="*/ 2111548 w 2683435"/>
                <a:gd name="connsiteY109" fmla="*/ 498286 h 1501994"/>
                <a:gd name="connsiteX110" fmla="*/ 2111548 w 2683435"/>
                <a:gd name="connsiteY110" fmla="*/ 497939 h 1501994"/>
                <a:gd name="connsiteX111" fmla="*/ 2188267 w 2683435"/>
                <a:gd name="connsiteY111" fmla="*/ 420007 h 1501994"/>
                <a:gd name="connsiteX112" fmla="*/ 2191298 w 2683435"/>
                <a:gd name="connsiteY112" fmla="*/ 420007 h 1501994"/>
                <a:gd name="connsiteX113" fmla="*/ 414366 w 2683435"/>
                <a:gd name="connsiteY113" fmla="*/ 495254 h 1501994"/>
                <a:gd name="connsiteX114" fmla="*/ 492298 w 2683435"/>
                <a:gd name="connsiteY114" fmla="*/ 418709 h 1501994"/>
                <a:gd name="connsiteX115" fmla="*/ 572134 w 2683435"/>
                <a:gd name="connsiteY115" fmla="*/ 494734 h 1501994"/>
                <a:gd name="connsiteX116" fmla="*/ 572134 w 2683435"/>
                <a:gd name="connsiteY116" fmla="*/ 497593 h 1501994"/>
                <a:gd name="connsiteX117" fmla="*/ 493163 w 2683435"/>
                <a:gd name="connsiteY117" fmla="*/ 576911 h 1501994"/>
                <a:gd name="connsiteX118" fmla="*/ 492124 w 2683435"/>
                <a:gd name="connsiteY118" fmla="*/ 576911 h 1501994"/>
                <a:gd name="connsiteX119" fmla="*/ 414452 w 2683435"/>
                <a:gd name="connsiteY119" fmla="*/ 495254 h 1501994"/>
                <a:gd name="connsiteX120" fmla="*/ 149484 w 2683435"/>
                <a:gd name="connsiteY120" fmla="*/ 1427925 h 1501994"/>
                <a:gd name="connsiteX121" fmla="*/ 75968 w 2683435"/>
                <a:gd name="connsiteY121" fmla="*/ 1345664 h 1501994"/>
                <a:gd name="connsiteX122" fmla="*/ 154852 w 2683435"/>
                <a:gd name="connsiteY122" fmla="*/ 1269465 h 1501994"/>
                <a:gd name="connsiteX123" fmla="*/ 234083 w 2683435"/>
                <a:gd name="connsiteY123" fmla="*/ 1351465 h 1501994"/>
                <a:gd name="connsiteX124" fmla="*/ 149570 w 2683435"/>
                <a:gd name="connsiteY124" fmla="*/ 1427925 h 1501994"/>
                <a:gd name="connsiteX125" fmla="*/ 1262697 w 2683435"/>
                <a:gd name="connsiteY125" fmla="*/ 159715 h 1501994"/>
                <a:gd name="connsiteX126" fmla="*/ 1340629 w 2683435"/>
                <a:gd name="connsiteY126" fmla="*/ 79187 h 1501994"/>
                <a:gd name="connsiteX127" fmla="*/ 1420639 w 2683435"/>
                <a:gd name="connsiteY127" fmla="*/ 157812 h 1501994"/>
                <a:gd name="connsiteX128" fmla="*/ 1342707 w 2683435"/>
                <a:gd name="connsiteY128" fmla="*/ 238429 h 1501994"/>
                <a:gd name="connsiteX129" fmla="*/ 1262784 w 2683435"/>
                <a:gd name="connsiteY129" fmla="*/ 159715 h 1501994"/>
                <a:gd name="connsiteX130" fmla="*/ 2529695 w 2683435"/>
                <a:gd name="connsiteY130" fmla="*/ 1431130 h 1501994"/>
                <a:gd name="connsiteX131" fmla="*/ 2449771 w 2683435"/>
                <a:gd name="connsiteY131" fmla="*/ 1351465 h 1501994"/>
                <a:gd name="connsiteX132" fmla="*/ 2525798 w 2683435"/>
                <a:gd name="connsiteY132" fmla="*/ 1271457 h 1501994"/>
                <a:gd name="connsiteX133" fmla="*/ 2606068 w 2683435"/>
                <a:gd name="connsiteY133" fmla="*/ 1346793 h 1501994"/>
                <a:gd name="connsiteX134" fmla="*/ 2529781 w 2683435"/>
                <a:gd name="connsiteY134" fmla="*/ 1431130 h 150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683435" h="1501994">
                  <a:moveTo>
                    <a:pt x="814416" y="1198459"/>
                  </a:moveTo>
                  <a:lnTo>
                    <a:pt x="814416" y="1328954"/>
                  </a:lnTo>
                  <a:lnTo>
                    <a:pt x="781771" y="1328954"/>
                  </a:lnTo>
                  <a:cubicBezTo>
                    <a:pt x="637770" y="1328954"/>
                    <a:pt x="493682" y="1327825"/>
                    <a:pt x="349768" y="1330079"/>
                  </a:cubicBezTo>
                  <a:cubicBezTo>
                    <a:pt x="320068" y="1330599"/>
                    <a:pt x="306473" y="1326096"/>
                    <a:pt x="299026" y="1295007"/>
                  </a:cubicBezTo>
                  <a:cubicBezTo>
                    <a:pt x="285951" y="1241581"/>
                    <a:pt x="225511" y="1197423"/>
                    <a:pt x="170786" y="1194650"/>
                  </a:cubicBezTo>
                  <a:cubicBezTo>
                    <a:pt x="103764" y="1191187"/>
                    <a:pt x="36742" y="1228766"/>
                    <a:pt x="14142" y="1282365"/>
                  </a:cubicBezTo>
                  <a:cubicBezTo>
                    <a:pt x="-19801" y="1363071"/>
                    <a:pt x="18645" y="1463081"/>
                    <a:pt x="95105" y="1492957"/>
                  </a:cubicBezTo>
                  <a:cubicBezTo>
                    <a:pt x="181003" y="1526469"/>
                    <a:pt x="269153" y="1486636"/>
                    <a:pt x="300759" y="1396667"/>
                  </a:cubicBezTo>
                  <a:cubicBezTo>
                    <a:pt x="309418" y="1372596"/>
                    <a:pt x="319462" y="1366360"/>
                    <a:pt x="343534" y="1367138"/>
                  </a:cubicBezTo>
                  <a:cubicBezTo>
                    <a:pt x="399558" y="1369045"/>
                    <a:pt x="456102" y="1367138"/>
                    <a:pt x="511781" y="1367138"/>
                  </a:cubicBezTo>
                  <a:cubicBezTo>
                    <a:pt x="612139" y="1367138"/>
                    <a:pt x="712498" y="1367138"/>
                    <a:pt x="818918" y="1367138"/>
                  </a:cubicBezTo>
                  <a:lnTo>
                    <a:pt x="930793" y="1367138"/>
                  </a:lnTo>
                  <a:lnTo>
                    <a:pt x="930793" y="940940"/>
                  </a:lnTo>
                  <a:lnTo>
                    <a:pt x="1752281" y="940940"/>
                  </a:lnTo>
                  <a:lnTo>
                    <a:pt x="1752281" y="1369303"/>
                  </a:lnTo>
                  <a:lnTo>
                    <a:pt x="1901045" y="1369303"/>
                  </a:lnTo>
                  <a:cubicBezTo>
                    <a:pt x="1962957" y="1370258"/>
                    <a:pt x="2024783" y="1369303"/>
                    <a:pt x="2086696" y="1369303"/>
                  </a:cubicBezTo>
                  <a:cubicBezTo>
                    <a:pt x="2161597" y="1369912"/>
                    <a:pt x="2236671" y="1374241"/>
                    <a:pt x="2311833" y="1371036"/>
                  </a:cubicBezTo>
                  <a:cubicBezTo>
                    <a:pt x="2351144" y="1369303"/>
                    <a:pt x="2375390" y="1368178"/>
                    <a:pt x="2391843" y="1415283"/>
                  </a:cubicBezTo>
                  <a:cubicBezTo>
                    <a:pt x="2417820" y="1488801"/>
                    <a:pt x="2506055" y="1523348"/>
                    <a:pt x="2577926" y="1498931"/>
                  </a:cubicBezTo>
                  <a:cubicBezTo>
                    <a:pt x="2649796" y="1474514"/>
                    <a:pt x="2696642" y="1393289"/>
                    <a:pt x="2682701" y="1320642"/>
                  </a:cubicBezTo>
                  <a:cubicBezTo>
                    <a:pt x="2671357" y="1261673"/>
                    <a:pt x="2607453" y="1201317"/>
                    <a:pt x="2552815" y="1197508"/>
                  </a:cubicBezTo>
                  <a:cubicBezTo>
                    <a:pt x="2470813" y="1191791"/>
                    <a:pt x="2408122" y="1231713"/>
                    <a:pt x="2382837" y="1302110"/>
                  </a:cubicBezTo>
                  <a:cubicBezTo>
                    <a:pt x="2378420" y="1314321"/>
                    <a:pt x="2361362" y="1330426"/>
                    <a:pt x="2349932" y="1330599"/>
                  </a:cubicBezTo>
                  <a:cubicBezTo>
                    <a:pt x="2200043" y="1332502"/>
                    <a:pt x="2050154" y="1331204"/>
                    <a:pt x="1900266" y="1332328"/>
                  </a:cubicBezTo>
                  <a:cubicBezTo>
                    <a:pt x="1872469" y="1332328"/>
                    <a:pt x="1870478" y="1318388"/>
                    <a:pt x="1870391" y="1297692"/>
                  </a:cubicBezTo>
                  <a:cubicBezTo>
                    <a:pt x="1870391" y="1219760"/>
                    <a:pt x="1868660" y="1141828"/>
                    <a:pt x="1868140" y="1063896"/>
                  </a:cubicBezTo>
                  <a:cubicBezTo>
                    <a:pt x="1868747" y="1051948"/>
                    <a:pt x="1869959" y="1040084"/>
                    <a:pt x="1871864" y="1028309"/>
                  </a:cubicBezTo>
                  <a:cubicBezTo>
                    <a:pt x="1882688" y="1027357"/>
                    <a:pt x="1893598" y="1027357"/>
                    <a:pt x="1904422" y="1028309"/>
                  </a:cubicBezTo>
                  <a:cubicBezTo>
                    <a:pt x="1998026" y="1045627"/>
                    <a:pt x="2068425" y="1009950"/>
                    <a:pt x="2123930" y="936175"/>
                  </a:cubicBezTo>
                  <a:cubicBezTo>
                    <a:pt x="2138910" y="912882"/>
                    <a:pt x="2166359" y="900760"/>
                    <a:pt x="2193722" y="905348"/>
                  </a:cubicBezTo>
                  <a:cubicBezTo>
                    <a:pt x="2231736" y="909766"/>
                    <a:pt x="2261609" y="873485"/>
                    <a:pt x="2259705" y="836075"/>
                  </a:cubicBezTo>
                  <a:cubicBezTo>
                    <a:pt x="2257367" y="798238"/>
                    <a:pt x="2225327" y="769141"/>
                    <a:pt x="2187400" y="770354"/>
                  </a:cubicBezTo>
                  <a:cubicBezTo>
                    <a:pt x="2149734" y="772865"/>
                    <a:pt x="2116396" y="806377"/>
                    <a:pt x="2124276" y="843352"/>
                  </a:cubicBezTo>
                  <a:cubicBezTo>
                    <a:pt x="2130944" y="874699"/>
                    <a:pt x="2118908" y="891061"/>
                    <a:pt x="2098299" y="908988"/>
                  </a:cubicBezTo>
                  <a:cubicBezTo>
                    <a:pt x="2074573" y="930116"/>
                    <a:pt x="2052926" y="953493"/>
                    <a:pt x="2029459" y="974794"/>
                  </a:cubicBezTo>
                  <a:cubicBezTo>
                    <a:pt x="2021839" y="983111"/>
                    <a:pt x="2011795" y="988738"/>
                    <a:pt x="2000798" y="990988"/>
                  </a:cubicBezTo>
                  <a:cubicBezTo>
                    <a:pt x="1958021" y="992721"/>
                    <a:pt x="1915072" y="991770"/>
                    <a:pt x="1867361" y="991770"/>
                  </a:cubicBezTo>
                  <a:cubicBezTo>
                    <a:pt x="1867361" y="957133"/>
                    <a:pt x="1867881" y="927084"/>
                    <a:pt x="1867361" y="897124"/>
                  </a:cubicBezTo>
                  <a:cubicBezTo>
                    <a:pt x="1866235" y="843698"/>
                    <a:pt x="1849437" y="827074"/>
                    <a:pt x="1797049" y="826380"/>
                  </a:cubicBezTo>
                  <a:cubicBezTo>
                    <a:pt x="1767002" y="826380"/>
                    <a:pt x="1737042" y="826380"/>
                    <a:pt x="1705263" y="826380"/>
                  </a:cubicBezTo>
                  <a:cubicBezTo>
                    <a:pt x="1697903" y="745155"/>
                    <a:pt x="1684654" y="668352"/>
                    <a:pt x="1763278" y="613192"/>
                  </a:cubicBezTo>
                  <a:cubicBezTo>
                    <a:pt x="1792373" y="592758"/>
                    <a:pt x="1814020" y="562105"/>
                    <a:pt x="1840171" y="537252"/>
                  </a:cubicBezTo>
                  <a:cubicBezTo>
                    <a:pt x="1848830" y="528593"/>
                    <a:pt x="1860953" y="518462"/>
                    <a:pt x="1871777" y="518116"/>
                  </a:cubicBezTo>
                  <a:cubicBezTo>
                    <a:pt x="1926070" y="516124"/>
                    <a:pt x="1980449" y="517164"/>
                    <a:pt x="2034482" y="517164"/>
                  </a:cubicBezTo>
                  <a:cubicBezTo>
                    <a:pt x="2040369" y="533700"/>
                    <a:pt x="2044093" y="546084"/>
                    <a:pt x="2049115" y="557948"/>
                  </a:cubicBezTo>
                  <a:cubicBezTo>
                    <a:pt x="2074400" y="618473"/>
                    <a:pt x="2135014" y="656661"/>
                    <a:pt x="2200562" y="653198"/>
                  </a:cubicBezTo>
                  <a:cubicBezTo>
                    <a:pt x="2278928" y="647397"/>
                    <a:pt x="2340840" y="584446"/>
                    <a:pt x="2345343" y="505994"/>
                  </a:cubicBezTo>
                  <a:cubicBezTo>
                    <a:pt x="2348200" y="430920"/>
                    <a:pt x="2296938" y="364501"/>
                    <a:pt x="2223509" y="348312"/>
                  </a:cubicBezTo>
                  <a:cubicBezTo>
                    <a:pt x="2148349" y="330558"/>
                    <a:pt x="2072062" y="372987"/>
                    <a:pt x="2047470" y="446158"/>
                  </a:cubicBezTo>
                  <a:cubicBezTo>
                    <a:pt x="2037339" y="476723"/>
                    <a:pt x="2022445" y="482355"/>
                    <a:pt x="1994822" y="480794"/>
                  </a:cubicBezTo>
                  <a:cubicBezTo>
                    <a:pt x="1955943" y="478110"/>
                    <a:pt x="1916890" y="478110"/>
                    <a:pt x="1878011" y="480794"/>
                  </a:cubicBezTo>
                  <a:cubicBezTo>
                    <a:pt x="1857316" y="482266"/>
                    <a:pt x="1837661" y="490147"/>
                    <a:pt x="1821640" y="503220"/>
                  </a:cubicBezTo>
                  <a:cubicBezTo>
                    <a:pt x="1774969" y="546516"/>
                    <a:pt x="1730374" y="591629"/>
                    <a:pt x="1687858" y="638823"/>
                  </a:cubicBezTo>
                  <a:cubicBezTo>
                    <a:pt x="1674609" y="654754"/>
                    <a:pt x="1666470" y="674326"/>
                    <a:pt x="1664738" y="695022"/>
                  </a:cubicBezTo>
                  <a:cubicBezTo>
                    <a:pt x="1661361" y="737362"/>
                    <a:pt x="1663699" y="780138"/>
                    <a:pt x="1663699" y="822397"/>
                  </a:cubicBezTo>
                  <a:lnTo>
                    <a:pt x="1533812" y="822397"/>
                  </a:lnTo>
                  <a:cubicBezTo>
                    <a:pt x="1531302" y="779102"/>
                    <a:pt x="1524548" y="742385"/>
                    <a:pt x="1565592" y="711905"/>
                  </a:cubicBezTo>
                  <a:cubicBezTo>
                    <a:pt x="1594253" y="690604"/>
                    <a:pt x="1586200" y="644797"/>
                    <a:pt x="1558577" y="619771"/>
                  </a:cubicBezTo>
                  <a:cubicBezTo>
                    <a:pt x="1531648" y="595270"/>
                    <a:pt x="1490085" y="596652"/>
                    <a:pt x="1464800" y="622892"/>
                  </a:cubicBezTo>
                  <a:cubicBezTo>
                    <a:pt x="1438822" y="648869"/>
                    <a:pt x="1434580" y="694414"/>
                    <a:pt x="1464021" y="715541"/>
                  </a:cubicBezTo>
                  <a:cubicBezTo>
                    <a:pt x="1507316" y="746541"/>
                    <a:pt x="1493548" y="784036"/>
                    <a:pt x="1490777" y="822744"/>
                  </a:cubicBezTo>
                  <a:lnTo>
                    <a:pt x="1363402" y="822744"/>
                  </a:lnTo>
                  <a:lnTo>
                    <a:pt x="1363402" y="315058"/>
                  </a:lnTo>
                  <a:cubicBezTo>
                    <a:pt x="1465406" y="275572"/>
                    <a:pt x="1509481" y="213487"/>
                    <a:pt x="1494241" y="132355"/>
                  </a:cubicBezTo>
                  <a:cubicBezTo>
                    <a:pt x="1482031" y="58059"/>
                    <a:pt x="1417348" y="3851"/>
                    <a:pt x="1342100" y="4718"/>
                  </a:cubicBezTo>
                  <a:cubicBezTo>
                    <a:pt x="1266766" y="4460"/>
                    <a:pt x="1202516" y="59095"/>
                    <a:pt x="1190653" y="133479"/>
                  </a:cubicBezTo>
                  <a:cubicBezTo>
                    <a:pt x="1176193" y="214181"/>
                    <a:pt x="1221479" y="277132"/>
                    <a:pt x="1321232" y="314627"/>
                  </a:cubicBezTo>
                  <a:lnTo>
                    <a:pt x="1321232" y="823780"/>
                  </a:lnTo>
                  <a:lnTo>
                    <a:pt x="1192125" y="823780"/>
                  </a:lnTo>
                  <a:cubicBezTo>
                    <a:pt x="1192125" y="739874"/>
                    <a:pt x="1191519" y="658132"/>
                    <a:pt x="1192991" y="576391"/>
                  </a:cubicBezTo>
                  <a:cubicBezTo>
                    <a:pt x="1192991" y="567732"/>
                    <a:pt x="1205547" y="559073"/>
                    <a:pt x="1213426" y="551801"/>
                  </a:cubicBezTo>
                  <a:cubicBezTo>
                    <a:pt x="1246678" y="521232"/>
                    <a:pt x="1249882" y="478372"/>
                    <a:pt x="1220354" y="448843"/>
                  </a:cubicBezTo>
                  <a:cubicBezTo>
                    <a:pt x="1194463" y="422088"/>
                    <a:pt x="1151860" y="421394"/>
                    <a:pt x="1125104" y="447198"/>
                  </a:cubicBezTo>
                  <a:cubicBezTo>
                    <a:pt x="1124497" y="447718"/>
                    <a:pt x="1123978" y="448323"/>
                    <a:pt x="1123458" y="448843"/>
                  </a:cubicBezTo>
                  <a:cubicBezTo>
                    <a:pt x="1094624" y="478456"/>
                    <a:pt x="1098434" y="521667"/>
                    <a:pt x="1132117" y="551801"/>
                  </a:cubicBezTo>
                  <a:cubicBezTo>
                    <a:pt x="1140084" y="558900"/>
                    <a:pt x="1152033" y="567990"/>
                    <a:pt x="1152120" y="576391"/>
                  </a:cubicBezTo>
                  <a:cubicBezTo>
                    <a:pt x="1153679" y="658132"/>
                    <a:pt x="1153072" y="739789"/>
                    <a:pt x="1153072" y="822397"/>
                  </a:cubicBezTo>
                  <a:lnTo>
                    <a:pt x="1024745" y="822397"/>
                  </a:lnTo>
                  <a:cubicBezTo>
                    <a:pt x="1017384" y="756152"/>
                    <a:pt x="1017384" y="756152"/>
                    <a:pt x="1053840" y="713119"/>
                  </a:cubicBezTo>
                  <a:cubicBezTo>
                    <a:pt x="1077739" y="685670"/>
                    <a:pt x="1075574" y="644277"/>
                    <a:pt x="1049077" y="619340"/>
                  </a:cubicBezTo>
                  <a:cubicBezTo>
                    <a:pt x="1021455" y="593363"/>
                    <a:pt x="977986" y="594749"/>
                    <a:pt x="952009" y="622371"/>
                  </a:cubicBezTo>
                  <a:cubicBezTo>
                    <a:pt x="952009" y="622371"/>
                    <a:pt x="951922" y="622456"/>
                    <a:pt x="951922" y="622456"/>
                  </a:cubicBezTo>
                  <a:cubicBezTo>
                    <a:pt x="927157" y="649473"/>
                    <a:pt x="924127" y="694934"/>
                    <a:pt x="954260" y="715195"/>
                  </a:cubicBezTo>
                  <a:cubicBezTo>
                    <a:pt x="999374" y="745417"/>
                    <a:pt x="982921" y="783431"/>
                    <a:pt x="981363" y="825598"/>
                  </a:cubicBezTo>
                  <a:cubicBezTo>
                    <a:pt x="951489" y="825598"/>
                    <a:pt x="924386" y="825598"/>
                    <a:pt x="897283" y="825598"/>
                  </a:cubicBezTo>
                  <a:cubicBezTo>
                    <a:pt x="831994" y="825598"/>
                    <a:pt x="817099" y="841187"/>
                    <a:pt x="816667" y="908122"/>
                  </a:cubicBezTo>
                  <a:cubicBezTo>
                    <a:pt x="816667" y="934099"/>
                    <a:pt x="816667" y="959209"/>
                    <a:pt x="816667" y="983626"/>
                  </a:cubicBezTo>
                  <a:cubicBezTo>
                    <a:pt x="704099" y="1003803"/>
                    <a:pt x="678901" y="996268"/>
                    <a:pt x="604693" y="922408"/>
                  </a:cubicBezTo>
                  <a:cubicBezTo>
                    <a:pt x="580100" y="897991"/>
                    <a:pt x="554990" y="874090"/>
                    <a:pt x="531349" y="848806"/>
                  </a:cubicBezTo>
                  <a:cubicBezTo>
                    <a:pt x="522690" y="840147"/>
                    <a:pt x="513425" y="827678"/>
                    <a:pt x="513079" y="816681"/>
                  </a:cubicBezTo>
                  <a:cubicBezTo>
                    <a:pt x="511174" y="762130"/>
                    <a:pt x="512213" y="707491"/>
                    <a:pt x="512213" y="654408"/>
                  </a:cubicBezTo>
                  <a:cubicBezTo>
                    <a:pt x="617681" y="613450"/>
                    <a:pt x="662016" y="549809"/>
                    <a:pt x="645130" y="467286"/>
                  </a:cubicBezTo>
                  <a:cubicBezTo>
                    <a:pt x="631016" y="395070"/>
                    <a:pt x="567891" y="342854"/>
                    <a:pt x="494289" y="342596"/>
                  </a:cubicBezTo>
                  <a:cubicBezTo>
                    <a:pt x="417396" y="342507"/>
                    <a:pt x="352193" y="398964"/>
                    <a:pt x="341283" y="475078"/>
                  </a:cubicBezTo>
                  <a:cubicBezTo>
                    <a:pt x="328381" y="553010"/>
                    <a:pt x="374533" y="616397"/>
                    <a:pt x="472815" y="653025"/>
                  </a:cubicBezTo>
                  <a:cubicBezTo>
                    <a:pt x="473941" y="658306"/>
                    <a:pt x="474720" y="663587"/>
                    <a:pt x="475152" y="668956"/>
                  </a:cubicBezTo>
                  <a:cubicBezTo>
                    <a:pt x="477923" y="730348"/>
                    <a:pt x="464501" y="798843"/>
                    <a:pt x="487708" y="851229"/>
                  </a:cubicBezTo>
                  <a:cubicBezTo>
                    <a:pt x="510914" y="903619"/>
                    <a:pt x="570749" y="941113"/>
                    <a:pt x="614564" y="985102"/>
                  </a:cubicBezTo>
                  <a:cubicBezTo>
                    <a:pt x="619759" y="992028"/>
                    <a:pt x="626080" y="998091"/>
                    <a:pt x="633180" y="1003025"/>
                  </a:cubicBezTo>
                  <a:cubicBezTo>
                    <a:pt x="651538" y="1011684"/>
                    <a:pt x="670588" y="1023548"/>
                    <a:pt x="690158" y="1025104"/>
                  </a:cubicBezTo>
                  <a:cubicBezTo>
                    <a:pt x="731202" y="1028482"/>
                    <a:pt x="772765" y="1026144"/>
                    <a:pt x="815455" y="1026144"/>
                  </a:cubicBezTo>
                  <a:lnTo>
                    <a:pt x="815455" y="1154386"/>
                  </a:lnTo>
                  <a:close/>
                  <a:moveTo>
                    <a:pt x="2191211" y="420007"/>
                  </a:moveTo>
                  <a:cubicBezTo>
                    <a:pt x="2234246" y="420007"/>
                    <a:pt x="2269143" y="454906"/>
                    <a:pt x="2269143" y="497939"/>
                  </a:cubicBezTo>
                  <a:cubicBezTo>
                    <a:pt x="2269143" y="498459"/>
                    <a:pt x="2269143" y="498979"/>
                    <a:pt x="2269143" y="499499"/>
                  </a:cubicBezTo>
                  <a:cubicBezTo>
                    <a:pt x="2268883" y="543053"/>
                    <a:pt x="2233381" y="578209"/>
                    <a:pt x="2189825" y="577951"/>
                  </a:cubicBezTo>
                  <a:cubicBezTo>
                    <a:pt x="2189739" y="577951"/>
                    <a:pt x="2189565" y="577951"/>
                    <a:pt x="2189480" y="577951"/>
                  </a:cubicBezTo>
                  <a:cubicBezTo>
                    <a:pt x="2145924" y="577516"/>
                    <a:pt x="2111028" y="541839"/>
                    <a:pt x="2111548" y="498286"/>
                  </a:cubicBezTo>
                  <a:cubicBezTo>
                    <a:pt x="2111548" y="498201"/>
                    <a:pt x="2111548" y="498028"/>
                    <a:pt x="2111548" y="497939"/>
                  </a:cubicBezTo>
                  <a:cubicBezTo>
                    <a:pt x="2111201" y="455248"/>
                    <a:pt x="2145491" y="420354"/>
                    <a:pt x="2188267" y="420007"/>
                  </a:cubicBezTo>
                  <a:cubicBezTo>
                    <a:pt x="2189220" y="420007"/>
                    <a:pt x="2190259" y="420007"/>
                    <a:pt x="2191298" y="420007"/>
                  </a:cubicBezTo>
                  <a:close/>
                  <a:moveTo>
                    <a:pt x="414366" y="495254"/>
                  </a:moveTo>
                  <a:cubicBezTo>
                    <a:pt x="415405" y="452910"/>
                    <a:pt x="449868" y="418967"/>
                    <a:pt x="492298" y="418709"/>
                  </a:cubicBezTo>
                  <a:cubicBezTo>
                    <a:pt x="535333" y="417669"/>
                    <a:pt x="571095" y="451701"/>
                    <a:pt x="572134" y="494734"/>
                  </a:cubicBezTo>
                  <a:cubicBezTo>
                    <a:pt x="572134" y="495690"/>
                    <a:pt x="572134" y="496641"/>
                    <a:pt x="572134" y="497593"/>
                  </a:cubicBezTo>
                  <a:cubicBezTo>
                    <a:pt x="572221" y="541324"/>
                    <a:pt x="536891" y="576822"/>
                    <a:pt x="493163" y="576911"/>
                  </a:cubicBezTo>
                  <a:cubicBezTo>
                    <a:pt x="492817" y="576911"/>
                    <a:pt x="492470" y="576911"/>
                    <a:pt x="492124" y="576911"/>
                  </a:cubicBezTo>
                  <a:cubicBezTo>
                    <a:pt x="448136" y="575698"/>
                    <a:pt x="413413" y="539243"/>
                    <a:pt x="414452" y="495254"/>
                  </a:cubicBezTo>
                  <a:close/>
                  <a:moveTo>
                    <a:pt x="149484" y="1427925"/>
                  </a:moveTo>
                  <a:cubicBezTo>
                    <a:pt x="111470" y="1425414"/>
                    <a:pt x="74410" y="1384025"/>
                    <a:pt x="75968" y="1345664"/>
                  </a:cubicBezTo>
                  <a:cubicBezTo>
                    <a:pt x="77527" y="1307307"/>
                    <a:pt x="116839" y="1268341"/>
                    <a:pt x="154852" y="1269465"/>
                  </a:cubicBezTo>
                  <a:cubicBezTo>
                    <a:pt x="196070" y="1270763"/>
                    <a:pt x="235901" y="1311983"/>
                    <a:pt x="234083" y="1351465"/>
                  </a:cubicBezTo>
                  <a:cubicBezTo>
                    <a:pt x="232352" y="1392253"/>
                    <a:pt x="189922" y="1430525"/>
                    <a:pt x="149570" y="1427925"/>
                  </a:cubicBezTo>
                  <a:close/>
                  <a:moveTo>
                    <a:pt x="1262697" y="159715"/>
                  </a:moveTo>
                  <a:cubicBezTo>
                    <a:pt x="1262177" y="116072"/>
                    <a:pt x="1296987" y="80138"/>
                    <a:pt x="1340629" y="79187"/>
                  </a:cubicBezTo>
                  <a:cubicBezTo>
                    <a:pt x="1384356" y="79013"/>
                    <a:pt x="1420032" y="114081"/>
                    <a:pt x="1420639" y="157812"/>
                  </a:cubicBezTo>
                  <a:cubicBezTo>
                    <a:pt x="1420812" y="201365"/>
                    <a:pt x="1386262" y="237126"/>
                    <a:pt x="1342707" y="238429"/>
                  </a:cubicBezTo>
                  <a:cubicBezTo>
                    <a:pt x="1299065" y="238429"/>
                    <a:pt x="1263476" y="203357"/>
                    <a:pt x="1262784" y="159715"/>
                  </a:cubicBezTo>
                  <a:close/>
                  <a:moveTo>
                    <a:pt x="2529695" y="1431130"/>
                  </a:moveTo>
                  <a:cubicBezTo>
                    <a:pt x="2485793" y="1430872"/>
                    <a:pt x="2450205" y="1395369"/>
                    <a:pt x="2449771" y="1351465"/>
                  </a:cubicBezTo>
                  <a:cubicBezTo>
                    <a:pt x="2449771" y="1312845"/>
                    <a:pt x="2488564" y="1272150"/>
                    <a:pt x="2525798" y="1271457"/>
                  </a:cubicBezTo>
                  <a:cubicBezTo>
                    <a:pt x="2565370" y="1270679"/>
                    <a:pt x="2605116" y="1307996"/>
                    <a:pt x="2606068" y="1346793"/>
                  </a:cubicBezTo>
                  <a:cubicBezTo>
                    <a:pt x="2607281" y="1389741"/>
                    <a:pt x="2571172" y="1429570"/>
                    <a:pt x="2529781" y="1431130"/>
                  </a:cubicBezTo>
                  <a:close/>
                </a:path>
              </a:pathLst>
            </a:custGeom>
            <a:solidFill>
              <a:srgbClr val="0064E0"/>
            </a:solidFill>
            <a:ln w="8634" cap="flat">
              <a:noFill/>
              <a:prstDash val="solid"/>
              <a:miter/>
            </a:ln>
          </p:spPr>
          <p:txBody>
            <a:bodyPr rtlCol="0" anchor="ctr"/>
            <a:lstStyle/>
            <a:p>
              <a:endParaRPr lang="en-IN"/>
            </a:p>
          </p:txBody>
        </p:sp>
        <p:sp>
          <p:nvSpPr>
            <p:cNvPr id="63" name="Freeform: Shape 62">
              <a:extLst>
                <a:ext uri="{FF2B5EF4-FFF2-40B4-BE49-F238E27FC236}">
                  <a16:creationId xmlns:a16="http://schemas.microsoft.com/office/drawing/2014/main" id="{E20F54F8-BEB3-4E22-915F-76FC2479B0A5}"/>
                </a:ext>
              </a:extLst>
            </p:cNvPr>
            <p:cNvSpPr/>
            <p:nvPr/>
          </p:nvSpPr>
          <p:spPr>
            <a:xfrm>
              <a:off x="8673027" y="6080730"/>
              <a:ext cx="494615" cy="265584"/>
            </a:xfrm>
            <a:custGeom>
              <a:avLst/>
              <a:gdLst>
                <a:gd name="connsiteX0" fmla="*/ 496336 w 494615"/>
                <a:gd name="connsiteY0" fmla="*/ 41520 h 265584"/>
                <a:gd name="connsiteX1" fmla="*/ 453041 w 494615"/>
                <a:gd name="connsiteY1" fmla="*/ 4719 h 265584"/>
                <a:gd name="connsiteX2" fmla="*/ 46064 w 494615"/>
                <a:gd name="connsiteY2" fmla="*/ 4719 h 265584"/>
                <a:gd name="connsiteX3" fmla="*/ 1729 w 494615"/>
                <a:gd name="connsiteY3" fmla="*/ 49401 h 265584"/>
                <a:gd name="connsiteX4" fmla="*/ 2595 w 494615"/>
                <a:gd name="connsiteY4" fmla="*/ 270292 h 265584"/>
                <a:gd name="connsiteX5" fmla="*/ 41647 w 494615"/>
                <a:gd name="connsiteY5" fmla="*/ 270292 h 265584"/>
                <a:gd name="connsiteX6" fmla="*/ 41647 w 494615"/>
                <a:gd name="connsiteY6" fmla="*/ 45156 h 265584"/>
                <a:gd name="connsiteX7" fmla="*/ 455466 w 494615"/>
                <a:gd name="connsiteY7" fmla="*/ 45156 h 265584"/>
                <a:gd name="connsiteX8" fmla="*/ 455466 w 494615"/>
                <a:gd name="connsiteY8" fmla="*/ 270292 h 265584"/>
                <a:gd name="connsiteX9" fmla="*/ 495124 w 494615"/>
                <a:gd name="connsiteY9" fmla="*/ 270292 h 265584"/>
                <a:gd name="connsiteX10" fmla="*/ 496336 w 494615"/>
                <a:gd name="connsiteY10" fmla="*/ 41520 h 26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615" h="265584">
                  <a:moveTo>
                    <a:pt x="496336" y="41520"/>
                  </a:moveTo>
                  <a:cubicBezTo>
                    <a:pt x="496336" y="8528"/>
                    <a:pt x="480144" y="4545"/>
                    <a:pt x="453041" y="4719"/>
                  </a:cubicBezTo>
                  <a:cubicBezTo>
                    <a:pt x="317526" y="5585"/>
                    <a:pt x="182011" y="6190"/>
                    <a:pt x="46064" y="4719"/>
                  </a:cubicBezTo>
                  <a:cubicBezTo>
                    <a:pt x="11427" y="4287"/>
                    <a:pt x="1382" y="16409"/>
                    <a:pt x="1729" y="49401"/>
                  </a:cubicBezTo>
                  <a:cubicBezTo>
                    <a:pt x="2595" y="142571"/>
                    <a:pt x="2941" y="177034"/>
                    <a:pt x="2595" y="270292"/>
                  </a:cubicBezTo>
                  <a:lnTo>
                    <a:pt x="41647" y="270292"/>
                  </a:lnTo>
                  <a:lnTo>
                    <a:pt x="41647" y="45156"/>
                  </a:lnTo>
                  <a:lnTo>
                    <a:pt x="455466" y="45156"/>
                  </a:lnTo>
                  <a:lnTo>
                    <a:pt x="455466" y="270292"/>
                  </a:lnTo>
                  <a:lnTo>
                    <a:pt x="495124" y="270292"/>
                  </a:lnTo>
                  <a:cubicBezTo>
                    <a:pt x="495471" y="173918"/>
                    <a:pt x="495471" y="137290"/>
                    <a:pt x="496336" y="41520"/>
                  </a:cubicBezTo>
                  <a:close/>
                </a:path>
              </a:pathLst>
            </a:custGeom>
            <a:solidFill>
              <a:srgbClr val="0064E0"/>
            </a:solidFill>
            <a:ln w="8634" cap="flat">
              <a:noFill/>
              <a:prstDash val="solid"/>
              <a:miter/>
            </a:ln>
          </p:spPr>
          <p:txBody>
            <a:bodyPr rtlCol="0" anchor="ctr"/>
            <a:lstStyle/>
            <a:p>
              <a:endParaRPr lang="en-IN"/>
            </a:p>
          </p:txBody>
        </p:sp>
      </p:grpSp>
    </p:spTree>
    <p:extLst>
      <p:ext uri="{BB962C8B-B14F-4D97-AF65-F5344CB8AC3E}">
        <p14:creationId xmlns:p14="http://schemas.microsoft.com/office/powerpoint/2010/main" val="86476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3</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ea typeface="Montserrat"/>
                <a:sym typeface="Montserrat"/>
              </a:rPr>
              <a:t>Communicating Online</a:t>
            </a:r>
          </a:p>
        </p:txBody>
      </p:sp>
      <p:pic>
        <p:nvPicPr>
          <p:cNvPr id="13" name="Picture 12">
            <a:extLst>
              <a:ext uri="{FF2B5EF4-FFF2-40B4-BE49-F238E27FC236}">
                <a16:creationId xmlns:a16="http://schemas.microsoft.com/office/drawing/2014/main" id="{38271A35-DD32-4A49-BA14-F760B422B483}"/>
              </a:ext>
            </a:extLst>
          </p:cNvPr>
          <p:cNvPicPr>
            <a:picLocks noChangeAspect="1"/>
          </p:cNvPicPr>
          <p:nvPr/>
        </p:nvPicPr>
        <p:blipFill>
          <a:blip r:embed="rId2"/>
          <a:srcRect/>
          <a:stretch/>
        </p:blipFill>
        <p:spPr>
          <a:xfrm>
            <a:off x="465617" y="2065866"/>
            <a:ext cx="4943447" cy="4315611"/>
          </a:xfrm>
          <a:prstGeom prst="rect">
            <a:avLst/>
          </a:prstGeom>
        </p:spPr>
      </p:pic>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r>
              <a:rPr lang="en-US" dirty="0"/>
              <a:t>Lesson 6: Netiquette - Video Conferencing, Emails, and Social Networking</a:t>
            </a:r>
          </a:p>
        </p:txBody>
      </p:sp>
      <p:sp>
        <p:nvSpPr>
          <p:cNvPr id="25" name="Rectangle 24">
            <a:extLst>
              <a:ext uri="{FF2B5EF4-FFF2-40B4-BE49-F238E27FC236}">
                <a16:creationId xmlns:a16="http://schemas.microsoft.com/office/drawing/2014/main" id="{3236C39B-4602-4660-9C2C-E7C9DAAD3B33}"/>
              </a:ext>
            </a:extLst>
          </p:cNvPr>
          <p:cNvSpPr/>
          <p:nvPr/>
        </p:nvSpPr>
        <p:spPr>
          <a:xfrm flipH="1">
            <a:off x="5704110" y="4107542"/>
            <a:ext cx="5733141" cy="22679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2" name="Rectangle 11">
            <a:extLst>
              <a:ext uri="{FF2B5EF4-FFF2-40B4-BE49-F238E27FC236}">
                <a16:creationId xmlns:a16="http://schemas.microsoft.com/office/drawing/2014/main" id="{BFB923F4-20B5-4A2F-A5A3-DFD649DF87CD}"/>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0" name="Rectangle 9">
            <a:extLst>
              <a:ext uri="{FF2B5EF4-FFF2-40B4-BE49-F238E27FC236}">
                <a16:creationId xmlns:a16="http://schemas.microsoft.com/office/drawing/2014/main" id="{8648ACA4-6089-4D87-A329-7472EB3DD4D3}"/>
              </a:ext>
            </a:extLst>
          </p:cNvPr>
          <p:cNvSpPr/>
          <p:nvPr/>
        </p:nvSpPr>
        <p:spPr>
          <a:xfrm>
            <a:off x="5560142" y="4701609"/>
            <a:ext cx="587710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Arial" panose="020B0604020202020204" pitchFamily="34" charset="0"/>
                <a:cs typeface="Arial" panose="020B0604020202020204" pitchFamily="34" charset="0"/>
              </a:rPr>
              <a:t>What did you do to help clarify the misunderstanding? </a:t>
            </a:r>
          </a:p>
        </p:txBody>
      </p:sp>
      <p:sp>
        <p:nvSpPr>
          <p:cNvPr id="11" name="Rectangle 10">
            <a:extLst>
              <a:ext uri="{FF2B5EF4-FFF2-40B4-BE49-F238E27FC236}">
                <a16:creationId xmlns:a16="http://schemas.microsoft.com/office/drawing/2014/main" id="{719AF839-7817-48C7-B32A-D84A8C966F1F}"/>
              </a:ext>
            </a:extLst>
          </p:cNvPr>
          <p:cNvSpPr/>
          <p:nvPr/>
        </p:nvSpPr>
        <p:spPr>
          <a:xfrm>
            <a:off x="5560142" y="5589432"/>
            <a:ext cx="587710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Arial" panose="020B0604020202020204" pitchFamily="34" charset="0"/>
                <a:cs typeface="Arial" panose="020B0604020202020204" pitchFamily="34" charset="0"/>
              </a:rPr>
              <a:t>What could you do differently? </a:t>
            </a:r>
          </a:p>
        </p:txBody>
      </p:sp>
      <p:sp>
        <p:nvSpPr>
          <p:cNvPr id="14" name="Rectangle 13">
            <a:extLst>
              <a:ext uri="{FF2B5EF4-FFF2-40B4-BE49-F238E27FC236}">
                <a16:creationId xmlns:a16="http://schemas.microsoft.com/office/drawing/2014/main" id="{65CF673F-BAE5-4442-921A-F7C0AC0B1E19}"/>
              </a:ext>
            </a:extLst>
          </p:cNvPr>
          <p:cNvSpPr/>
          <p:nvPr/>
        </p:nvSpPr>
        <p:spPr>
          <a:xfrm>
            <a:off x="5560142" y="2038140"/>
            <a:ext cx="587710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Arial" panose="020B0604020202020204" pitchFamily="34" charset="0"/>
                <a:cs typeface="Arial" panose="020B0604020202020204" pitchFamily="34" charset="0"/>
              </a:rPr>
              <a:t>How has your online communication experience been in general?</a:t>
            </a:r>
          </a:p>
        </p:txBody>
      </p:sp>
      <p:sp>
        <p:nvSpPr>
          <p:cNvPr id="15" name="Rectangle 14">
            <a:extLst>
              <a:ext uri="{FF2B5EF4-FFF2-40B4-BE49-F238E27FC236}">
                <a16:creationId xmlns:a16="http://schemas.microsoft.com/office/drawing/2014/main" id="{91EA6196-36C2-441C-AE1D-1D91168F24CC}"/>
              </a:ext>
            </a:extLst>
          </p:cNvPr>
          <p:cNvSpPr/>
          <p:nvPr/>
        </p:nvSpPr>
        <p:spPr>
          <a:xfrm>
            <a:off x="5560142" y="2925963"/>
            <a:ext cx="587710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Arial" panose="020B0604020202020204" pitchFamily="34" charset="0"/>
                <a:cs typeface="Arial" panose="020B0604020202020204" pitchFamily="34" charset="0"/>
              </a:rPr>
              <a:t>Have you ever been misunderstood over a text or email?</a:t>
            </a:r>
          </a:p>
        </p:txBody>
      </p:sp>
      <p:sp>
        <p:nvSpPr>
          <p:cNvPr id="16" name="Rectangle 15">
            <a:extLst>
              <a:ext uri="{FF2B5EF4-FFF2-40B4-BE49-F238E27FC236}">
                <a16:creationId xmlns:a16="http://schemas.microsoft.com/office/drawing/2014/main" id="{66185B27-B32C-4A85-93DB-36C4D62A085D}"/>
              </a:ext>
            </a:extLst>
          </p:cNvPr>
          <p:cNvSpPr/>
          <p:nvPr/>
        </p:nvSpPr>
        <p:spPr>
          <a:xfrm>
            <a:off x="5560142" y="3813786"/>
            <a:ext cx="587710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Arial" panose="020B0604020202020204" pitchFamily="34" charset="0"/>
                <a:cs typeface="Arial" panose="020B0604020202020204" pitchFamily="34" charset="0"/>
              </a:rPr>
              <a:t>Have you ever misunderstood someone else’s message because of their use of slang, abbreviations or emojis? </a:t>
            </a:r>
          </a:p>
        </p:txBody>
      </p:sp>
      <p:sp>
        <p:nvSpPr>
          <p:cNvPr id="17" name="Rectangle 16">
            <a:extLst>
              <a:ext uri="{FF2B5EF4-FFF2-40B4-BE49-F238E27FC236}">
                <a16:creationId xmlns:a16="http://schemas.microsoft.com/office/drawing/2014/main" id="{5805156D-2216-40AD-A218-4C8FDE05A743}"/>
              </a:ext>
            </a:extLst>
          </p:cNvPr>
          <p:cNvSpPr/>
          <p:nvPr/>
        </p:nvSpPr>
        <p:spPr>
          <a:xfrm>
            <a:off x="5462029" y="4701609"/>
            <a:ext cx="72000" cy="80535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B4FD7974-FDFC-4204-B03A-A224876DDE5B}"/>
              </a:ext>
            </a:extLst>
          </p:cNvPr>
          <p:cNvSpPr/>
          <p:nvPr/>
        </p:nvSpPr>
        <p:spPr>
          <a:xfrm>
            <a:off x="5462029" y="5589432"/>
            <a:ext cx="72000" cy="8053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8F00C4ED-38AD-4321-86E8-6E3222246E30}"/>
              </a:ext>
            </a:extLst>
          </p:cNvPr>
          <p:cNvSpPr/>
          <p:nvPr/>
        </p:nvSpPr>
        <p:spPr>
          <a:xfrm>
            <a:off x="5462029" y="2038140"/>
            <a:ext cx="72000" cy="8053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E358B461-EDC5-4C66-A8DB-47DBCEFBCFBE}"/>
              </a:ext>
            </a:extLst>
          </p:cNvPr>
          <p:cNvSpPr/>
          <p:nvPr/>
        </p:nvSpPr>
        <p:spPr>
          <a:xfrm>
            <a:off x="5462029" y="2925963"/>
            <a:ext cx="72000" cy="80535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C6C5E846-6C46-45BF-B3FF-7B1AF086B6F2}"/>
              </a:ext>
            </a:extLst>
          </p:cNvPr>
          <p:cNvSpPr/>
          <p:nvPr/>
        </p:nvSpPr>
        <p:spPr>
          <a:xfrm>
            <a:off x="5462029" y="3813786"/>
            <a:ext cx="72000" cy="8053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FFCAF30A-F37C-474C-A069-6FFE350A92D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79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4</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Hands-on!</a:t>
            </a: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6: Netiquette - Video Conferencing, Emails, and Social Networking</a:t>
            </a:r>
            <a:endParaRPr lang="en-US" dirty="0"/>
          </a:p>
        </p:txBody>
      </p:sp>
      <p:sp>
        <p:nvSpPr>
          <p:cNvPr id="17" name="Rectangle 16">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0B3AD0-CFB0-4C9E-8544-93A0EEF0F895}"/>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1 | Your Digital World</a:t>
            </a:r>
          </a:p>
        </p:txBody>
      </p:sp>
      <p:pic>
        <p:nvPicPr>
          <p:cNvPr id="15" name="Picture 14">
            <a:extLst>
              <a:ext uri="{FF2B5EF4-FFF2-40B4-BE49-F238E27FC236}">
                <a16:creationId xmlns:a16="http://schemas.microsoft.com/office/drawing/2014/main" id="{95131C58-B3DE-604C-9249-1A58B1598896}"/>
              </a:ext>
            </a:extLst>
          </p:cNvPr>
          <p:cNvPicPr>
            <a:picLocks noChangeAspect="1"/>
          </p:cNvPicPr>
          <p:nvPr/>
        </p:nvPicPr>
        <p:blipFill>
          <a:blip r:embed="rId2"/>
          <a:srcRect/>
          <a:stretch/>
        </p:blipFill>
        <p:spPr>
          <a:xfrm>
            <a:off x="828719" y="1601998"/>
            <a:ext cx="5586961" cy="3626289"/>
          </a:xfrm>
          <a:prstGeom prst="rect">
            <a:avLst/>
          </a:prstGeom>
        </p:spPr>
      </p:pic>
      <p:sp>
        <p:nvSpPr>
          <p:cNvPr id="27" name="Oval 26">
            <a:extLst>
              <a:ext uri="{FF2B5EF4-FFF2-40B4-BE49-F238E27FC236}">
                <a16:creationId xmlns:a16="http://schemas.microsoft.com/office/drawing/2014/main" id="{B3ED2E12-5BC7-484A-9098-AB89652AE77D}"/>
              </a:ext>
            </a:extLst>
          </p:cNvPr>
          <p:cNvSpPr/>
          <p:nvPr/>
        </p:nvSpPr>
        <p:spPr>
          <a:xfrm>
            <a:off x="828720" y="5364786"/>
            <a:ext cx="910394" cy="910394"/>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75A7BF-6E6E-441E-8448-8B1130766977}"/>
              </a:ext>
            </a:extLst>
          </p:cNvPr>
          <p:cNvSpPr/>
          <p:nvPr/>
        </p:nvSpPr>
        <p:spPr>
          <a:xfrm>
            <a:off x="6415681" y="1970717"/>
            <a:ext cx="4805668" cy="2548839"/>
          </a:xfrm>
          <a:prstGeom prst="rect">
            <a:avLst/>
          </a:prstGeom>
        </p:spPr>
        <p:txBody>
          <a:bodyPr wrap="square">
            <a:spAutoFit/>
          </a:bodyPr>
          <a:lstStyle/>
          <a:p>
            <a:pPr marL="412747" indent="-285750" defTabSz="1219170">
              <a:lnSpc>
                <a:spcPct val="115000"/>
              </a:lnSpc>
              <a:buClr>
                <a:schemeClr val="tx1"/>
              </a:buClr>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It can be hard to understand how someone is really feeling while reading your text message. You cannot see their facial expression or body language. Their text might contain an emoji but, you cannot say if that was for fun or they want to truly expressing their feelings.</a:t>
            </a:r>
          </a:p>
          <a:p>
            <a:pPr marL="126997" defTabSz="1219170">
              <a:lnSpc>
                <a:spcPct val="115000"/>
              </a:lnSpc>
              <a:buClr>
                <a:schemeClr val="tx1"/>
              </a:buClr>
              <a:buSzPct val="100000"/>
            </a:pPr>
            <a:endParaRPr lang="en-US" sz="1400" kern="0" dirty="0">
              <a:latin typeface="Arial" panose="020B0604020202020204" pitchFamily="34" charset="0"/>
              <a:cs typeface="Arial" panose="020B0604020202020204" pitchFamily="34" charset="0"/>
              <a:sym typeface="Montserrat"/>
            </a:endParaRPr>
          </a:p>
          <a:p>
            <a:pPr marL="412747" indent="-285750" defTabSz="1219170">
              <a:lnSpc>
                <a:spcPct val="115000"/>
              </a:lnSpc>
              <a:buClr>
                <a:schemeClr val="tx1"/>
              </a:buClr>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If you need to communicate with someone, make sure you choose the right ways, which include emails, messages and phone calls. </a:t>
            </a:r>
          </a:p>
        </p:txBody>
      </p:sp>
    </p:spTree>
    <p:extLst>
      <p:ext uri="{BB962C8B-B14F-4D97-AF65-F5344CB8AC3E}">
        <p14:creationId xmlns:p14="http://schemas.microsoft.com/office/powerpoint/2010/main" val="261096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260BD2-FBE1-4342-B844-51D8A4405463}"/>
              </a:ext>
            </a:extLst>
          </p:cNvPr>
          <p:cNvPicPr>
            <a:picLocks noChangeAspect="1"/>
          </p:cNvPicPr>
          <p:nvPr/>
        </p:nvPicPr>
        <p:blipFill rotWithShape="1">
          <a:blip r:embed="rId4"/>
          <a:srcRect t="6295" b="13336"/>
          <a:stretch/>
        </p:blipFill>
        <p:spPr>
          <a:xfrm>
            <a:off x="0" y="14565"/>
            <a:ext cx="12192000" cy="6535678"/>
          </a:xfrm>
          <a:prstGeom prst="rect">
            <a:avLst/>
          </a:prstGeom>
        </p:spPr>
      </p:pic>
      <p:sp>
        <p:nvSpPr>
          <p:cNvPr id="47" name="Slide Number Placeholder 9">
            <a:extLst>
              <a:ext uri="{FF2B5EF4-FFF2-40B4-BE49-F238E27FC236}">
                <a16:creationId xmlns:a16="http://schemas.microsoft.com/office/drawing/2014/main" id="{089A45C8-CBB7-4DBC-8519-C2C6A9B122A4}"/>
              </a:ext>
            </a:extLst>
          </p:cNvPr>
          <p:cNvSpPr>
            <a:spLocks noGrp="1"/>
          </p:cNvSpPr>
          <p:nvPr>
            <p:ph type="sldNum" sz="quarter" idx="4"/>
          </p:nvPr>
        </p:nvSpPr>
        <p:spPr>
          <a:xfrm>
            <a:off x="9346095" y="6569111"/>
            <a:ext cx="2743200" cy="274324"/>
          </a:xfrm>
        </p:spPr>
        <p:txBody>
          <a:bodyPr/>
          <a:lstStyle/>
          <a:p>
            <a:fld id="{DF4F9C9C-BF1B-1D48-A1E3-EB2A40351E54}" type="slidenum">
              <a:rPr lang="en-US" smtClean="0"/>
              <a:pPr/>
              <a:t>5</a:t>
            </a:fld>
            <a:endParaRPr lang="en-US" dirty="0"/>
          </a:p>
        </p:txBody>
      </p:sp>
      <p:sp>
        <p:nvSpPr>
          <p:cNvPr id="10" name="Footer Placeholder 3">
            <a:extLst>
              <a:ext uri="{FF2B5EF4-FFF2-40B4-BE49-F238E27FC236}">
                <a16:creationId xmlns:a16="http://schemas.microsoft.com/office/drawing/2014/main" id="{32B199F6-CB64-1C40-84CA-A496BD70AE7A}"/>
              </a:ext>
            </a:extLst>
          </p:cNvPr>
          <p:cNvSpPr>
            <a:spLocks noGrp="1"/>
          </p:cNvSpPr>
          <p:nvPr>
            <p:ph type="ftr" sz="quarter" idx="3"/>
          </p:nvPr>
        </p:nvSpPr>
        <p:spPr>
          <a:xfrm>
            <a:off x="1600200" y="6569111"/>
            <a:ext cx="4114800" cy="274324"/>
          </a:xfrm>
        </p:spPr>
        <p:txBody>
          <a:bodyPr/>
          <a:lstStyle/>
          <a:p>
            <a:r>
              <a:rPr lang="en-US"/>
              <a:t>Lesson 6: Netiquette - Video Conferencing, Emails, and Social Networking</a:t>
            </a:r>
            <a:endParaRPr lang="en-US" dirty="0"/>
          </a:p>
        </p:txBody>
      </p:sp>
      <p:sp>
        <p:nvSpPr>
          <p:cNvPr id="12" name="Rectangle 11">
            <a:extLst>
              <a:ext uri="{FF2B5EF4-FFF2-40B4-BE49-F238E27FC236}">
                <a16:creationId xmlns:a16="http://schemas.microsoft.com/office/drawing/2014/main" id="{A35432FF-B7E5-B545-AB07-23E892BFDBCB}"/>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1 | Your Digital World</a:t>
            </a:r>
          </a:p>
        </p:txBody>
      </p:sp>
      <p:sp>
        <p:nvSpPr>
          <p:cNvPr id="11" name="Title 1">
            <a:extLst>
              <a:ext uri="{FF2B5EF4-FFF2-40B4-BE49-F238E27FC236}">
                <a16:creationId xmlns:a16="http://schemas.microsoft.com/office/drawing/2014/main" id="{7F63EF06-F34C-0B4E-B705-857E68E16703}"/>
              </a:ext>
            </a:extLst>
          </p:cNvPr>
          <p:cNvSpPr txBox="1">
            <a:spLocks/>
          </p:cNvSpPr>
          <p:nvPr/>
        </p:nvSpPr>
        <p:spPr>
          <a:xfrm>
            <a:off x="705749" y="307757"/>
            <a:ext cx="8296361" cy="857102"/>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FR" sz="3600" b="1" dirty="0">
                <a:solidFill>
                  <a:schemeClr val="bg1"/>
                </a:solidFill>
                <a:ea typeface="Montserrat"/>
                <a:sym typeface="Montserrat"/>
              </a:rPr>
              <a:t>Email Etiquette for </a:t>
            </a:r>
            <a:r>
              <a:rPr lang="fr-FR" sz="3600" b="1" dirty="0" err="1">
                <a:solidFill>
                  <a:schemeClr val="bg1"/>
                </a:solidFill>
                <a:ea typeface="Montserrat"/>
                <a:sym typeface="Montserrat"/>
              </a:rPr>
              <a:t>Formal</a:t>
            </a:r>
            <a:r>
              <a:rPr lang="fr-FR" sz="3600" b="1" dirty="0">
                <a:solidFill>
                  <a:schemeClr val="bg1"/>
                </a:solidFill>
                <a:ea typeface="Montserrat"/>
                <a:sym typeface="Montserrat"/>
              </a:rPr>
              <a:t> Emails</a:t>
            </a:r>
            <a:endParaRPr lang="en-IN" sz="3600" b="1" dirty="0">
              <a:solidFill>
                <a:schemeClr val="bg1"/>
              </a:solidFill>
              <a:ea typeface="Montserrat"/>
              <a:sym typeface="Montserrat"/>
            </a:endParaRPr>
          </a:p>
        </p:txBody>
      </p:sp>
      <p:sp>
        <p:nvSpPr>
          <p:cNvPr id="3" name="Rectangle 2">
            <a:extLst>
              <a:ext uri="{FF2B5EF4-FFF2-40B4-BE49-F238E27FC236}">
                <a16:creationId xmlns:a16="http://schemas.microsoft.com/office/drawing/2014/main" id="{FE760D3D-B236-4440-A561-4BFC567316E7}"/>
              </a:ext>
            </a:extLst>
          </p:cNvPr>
          <p:cNvSpPr/>
          <p:nvPr/>
        </p:nvSpPr>
        <p:spPr>
          <a:xfrm>
            <a:off x="3192701" y="1345089"/>
            <a:ext cx="5647698" cy="35507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Online Media 1" title="Module 1: What is Email Etiquette?">
            <a:hlinkClick r:id="" action="ppaction://media"/>
            <a:extLst>
              <a:ext uri="{FF2B5EF4-FFF2-40B4-BE49-F238E27FC236}">
                <a16:creationId xmlns:a16="http://schemas.microsoft.com/office/drawing/2014/main" id="{BA010B50-E7A7-46F7-9E1F-64B1278FB870}"/>
              </a:ext>
            </a:extLst>
          </p:cNvPr>
          <p:cNvPicPr>
            <a:picLocks noRot="1" noChangeAspect="1"/>
          </p:cNvPicPr>
          <p:nvPr>
            <a:videoFile r:link="rId1"/>
          </p:nvPr>
        </p:nvPicPr>
        <p:blipFill>
          <a:blip r:embed="rId5"/>
          <a:stretch>
            <a:fillRect/>
          </a:stretch>
        </p:blipFill>
        <p:spPr>
          <a:xfrm>
            <a:off x="3192702" y="1553449"/>
            <a:ext cx="5647697" cy="3190949"/>
          </a:xfrm>
          <a:prstGeom prst="rect">
            <a:avLst/>
          </a:prstGeom>
        </p:spPr>
      </p:pic>
      <p:sp>
        <p:nvSpPr>
          <p:cNvPr id="15" name="TextBox 14">
            <a:extLst>
              <a:ext uri="{FF2B5EF4-FFF2-40B4-BE49-F238E27FC236}">
                <a16:creationId xmlns:a16="http://schemas.microsoft.com/office/drawing/2014/main" id="{08C6D2CE-719D-4BD6-971A-3FAD08857A6E}"/>
              </a:ext>
            </a:extLst>
          </p:cNvPr>
          <p:cNvSpPr txBox="1"/>
          <p:nvPr/>
        </p:nvSpPr>
        <p:spPr>
          <a:xfrm>
            <a:off x="705749" y="1458051"/>
            <a:ext cx="2170186" cy="840230"/>
          </a:xfrm>
          <a:prstGeom prst="rect">
            <a:avLst/>
          </a:prstGeom>
          <a:noFill/>
        </p:spPr>
        <p:txBody>
          <a:bodyPr wrap="square">
            <a:spAutoFit/>
          </a:bodyPr>
          <a:lstStyle/>
          <a:p>
            <a:pPr marL="0" lvl="0" indent="0" algn="l" rtl="0">
              <a:lnSpc>
                <a:spcPct val="90000"/>
              </a:lnSpc>
              <a:spcBef>
                <a:spcPts val="0"/>
              </a:spcBef>
              <a:spcAft>
                <a:spcPts val="0"/>
              </a:spcAft>
              <a:buNone/>
            </a:pPr>
            <a:r>
              <a:rPr lang="en-US" dirty="0">
                <a:solidFill>
                  <a:schemeClr val="dk1"/>
                </a:solidFill>
                <a:latin typeface="Calibri"/>
                <a:ea typeface="Calibri"/>
                <a:cs typeface="Calibri"/>
                <a:sym typeface="Calibri"/>
              </a:rPr>
              <a:t>Let’s learn how to write an appropriate email.</a:t>
            </a:r>
          </a:p>
        </p:txBody>
      </p:sp>
      <p:sp>
        <p:nvSpPr>
          <p:cNvPr id="13" name="Rectangle 12">
            <a:extLst>
              <a:ext uri="{FF2B5EF4-FFF2-40B4-BE49-F238E27FC236}">
                <a16:creationId xmlns:a16="http://schemas.microsoft.com/office/drawing/2014/main" id="{9266D2BD-5694-430E-9ADD-182383DC7E20}"/>
              </a:ext>
            </a:extLst>
          </p:cNvPr>
          <p:cNvSpPr/>
          <p:nvPr/>
        </p:nvSpPr>
        <p:spPr>
          <a:xfrm>
            <a:off x="839788" y="894041"/>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97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9">
            <a:extLst>
              <a:ext uri="{FF2B5EF4-FFF2-40B4-BE49-F238E27FC236}">
                <a16:creationId xmlns:a16="http://schemas.microsoft.com/office/drawing/2014/main" id="{089A45C8-CBB7-4DBC-8519-C2C6A9B122A4}"/>
              </a:ext>
            </a:extLst>
          </p:cNvPr>
          <p:cNvSpPr>
            <a:spLocks noGrp="1"/>
          </p:cNvSpPr>
          <p:nvPr>
            <p:ph type="sldNum" sz="quarter" idx="4"/>
          </p:nvPr>
        </p:nvSpPr>
        <p:spPr>
          <a:xfrm>
            <a:off x="9346095" y="6569111"/>
            <a:ext cx="2743200" cy="274324"/>
          </a:xfrm>
        </p:spPr>
        <p:txBody>
          <a:bodyPr/>
          <a:lstStyle/>
          <a:p>
            <a:fld id="{DF4F9C9C-BF1B-1D48-A1E3-EB2A40351E54}" type="slidenum">
              <a:rPr lang="en-US" smtClean="0"/>
              <a:pPr/>
              <a:t>6</a:t>
            </a:fld>
            <a:endParaRPr lang="en-US" dirty="0"/>
          </a:p>
        </p:txBody>
      </p:sp>
      <p:sp>
        <p:nvSpPr>
          <p:cNvPr id="10" name="Footer Placeholder 3">
            <a:extLst>
              <a:ext uri="{FF2B5EF4-FFF2-40B4-BE49-F238E27FC236}">
                <a16:creationId xmlns:a16="http://schemas.microsoft.com/office/drawing/2014/main" id="{32B199F6-CB64-1C40-84CA-A496BD70AE7A}"/>
              </a:ext>
            </a:extLst>
          </p:cNvPr>
          <p:cNvSpPr>
            <a:spLocks noGrp="1"/>
          </p:cNvSpPr>
          <p:nvPr>
            <p:ph type="ftr" sz="quarter" idx="3"/>
          </p:nvPr>
        </p:nvSpPr>
        <p:spPr>
          <a:xfrm>
            <a:off x="1600200" y="6569111"/>
            <a:ext cx="4114800" cy="274324"/>
          </a:xfrm>
        </p:spPr>
        <p:txBody>
          <a:bodyPr/>
          <a:lstStyle/>
          <a:p>
            <a:r>
              <a:rPr lang="en-US"/>
              <a:t>Lesson 6: Netiquette - Video Conferencing, Emails, and Social Networking</a:t>
            </a:r>
            <a:endParaRPr lang="en-US" dirty="0"/>
          </a:p>
        </p:txBody>
      </p:sp>
      <p:pic>
        <p:nvPicPr>
          <p:cNvPr id="13" name="Picture 12">
            <a:extLst>
              <a:ext uri="{FF2B5EF4-FFF2-40B4-BE49-F238E27FC236}">
                <a16:creationId xmlns:a16="http://schemas.microsoft.com/office/drawing/2014/main" id="{60D036CE-D360-490C-93CA-3372CABF2482}"/>
              </a:ext>
            </a:extLst>
          </p:cNvPr>
          <p:cNvPicPr>
            <a:picLocks noChangeAspect="1"/>
          </p:cNvPicPr>
          <p:nvPr/>
        </p:nvPicPr>
        <p:blipFill>
          <a:blip r:embed="rId4"/>
          <a:srcRect t="9795" b="9795"/>
          <a:stretch/>
        </p:blipFill>
        <p:spPr>
          <a:xfrm>
            <a:off x="0" y="14565"/>
            <a:ext cx="12192000" cy="6535678"/>
          </a:xfrm>
          <a:prstGeom prst="rect">
            <a:avLst/>
          </a:prstGeom>
        </p:spPr>
      </p:pic>
      <p:sp>
        <p:nvSpPr>
          <p:cNvPr id="14" name="Title 1">
            <a:extLst>
              <a:ext uri="{FF2B5EF4-FFF2-40B4-BE49-F238E27FC236}">
                <a16:creationId xmlns:a16="http://schemas.microsoft.com/office/drawing/2014/main" id="{0B44B4D4-723B-495A-B098-801BA81B90E7}"/>
              </a:ext>
            </a:extLst>
          </p:cNvPr>
          <p:cNvSpPr txBox="1">
            <a:spLocks/>
          </p:cNvSpPr>
          <p:nvPr/>
        </p:nvSpPr>
        <p:spPr>
          <a:xfrm>
            <a:off x="705749" y="307757"/>
            <a:ext cx="7192925" cy="125978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Master of Tone</a:t>
            </a:r>
            <a:endParaRPr lang="en-IN" sz="3600" b="1" dirty="0">
              <a:solidFill>
                <a:srgbClr val="0064E0"/>
              </a:solidFill>
              <a:ea typeface="Montserrat"/>
              <a:sym typeface="Montserrat"/>
            </a:endParaRPr>
          </a:p>
        </p:txBody>
      </p:sp>
      <p:sp>
        <p:nvSpPr>
          <p:cNvPr id="16" name="Rectangle 15">
            <a:extLst>
              <a:ext uri="{FF2B5EF4-FFF2-40B4-BE49-F238E27FC236}">
                <a16:creationId xmlns:a16="http://schemas.microsoft.com/office/drawing/2014/main" id="{D20D05D1-3C7F-4749-85FC-70975AFEF42F}"/>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20" name="Rectangle 19">
            <a:extLst>
              <a:ext uri="{FF2B5EF4-FFF2-40B4-BE49-F238E27FC236}">
                <a16:creationId xmlns:a16="http://schemas.microsoft.com/office/drawing/2014/main" id="{C0584B4B-EB05-4DF6-B4C7-2FC335EB1732}"/>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3C90E21-865B-4520-B205-898BA7B449E0}"/>
              </a:ext>
            </a:extLst>
          </p:cNvPr>
          <p:cNvSpPr/>
          <p:nvPr/>
        </p:nvSpPr>
        <p:spPr>
          <a:xfrm>
            <a:off x="3242654" y="1624123"/>
            <a:ext cx="5739113" cy="35507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Online Media 3" title="Module 2: Master of Tone">
            <a:hlinkClick r:id="" action="ppaction://media"/>
            <a:extLst>
              <a:ext uri="{FF2B5EF4-FFF2-40B4-BE49-F238E27FC236}">
                <a16:creationId xmlns:a16="http://schemas.microsoft.com/office/drawing/2014/main" id="{C6D9A3D2-93D1-44C2-BE2F-1DA461673651}"/>
              </a:ext>
            </a:extLst>
          </p:cNvPr>
          <p:cNvPicPr>
            <a:picLocks noRot="1" noChangeAspect="1"/>
          </p:cNvPicPr>
          <p:nvPr>
            <a:videoFile r:link="rId1"/>
          </p:nvPr>
        </p:nvPicPr>
        <p:blipFill>
          <a:blip r:embed="rId5"/>
          <a:stretch>
            <a:fillRect/>
          </a:stretch>
        </p:blipFill>
        <p:spPr>
          <a:xfrm>
            <a:off x="3242654" y="1778204"/>
            <a:ext cx="5739114" cy="3242599"/>
          </a:xfrm>
          <a:prstGeom prst="rect">
            <a:avLst/>
          </a:prstGeom>
        </p:spPr>
      </p:pic>
    </p:spTree>
    <p:extLst>
      <p:ext uri="{BB962C8B-B14F-4D97-AF65-F5344CB8AC3E}">
        <p14:creationId xmlns:p14="http://schemas.microsoft.com/office/powerpoint/2010/main" val="125629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7</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Test Your Understanding</a:t>
            </a:r>
          </a:p>
        </p:txBody>
      </p:sp>
      <p:pic>
        <p:nvPicPr>
          <p:cNvPr id="11" name="Picture 10">
            <a:extLst>
              <a:ext uri="{FF2B5EF4-FFF2-40B4-BE49-F238E27FC236}">
                <a16:creationId xmlns:a16="http://schemas.microsoft.com/office/drawing/2014/main" id="{285CF4EA-B7B4-DA42-B927-A891C0BD1343}"/>
              </a:ext>
            </a:extLst>
          </p:cNvPr>
          <p:cNvPicPr>
            <a:picLocks noChangeAspect="1"/>
          </p:cNvPicPr>
          <p:nvPr/>
        </p:nvPicPr>
        <p:blipFill>
          <a:blip r:embed="rId2"/>
          <a:srcRect/>
          <a:stretch/>
        </p:blipFill>
        <p:spPr>
          <a:xfrm>
            <a:off x="1767592" y="1809634"/>
            <a:ext cx="4326679" cy="4454650"/>
          </a:xfrm>
          <a:prstGeom prst="rect">
            <a:avLst/>
          </a:prstGeom>
        </p:spPr>
      </p:pic>
      <p:sp>
        <p:nvSpPr>
          <p:cNvPr id="13" name="Oval 12">
            <a:extLst>
              <a:ext uri="{FF2B5EF4-FFF2-40B4-BE49-F238E27FC236}">
                <a16:creationId xmlns:a16="http://schemas.microsoft.com/office/drawing/2014/main" id="{6F5EB11E-6787-1948-9D8E-6469B644D76C}"/>
              </a:ext>
            </a:extLst>
          </p:cNvPr>
          <p:cNvSpPr/>
          <p:nvPr/>
        </p:nvSpPr>
        <p:spPr>
          <a:xfrm>
            <a:off x="455149" y="5046134"/>
            <a:ext cx="1218151" cy="1218151"/>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6: Netiquette - Video Conferencing, Emails, and Social Networking</a:t>
            </a:r>
            <a:endParaRPr lang="en-US" dirty="0"/>
          </a:p>
        </p:txBody>
      </p:sp>
      <p:sp>
        <p:nvSpPr>
          <p:cNvPr id="17" name="Rectangle 16">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0B3AD0-CFB0-4C9E-8544-93A0EEF0F895}"/>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0" name="Rectangle 9">
            <a:extLst>
              <a:ext uri="{FF2B5EF4-FFF2-40B4-BE49-F238E27FC236}">
                <a16:creationId xmlns:a16="http://schemas.microsoft.com/office/drawing/2014/main" id="{D5925EB3-9DF8-4CC5-9155-4E3CB7C0C68A}"/>
              </a:ext>
            </a:extLst>
          </p:cNvPr>
          <p:cNvSpPr/>
          <p:nvPr/>
        </p:nvSpPr>
        <p:spPr>
          <a:xfrm>
            <a:off x="6694122" y="4590855"/>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5B546D75-F7A4-4807-B514-8283E216A4D8}"/>
              </a:ext>
            </a:extLst>
          </p:cNvPr>
          <p:cNvSpPr/>
          <p:nvPr/>
        </p:nvSpPr>
        <p:spPr>
          <a:xfrm>
            <a:off x="6694122" y="5506524"/>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B7354F40-A04D-4C8F-80A1-F99E69DF1B06}"/>
              </a:ext>
            </a:extLst>
          </p:cNvPr>
          <p:cNvSpPr/>
          <p:nvPr/>
        </p:nvSpPr>
        <p:spPr>
          <a:xfrm>
            <a:off x="6694122" y="1640283"/>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158514CC-5CBF-4CEF-99F6-DAAEAC9BBC4B}"/>
              </a:ext>
            </a:extLst>
          </p:cNvPr>
          <p:cNvSpPr/>
          <p:nvPr/>
        </p:nvSpPr>
        <p:spPr>
          <a:xfrm>
            <a:off x="11064968" y="1640283"/>
            <a:ext cx="193596" cy="80535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Pie 4">
            <a:extLst>
              <a:ext uri="{FF2B5EF4-FFF2-40B4-BE49-F238E27FC236}">
                <a16:creationId xmlns:a16="http://schemas.microsoft.com/office/drawing/2014/main" id="{5AD7342F-366F-4AAE-8A8F-CFFC2F8DF1EF}"/>
              </a:ext>
            </a:extLst>
          </p:cNvPr>
          <p:cNvSpPr/>
          <p:nvPr/>
        </p:nvSpPr>
        <p:spPr>
          <a:xfrm>
            <a:off x="6295387" y="1648166"/>
            <a:ext cx="797469" cy="797469"/>
          </a:xfrm>
          <a:prstGeom prst="pie">
            <a:avLst>
              <a:gd name="adj1" fmla="val 5415148"/>
              <a:gd name="adj2" fmla="val 16200000"/>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786DA46-9B5B-47D6-AB42-DF1A51AE9DED}"/>
              </a:ext>
            </a:extLst>
          </p:cNvPr>
          <p:cNvSpPr/>
          <p:nvPr/>
        </p:nvSpPr>
        <p:spPr>
          <a:xfrm>
            <a:off x="6390547" y="1739385"/>
            <a:ext cx="607147" cy="607147"/>
          </a:xfrm>
          <a:prstGeom prst="ellipse">
            <a:avLst/>
          </a:prstGeom>
          <a:solidFill>
            <a:srgbClr val="0064E0"/>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1</a:t>
            </a:r>
          </a:p>
        </p:txBody>
      </p:sp>
      <p:sp>
        <p:nvSpPr>
          <p:cNvPr id="21" name="Rectangle 20">
            <a:extLst>
              <a:ext uri="{FF2B5EF4-FFF2-40B4-BE49-F238E27FC236}">
                <a16:creationId xmlns:a16="http://schemas.microsoft.com/office/drawing/2014/main" id="{4F518568-F775-477A-9EA3-58C98D4E081C}"/>
              </a:ext>
            </a:extLst>
          </p:cNvPr>
          <p:cNvSpPr/>
          <p:nvPr/>
        </p:nvSpPr>
        <p:spPr>
          <a:xfrm>
            <a:off x="7102084" y="1781349"/>
            <a:ext cx="3934836" cy="523220"/>
          </a:xfrm>
          <a:prstGeom prst="rect">
            <a:avLst/>
          </a:prstGeom>
        </p:spPr>
        <p:txBody>
          <a:bodyPr wrap="square">
            <a:spAutoFit/>
          </a:bodyPr>
          <a:lstStyle/>
          <a:p>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are the six elements of tone you need to consider when writing an email?</a:t>
            </a:r>
          </a:p>
        </p:txBody>
      </p:sp>
      <p:sp>
        <p:nvSpPr>
          <p:cNvPr id="22" name="Rectangle 21">
            <a:extLst>
              <a:ext uri="{FF2B5EF4-FFF2-40B4-BE49-F238E27FC236}">
                <a16:creationId xmlns:a16="http://schemas.microsoft.com/office/drawing/2014/main" id="{6B7AF7C3-113D-490D-92C8-5B6FCDFD2A29}"/>
              </a:ext>
            </a:extLst>
          </p:cNvPr>
          <p:cNvSpPr/>
          <p:nvPr/>
        </p:nvSpPr>
        <p:spPr>
          <a:xfrm>
            <a:off x="6694122" y="2619962"/>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E4B1D735-0C45-4596-B1A0-B08ED2B2A39F}"/>
              </a:ext>
            </a:extLst>
          </p:cNvPr>
          <p:cNvSpPr/>
          <p:nvPr/>
        </p:nvSpPr>
        <p:spPr>
          <a:xfrm>
            <a:off x="11064968" y="2619962"/>
            <a:ext cx="193596" cy="805352"/>
          </a:xfrm>
          <a:prstGeom prst="rect">
            <a:avLst/>
          </a:prstGeom>
          <a:solidFill>
            <a:srgbClr val="00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Pie 73">
            <a:extLst>
              <a:ext uri="{FF2B5EF4-FFF2-40B4-BE49-F238E27FC236}">
                <a16:creationId xmlns:a16="http://schemas.microsoft.com/office/drawing/2014/main" id="{894E0A5F-7A90-496C-8952-5974D572FE37}"/>
              </a:ext>
            </a:extLst>
          </p:cNvPr>
          <p:cNvSpPr/>
          <p:nvPr/>
        </p:nvSpPr>
        <p:spPr>
          <a:xfrm>
            <a:off x="6295387" y="2627845"/>
            <a:ext cx="797469" cy="797469"/>
          </a:xfrm>
          <a:prstGeom prst="pie">
            <a:avLst>
              <a:gd name="adj1" fmla="val 5415148"/>
              <a:gd name="adj2" fmla="val 16200000"/>
            </a:avLst>
          </a:prstGeom>
          <a:solidFill>
            <a:srgbClr val="00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7AC47A60-B2B0-4899-8032-A8532C76086D}"/>
              </a:ext>
            </a:extLst>
          </p:cNvPr>
          <p:cNvSpPr/>
          <p:nvPr/>
        </p:nvSpPr>
        <p:spPr>
          <a:xfrm>
            <a:off x="6390547" y="2719064"/>
            <a:ext cx="607147" cy="607147"/>
          </a:xfrm>
          <a:prstGeom prst="ellipse">
            <a:avLst/>
          </a:prstGeom>
          <a:solidFill>
            <a:srgbClr val="00B14F"/>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6E97ABBF-AED5-4C96-96CD-06B9C2D80D0D}"/>
              </a:ext>
            </a:extLst>
          </p:cNvPr>
          <p:cNvSpPr/>
          <p:nvPr/>
        </p:nvSpPr>
        <p:spPr>
          <a:xfrm>
            <a:off x="7102084" y="2761028"/>
            <a:ext cx="3934836" cy="523220"/>
          </a:xfrm>
          <a:prstGeom prst="rect">
            <a:avLst/>
          </a:prstGeom>
        </p:spPr>
        <p:txBody>
          <a:bodyPr wrap="square">
            <a:spAutoFit/>
          </a:bodyPr>
          <a:lstStyle/>
          <a:p>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is the most important part to remember when writing an email? </a:t>
            </a:r>
          </a:p>
        </p:txBody>
      </p:sp>
      <p:sp>
        <p:nvSpPr>
          <p:cNvPr id="27" name="Rectangle 26">
            <a:extLst>
              <a:ext uri="{FF2B5EF4-FFF2-40B4-BE49-F238E27FC236}">
                <a16:creationId xmlns:a16="http://schemas.microsoft.com/office/drawing/2014/main" id="{0BFE580E-C228-41ED-86EA-9080A9E77CD8}"/>
              </a:ext>
            </a:extLst>
          </p:cNvPr>
          <p:cNvSpPr/>
          <p:nvPr/>
        </p:nvSpPr>
        <p:spPr>
          <a:xfrm>
            <a:off x="6694122" y="3581856"/>
            <a:ext cx="4342798"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32C1E31B-9B1D-4F78-9A06-91611EFCBE10}"/>
              </a:ext>
            </a:extLst>
          </p:cNvPr>
          <p:cNvSpPr/>
          <p:nvPr/>
        </p:nvSpPr>
        <p:spPr>
          <a:xfrm>
            <a:off x="11064968" y="3581856"/>
            <a:ext cx="193596" cy="805352"/>
          </a:xfrm>
          <a:prstGeom prst="rect">
            <a:avLst/>
          </a:prstGeom>
          <a:solidFill>
            <a:srgbClr val="FFC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Pie 78">
            <a:extLst>
              <a:ext uri="{FF2B5EF4-FFF2-40B4-BE49-F238E27FC236}">
                <a16:creationId xmlns:a16="http://schemas.microsoft.com/office/drawing/2014/main" id="{7799F87B-71CB-429D-BAF7-5D67E4EC96B6}"/>
              </a:ext>
            </a:extLst>
          </p:cNvPr>
          <p:cNvSpPr/>
          <p:nvPr/>
        </p:nvSpPr>
        <p:spPr>
          <a:xfrm>
            <a:off x="6295387" y="3589739"/>
            <a:ext cx="797469" cy="797469"/>
          </a:xfrm>
          <a:prstGeom prst="pie">
            <a:avLst>
              <a:gd name="adj1" fmla="val 5415148"/>
              <a:gd name="adj2" fmla="val 16200000"/>
            </a:avLst>
          </a:prstGeom>
          <a:solidFill>
            <a:srgbClr val="FFC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F1B3377C-439F-483A-94D3-70D9166FAFF3}"/>
              </a:ext>
            </a:extLst>
          </p:cNvPr>
          <p:cNvSpPr/>
          <p:nvPr/>
        </p:nvSpPr>
        <p:spPr>
          <a:xfrm>
            <a:off x="6390547" y="3680958"/>
            <a:ext cx="607147" cy="607147"/>
          </a:xfrm>
          <a:prstGeom prst="ellipse">
            <a:avLst/>
          </a:prstGeom>
          <a:solidFill>
            <a:srgbClr val="FFC002"/>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3</a:t>
            </a:r>
          </a:p>
        </p:txBody>
      </p:sp>
      <p:sp>
        <p:nvSpPr>
          <p:cNvPr id="31" name="Rectangle 30">
            <a:extLst>
              <a:ext uri="{FF2B5EF4-FFF2-40B4-BE49-F238E27FC236}">
                <a16:creationId xmlns:a16="http://schemas.microsoft.com/office/drawing/2014/main" id="{12D6881A-F0C2-474D-A2C7-FE0D5D2A7024}"/>
              </a:ext>
            </a:extLst>
          </p:cNvPr>
          <p:cNvSpPr/>
          <p:nvPr/>
        </p:nvSpPr>
        <p:spPr>
          <a:xfrm>
            <a:off x="7102084" y="3722922"/>
            <a:ext cx="3934836" cy="523220"/>
          </a:xfrm>
          <a:prstGeom prst="rect">
            <a:avLst/>
          </a:prstGeom>
        </p:spPr>
        <p:txBody>
          <a:bodyPr wrap="square">
            <a:spAutoFit/>
          </a:bodyPr>
          <a:lstStyle/>
          <a:p>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are some formal greetings you could use to begin an email?</a:t>
            </a:r>
          </a:p>
        </p:txBody>
      </p:sp>
      <p:sp>
        <p:nvSpPr>
          <p:cNvPr id="32" name="Rectangle 31">
            <a:extLst>
              <a:ext uri="{FF2B5EF4-FFF2-40B4-BE49-F238E27FC236}">
                <a16:creationId xmlns:a16="http://schemas.microsoft.com/office/drawing/2014/main" id="{A2B1B615-1E1F-4486-925A-A17CC6498EB5}"/>
              </a:ext>
            </a:extLst>
          </p:cNvPr>
          <p:cNvSpPr/>
          <p:nvPr/>
        </p:nvSpPr>
        <p:spPr>
          <a:xfrm>
            <a:off x="11064968" y="4573811"/>
            <a:ext cx="193596" cy="805352"/>
          </a:xfrm>
          <a:prstGeom prst="rect">
            <a:avLst/>
          </a:prstGeom>
          <a:solidFill>
            <a:srgbClr val="ED7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Pie 83">
            <a:extLst>
              <a:ext uri="{FF2B5EF4-FFF2-40B4-BE49-F238E27FC236}">
                <a16:creationId xmlns:a16="http://schemas.microsoft.com/office/drawing/2014/main" id="{DFD44930-4ADF-429C-B528-FC6E8C287365}"/>
              </a:ext>
            </a:extLst>
          </p:cNvPr>
          <p:cNvSpPr/>
          <p:nvPr/>
        </p:nvSpPr>
        <p:spPr>
          <a:xfrm>
            <a:off x="6295387" y="4581694"/>
            <a:ext cx="797469" cy="797469"/>
          </a:xfrm>
          <a:prstGeom prst="pie">
            <a:avLst>
              <a:gd name="adj1" fmla="val 5415148"/>
              <a:gd name="adj2" fmla="val 16200000"/>
            </a:avLst>
          </a:prstGeom>
          <a:solidFill>
            <a:srgbClr val="ED7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a:extLst>
              <a:ext uri="{FF2B5EF4-FFF2-40B4-BE49-F238E27FC236}">
                <a16:creationId xmlns:a16="http://schemas.microsoft.com/office/drawing/2014/main" id="{FADA5C0C-6009-479F-9906-6D31690067AD}"/>
              </a:ext>
            </a:extLst>
          </p:cNvPr>
          <p:cNvSpPr/>
          <p:nvPr/>
        </p:nvSpPr>
        <p:spPr>
          <a:xfrm>
            <a:off x="6390547" y="4672913"/>
            <a:ext cx="607147" cy="607147"/>
          </a:xfrm>
          <a:prstGeom prst="ellipse">
            <a:avLst/>
          </a:prstGeom>
          <a:solidFill>
            <a:srgbClr val="ED7D30"/>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4</a:t>
            </a:r>
          </a:p>
        </p:txBody>
      </p:sp>
      <p:sp>
        <p:nvSpPr>
          <p:cNvPr id="35" name="Rectangle 34">
            <a:extLst>
              <a:ext uri="{FF2B5EF4-FFF2-40B4-BE49-F238E27FC236}">
                <a16:creationId xmlns:a16="http://schemas.microsoft.com/office/drawing/2014/main" id="{55A919E6-2879-4CF9-BA53-2FD57B5986D5}"/>
              </a:ext>
            </a:extLst>
          </p:cNvPr>
          <p:cNvSpPr/>
          <p:nvPr/>
        </p:nvSpPr>
        <p:spPr>
          <a:xfrm>
            <a:off x="7102084" y="4731921"/>
            <a:ext cx="3934836" cy="523220"/>
          </a:xfrm>
          <a:prstGeom prst="rect">
            <a:avLst/>
          </a:prstGeom>
        </p:spPr>
        <p:txBody>
          <a:bodyPr wrap="square">
            <a:spAutoFit/>
          </a:bodyPr>
          <a:lstStyle/>
          <a:p>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Why wouldn’t it be a good idea to type your email entirely in capital letters?</a:t>
            </a:r>
          </a:p>
        </p:txBody>
      </p:sp>
      <p:sp>
        <p:nvSpPr>
          <p:cNvPr id="36" name="Rectangle 35">
            <a:extLst>
              <a:ext uri="{FF2B5EF4-FFF2-40B4-BE49-F238E27FC236}">
                <a16:creationId xmlns:a16="http://schemas.microsoft.com/office/drawing/2014/main" id="{30B51523-D489-4B4B-ADFA-8D92BC2E4103}"/>
              </a:ext>
            </a:extLst>
          </p:cNvPr>
          <p:cNvSpPr/>
          <p:nvPr/>
        </p:nvSpPr>
        <p:spPr>
          <a:xfrm>
            <a:off x="11064968" y="5490255"/>
            <a:ext cx="193596" cy="805352"/>
          </a:xfrm>
          <a:prstGeom prst="rect">
            <a:avLst/>
          </a:prstGeom>
          <a:solidFill>
            <a:srgbClr val="5B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Pie 88">
            <a:extLst>
              <a:ext uri="{FF2B5EF4-FFF2-40B4-BE49-F238E27FC236}">
                <a16:creationId xmlns:a16="http://schemas.microsoft.com/office/drawing/2014/main" id="{5AB9321C-C9D3-4B10-9634-E19406959C1D}"/>
              </a:ext>
            </a:extLst>
          </p:cNvPr>
          <p:cNvSpPr/>
          <p:nvPr/>
        </p:nvSpPr>
        <p:spPr>
          <a:xfrm>
            <a:off x="6295387" y="5498138"/>
            <a:ext cx="797469" cy="797469"/>
          </a:xfrm>
          <a:prstGeom prst="pie">
            <a:avLst>
              <a:gd name="adj1" fmla="val 5415148"/>
              <a:gd name="adj2" fmla="val 16200000"/>
            </a:avLst>
          </a:prstGeom>
          <a:solidFill>
            <a:srgbClr val="5B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Oval 37">
            <a:extLst>
              <a:ext uri="{FF2B5EF4-FFF2-40B4-BE49-F238E27FC236}">
                <a16:creationId xmlns:a16="http://schemas.microsoft.com/office/drawing/2014/main" id="{DF8C8ADF-214D-4083-9226-69263567EEC5}"/>
              </a:ext>
            </a:extLst>
          </p:cNvPr>
          <p:cNvSpPr/>
          <p:nvPr/>
        </p:nvSpPr>
        <p:spPr>
          <a:xfrm>
            <a:off x="6390547" y="5589357"/>
            <a:ext cx="607147" cy="607147"/>
          </a:xfrm>
          <a:prstGeom prst="ellipse">
            <a:avLst/>
          </a:prstGeom>
          <a:solidFill>
            <a:srgbClr val="5B9BD4"/>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5</a:t>
            </a:r>
          </a:p>
        </p:txBody>
      </p:sp>
      <p:sp>
        <p:nvSpPr>
          <p:cNvPr id="39" name="Rectangle 38">
            <a:extLst>
              <a:ext uri="{FF2B5EF4-FFF2-40B4-BE49-F238E27FC236}">
                <a16:creationId xmlns:a16="http://schemas.microsoft.com/office/drawing/2014/main" id="{18D84E48-C95E-4CD8-8728-3312A248FB7A}"/>
              </a:ext>
            </a:extLst>
          </p:cNvPr>
          <p:cNvSpPr/>
          <p:nvPr/>
        </p:nvSpPr>
        <p:spPr>
          <a:xfrm>
            <a:off x="7102084" y="5647590"/>
            <a:ext cx="3934836" cy="523220"/>
          </a:xfrm>
          <a:prstGeom prst="rect">
            <a:avLst/>
          </a:prstGeom>
        </p:spPr>
        <p:txBody>
          <a:bodyPr wrap="square">
            <a:spAutoFit/>
          </a:bodyPr>
          <a:lstStyle/>
          <a:p>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Why wouldn’t it be a good idea to type your email entirely in highly decorative fonts?</a:t>
            </a:r>
          </a:p>
        </p:txBody>
      </p:sp>
    </p:spTree>
    <p:extLst>
      <p:ext uri="{BB962C8B-B14F-4D97-AF65-F5344CB8AC3E}">
        <p14:creationId xmlns:p14="http://schemas.microsoft.com/office/powerpoint/2010/main" val="103518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33839D-5A96-4422-913F-F1D2A824E500}"/>
              </a:ext>
            </a:extLst>
          </p:cNvPr>
          <p:cNvPicPr>
            <a:picLocks noChangeAspect="1"/>
          </p:cNvPicPr>
          <p:nvPr/>
        </p:nvPicPr>
        <p:blipFill rotWithShape="1">
          <a:blip r:embed="rId4"/>
          <a:srcRect t="26571" b="3621"/>
          <a:stretch/>
        </p:blipFill>
        <p:spPr>
          <a:xfrm>
            <a:off x="0" y="880333"/>
            <a:ext cx="12192000" cy="5669910"/>
          </a:xfrm>
          <a:prstGeom prst="rect">
            <a:avLst/>
          </a:prstGeom>
        </p:spPr>
      </p:pic>
      <p:sp>
        <p:nvSpPr>
          <p:cNvPr id="8" name="Rectangle 7">
            <a:extLst>
              <a:ext uri="{FF2B5EF4-FFF2-40B4-BE49-F238E27FC236}">
                <a16:creationId xmlns:a16="http://schemas.microsoft.com/office/drawing/2014/main" id="{82A54C71-7FA1-4741-999E-21999F69ABBB}"/>
              </a:ext>
            </a:extLst>
          </p:cNvPr>
          <p:cNvSpPr/>
          <p:nvPr/>
        </p:nvSpPr>
        <p:spPr>
          <a:xfrm>
            <a:off x="2959100" y="1316473"/>
            <a:ext cx="6032500" cy="3794061"/>
          </a:xfrm>
          <a:custGeom>
            <a:avLst/>
            <a:gdLst>
              <a:gd name="connsiteX0" fmla="*/ 0 w 5981700"/>
              <a:gd name="connsiteY0" fmla="*/ 0 h 3667061"/>
              <a:gd name="connsiteX1" fmla="*/ 5981700 w 5981700"/>
              <a:gd name="connsiteY1" fmla="*/ 0 h 3667061"/>
              <a:gd name="connsiteX2" fmla="*/ 5981700 w 5981700"/>
              <a:gd name="connsiteY2" fmla="*/ 3667061 h 3667061"/>
              <a:gd name="connsiteX3" fmla="*/ 0 w 5981700"/>
              <a:gd name="connsiteY3" fmla="*/ 3667061 h 3667061"/>
              <a:gd name="connsiteX4" fmla="*/ 0 w 5981700"/>
              <a:gd name="connsiteY4" fmla="*/ 0 h 3667061"/>
              <a:gd name="connsiteX0" fmla="*/ 0 w 6032500"/>
              <a:gd name="connsiteY0" fmla="*/ 50800 h 3717861"/>
              <a:gd name="connsiteX1" fmla="*/ 6032500 w 6032500"/>
              <a:gd name="connsiteY1" fmla="*/ 0 h 3717861"/>
              <a:gd name="connsiteX2" fmla="*/ 5981700 w 6032500"/>
              <a:gd name="connsiteY2" fmla="*/ 3717861 h 3717861"/>
              <a:gd name="connsiteX3" fmla="*/ 0 w 6032500"/>
              <a:gd name="connsiteY3" fmla="*/ 3717861 h 3717861"/>
              <a:gd name="connsiteX4" fmla="*/ 0 w 6032500"/>
              <a:gd name="connsiteY4" fmla="*/ 50800 h 3717861"/>
              <a:gd name="connsiteX0" fmla="*/ 0 w 6032500"/>
              <a:gd name="connsiteY0" fmla="*/ 50800 h 3794061"/>
              <a:gd name="connsiteX1" fmla="*/ 6032500 w 6032500"/>
              <a:gd name="connsiteY1" fmla="*/ 0 h 3794061"/>
              <a:gd name="connsiteX2" fmla="*/ 5969000 w 6032500"/>
              <a:gd name="connsiteY2" fmla="*/ 3794061 h 3794061"/>
              <a:gd name="connsiteX3" fmla="*/ 0 w 6032500"/>
              <a:gd name="connsiteY3" fmla="*/ 3717861 h 3794061"/>
              <a:gd name="connsiteX4" fmla="*/ 0 w 6032500"/>
              <a:gd name="connsiteY4" fmla="*/ 50800 h 379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500" h="3794061">
                <a:moveTo>
                  <a:pt x="0" y="50800"/>
                </a:moveTo>
                <a:lnTo>
                  <a:pt x="6032500" y="0"/>
                </a:lnTo>
                <a:lnTo>
                  <a:pt x="5969000" y="3794061"/>
                </a:lnTo>
                <a:lnTo>
                  <a:pt x="0" y="3717861"/>
                </a:lnTo>
                <a:lnTo>
                  <a:pt x="0" y="5080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Slide Number Placeholder 9">
            <a:extLst>
              <a:ext uri="{FF2B5EF4-FFF2-40B4-BE49-F238E27FC236}">
                <a16:creationId xmlns:a16="http://schemas.microsoft.com/office/drawing/2014/main" id="{089A45C8-CBB7-4DBC-8519-C2C6A9B122A4}"/>
              </a:ext>
            </a:extLst>
          </p:cNvPr>
          <p:cNvSpPr>
            <a:spLocks noGrp="1"/>
          </p:cNvSpPr>
          <p:nvPr>
            <p:ph type="sldNum" sz="quarter" idx="4"/>
          </p:nvPr>
        </p:nvSpPr>
        <p:spPr>
          <a:xfrm>
            <a:off x="9346095" y="6569111"/>
            <a:ext cx="2743200" cy="274324"/>
          </a:xfrm>
        </p:spPr>
        <p:txBody>
          <a:bodyPr/>
          <a:lstStyle/>
          <a:p>
            <a:fld id="{DF4F9C9C-BF1B-1D48-A1E3-EB2A40351E54}" type="slidenum">
              <a:rPr lang="en-US" smtClean="0"/>
              <a:pPr/>
              <a:t>8</a:t>
            </a:fld>
            <a:endParaRPr lang="en-US" dirty="0"/>
          </a:p>
        </p:txBody>
      </p:sp>
      <p:sp>
        <p:nvSpPr>
          <p:cNvPr id="10" name="Footer Placeholder 3">
            <a:extLst>
              <a:ext uri="{FF2B5EF4-FFF2-40B4-BE49-F238E27FC236}">
                <a16:creationId xmlns:a16="http://schemas.microsoft.com/office/drawing/2014/main" id="{32B199F6-CB64-1C40-84CA-A496BD70AE7A}"/>
              </a:ext>
            </a:extLst>
          </p:cNvPr>
          <p:cNvSpPr>
            <a:spLocks noGrp="1"/>
          </p:cNvSpPr>
          <p:nvPr>
            <p:ph type="ftr" sz="quarter" idx="3"/>
          </p:nvPr>
        </p:nvSpPr>
        <p:spPr>
          <a:xfrm>
            <a:off x="1600200" y="6569111"/>
            <a:ext cx="4114800" cy="274324"/>
          </a:xfrm>
        </p:spPr>
        <p:txBody>
          <a:bodyPr/>
          <a:lstStyle/>
          <a:p>
            <a:r>
              <a:rPr lang="en-US"/>
              <a:t>Lesson 6: Netiquette - Video Conferencing, Emails, and Social Networking</a:t>
            </a:r>
            <a:endParaRPr lang="en-US" dirty="0"/>
          </a:p>
        </p:txBody>
      </p:sp>
      <p:sp>
        <p:nvSpPr>
          <p:cNvPr id="12" name="Rectangle 11">
            <a:extLst>
              <a:ext uri="{FF2B5EF4-FFF2-40B4-BE49-F238E27FC236}">
                <a16:creationId xmlns:a16="http://schemas.microsoft.com/office/drawing/2014/main" id="{A35432FF-B7E5-B545-AB07-23E892BFDBCB}"/>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1 | Your Digital World</a:t>
            </a:r>
          </a:p>
        </p:txBody>
      </p:sp>
      <p:sp>
        <p:nvSpPr>
          <p:cNvPr id="11" name="Title 1">
            <a:extLst>
              <a:ext uri="{FF2B5EF4-FFF2-40B4-BE49-F238E27FC236}">
                <a16:creationId xmlns:a16="http://schemas.microsoft.com/office/drawing/2014/main" id="{7F63EF06-F34C-0B4E-B705-857E68E16703}"/>
              </a:ext>
            </a:extLst>
          </p:cNvPr>
          <p:cNvSpPr txBox="1">
            <a:spLocks/>
          </p:cNvSpPr>
          <p:nvPr/>
        </p:nvSpPr>
        <p:spPr>
          <a:xfrm>
            <a:off x="705749" y="307757"/>
            <a:ext cx="8296361" cy="857102"/>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FR" sz="3600" b="1" dirty="0" err="1">
                <a:solidFill>
                  <a:srgbClr val="0064E0"/>
                </a:solidFill>
                <a:ea typeface="Montserrat"/>
                <a:sym typeface="Montserrat"/>
              </a:rPr>
              <a:t>Video</a:t>
            </a:r>
            <a:r>
              <a:rPr lang="fr-FR" sz="3600" b="1" dirty="0">
                <a:solidFill>
                  <a:srgbClr val="0064E0"/>
                </a:solidFill>
                <a:ea typeface="Montserrat"/>
                <a:sym typeface="Montserrat"/>
              </a:rPr>
              <a:t> </a:t>
            </a:r>
            <a:r>
              <a:rPr lang="fr-FR" sz="3600" b="1" dirty="0" err="1">
                <a:solidFill>
                  <a:srgbClr val="0064E0"/>
                </a:solidFill>
                <a:ea typeface="Montserrat"/>
                <a:sym typeface="Montserrat"/>
              </a:rPr>
              <a:t>Conference</a:t>
            </a:r>
            <a:r>
              <a:rPr lang="fr-FR" sz="3600" b="1" dirty="0">
                <a:solidFill>
                  <a:srgbClr val="0064E0"/>
                </a:solidFill>
                <a:ea typeface="Montserrat"/>
                <a:sym typeface="Montserrat"/>
              </a:rPr>
              <a:t> Etiquette</a:t>
            </a:r>
          </a:p>
        </p:txBody>
      </p:sp>
      <p:sp>
        <p:nvSpPr>
          <p:cNvPr id="15" name="TextBox 14">
            <a:extLst>
              <a:ext uri="{FF2B5EF4-FFF2-40B4-BE49-F238E27FC236}">
                <a16:creationId xmlns:a16="http://schemas.microsoft.com/office/drawing/2014/main" id="{08C6D2CE-719D-4BD6-971A-3FAD08857A6E}"/>
              </a:ext>
            </a:extLst>
          </p:cNvPr>
          <p:cNvSpPr txBox="1"/>
          <p:nvPr/>
        </p:nvSpPr>
        <p:spPr>
          <a:xfrm>
            <a:off x="9145271" y="1060684"/>
            <a:ext cx="2323904" cy="1089529"/>
          </a:xfrm>
          <a:prstGeom prst="rect">
            <a:avLst/>
          </a:prstGeom>
          <a:noFill/>
        </p:spPr>
        <p:txBody>
          <a:bodyPr wrap="square">
            <a:spAutoFit/>
          </a:bodyPr>
          <a:lstStyle/>
          <a:p>
            <a:pPr marL="0" lvl="0" indent="0" algn="l" rtl="0">
              <a:lnSpc>
                <a:spcPct val="90000"/>
              </a:lnSpc>
              <a:spcBef>
                <a:spcPts val="0"/>
              </a:spcBef>
              <a:spcAft>
                <a:spcPts val="0"/>
              </a:spcAft>
              <a:buNone/>
            </a:pPr>
            <a:r>
              <a:rPr lang="en-US" dirty="0">
                <a:solidFill>
                  <a:schemeClr val="dk1"/>
                </a:solidFill>
                <a:latin typeface="Calibri"/>
                <a:ea typeface="Calibri"/>
                <a:cs typeface="Calibri"/>
                <a:sym typeface="Calibri"/>
              </a:rPr>
              <a:t>Let’s watch the video on how to be presentable during video conferencing! </a:t>
            </a:r>
          </a:p>
        </p:txBody>
      </p:sp>
      <p:sp>
        <p:nvSpPr>
          <p:cNvPr id="13" name="Rectangle 12">
            <a:extLst>
              <a:ext uri="{FF2B5EF4-FFF2-40B4-BE49-F238E27FC236}">
                <a16:creationId xmlns:a16="http://schemas.microsoft.com/office/drawing/2014/main" id="{9266D2BD-5694-430E-9ADD-182383DC7E20}"/>
              </a:ext>
            </a:extLst>
          </p:cNvPr>
          <p:cNvSpPr/>
          <p:nvPr/>
        </p:nvSpPr>
        <p:spPr>
          <a:xfrm>
            <a:off x="839788" y="894041"/>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Netiquette for Online Classes-Teacher Chay">
            <a:hlinkClick r:id="" action="ppaction://media"/>
            <a:extLst>
              <a:ext uri="{FF2B5EF4-FFF2-40B4-BE49-F238E27FC236}">
                <a16:creationId xmlns:a16="http://schemas.microsoft.com/office/drawing/2014/main" id="{8D7E16F7-C169-4856-AACC-F4315D530E49}"/>
              </a:ext>
            </a:extLst>
          </p:cNvPr>
          <p:cNvPicPr>
            <a:picLocks noRot="1" noChangeAspect="1"/>
          </p:cNvPicPr>
          <p:nvPr>
            <a:videoFile r:link="rId1"/>
          </p:nvPr>
        </p:nvPicPr>
        <p:blipFill>
          <a:blip r:embed="rId5"/>
          <a:stretch>
            <a:fillRect/>
          </a:stretch>
        </p:blipFill>
        <p:spPr>
          <a:xfrm>
            <a:off x="3558404" y="1367273"/>
            <a:ext cx="4889414" cy="3667061"/>
          </a:xfrm>
          <a:prstGeom prst="rect">
            <a:avLst/>
          </a:prstGeom>
        </p:spPr>
      </p:pic>
    </p:spTree>
    <p:extLst>
      <p:ext uri="{BB962C8B-B14F-4D97-AF65-F5344CB8AC3E}">
        <p14:creationId xmlns:p14="http://schemas.microsoft.com/office/powerpoint/2010/main" val="167319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9</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rPr>
              <a:t>Key Questions: Online Classes</a:t>
            </a: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6: Netiquette - Video Conferencing, Emails, and Social Networking</a:t>
            </a:r>
            <a:endParaRPr lang="en-US" dirty="0"/>
          </a:p>
        </p:txBody>
      </p:sp>
      <p:sp>
        <p:nvSpPr>
          <p:cNvPr id="18" name="Rectangle 17">
            <a:extLst>
              <a:ext uri="{FF2B5EF4-FFF2-40B4-BE49-F238E27FC236}">
                <a16:creationId xmlns:a16="http://schemas.microsoft.com/office/drawing/2014/main" id="{CE8FEF54-35BF-4C35-9BC1-107DDC86576B}"/>
              </a:ext>
            </a:extLst>
          </p:cNvPr>
          <p:cNvSpPr/>
          <p:nvPr/>
        </p:nvSpPr>
        <p:spPr>
          <a:xfrm>
            <a:off x="644577" y="4918918"/>
            <a:ext cx="7565973" cy="1277273"/>
          </a:xfrm>
          <a:prstGeom prst="rect">
            <a:avLst/>
          </a:prstGeom>
        </p:spPr>
        <p:txBody>
          <a:bodyPr wrap="square">
            <a:spAutoFit/>
          </a:bodyPr>
          <a:lstStyle/>
          <a:p>
            <a:pPr marL="126997" defTabSz="1219170">
              <a:spcAft>
                <a:spcPts val="600"/>
              </a:spcAft>
              <a:buClr>
                <a:schemeClr val="tx1"/>
              </a:buClr>
              <a:buSzPct val="100000"/>
            </a:pPr>
            <a:r>
              <a:rPr lang="en-US" kern="0" dirty="0">
                <a:solidFill>
                  <a:schemeClr val="bg1"/>
                </a:solidFill>
                <a:latin typeface="Arial" panose="020B0604020202020204" pitchFamily="34" charset="0"/>
                <a:cs typeface="Arial" panose="020B0604020202020204" pitchFamily="34" charset="0"/>
                <a:sym typeface="Montserrat"/>
              </a:rPr>
              <a:t>According to Dictionary.com, a digital citizen is: </a:t>
            </a:r>
          </a:p>
          <a:p>
            <a:pPr marL="126997" defTabSz="1219170">
              <a:spcAft>
                <a:spcPts val="600"/>
              </a:spcAft>
              <a:buClr>
                <a:schemeClr val="tx1"/>
              </a:buClr>
              <a:buSzPct val="100000"/>
            </a:pPr>
            <a:r>
              <a:rPr lang="en-US" i="1" kern="0" dirty="0">
                <a:solidFill>
                  <a:schemeClr val="bg1"/>
                </a:solidFill>
                <a:latin typeface="Arial" panose="020B0604020202020204" pitchFamily="34" charset="0"/>
                <a:cs typeface="Arial" panose="020B0604020202020204" pitchFamily="34" charset="0"/>
                <a:sym typeface="Montserrat"/>
              </a:rPr>
              <a:t>A person who develops the skills and knowledge to effectively use the internet and other digital technology, especially in order to participate responsibly in social and civic activities.</a:t>
            </a:r>
          </a:p>
        </p:txBody>
      </p:sp>
      <p:sp>
        <p:nvSpPr>
          <p:cNvPr id="17" name="Rectangle 16">
            <a:extLst>
              <a:ext uri="{FF2B5EF4-FFF2-40B4-BE49-F238E27FC236}">
                <a16:creationId xmlns:a16="http://schemas.microsoft.com/office/drawing/2014/main" id="{7804A87A-C44E-4E6E-AF87-3785D10D08BF}"/>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2" name="Rectangle: Single Corner Rounded 11">
            <a:extLst>
              <a:ext uri="{FF2B5EF4-FFF2-40B4-BE49-F238E27FC236}">
                <a16:creationId xmlns:a16="http://schemas.microsoft.com/office/drawing/2014/main" id="{11663CC1-C6E7-4A00-AC6E-FD84918D5B29}"/>
              </a:ext>
            </a:extLst>
          </p:cNvPr>
          <p:cNvSpPr/>
          <p:nvPr/>
        </p:nvSpPr>
        <p:spPr>
          <a:xfrm flipH="1">
            <a:off x="713241" y="1383223"/>
            <a:ext cx="5235575" cy="2252454"/>
          </a:xfrm>
          <a:prstGeom prst="round1Rect">
            <a:avLst>
              <a:gd name="adj" fmla="val 16949"/>
            </a:avLst>
          </a:prstGeom>
          <a:solidFill>
            <a:schemeClr val="bg1"/>
          </a:solidFill>
          <a:ln w="28575">
            <a:solidFill>
              <a:srgbClr val="0064E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r>
              <a:rPr lang="en-US" sz="2400">
                <a:solidFill>
                  <a:schemeClr val="tx1"/>
                </a:solidFill>
              </a:rPr>
              <a:t>What must be done before attending online class?</a:t>
            </a:r>
          </a:p>
        </p:txBody>
      </p:sp>
      <p:sp>
        <p:nvSpPr>
          <p:cNvPr id="13" name="Rectangle: Single Corner Rounded 12">
            <a:extLst>
              <a:ext uri="{FF2B5EF4-FFF2-40B4-BE49-F238E27FC236}">
                <a16:creationId xmlns:a16="http://schemas.microsoft.com/office/drawing/2014/main" id="{DA2FC98D-56C6-46A5-96C1-050168003863}"/>
              </a:ext>
            </a:extLst>
          </p:cNvPr>
          <p:cNvSpPr/>
          <p:nvPr/>
        </p:nvSpPr>
        <p:spPr>
          <a:xfrm>
            <a:off x="6243184" y="1383223"/>
            <a:ext cx="5235575" cy="2252454"/>
          </a:xfrm>
          <a:prstGeom prst="round1Rect">
            <a:avLst>
              <a:gd name="adj" fmla="val 16949"/>
            </a:avLst>
          </a:prstGeom>
          <a:solidFill>
            <a:schemeClr val="bg1"/>
          </a:solidFill>
          <a:ln w="28575">
            <a:solidFill>
              <a:srgbClr val="FFC00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r>
              <a:rPr lang="en-US" sz="2400" dirty="0">
                <a:solidFill>
                  <a:schemeClr val="tx1"/>
                </a:solidFill>
              </a:rPr>
              <a:t>Why is it important to do a test call before attending an online class?</a:t>
            </a:r>
          </a:p>
        </p:txBody>
      </p:sp>
      <p:sp>
        <p:nvSpPr>
          <p:cNvPr id="16" name="Rectangle: Single Corner Rounded 15">
            <a:extLst>
              <a:ext uri="{FF2B5EF4-FFF2-40B4-BE49-F238E27FC236}">
                <a16:creationId xmlns:a16="http://schemas.microsoft.com/office/drawing/2014/main" id="{592DAFB9-A777-4602-A73D-CF2A581A9C69}"/>
              </a:ext>
            </a:extLst>
          </p:cNvPr>
          <p:cNvSpPr/>
          <p:nvPr/>
        </p:nvSpPr>
        <p:spPr>
          <a:xfrm flipH="1" flipV="1">
            <a:off x="713241" y="3865166"/>
            <a:ext cx="5235575" cy="2252454"/>
          </a:xfrm>
          <a:prstGeom prst="round1Rect">
            <a:avLst/>
          </a:prstGeom>
          <a:solidFill>
            <a:schemeClr val="bg1"/>
          </a:solidFill>
          <a:ln w="28575">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endParaRPr lang="en-US" sz="2400" dirty="0"/>
          </a:p>
        </p:txBody>
      </p:sp>
      <p:sp>
        <p:nvSpPr>
          <p:cNvPr id="20" name="Rectangle: Single Corner Rounded 19">
            <a:extLst>
              <a:ext uri="{FF2B5EF4-FFF2-40B4-BE49-F238E27FC236}">
                <a16:creationId xmlns:a16="http://schemas.microsoft.com/office/drawing/2014/main" id="{5191A989-80E0-4535-893A-8255448E85A5}"/>
              </a:ext>
            </a:extLst>
          </p:cNvPr>
          <p:cNvSpPr/>
          <p:nvPr/>
        </p:nvSpPr>
        <p:spPr>
          <a:xfrm flipV="1">
            <a:off x="6243184" y="3865166"/>
            <a:ext cx="5235575" cy="2252454"/>
          </a:xfrm>
          <a:prstGeom prst="round1Rect">
            <a:avLst/>
          </a:prstGeom>
          <a:solidFill>
            <a:schemeClr val="bg1"/>
          </a:solidFill>
          <a:ln w="28575">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endParaRPr lang="en-US" sz="2400" dirty="0"/>
          </a:p>
        </p:txBody>
      </p:sp>
      <p:sp>
        <p:nvSpPr>
          <p:cNvPr id="21" name="Rectangle 20">
            <a:extLst>
              <a:ext uri="{FF2B5EF4-FFF2-40B4-BE49-F238E27FC236}">
                <a16:creationId xmlns:a16="http://schemas.microsoft.com/office/drawing/2014/main" id="{A86C7A87-E746-407F-A5E9-5F217A0098E7}"/>
              </a:ext>
            </a:extLst>
          </p:cNvPr>
          <p:cNvSpPr/>
          <p:nvPr/>
        </p:nvSpPr>
        <p:spPr>
          <a:xfrm>
            <a:off x="839788" y="894041"/>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B3FA444-72F6-4425-9444-0C539681A6AF}"/>
              </a:ext>
            </a:extLst>
          </p:cNvPr>
          <p:cNvGrpSpPr/>
          <p:nvPr/>
        </p:nvGrpSpPr>
        <p:grpSpPr>
          <a:xfrm>
            <a:off x="5040613" y="2715499"/>
            <a:ext cx="2069846" cy="2069846"/>
            <a:chOff x="5307657" y="2972397"/>
            <a:chExt cx="1419646" cy="1419646"/>
          </a:xfrm>
        </p:grpSpPr>
        <p:sp>
          <p:nvSpPr>
            <p:cNvPr id="22" name="Oval 21">
              <a:extLst>
                <a:ext uri="{FF2B5EF4-FFF2-40B4-BE49-F238E27FC236}">
                  <a16:creationId xmlns:a16="http://schemas.microsoft.com/office/drawing/2014/main" id="{972EABC8-DADF-4F9E-B3D3-CB0E0762DB91}"/>
                </a:ext>
              </a:extLst>
            </p:cNvPr>
            <p:cNvSpPr/>
            <p:nvPr/>
          </p:nvSpPr>
          <p:spPr>
            <a:xfrm>
              <a:off x="5307657" y="2972397"/>
              <a:ext cx="1419646" cy="1419646"/>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IN" sz="140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D6947CA3-FE88-44E3-B552-BB935699ABC6}"/>
                </a:ext>
              </a:extLst>
            </p:cNvPr>
            <p:cNvSpPr/>
            <p:nvPr/>
          </p:nvSpPr>
          <p:spPr>
            <a:xfrm>
              <a:off x="5426248" y="3090988"/>
              <a:ext cx="1182464" cy="1182464"/>
            </a:xfrm>
            <a:prstGeom prst="ellipse">
              <a:avLst/>
            </a:prstGeom>
            <a:solidFill>
              <a:srgbClr val="00B14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200" b="1" dirty="0">
                <a:solidFill>
                  <a:schemeClr val="tx1"/>
                </a:solidFill>
                <a:latin typeface="Arial" panose="020B0604020202020204" pitchFamily="34" charset="0"/>
                <a:cs typeface="Arial" panose="020B0604020202020204" pitchFamily="34" charset="0"/>
              </a:endParaRPr>
            </a:p>
          </p:txBody>
        </p:sp>
      </p:grpSp>
      <p:pic>
        <p:nvPicPr>
          <p:cNvPr id="6" name="Graphic 5">
            <a:extLst>
              <a:ext uri="{FF2B5EF4-FFF2-40B4-BE49-F238E27FC236}">
                <a16:creationId xmlns:a16="http://schemas.microsoft.com/office/drawing/2014/main" id="{CC1A85AE-D1F9-45CB-BE5D-CF8F4E1B06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7658" y="3169424"/>
            <a:ext cx="916683" cy="1199651"/>
          </a:xfrm>
          <a:prstGeom prst="rect">
            <a:avLst/>
          </a:prstGeom>
        </p:spPr>
      </p:pic>
      <p:sp>
        <p:nvSpPr>
          <p:cNvPr id="24" name="Oval 23">
            <a:extLst>
              <a:ext uri="{FF2B5EF4-FFF2-40B4-BE49-F238E27FC236}">
                <a16:creationId xmlns:a16="http://schemas.microsoft.com/office/drawing/2014/main" id="{1D75899D-2383-449D-8515-556A354A83BA}"/>
              </a:ext>
            </a:extLst>
          </p:cNvPr>
          <p:cNvSpPr/>
          <p:nvPr/>
        </p:nvSpPr>
        <p:spPr>
          <a:xfrm>
            <a:off x="705749" y="1383223"/>
            <a:ext cx="794032" cy="794032"/>
          </a:xfrm>
          <a:prstGeom prst="ellipse">
            <a:avLst/>
          </a:prstGeom>
          <a:solidFill>
            <a:srgbClr val="0064E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bg1"/>
                </a:solidFill>
                <a:latin typeface="Arial" panose="020B0604020202020204" pitchFamily="34" charset="0"/>
                <a:cs typeface="Arial" panose="020B0604020202020204" pitchFamily="34" charset="0"/>
              </a:rPr>
              <a:t>1</a:t>
            </a:r>
            <a:endParaRPr lang="en-IN" sz="3200" b="1" dirty="0">
              <a:solidFill>
                <a:schemeClr val="bg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A230075E-2206-43C2-A356-72137EC467AE}"/>
              </a:ext>
            </a:extLst>
          </p:cNvPr>
          <p:cNvSpPr/>
          <p:nvPr/>
        </p:nvSpPr>
        <p:spPr>
          <a:xfrm>
            <a:off x="10684727" y="1383223"/>
            <a:ext cx="794032" cy="794032"/>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Arial" panose="020B0604020202020204" pitchFamily="34" charset="0"/>
                <a:cs typeface="Arial" panose="020B0604020202020204" pitchFamily="34" charset="0"/>
              </a:rPr>
              <a:t>2</a:t>
            </a:r>
            <a:endParaRPr lang="en-IN" sz="3200" b="1" dirty="0">
              <a:solidFill>
                <a:schemeClr val="tx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36A32B2A-9BA8-4F98-91EA-71C04CE055A2}"/>
              </a:ext>
            </a:extLst>
          </p:cNvPr>
          <p:cNvSpPr/>
          <p:nvPr/>
        </p:nvSpPr>
        <p:spPr>
          <a:xfrm>
            <a:off x="705749" y="5323588"/>
            <a:ext cx="794032" cy="794032"/>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bg1"/>
                </a:solidFill>
                <a:latin typeface="Arial" panose="020B0604020202020204" pitchFamily="34" charset="0"/>
                <a:cs typeface="Arial" panose="020B0604020202020204" pitchFamily="34" charset="0"/>
              </a:rPr>
              <a:t>3</a:t>
            </a:r>
            <a:endParaRPr lang="en-IN" sz="3200" b="1" dirty="0">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66B084DD-8EEB-4D96-8844-06C3101855AC}"/>
              </a:ext>
            </a:extLst>
          </p:cNvPr>
          <p:cNvSpPr/>
          <p:nvPr/>
        </p:nvSpPr>
        <p:spPr>
          <a:xfrm>
            <a:off x="10684727" y="5323588"/>
            <a:ext cx="794032" cy="794032"/>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Arial" panose="020B0604020202020204" pitchFamily="34" charset="0"/>
                <a:cs typeface="Arial" panose="020B0604020202020204" pitchFamily="34" charset="0"/>
              </a:rPr>
              <a:t>4</a:t>
            </a:r>
            <a:endParaRPr lang="en-IN" sz="3200" b="1" dirty="0">
              <a:solidFill>
                <a:schemeClr val="tx1"/>
              </a:solidFill>
              <a:latin typeface="Arial" panose="020B0604020202020204" pitchFamily="34" charset="0"/>
              <a:cs typeface="Arial" panose="020B0604020202020204" pitchFamily="34" charset="0"/>
            </a:endParaRPr>
          </a:p>
        </p:txBody>
      </p:sp>
      <p:sp>
        <p:nvSpPr>
          <p:cNvPr id="28" name="Rectangle: Single Corner Rounded 27">
            <a:extLst>
              <a:ext uri="{FF2B5EF4-FFF2-40B4-BE49-F238E27FC236}">
                <a16:creationId xmlns:a16="http://schemas.microsoft.com/office/drawing/2014/main" id="{F2DFD1D3-79FC-423E-B4A9-579C0F77291D}"/>
              </a:ext>
            </a:extLst>
          </p:cNvPr>
          <p:cNvSpPr/>
          <p:nvPr/>
        </p:nvSpPr>
        <p:spPr>
          <a:xfrm rot="10800000" flipV="1">
            <a:off x="6243184" y="3865166"/>
            <a:ext cx="5235575" cy="2252454"/>
          </a:xfrm>
          <a:prstGeom prst="round1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r>
              <a:rPr lang="en-US" sz="2400" dirty="0">
                <a:solidFill>
                  <a:schemeClr val="tx1"/>
                </a:solidFill>
              </a:rPr>
              <a:t>How should you dress for your online class?</a:t>
            </a:r>
          </a:p>
        </p:txBody>
      </p:sp>
      <p:sp>
        <p:nvSpPr>
          <p:cNvPr id="29" name="Rectangle: Single Corner Rounded 28">
            <a:extLst>
              <a:ext uri="{FF2B5EF4-FFF2-40B4-BE49-F238E27FC236}">
                <a16:creationId xmlns:a16="http://schemas.microsoft.com/office/drawing/2014/main" id="{0BF8F645-18AA-450A-8491-E26028F9992C}"/>
              </a:ext>
            </a:extLst>
          </p:cNvPr>
          <p:cNvSpPr/>
          <p:nvPr/>
        </p:nvSpPr>
        <p:spPr>
          <a:xfrm flipH="1">
            <a:off x="713241" y="3865166"/>
            <a:ext cx="5235575" cy="2252454"/>
          </a:xfrm>
          <a:prstGeom prst="round1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r>
              <a:rPr lang="en-US" sz="2400" dirty="0">
                <a:solidFill>
                  <a:schemeClr val="tx1"/>
                </a:solidFill>
              </a:rPr>
              <a:t>What are some commons distractions to be avoided during your online call?</a:t>
            </a:r>
          </a:p>
        </p:txBody>
      </p:sp>
    </p:spTree>
    <p:extLst>
      <p:ext uri="{BB962C8B-B14F-4D97-AF65-F5344CB8AC3E}">
        <p14:creationId xmlns:p14="http://schemas.microsoft.com/office/powerpoint/2010/main" val="731319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2859</TotalTime>
  <Words>710</Words>
  <Application>Microsoft Office PowerPoint</Application>
  <PresentationFormat>Widescreen</PresentationFormat>
  <Paragraphs>89</Paragraphs>
  <Slides>13</Slides>
  <Notes>4</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70</cp:revision>
  <dcterms:created xsi:type="dcterms:W3CDTF">2022-01-21T07:53:15Z</dcterms:created>
  <dcterms:modified xsi:type="dcterms:W3CDTF">2022-05-31T06:02:36Z</dcterms:modified>
</cp:coreProperties>
</file>