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4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3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0BDCA5-7171-2BE5-C661-582D5FEE5252}" name="IT Department" initials="ID" userId="IT Department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Swati Venkat" initials="SV" lastIdx="2" clrIdx="1">
    <p:extLst>
      <p:ext uri="{19B8F6BF-5375-455C-9EA6-DF929625EA0E}">
        <p15:presenceInfo xmlns:p15="http://schemas.microsoft.com/office/powerpoint/2012/main" userId="S::swati@redbaron.in::9c3fa7aa-3095-494f-87c9-d1624697a8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573"/>
    <a:srgbClr val="04B04F"/>
    <a:srgbClr val="CFF9E2"/>
    <a:srgbClr val="DDF0FF"/>
    <a:srgbClr val="0064DF"/>
    <a:srgbClr val="15B15B"/>
    <a:srgbClr val="FFFFFF"/>
    <a:srgbClr val="ED2224"/>
    <a:srgbClr val="5ED4E7"/>
    <a:srgbClr val="006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7A0C1-5236-4243-8F95-456187EB410E}" v="2" dt="2022-05-31T06:01:20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291" autoAdjust="0"/>
  </p:normalViewPr>
  <p:slideViewPr>
    <p:cSldViewPr snapToGrid="0" snapToObjects="1" showGuides="1">
      <p:cViewPr varScale="1">
        <p:scale>
          <a:sx n="65" d="100"/>
          <a:sy n="65" d="100"/>
        </p:scale>
        <p:origin x="780" y="60"/>
      </p:cViewPr>
      <p:guideLst>
        <p:guide orient="horz" pos="187"/>
        <p:guide pos="529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2699" userId="d41f716e-f956-461f-8b98-7761afdba872" providerId="ADAL" clId="{0247A0C1-5236-4243-8F95-456187EB410E}"/>
    <pc:docChg chg="custSel modSld">
      <pc:chgData name="2699" userId="d41f716e-f956-461f-8b98-7761afdba872" providerId="ADAL" clId="{0247A0C1-5236-4243-8F95-456187EB410E}" dt="2022-05-31T06:01:20.863" v="3" actId="1076"/>
      <pc:docMkLst>
        <pc:docMk/>
      </pc:docMkLst>
      <pc:sldChg chg="delSp modSp mod">
        <pc:chgData name="2699" userId="d41f716e-f956-461f-8b98-7761afdba872" providerId="ADAL" clId="{0247A0C1-5236-4243-8F95-456187EB410E}" dt="2022-05-31T06:01:20.863" v="3" actId="1076"/>
        <pc:sldMkLst>
          <pc:docMk/>
          <pc:sldMk cId="91631584" sldId="299"/>
        </pc:sldMkLst>
        <pc:grpChg chg="del">
          <ac:chgData name="2699" userId="d41f716e-f956-461f-8b98-7761afdba872" providerId="ADAL" clId="{0247A0C1-5236-4243-8F95-456187EB410E}" dt="2022-05-31T06:01:12.978" v="0" actId="478"/>
          <ac:grpSpMkLst>
            <pc:docMk/>
            <pc:sldMk cId="91631584" sldId="299"/>
            <ac:grpSpMk id="2" creationId="{04DCC066-D362-4588-B5B0-8AB8D6294002}"/>
          </ac:grpSpMkLst>
        </pc:grpChg>
        <pc:picChg chg="del topLvl">
          <ac:chgData name="2699" userId="d41f716e-f956-461f-8b98-7761afdba872" providerId="ADAL" clId="{0247A0C1-5236-4243-8F95-456187EB410E}" dt="2022-05-31T06:01:12.978" v="0" actId="478"/>
          <ac:picMkLst>
            <pc:docMk/>
            <pc:sldMk cId="91631584" sldId="299"/>
            <ac:picMk id="9" creationId="{F200429E-7AED-374D-8DA9-80F70843F875}"/>
          </ac:picMkLst>
        </pc:picChg>
        <pc:picChg chg="mod topLvl">
          <ac:chgData name="2699" userId="d41f716e-f956-461f-8b98-7761afdba872" providerId="ADAL" clId="{0247A0C1-5236-4243-8F95-456187EB410E}" dt="2022-05-31T06:01:20.863" v="3" actId="1076"/>
          <ac:picMkLst>
            <pc:docMk/>
            <pc:sldMk cId="91631584" sldId="299"/>
            <ac:picMk id="1026" creationId="{73A3A52A-857E-4314-8E4B-FF1DEC3C6C5F}"/>
          </ac:picMkLst>
        </pc:picChg>
        <pc:cxnChg chg="del">
          <ac:chgData name="2699" userId="d41f716e-f956-461f-8b98-7761afdba872" providerId="ADAL" clId="{0247A0C1-5236-4243-8F95-456187EB410E}" dt="2022-05-31T06:01:15.333" v="1" actId="478"/>
          <ac:cxnSpMkLst>
            <pc:docMk/>
            <pc:sldMk cId="91631584" sldId="299"/>
            <ac:cxnSpMk id="3" creationId="{88CCBBDA-9B89-4633-BD6C-0B01745BD74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CC12C-3B9A-4184-839C-50AC7E2386FB}" type="datetimeFigureOut">
              <a:rPr lang="en-IN" smtClean="0"/>
              <a:t>31-05-2022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BF4F1-4607-4B3A-A010-FD649D2D8B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692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5873-3D32-F748-993C-2CE34A10E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96BA2-7480-6544-94D4-030E5E97F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D780B-1BA4-A746-B477-39D535B174AA}"/>
              </a:ext>
            </a:extLst>
          </p:cNvPr>
          <p:cNvSpPr/>
          <p:nvPr userDrawn="1"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2BA90-C641-6949-9D5B-1CBB9774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16" y="6642966"/>
            <a:ext cx="635187" cy="12661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A10B61-2396-7144-B64C-AAA65430D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A0FC0-B879-B34E-8D99-1B7C7F76C1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767932" y="6554548"/>
            <a:ext cx="303452" cy="30345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49EC8DC-05DB-914E-B2EA-45DB1F863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4E69-5CC8-154D-8333-969A9B6A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9FCA6-8C14-8C46-8AE3-9EC066266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8DC99-E356-DB4A-A65B-2F23E0F4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599B5-E93C-0A41-8330-9C1494A8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1: Welcome to Digital Citizenship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CB2EF-4182-2147-941A-759F4098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5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D5ECCD-3C4E-134B-9440-8B629DCA5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588A8-DE4C-3544-99FA-8E9EC8D15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2A462-4BA6-3B45-932A-742A3A54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CFF2-BCA4-C84D-8A62-FC3F2468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1: Welcome to Digital Citizenship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4680F-84E8-684E-8B38-D19A59B5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9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5023-2B56-5943-A6B3-0261394A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2ECEA-1FE3-4D42-9093-A56418B6C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2DAA7-708D-C745-B10D-12CECDFABA6F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B4D84D-79A6-9044-9DA6-BA4AF9717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4DE546-C634-054E-941B-78182981F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0DFB33-842A-5947-8714-F2C5EBDE6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AF46D-E928-B24E-8192-E1F6A837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4F83-6780-3F41-B0D7-AAA03FFEA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2E5F0-17C8-F44A-B29A-1D1CA64A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9E62-320D-2445-9177-99739730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1: Welcome to Digital Citizenship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4C8A3-5BA0-3D4E-96D0-058BA86E0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0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E594-342F-1A49-A5C4-353D1786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DCBF-E5B6-E14F-A96A-282B27248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BE993-6C92-644C-AEC6-4CDA137F1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1AD1C-F090-1F44-9FCC-0A026865C7A1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C36109-925B-3B4A-8A34-31375478A8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8A4307-B9D8-A74F-9123-6A85D2906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0BA321-B8AA-D947-93A7-1EE1BE5AC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7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08E5-B62E-7B46-A02C-29349375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BB357-0FCD-D34E-8240-517F1792C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588F1-ED7C-3F45-81D6-7F387F0A7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23586-491F-9D4A-A4F7-3085581BB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86587-509C-6F4D-97B2-8440524A0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8AFE3D-6851-AC40-ACE2-BC41E9C2FAF2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E74C95-5E4F-0C45-B7BD-C72987E0F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CE11CF7-BEC3-F443-A92A-909D582A8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18146E7-BC5A-0749-A03A-2CD610775E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12E4-A762-C04B-9CC8-8E2D71B6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C5CEE-FCD2-E640-AB15-12517C9F2524}"/>
              </a:ext>
            </a:extLst>
          </p:cNvPr>
          <p:cNvSpPr/>
          <p:nvPr userDrawn="1"/>
        </p:nvSpPr>
        <p:spPr>
          <a:xfrm>
            <a:off x="0" y="6531197"/>
            <a:ext cx="12192000" cy="32680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6B666-A6EB-6745-B205-C562740FBD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6" y="6617996"/>
            <a:ext cx="768577" cy="153204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2A6850-D809-E34C-BCBB-48FA60FD5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E2DE94-16FB-6A41-96FB-2D209A36D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4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84C6C-3335-8845-B0A0-94AD52D90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16" y="6642966"/>
            <a:ext cx="635187" cy="1266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5652A3-B36A-1547-96FA-F08B65EF0CFE}"/>
              </a:ext>
            </a:extLst>
          </p:cNvPr>
          <p:cNvSpPr/>
          <p:nvPr userDrawn="1"/>
        </p:nvSpPr>
        <p:spPr>
          <a:xfrm>
            <a:off x="0" y="6554546"/>
            <a:ext cx="11430000" cy="303454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98A3C6-7CE6-154E-9D3A-58D7B905E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569111"/>
            <a:ext cx="41148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Lesson 1: Welcome to Digital Citizenship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C5236-3EAD-8149-AEE9-60E4CC8490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767932" y="6554548"/>
            <a:ext cx="303452" cy="30345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629BE-65BC-C544-8C69-187421256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6095" y="6569111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4F9C9C-BF1B-1D48-A1E3-EB2A40351E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B13F-EE54-364F-ABD8-104C4334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FBEC-C96F-C848-B20E-C71BCD439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A0BA8-35C9-1B4A-9C8A-27F167DBF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995FD-8AFF-CD46-B268-8F67F427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226B8-B19F-3443-A3DE-BC4ECFC9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1: Welcome to Digital Citizenship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07CF0-3F58-1F4B-B342-4BEB77C9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1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285E-B136-F14F-9B63-C0516A11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DB1AD-3842-EB4B-91D0-B763E1230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ABB16-7891-9A4C-BF03-7F6267517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0D72A-35A7-C146-B9B9-D67546B1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11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99486-314D-6247-B30B-16C6B15B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2722" y="6557436"/>
            <a:ext cx="4114800" cy="2743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Lesson 1: Welcome to Digital Citizenship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3A621-3FD4-8446-82F6-E63F6A56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7436"/>
            <a:ext cx="2743200" cy="274324"/>
          </a:xfrm>
          <a:prstGeom prst="rect">
            <a:avLst/>
          </a:prstGeom>
        </p:spPr>
        <p:txBody>
          <a:bodyPr/>
          <a:lstStyle/>
          <a:p>
            <a:fld id="{DF4F9C9C-BF1B-1D48-A1E3-EB2A4035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6AC22-A6E5-374E-BEA2-A6A12596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E5531-68B3-604D-9B89-EAC9D16CF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</a:t>
            </a:r>
            <a:r>
              <a:rPr lang="en-GB" dirty="0" err="1"/>
              <a:t>levela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3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EmF3Iylvr4?feature=oembed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MOtB7XkTT4?start=2&amp;feature=oembed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0" y="716280"/>
            <a:ext cx="4751614" cy="54046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A82F36-AAF7-7647-968F-5AD0FAD80C8A}"/>
              </a:ext>
            </a:extLst>
          </p:cNvPr>
          <p:cNvSpPr/>
          <p:nvPr/>
        </p:nvSpPr>
        <p:spPr>
          <a:xfrm>
            <a:off x="7090787" y="2004484"/>
            <a:ext cx="3349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spc="300" dirty="0">
                <a:solidFill>
                  <a:srgbClr val="0064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Citizenship</a:t>
            </a:r>
            <a:endParaRPr lang="en-US" sz="3200" b="1" spc="300" dirty="0">
              <a:solidFill>
                <a:srgbClr val="0064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F6624D-9425-C649-BECB-EB431B6F3AA4}"/>
              </a:ext>
            </a:extLst>
          </p:cNvPr>
          <p:cNvSpPr/>
          <p:nvPr/>
        </p:nvSpPr>
        <p:spPr>
          <a:xfrm>
            <a:off x="7177873" y="1778558"/>
            <a:ext cx="1627833" cy="140677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B9F112-7C1C-4B1C-A56F-DB7EA8C104F3}"/>
              </a:ext>
            </a:extLst>
          </p:cNvPr>
          <p:cNvSpPr/>
          <p:nvPr/>
        </p:nvSpPr>
        <p:spPr>
          <a:xfrm>
            <a:off x="7177872" y="3536950"/>
            <a:ext cx="5014127" cy="17564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14874-FE0D-4EAA-9A60-7BA5897EA19D}"/>
              </a:ext>
            </a:extLst>
          </p:cNvPr>
          <p:cNvSpPr/>
          <p:nvPr/>
        </p:nvSpPr>
        <p:spPr>
          <a:xfrm>
            <a:off x="7386063" y="3536647"/>
            <a:ext cx="463321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3</a:t>
            </a:r>
          </a:p>
          <a:p>
            <a:endParaRPr lang="en-US" sz="5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spc="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DEVICE SETTINGS AND STRONG PASSWORDS </a:t>
            </a:r>
            <a:r>
              <a:rPr lang="en-US" sz="2400" spc="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744" y="1193965"/>
            <a:ext cx="1021551" cy="81051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10840" y="3619500"/>
            <a:ext cx="1242060" cy="12420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211" y="3878740"/>
            <a:ext cx="767317" cy="76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4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7192925" cy="12597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Take-home Activity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3: Understanding Device Settings and Strong Passwords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70A25C-A7D0-4DD7-AEB3-AC7455149189}"/>
              </a:ext>
            </a:extLst>
          </p:cNvPr>
          <p:cNvSpPr/>
          <p:nvPr/>
        </p:nvSpPr>
        <p:spPr>
          <a:xfrm>
            <a:off x="0" y="1543987"/>
            <a:ext cx="6075680" cy="108745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87CF9C-49D3-45F5-8C16-7A826BE44B83}"/>
              </a:ext>
            </a:extLst>
          </p:cNvPr>
          <p:cNvSpPr/>
          <p:nvPr/>
        </p:nvSpPr>
        <p:spPr>
          <a:xfrm>
            <a:off x="597137" y="1604947"/>
            <a:ext cx="594590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Check the settings on your own or your parents’ smartphone.</a:t>
            </a: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3968751" y="4501516"/>
            <a:ext cx="1709738" cy="630238"/>
          </a:xfrm>
          <a:custGeom>
            <a:avLst/>
            <a:gdLst>
              <a:gd name="T0" fmla="*/ 240 w 451"/>
              <a:gd name="T1" fmla="*/ 165 h 165"/>
              <a:gd name="T2" fmla="*/ 175 w 451"/>
              <a:gd name="T3" fmla="*/ 153 h 165"/>
              <a:gd name="T4" fmla="*/ 121 w 451"/>
              <a:gd name="T5" fmla="*/ 122 h 165"/>
              <a:gd name="T6" fmla="*/ 58 w 451"/>
              <a:gd name="T7" fmla="*/ 24 h 165"/>
              <a:gd name="T8" fmla="*/ 0 w 451"/>
              <a:gd name="T9" fmla="*/ 24 h 165"/>
              <a:gd name="T10" fmla="*/ 4 w 451"/>
              <a:gd name="T11" fmla="*/ 1 h 165"/>
              <a:gd name="T12" fmla="*/ 77 w 451"/>
              <a:gd name="T13" fmla="*/ 1 h 165"/>
              <a:gd name="T14" fmla="*/ 79 w 451"/>
              <a:gd name="T15" fmla="*/ 10 h 165"/>
              <a:gd name="T16" fmla="*/ 240 w 451"/>
              <a:gd name="T17" fmla="*/ 141 h 165"/>
              <a:gd name="T18" fmla="*/ 402 w 451"/>
              <a:gd name="T19" fmla="*/ 9 h 165"/>
              <a:gd name="T20" fmla="*/ 404 w 451"/>
              <a:gd name="T21" fmla="*/ 0 h 165"/>
              <a:gd name="T22" fmla="*/ 451 w 451"/>
              <a:gd name="T23" fmla="*/ 0 h 165"/>
              <a:gd name="T24" fmla="*/ 447 w 451"/>
              <a:gd name="T25" fmla="*/ 23 h 165"/>
              <a:gd name="T26" fmla="*/ 423 w 451"/>
              <a:gd name="T27" fmla="*/ 23 h 165"/>
              <a:gd name="T28" fmla="*/ 360 w 451"/>
              <a:gd name="T29" fmla="*/ 121 h 165"/>
              <a:gd name="T30" fmla="*/ 305 w 451"/>
              <a:gd name="T31" fmla="*/ 153 h 165"/>
              <a:gd name="T32" fmla="*/ 240 w 451"/>
              <a:gd name="T3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1" h="165">
                <a:moveTo>
                  <a:pt x="240" y="165"/>
                </a:moveTo>
                <a:cubicBezTo>
                  <a:pt x="218" y="165"/>
                  <a:pt x="196" y="161"/>
                  <a:pt x="175" y="153"/>
                </a:cubicBezTo>
                <a:cubicBezTo>
                  <a:pt x="156" y="146"/>
                  <a:pt x="137" y="135"/>
                  <a:pt x="121" y="122"/>
                </a:cubicBezTo>
                <a:cubicBezTo>
                  <a:pt x="90" y="97"/>
                  <a:pt x="68" y="62"/>
                  <a:pt x="58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1"/>
                  <a:pt x="4" y="1"/>
                  <a:pt x="4" y="1"/>
                </a:cubicBezTo>
                <a:cubicBezTo>
                  <a:pt x="77" y="1"/>
                  <a:pt x="77" y="1"/>
                  <a:pt x="77" y="1"/>
                </a:cubicBezTo>
                <a:cubicBezTo>
                  <a:pt x="79" y="10"/>
                  <a:pt x="79" y="10"/>
                  <a:pt x="79" y="10"/>
                </a:cubicBezTo>
                <a:cubicBezTo>
                  <a:pt x="95" y="86"/>
                  <a:pt x="162" y="141"/>
                  <a:pt x="240" y="141"/>
                </a:cubicBezTo>
                <a:cubicBezTo>
                  <a:pt x="318" y="141"/>
                  <a:pt x="387" y="86"/>
                  <a:pt x="402" y="9"/>
                </a:cubicBezTo>
                <a:cubicBezTo>
                  <a:pt x="404" y="0"/>
                  <a:pt x="404" y="0"/>
                  <a:pt x="4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47" y="23"/>
                  <a:pt x="447" y="23"/>
                  <a:pt x="447" y="23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3" y="61"/>
                  <a:pt x="391" y="96"/>
                  <a:pt x="360" y="121"/>
                </a:cubicBezTo>
                <a:cubicBezTo>
                  <a:pt x="343" y="135"/>
                  <a:pt x="325" y="146"/>
                  <a:pt x="305" y="153"/>
                </a:cubicBezTo>
                <a:cubicBezTo>
                  <a:pt x="284" y="161"/>
                  <a:pt x="262" y="165"/>
                  <a:pt x="240" y="165"/>
                </a:cubicBezTo>
              </a:path>
            </a:pathLst>
          </a:custGeom>
          <a:solidFill>
            <a:srgbClr val="0064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1729712" y="3696653"/>
            <a:ext cx="1757363" cy="1435100"/>
          </a:xfrm>
          <a:custGeom>
            <a:avLst/>
            <a:gdLst>
              <a:gd name="T0" fmla="*/ 188 w 463"/>
              <a:gd name="T1" fmla="*/ 375 h 375"/>
              <a:gd name="T2" fmla="*/ 115 w 463"/>
              <a:gd name="T3" fmla="*/ 360 h 375"/>
              <a:gd name="T4" fmla="*/ 55 w 463"/>
              <a:gd name="T5" fmla="*/ 320 h 375"/>
              <a:gd name="T6" fmla="*/ 15 w 463"/>
              <a:gd name="T7" fmla="*/ 260 h 375"/>
              <a:gd name="T8" fmla="*/ 0 w 463"/>
              <a:gd name="T9" fmla="*/ 187 h 375"/>
              <a:gd name="T10" fmla="*/ 15 w 463"/>
              <a:gd name="T11" fmla="*/ 114 h 375"/>
              <a:gd name="T12" fmla="*/ 55 w 463"/>
              <a:gd name="T13" fmla="*/ 55 h 375"/>
              <a:gd name="T14" fmla="*/ 115 w 463"/>
              <a:gd name="T15" fmla="*/ 15 h 375"/>
              <a:gd name="T16" fmla="*/ 188 w 463"/>
              <a:gd name="T17" fmla="*/ 0 h 375"/>
              <a:gd name="T18" fmla="*/ 252 w 463"/>
              <a:gd name="T19" fmla="*/ 11 h 375"/>
              <a:gd name="T20" fmla="*/ 307 w 463"/>
              <a:gd name="T21" fmla="*/ 43 h 375"/>
              <a:gd name="T22" fmla="*/ 369 w 463"/>
              <a:gd name="T23" fmla="*/ 140 h 375"/>
              <a:gd name="T24" fmla="*/ 391 w 463"/>
              <a:gd name="T25" fmla="*/ 140 h 375"/>
              <a:gd name="T26" fmla="*/ 395 w 463"/>
              <a:gd name="T27" fmla="*/ 163 h 375"/>
              <a:gd name="T28" fmla="*/ 350 w 463"/>
              <a:gd name="T29" fmla="*/ 163 h 375"/>
              <a:gd name="T30" fmla="*/ 348 w 463"/>
              <a:gd name="T31" fmla="*/ 154 h 375"/>
              <a:gd name="T32" fmla="*/ 188 w 463"/>
              <a:gd name="T33" fmla="*/ 23 h 375"/>
              <a:gd name="T34" fmla="*/ 24 w 463"/>
              <a:gd name="T35" fmla="*/ 187 h 375"/>
              <a:gd name="T36" fmla="*/ 188 w 463"/>
              <a:gd name="T37" fmla="*/ 351 h 375"/>
              <a:gd name="T38" fmla="*/ 351 w 463"/>
              <a:gd name="T39" fmla="*/ 187 h 375"/>
              <a:gd name="T40" fmla="*/ 351 w 463"/>
              <a:gd name="T41" fmla="*/ 176 h 375"/>
              <a:gd name="T42" fmla="*/ 463 w 463"/>
              <a:gd name="T43" fmla="*/ 176 h 375"/>
              <a:gd name="T44" fmla="*/ 463 w 463"/>
              <a:gd name="T45" fmla="*/ 199 h 375"/>
              <a:gd name="T46" fmla="*/ 374 w 463"/>
              <a:gd name="T47" fmla="*/ 199 h 375"/>
              <a:gd name="T48" fmla="*/ 360 w 463"/>
              <a:gd name="T49" fmla="*/ 260 h 375"/>
              <a:gd name="T50" fmla="*/ 320 w 463"/>
              <a:gd name="T51" fmla="*/ 320 h 375"/>
              <a:gd name="T52" fmla="*/ 260 w 463"/>
              <a:gd name="T53" fmla="*/ 360 h 375"/>
              <a:gd name="T54" fmla="*/ 188 w 463"/>
              <a:gd name="T55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63" h="375">
                <a:moveTo>
                  <a:pt x="188" y="375"/>
                </a:moveTo>
                <a:cubicBezTo>
                  <a:pt x="162" y="375"/>
                  <a:pt x="138" y="370"/>
                  <a:pt x="115" y="360"/>
                </a:cubicBezTo>
                <a:cubicBezTo>
                  <a:pt x="92" y="350"/>
                  <a:pt x="72" y="337"/>
                  <a:pt x="55" y="320"/>
                </a:cubicBezTo>
                <a:cubicBezTo>
                  <a:pt x="38" y="302"/>
                  <a:pt x="24" y="282"/>
                  <a:pt x="15" y="260"/>
                </a:cubicBezTo>
                <a:cubicBezTo>
                  <a:pt x="5" y="237"/>
                  <a:pt x="0" y="213"/>
                  <a:pt x="0" y="187"/>
                </a:cubicBezTo>
                <a:cubicBezTo>
                  <a:pt x="0" y="162"/>
                  <a:pt x="5" y="137"/>
                  <a:pt x="15" y="114"/>
                </a:cubicBezTo>
                <a:cubicBezTo>
                  <a:pt x="24" y="92"/>
                  <a:pt x="38" y="72"/>
                  <a:pt x="55" y="55"/>
                </a:cubicBezTo>
                <a:cubicBezTo>
                  <a:pt x="72" y="38"/>
                  <a:pt x="92" y="24"/>
                  <a:pt x="115" y="15"/>
                </a:cubicBezTo>
                <a:cubicBezTo>
                  <a:pt x="138" y="5"/>
                  <a:pt x="162" y="0"/>
                  <a:pt x="188" y="0"/>
                </a:cubicBezTo>
                <a:cubicBezTo>
                  <a:pt x="210" y="0"/>
                  <a:pt x="231" y="4"/>
                  <a:pt x="252" y="11"/>
                </a:cubicBezTo>
                <a:cubicBezTo>
                  <a:pt x="272" y="19"/>
                  <a:pt x="290" y="29"/>
                  <a:pt x="307" y="43"/>
                </a:cubicBezTo>
                <a:cubicBezTo>
                  <a:pt x="337" y="68"/>
                  <a:pt x="359" y="102"/>
                  <a:pt x="369" y="140"/>
                </a:cubicBezTo>
                <a:cubicBezTo>
                  <a:pt x="391" y="140"/>
                  <a:pt x="391" y="140"/>
                  <a:pt x="391" y="140"/>
                </a:cubicBezTo>
                <a:cubicBezTo>
                  <a:pt x="395" y="163"/>
                  <a:pt x="395" y="163"/>
                  <a:pt x="395" y="163"/>
                </a:cubicBezTo>
                <a:cubicBezTo>
                  <a:pt x="350" y="163"/>
                  <a:pt x="350" y="163"/>
                  <a:pt x="350" y="163"/>
                </a:cubicBezTo>
                <a:cubicBezTo>
                  <a:pt x="348" y="154"/>
                  <a:pt x="348" y="154"/>
                  <a:pt x="348" y="154"/>
                </a:cubicBezTo>
                <a:cubicBezTo>
                  <a:pt x="333" y="78"/>
                  <a:pt x="265" y="23"/>
                  <a:pt x="188" y="23"/>
                </a:cubicBezTo>
                <a:cubicBezTo>
                  <a:pt x="97" y="23"/>
                  <a:pt x="24" y="97"/>
                  <a:pt x="24" y="187"/>
                </a:cubicBezTo>
                <a:cubicBezTo>
                  <a:pt x="24" y="278"/>
                  <a:pt x="97" y="351"/>
                  <a:pt x="188" y="351"/>
                </a:cubicBezTo>
                <a:cubicBezTo>
                  <a:pt x="278" y="351"/>
                  <a:pt x="351" y="278"/>
                  <a:pt x="351" y="187"/>
                </a:cubicBezTo>
                <a:cubicBezTo>
                  <a:pt x="351" y="176"/>
                  <a:pt x="351" y="176"/>
                  <a:pt x="351" y="176"/>
                </a:cubicBezTo>
                <a:cubicBezTo>
                  <a:pt x="463" y="176"/>
                  <a:pt x="463" y="176"/>
                  <a:pt x="463" y="176"/>
                </a:cubicBezTo>
                <a:cubicBezTo>
                  <a:pt x="463" y="199"/>
                  <a:pt x="463" y="199"/>
                  <a:pt x="463" y="199"/>
                </a:cubicBezTo>
                <a:cubicBezTo>
                  <a:pt x="374" y="199"/>
                  <a:pt x="374" y="199"/>
                  <a:pt x="374" y="199"/>
                </a:cubicBezTo>
                <a:cubicBezTo>
                  <a:pt x="373" y="220"/>
                  <a:pt x="368" y="241"/>
                  <a:pt x="360" y="260"/>
                </a:cubicBezTo>
                <a:cubicBezTo>
                  <a:pt x="351" y="282"/>
                  <a:pt x="337" y="302"/>
                  <a:pt x="320" y="320"/>
                </a:cubicBezTo>
                <a:cubicBezTo>
                  <a:pt x="303" y="337"/>
                  <a:pt x="283" y="350"/>
                  <a:pt x="260" y="360"/>
                </a:cubicBezTo>
                <a:cubicBezTo>
                  <a:pt x="237" y="370"/>
                  <a:pt x="213" y="375"/>
                  <a:pt x="188" y="375"/>
                </a:cubicBezTo>
              </a:path>
            </a:pathLst>
          </a:custGeom>
          <a:solidFill>
            <a:srgbClr val="21B5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4173538" y="3696653"/>
            <a:ext cx="1763713" cy="762000"/>
          </a:xfrm>
          <a:custGeom>
            <a:avLst/>
            <a:gdLst>
              <a:gd name="T0" fmla="*/ 350 w 465"/>
              <a:gd name="T1" fmla="*/ 199 h 199"/>
              <a:gd name="T2" fmla="*/ 350 w 465"/>
              <a:gd name="T3" fmla="*/ 187 h 199"/>
              <a:gd name="T4" fmla="*/ 186 w 465"/>
              <a:gd name="T5" fmla="*/ 23 h 199"/>
              <a:gd name="T6" fmla="*/ 25 w 465"/>
              <a:gd name="T7" fmla="*/ 154 h 199"/>
              <a:gd name="T8" fmla="*/ 24 w 465"/>
              <a:gd name="T9" fmla="*/ 162 h 199"/>
              <a:gd name="T10" fmla="*/ 24 w 465"/>
              <a:gd name="T11" fmla="*/ 163 h 199"/>
              <a:gd name="T12" fmla="*/ 0 w 465"/>
              <a:gd name="T13" fmla="*/ 163 h 199"/>
              <a:gd name="T14" fmla="*/ 0 w 465"/>
              <a:gd name="T15" fmla="*/ 162 h 199"/>
              <a:gd name="T16" fmla="*/ 2 w 465"/>
              <a:gd name="T17" fmla="*/ 149 h 199"/>
              <a:gd name="T18" fmla="*/ 67 w 465"/>
              <a:gd name="T19" fmla="*/ 43 h 199"/>
              <a:gd name="T20" fmla="*/ 121 w 465"/>
              <a:gd name="T21" fmla="*/ 11 h 199"/>
              <a:gd name="T22" fmla="*/ 186 w 465"/>
              <a:gd name="T23" fmla="*/ 0 h 199"/>
              <a:gd name="T24" fmla="*/ 259 w 465"/>
              <a:gd name="T25" fmla="*/ 15 h 199"/>
              <a:gd name="T26" fmla="*/ 318 w 465"/>
              <a:gd name="T27" fmla="*/ 55 h 199"/>
              <a:gd name="T28" fmla="*/ 358 w 465"/>
              <a:gd name="T29" fmla="*/ 114 h 199"/>
              <a:gd name="T30" fmla="*/ 373 w 465"/>
              <a:gd name="T31" fmla="*/ 176 h 199"/>
              <a:gd name="T32" fmla="*/ 465 w 465"/>
              <a:gd name="T33" fmla="*/ 176 h 199"/>
              <a:gd name="T34" fmla="*/ 465 w 465"/>
              <a:gd name="T35" fmla="*/ 199 h 199"/>
              <a:gd name="T36" fmla="*/ 350 w 465"/>
              <a:gd name="T37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65" h="199">
                <a:moveTo>
                  <a:pt x="350" y="199"/>
                </a:moveTo>
                <a:cubicBezTo>
                  <a:pt x="350" y="187"/>
                  <a:pt x="350" y="187"/>
                  <a:pt x="350" y="187"/>
                </a:cubicBezTo>
                <a:cubicBezTo>
                  <a:pt x="350" y="97"/>
                  <a:pt x="276" y="23"/>
                  <a:pt x="186" y="23"/>
                </a:cubicBezTo>
                <a:cubicBezTo>
                  <a:pt x="108" y="23"/>
                  <a:pt x="41" y="78"/>
                  <a:pt x="25" y="154"/>
                </a:cubicBezTo>
                <a:cubicBezTo>
                  <a:pt x="25" y="157"/>
                  <a:pt x="24" y="159"/>
                  <a:pt x="24" y="162"/>
                </a:cubicBezTo>
                <a:cubicBezTo>
                  <a:pt x="24" y="163"/>
                  <a:pt x="24" y="163"/>
                  <a:pt x="24" y="163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2"/>
                  <a:pt x="0" y="162"/>
                  <a:pt x="0" y="162"/>
                </a:cubicBezTo>
                <a:cubicBezTo>
                  <a:pt x="1" y="158"/>
                  <a:pt x="2" y="153"/>
                  <a:pt x="2" y="149"/>
                </a:cubicBezTo>
                <a:cubicBezTo>
                  <a:pt x="11" y="108"/>
                  <a:pt x="34" y="70"/>
                  <a:pt x="67" y="43"/>
                </a:cubicBezTo>
                <a:cubicBezTo>
                  <a:pt x="83" y="29"/>
                  <a:pt x="102" y="19"/>
                  <a:pt x="121" y="11"/>
                </a:cubicBezTo>
                <a:cubicBezTo>
                  <a:pt x="142" y="4"/>
                  <a:pt x="164" y="0"/>
                  <a:pt x="186" y="0"/>
                </a:cubicBezTo>
                <a:cubicBezTo>
                  <a:pt x="211" y="0"/>
                  <a:pt x="236" y="5"/>
                  <a:pt x="259" y="15"/>
                </a:cubicBezTo>
                <a:cubicBezTo>
                  <a:pt x="281" y="24"/>
                  <a:pt x="301" y="38"/>
                  <a:pt x="318" y="55"/>
                </a:cubicBezTo>
                <a:cubicBezTo>
                  <a:pt x="335" y="72"/>
                  <a:pt x="349" y="92"/>
                  <a:pt x="358" y="114"/>
                </a:cubicBezTo>
                <a:cubicBezTo>
                  <a:pt x="367" y="134"/>
                  <a:pt x="372" y="154"/>
                  <a:pt x="373" y="176"/>
                </a:cubicBezTo>
                <a:cubicBezTo>
                  <a:pt x="465" y="176"/>
                  <a:pt x="465" y="176"/>
                  <a:pt x="465" y="176"/>
                </a:cubicBezTo>
                <a:cubicBezTo>
                  <a:pt x="465" y="199"/>
                  <a:pt x="465" y="199"/>
                  <a:pt x="465" y="199"/>
                </a:cubicBezTo>
                <a:lnTo>
                  <a:pt x="350" y="199"/>
                </a:lnTo>
                <a:close/>
              </a:path>
            </a:pathLst>
          </a:custGeom>
          <a:solidFill>
            <a:srgbClr val="0064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6391476" y="3696653"/>
            <a:ext cx="1714500" cy="631825"/>
          </a:xfrm>
          <a:custGeom>
            <a:avLst/>
            <a:gdLst>
              <a:gd name="T0" fmla="*/ 403 w 452"/>
              <a:gd name="T1" fmla="*/ 155 h 165"/>
              <a:gd name="T2" fmla="*/ 241 w 452"/>
              <a:gd name="T3" fmla="*/ 23 h 165"/>
              <a:gd name="T4" fmla="*/ 80 w 452"/>
              <a:gd name="T5" fmla="*/ 154 h 165"/>
              <a:gd name="T6" fmla="*/ 78 w 452"/>
              <a:gd name="T7" fmla="*/ 163 h 165"/>
              <a:gd name="T8" fmla="*/ 4 w 452"/>
              <a:gd name="T9" fmla="*/ 163 h 165"/>
              <a:gd name="T10" fmla="*/ 0 w 452"/>
              <a:gd name="T11" fmla="*/ 140 h 165"/>
              <a:gd name="T12" fmla="*/ 60 w 452"/>
              <a:gd name="T13" fmla="*/ 140 h 165"/>
              <a:gd name="T14" fmla="*/ 122 w 452"/>
              <a:gd name="T15" fmla="*/ 43 h 165"/>
              <a:gd name="T16" fmla="*/ 177 w 452"/>
              <a:gd name="T17" fmla="*/ 11 h 165"/>
              <a:gd name="T18" fmla="*/ 241 w 452"/>
              <a:gd name="T19" fmla="*/ 0 h 165"/>
              <a:gd name="T20" fmla="*/ 306 w 452"/>
              <a:gd name="T21" fmla="*/ 12 h 165"/>
              <a:gd name="T22" fmla="*/ 361 w 452"/>
              <a:gd name="T23" fmla="*/ 43 h 165"/>
              <a:gd name="T24" fmla="*/ 424 w 452"/>
              <a:gd name="T25" fmla="*/ 141 h 165"/>
              <a:gd name="T26" fmla="*/ 448 w 452"/>
              <a:gd name="T27" fmla="*/ 141 h 165"/>
              <a:gd name="T28" fmla="*/ 452 w 452"/>
              <a:gd name="T29" fmla="*/ 164 h 165"/>
              <a:gd name="T30" fmla="*/ 405 w 452"/>
              <a:gd name="T31" fmla="*/ 165 h 165"/>
              <a:gd name="T32" fmla="*/ 403 w 452"/>
              <a:gd name="T33" fmla="*/ 15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2" h="165">
                <a:moveTo>
                  <a:pt x="403" y="155"/>
                </a:moveTo>
                <a:cubicBezTo>
                  <a:pt x="388" y="79"/>
                  <a:pt x="319" y="23"/>
                  <a:pt x="241" y="23"/>
                </a:cubicBezTo>
                <a:cubicBezTo>
                  <a:pt x="163" y="23"/>
                  <a:pt x="96" y="78"/>
                  <a:pt x="80" y="154"/>
                </a:cubicBezTo>
                <a:cubicBezTo>
                  <a:pt x="78" y="163"/>
                  <a:pt x="78" y="163"/>
                  <a:pt x="78" y="163"/>
                </a:cubicBezTo>
                <a:cubicBezTo>
                  <a:pt x="4" y="163"/>
                  <a:pt x="4" y="163"/>
                  <a:pt x="4" y="163"/>
                </a:cubicBezTo>
                <a:cubicBezTo>
                  <a:pt x="0" y="140"/>
                  <a:pt x="0" y="140"/>
                  <a:pt x="0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9" y="102"/>
                  <a:pt x="92" y="68"/>
                  <a:pt x="122" y="43"/>
                </a:cubicBezTo>
                <a:cubicBezTo>
                  <a:pt x="138" y="29"/>
                  <a:pt x="157" y="19"/>
                  <a:pt x="177" y="11"/>
                </a:cubicBezTo>
                <a:cubicBezTo>
                  <a:pt x="197" y="4"/>
                  <a:pt x="219" y="0"/>
                  <a:pt x="241" y="0"/>
                </a:cubicBezTo>
                <a:cubicBezTo>
                  <a:pt x="263" y="0"/>
                  <a:pt x="285" y="4"/>
                  <a:pt x="306" y="12"/>
                </a:cubicBezTo>
                <a:cubicBezTo>
                  <a:pt x="326" y="19"/>
                  <a:pt x="344" y="30"/>
                  <a:pt x="361" y="43"/>
                </a:cubicBezTo>
                <a:cubicBezTo>
                  <a:pt x="392" y="69"/>
                  <a:pt x="414" y="104"/>
                  <a:pt x="424" y="141"/>
                </a:cubicBezTo>
                <a:cubicBezTo>
                  <a:pt x="448" y="141"/>
                  <a:pt x="448" y="141"/>
                  <a:pt x="448" y="141"/>
                </a:cubicBezTo>
                <a:cubicBezTo>
                  <a:pt x="452" y="164"/>
                  <a:pt x="452" y="164"/>
                  <a:pt x="452" y="164"/>
                </a:cubicBezTo>
                <a:cubicBezTo>
                  <a:pt x="405" y="165"/>
                  <a:pt x="405" y="165"/>
                  <a:pt x="405" y="165"/>
                </a:cubicBezTo>
                <a:lnTo>
                  <a:pt x="403" y="155"/>
                </a:lnTo>
                <a:close/>
              </a:path>
            </a:pathLst>
          </a:custGeom>
          <a:solidFill>
            <a:srgbClr val="21B5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6599439" y="4371341"/>
            <a:ext cx="1768475" cy="760413"/>
          </a:xfrm>
          <a:custGeom>
            <a:avLst/>
            <a:gdLst>
              <a:gd name="T0" fmla="*/ 186 w 466"/>
              <a:gd name="T1" fmla="*/ 199 h 199"/>
              <a:gd name="T2" fmla="*/ 122 w 466"/>
              <a:gd name="T3" fmla="*/ 187 h 199"/>
              <a:gd name="T4" fmla="*/ 67 w 466"/>
              <a:gd name="T5" fmla="*/ 156 h 199"/>
              <a:gd name="T6" fmla="*/ 3 w 466"/>
              <a:gd name="T7" fmla="*/ 49 h 199"/>
              <a:gd name="T8" fmla="*/ 1 w 466"/>
              <a:gd name="T9" fmla="*/ 37 h 199"/>
              <a:gd name="T10" fmla="*/ 0 w 466"/>
              <a:gd name="T11" fmla="*/ 35 h 199"/>
              <a:gd name="T12" fmla="*/ 24 w 466"/>
              <a:gd name="T13" fmla="*/ 35 h 199"/>
              <a:gd name="T14" fmla="*/ 24 w 466"/>
              <a:gd name="T15" fmla="*/ 36 h 199"/>
              <a:gd name="T16" fmla="*/ 25 w 466"/>
              <a:gd name="T17" fmla="*/ 44 h 199"/>
              <a:gd name="T18" fmla="*/ 186 w 466"/>
              <a:gd name="T19" fmla="*/ 175 h 199"/>
              <a:gd name="T20" fmla="*/ 350 w 466"/>
              <a:gd name="T21" fmla="*/ 11 h 199"/>
              <a:gd name="T22" fmla="*/ 350 w 466"/>
              <a:gd name="T23" fmla="*/ 0 h 199"/>
              <a:gd name="T24" fmla="*/ 466 w 466"/>
              <a:gd name="T25" fmla="*/ 0 h 199"/>
              <a:gd name="T26" fmla="*/ 466 w 466"/>
              <a:gd name="T27" fmla="*/ 23 h 199"/>
              <a:gd name="T28" fmla="*/ 373 w 466"/>
              <a:gd name="T29" fmla="*/ 23 h 199"/>
              <a:gd name="T30" fmla="*/ 359 w 466"/>
              <a:gd name="T31" fmla="*/ 84 h 199"/>
              <a:gd name="T32" fmla="*/ 319 w 466"/>
              <a:gd name="T33" fmla="*/ 144 h 199"/>
              <a:gd name="T34" fmla="*/ 259 w 466"/>
              <a:gd name="T35" fmla="*/ 184 h 199"/>
              <a:gd name="T36" fmla="*/ 186 w 466"/>
              <a:gd name="T37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66" h="199">
                <a:moveTo>
                  <a:pt x="186" y="199"/>
                </a:moveTo>
                <a:cubicBezTo>
                  <a:pt x="164" y="199"/>
                  <a:pt x="142" y="195"/>
                  <a:pt x="122" y="187"/>
                </a:cubicBezTo>
                <a:cubicBezTo>
                  <a:pt x="102" y="180"/>
                  <a:pt x="83" y="169"/>
                  <a:pt x="67" y="156"/>
                </a:cubicBezTo>
                <a:cubicBezTo>
                  <a:pt x="34" y="129"/>
                  <a:pt x="11" y="91"/>
                  <a:pt x="3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0" y="35"/>
                  <a:pt x="0" y="35"/>
                  <a:pt x="0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9"/>
                  <a:pt x="25" y="42"/>
                  <a:pt x="25" y="44"/>
                </a:cubicBezTo>
                <a:cubicBezTo>
                  <a:pt x="41" y="120"/>
                  <a:pt x="109" y="175"/>
                  <a:pt x="186" y="175"/>
                </a:cubicBezTo>
                <a:cubicBezTo>
                  <a:pt x="276" y="175"/>
                  <a:pt x="350" y="102"/>
                  <a:pt x="350" y="11"/>
                </a:cubicBezTo>
                <a:cubicBezTo>
                  <a:pt x="350" y="0"/>
                  <a:pt x="350" y="0"/>
                  <a:pt x="350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6" y="23"/>
                  <a:pt x="466" y="23"/>
                  <a:pt x="466" y="23"/>
                </a:cubicBezTo>
                <a:cubicBezTo>
                  <a:pt x="373" y="23"/>
                  <a:pt x="373" y="23"/>
                  <a:pt x="373" y="23"/>
                </a:cubicBezTo>
                <a:cubicBezTo>
                  <a:pt x="372" y="44"/>
                  <a:pt x="367" y="65"/>
                  <a:pt x="359" y="84"/>
                </a:cubicBezTo>
                <a:cubicBezTo>
                  <a:pt x="349" y="106"/>
                  <a:pt x="336" y="126"/>
                  <a:pt x="319" y="144"/>
                </a:cubicBezTo>
                <a:cubicBezTo>
                  <a:pt x="301" y="161"/>
                  <a:pt x="281" y="174"/>
                  <a:pt x="259" y="184"/>
                </a:cubicBezTo>
                <a:cubicBezTo>
                  <a:pt x="236" y="194"/>
                  <a:pt x="211" y="199"/>
                  <a:pt x="186" y="199"/>
                </a:cubicBezTo>
              </a:path>
            </a:pathLst>
          </a:custGeom>
          <a:solidFill>
            <a:srgbClr val="21B5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8822139" y="3690303"/>
            <a:ext cx="1643063" cy="1438275"/>
          </a:xfrm>
          <a:custGeom>
            <a:avLst/>
            <a:gdLst>
              <a:gd name="T0" fmla="*/ 245 w 433"/>
              <a:gd name="T1" fmla="*/ 0 h 376"/>
              <a:gd name="T2" fmla="*/ 120 w 433"/>
              <a:gd name="T3" fmla="*/ 47 h 376"/>
              <a:gd name="T4" fmla="*/ 58 w 433"/>
              <a:gd name="T5" fmla="*/ 164 h 376"/>
              <a:gd name="T6" fmla="*/ 58 w 433"/>
              <a:gd name="T7" fmla="*/ 166 h 376"/>
              <a:gd name="T8" fmla="*/ 81 w 433"/>
              <a:gd name="T9" fmla="*/ 166 h 376"/>
              <a:gd name="T10" fmla="*/ 81 w 433"/>
              <a:gd name="T11" fmla="*/ 164 h 376"/>
              <a:gd name="T12" fmla="*/ 245 w 433"/>
              <a:gd name="T13" fmla="*/ 23 h 376"/>
              <a:gd name="T14" fmla="*/ 410 w 433"/>
              <a:gd name="T15" fmla="*/ 188 h 376"/>
              <a:gd name="T16" fmla="*/ 245 w 433"/>
              <a:gd name="T17" fmla="*/ 353 h 376"/>
              <a:gd name="T18" fmla="*/ 83 w 433"/>
              <a:gd name="T19" fmla="*/ 221 h 376"/>
              <a:gd name="T20" fmla="*/ 81 w 433"/>
              <a:gd name="T21" fmla="*/ 212 h 376"/>
              <a:gd name="T22" fmla="*/ 5 w 433"/>
              <a:gd name="T23" fmla="*/ 212 h 376"/>
              <a:gd name="T24" fmla="*/ 0 w 433"/>
              <a:gd name="T25" fmla="*/ 235 h 376"/>
              <a:gd name="T26" fmla="*/ 63 w 433"/>
              <a:gd name="T27" fmla="*/ 235 h 376"/>
              <a:gd name="T28" fmla="*/ 125 w 433"/>
              <a:gd name="T29" fmla="*/ 333 h 376"/>
              <a:gd name="T30" fmla="*/ 180 w 433"/>
              <a:gd name="T31" fmla="*/ 365 h 376"/>
              <a:gd name="T32" fmla="*/ 245 w 433"/>
              <a:gd name="T33" fmla="*/ 376 h 376"/>
              <a:gd name="T34" fmla="*/ 318 w 433"/>
              <a:gd name="T35" fmla="*/ 362 h 376"/>
              <a:gd name="T36" fmla="*/ 378 w 433"/>
              <a:gd name="T37" fmla="*/ 321 h 376"/>
              <a:gd name="T38" fmla="*/ 418 w 433"/>
              <a:gd name="T39" fmla="*/ 261 h 376"/>
              <a:gd name="T40" fmla="*/ 433 w 433"/>
              <a:gd name="T41" fmla="*/ 188 h 376"/>
              <a:gd name="T42" fmla="*/ 418 w 433"/>
              <a:gd name="T43" fmla="*/ 115 h 376"/>
              <a:gd name="T44" fmla="*/ 378 w 433"/>
              <a:gd name="T45" fmla="*/ 55 h 376"/>
              <a:gd name="T46" fmla="*/ 318 w 433"/>
              <a:gd name="T47" fmla="*/ 15 h 376"/>
              <a:gd name="T48" fmla="*/ 245 w 433"/>
              <a:gd name="T49" fmla="*/ 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3" h="376">
                <a:moveTo>
                  <a:pt x="245" y="0"/>
                </a:moveTo>
                <a:cubicBezTo>
                  <a:pt x="199" y="0"/>
                  <a:pt x="155" y="17"/>
                  <a:pt x="120" y="47"/>
                </a:cubicBezTo>
                <a:cubicBezTo>
                  <a:pt x="86" y="77"/>
                  <a:pt x="64" y="119"/>
                  <a:pt x="58" y="164"/>
                </a:cubicBezTo>
                <a:cubicBezTo>
                  <a:pt x="58" y="166"/>
                  <a:pt x="58" y="166"/>
                  <a:pt x="58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4"/>
                  <a:pt x="81" y="164"/>
                  <a:pt x="81" y="164"/>
                </a:cubicBezTo>
                <a:cubicBezTo>
                  <a:pt x="93" y="84"/>
                  <a:pt x="163" y="23"/>
                  <a:pt x="245" y="23"/>
                </a:cubicBezTo>
                <a:cubicBezTo>
                  <a:pt x="336" y="23"/>
                  <a:pt x="410" y="97"/>
                  <a:pt x="410" y="188"/>
                </a:cubicBezTo>
                <a:cubicBezTo>
                  <a:pt x="410" y="279"/>
                  <a:pt x="336" y="353"/>
                  <a:pt x="245" y="353"/>
                </a:cubicBezTo>
                <a:cubicBezTo>
                  <a:pt x="167" y="353"/>
                  <a:pt x="99" y="298"/>
                  <a:pt x="83" y="221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5" y="212"/>
                  <a:pt x="5" y="212"/>
                  <a:pt x="5" y="212"/>
                </a:cubicBezTo>
                <a:cubicBezTo>
                  <a:pt x="0" y="235"/>
                  <a:pt x="0" y="235"/>
                  <a:pt x="0" y="235"/>
                </a:cubicBezTo>
                <a:cubicBezTo>
                  <a:pt x="63" y="235"/>
                  <a:pt x="63" y="235"/>
                  <a:pt x="63" y="235"/>
                </a:cubicBezTo>
                <a:cubicBezTo>
                  <a:pt x="72" y="273"/>
                  <a:pt x="95" y="308"/>
                  <a:pt x="125" y="333"/>
                </a:cubicBezTo>
                <a:cubicBezTo>
                  <a:pt x="142" y="347"/>
                  <a:pt x="160" y="358"/>
                  <a:pt x="180" y="365"/>
                </a:cubicBezTo>
                <a:cubicBezTo>
                  <a:pt x="201" y="373"/>
                  <a:pt x="223" y="376"/>
                  <a:pt x="245" y="376"/>
                </a:cubicBezTo>
                <a:cubicBezTo>
                  <a:pt x="270" y="376"/>
                  <a:pt x="295" y="371"/>
                  <a:pt x="318" y="362"/>
                </a:cubicBezTo>
                <a:cubicBezTo>
                  <a:pt x="341" y="352"/>
                  <a:pt x="361" y="339"/>
                  <a:pt x="378" y="321"/>
                </a:cubicBezTo>
                <a:cubicBezTo>
                  <a:pt x="395" y="304"/>
                  <a:pt x="409" y="284"/>
                  <a:pt x="418" y="261"/>
                </a:cubicBezTo>
                <a:cubicBezTo>
                  <a:pt x="428" y="238"/>
                  <a:pt x="433" y="214"/>
                  <a:pt x="433" y="188"/>
                </a:cubicBezTo>
                <a:cubicBezTo>
                  <a:pt x="433" y="163"/>
                  <a:pt x="428" y="138"/>
                  <a:pt x="418" y="115"/>
                </a:cubicBezTo>
                <a:cubicBezTo>
                  <a:pt x="409" y="92"/>
                  <a:pt x="395" y="72"/>
                  <a:pt x="378" y="55"/>
                </a:cubicBezTo>
                <a:cubicBezTo>
                  <a:pt x="361" y="38"/>
                  <a:pt x="341" y="24"/>
                  <a:pt x="318" y="15"/>
                </a:cubicBezTo>
                <a:cubicBezTo>
                  <a:pt x="295" y="5"/>
                  <a:pt x="270" y="0"/>
                  <a:pt x="245" y="0"/>
                </a:cubicBezTo>
              </a:path>
            </a:pathLst>
          </a:custGeom>
          <a:solidFill>
            <a:srgbClr val="0064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252913" y="3780791"/>
            <a:ext cx="1258888" cy="12668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6678814" y="3780791"/>
            <a:ext cx="1255713" cy="12668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9122176" y="3780791"/>
            <a:ext cx="1255713" cy="12668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1966255" y="5269122"/>
            <a:ext cx="950901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997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Privacy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02211" y="5295405"/>
            <a:ext cx="989373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997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Location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49215" y="5211267"/>
            <a:ext cx="1249459" cy="541687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marL="126997" algn="ctr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Connecting to Wi-Fi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738992" y="5169289"/>
            <a:ext cx="1867315" cy="541687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 marL="126997" algn="ctr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Fixing internet connection problems</a:t>
            </a:r>
            <a:endParaRPr lang="en-US" sz="1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67914" y="4371341"/>
            <a:ext cx="742156" cy="87312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847411" y="3026779"/>
            <a:ext cx="10497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See the websites given in the student manual on how to check the following settings:</a:t>
            </a:r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5911258" y="4371341"/>
            <a:ext cx="742156" cy="87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3469361" y="4371341"/>
            <a:ext cx="742156" cy="87312"/>
          </a:xfrm>
          <a:prstGeom prst="rect">
            <a:avLst/>
          </a:prstGeom>
          <a:solidFill>
            <a:srgbClr val="21B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auto">
          <a:xfrm>
            <a:off x="1813850" y="3780791"/>
            <a:ext cx="1255713" cy="12668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63" name="Group 62"/>
          <p:cNvGrpSpPr/>
          <p:nvPr/>
        </p:nvGrpSpPr>
        <p:grpSpPr>
          <a:xfrm>
            <a:off x="9420096" y="4069037"/>
            <a:ext cx="710674" cy="714101"/>
            <a:chOff x="-4806950" y="-6699251"/>
            <a:chExt cx="3951287" cy="3970339"/>
          </a:xfrm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-4806950" y="-6699251"/>
              <a:ext cx="3714750" cy="3719513"/>
            </a:xfrm>
            <a:custGeom>
              <a:avLst/>
              <a:gdLst>
                <a:gd name="T0" fmla="*/ 1614 w 1727"/>
                <a:gd name="T1" fmla="*/ 1080 h 1725"/>
                <a:gd name="T2" fmla="*/ 1636 w 1727"/>
                <a:gd name="T3" fmla="*/ 933 h 1725"/>
                <a:gd name="T4" fmla="*/ 1625 w 1727"/>
                <a:gd name="T5" fmla="*/ 902 h 1725"/>
                <a:gd name="T6" fmla="*/ 1416 w 1727"/>
                <a:gd name="T7" fmla="*/ 895 h 1725"/>
                <a:gd name="T8" fmla="*/ 1326 w 1727"/>
                <a:gd name="T9" fmla="*/ 802 h 1725"/>
                <a:gd name="T10" fmla="*/ 1268 w 1727"/>
                <a:gd name="T11" fmla="*/ 483 h 1725"/>
                <a:gd name="T12" fmla="*/ 1027 w 1727"/>
                <a:gd name="T13" fmla="*/ 474 h 1725"/>
                <a:gd name="T14" fmla="*/ 901 w 1727"/>
                <a:gd name="T15" fmla="*/ 475 h 1725"/>
                <a:gd name="T16" fmla="*/ 1094 w 1727"/>
                <a:gd name="T17" fmla="*/ 824 h 1725"/>
                <a:gd name="T18" fmla="*/ 901 w 1727"/>
                <a:gd name="T19" fmla="*/ 901 h 1725"/>
                <a:gd name="T20" fmla="*/ 900 w 1727"/>
                <a:gd name="T21" fmla="*/ 1240 h 1725"/>
                <a:gd name="T22" fmla="*/ 1086 w 1727"/>
                <a:gd name="T23" fmla="*/ 1252 h 1725"/>
                <a:gd name="T24" fmla="*/ 1095 w 1727"/>
                <a:gd name="T25" fmla="*/ 1329 h 1725"/>
                <a:gd name="T26" fmla="*/ 901 w 1727"/>
                <a:gd name="T27" fmla="*/ 1637 h 1725"/>
                <a:gd name="T28" fmla="*/ 1095 w 1727"/>
                <a:gd name="T29" fmla="*/ 1543 h 1725"/>
                <a:gd name="T30" fmla="*/ 1086 w 1727"/>
                <a:gd name="T31" fmla="*/ 1688 h 1725"/>
                <a:gd name="T32" fmla="*/ 585 w 1727"/>
                <a:gd name="T33" fmla="*/ 1673 h 1725"/>
                <a:gd name="T34" fmla="*/ 26 w 1727"/>
                <a:gd name="T35" fmla="*/ 1047 h 1725"/>
                <a:gd name="T36" fmla="*/ 211 w 1727"/>
                <a:gd name="T37" fmla="*/ 308 h 1725"/>
                <a:gd name="T38" fmla="*/ 812 w 1727"/>
                <a:gd name="T39" fmla="*/ 9 h 1725"/>
                <a:gd name="T40" fmla="*/ 1603 w 1727"/>
                <a:gd name="T41" fmla="*/ 437 h 1725"/>
                <a:gd name="T42" fmla="*/ 1674 w 1727"/>
                <a:gd name="T43" fmla="*/ 1131 h 1725"/>
                <a:gd name="T44" fmla="*/ 397 w 1727"/>
                <a:gd name="T45" fmla="*/ 902 h 1725"/>
                <a:gd name="T46" fmla="*/ 408 w 1727"/>
                <a:gd name="T47" fmla="*/ 1037 h 1725"/>
                <a:gd name="T48" fmla="*/ 469 w 1727"/>
                <a:gd name="T49" fmla="*/ 1252 h 1725"/>
                <a:gd name="T50" fmla="*/ 822 w 1727"/>
                <a:gd name="T51" fmla="*/ 1252 h 1725"/>
                <a:gd name="T52" fmla="*/ 397 w 1727"/>
                <a:gd name="T53" fmla="*/ 902 h 1725"/>
                <a:gd name="T54" fmla="*/ 822 w 1727"/>
                <a:gd name="T55" fmla="*/ 474 h 1725"/>
                <a:gd name="T56" fmla="*/ 607 w 1727"/>
                <a:gd name="T57" fmla="*/ 474 h 1725"/>
                <a:gd name="T58" fmla="*/ 455 w 1727"/>
                <a:gd name="T59" fmla="*/ 483 h 1725"/>
                <a:gd name="T60" fmla="*/ 399 w 1727"/>
                <a:gd name="T61" fmla="*/ 759 h 1725"/>
                <a:gd name="T62" fmla="*/ 822 w 1727"/>
                <a:gd name="T63" fmla="*/ 824 h 1725"/>
                <a:gd name="T64" fmla="*/ 90 w 1727"/>
                <a:gd name="T65" fmla="*/ 960 h 1725"/>
                <a:gd name="T66" fmla="*/ 199 w 1727"/>
                <a:gd name="T67" fmla="*/ 1252 h 1725"/>
                <a:gd name="T68" fmla="*/ 376 w 1727"/>
                <a:gd name="T69" fmla="*/ 1252 h 1725"/>
                <a:gd name="T70" fmla="*/ 84 w 1727"/>
                <a:gd name="T71" fmla="*/ 902 h 1725"/>
                <a:gd name="T72" fmla="*/ 1405 w 1727"/>
                <a:gd name="T73" fmla="*/ 824 h 1725"/>
                <a:gd name="T74" fmla="*/ 1637 w 1727"/>
                <a:gd name="T75" fmla="*/ 799 h 1725"/>
                <a:gd name="T76" fmla="*/ 1541 w 1727"/>
                <a:gd name="T77" fmla="*/ 484 h 1725"/>
                <a:gd name="T78" fmla="*/ 1368 w 1727"/>
                <a:gd name="T79" fmla="*/ 474 h 1725"/>
                <a:gd name="T80" fmla="*/ 318 w 1727"/>
                <a:gd name="T81" fmla="*/ 824 h 1725"/>
                <a:gd name="T82" fmla="*/ 368 w 1727"/>
                <a:gd name="T83" fmla="*/ 474 h 1725"/>
                <a:gd name="T84" fmla="*/ 175 w 1727"/>
                <a:gd name="T85" fmla="*/ 497 h 1725"/>
                <a:gd name="T86" fmla="*/ 84 w 1727"/>
                <a:gd name="T87" fmla="*/ 824 h 1725"/>
                <a:gd name="T88" fmla="*/ 1233 w 1727"/>
                <a:gd name="T89" fmla="*/ 396 h 1725"/>
                <a:gd name="T90" fmla="*/ 1122 w 1727"/>
                <a:gd name="T91" fmla="*/ 219 h 1725"/>
                <a:gd name="T92" fmla="*/ 901 w 1727"/>
                <a:gd name="T93" fmla="*/ 87 h 1725"/>
                <a:gd name="T94" fmla="*/ 1233 w 1727"/>
                <a:gd name="T95" fmla="*/ 396 h 1725"/>
                <a:gd name="T96" fmla="*/ 569 w 1727"/>
                <a:gd name="T97" fmla="*/ 1468 h 1725"/>
                <a:gd name="T98" fmla="*/ 822 w 1727"/>
                <a:gd name="T99" fmla="*/ 1637 h 1725"/>
                <a:gd name="T100" fmla="*/ 490 w 1727"/>
                <a:gd name="T101" fmla="*/ 1330 h 1725"/>
                <a:gd name="T102" fmla="*/ 808 w 1727"/>
                <a:gd name="T103" fmla="*/ 91 h 1725"/>
                <a:gd name="T104" fmla="*/ 525 w 1727"/>
                <a:gd name="T105" fmla="*/ 327 h 1725"/>
                <a:gd name="T106" fmla="*/ 822 w 1727"/>
                <a:gd name="T107" fmla="*/ 395 h 1725"/>
                <a:gd name="T108" fmla="*/ 1483 w 1727"/>
                <a:gd name="T109" fmla="*/ 396 h 1725"/>
                <a:gd name="T110" fmla="*/ 1160 w 1727"/>
                <a:gd name="T111" fmla="*/ 149 h 1725"/>
                <a:gd name="T112" fmla="*/ 1314 w 1727"/>
                <a:gd name="T113" fmla="*/ 387 h 1725"/>
                <a:gd name="T114" fmla="*/ 1483 w 1727"/>
                <a:gd name="T115" fmla="*/ 396 h 1725"/>
                <a:gd name="T116" fmla="*/ 565 w 1727"/>
                <a:gd name="T117" fmla="*/ 1582 h 1725"/>
                <a:gd name="T118" fmla="*/ 409 w 1727"/>
                <a:gd name="T119" fmla="*/ 1341 h 1725"/>
                <a:gd name="T120" fmla="*/ 287 w 1727"/>
                <a:gd name="T121" fmla="*/ 1329 h 1725"/>
                <a:gd name="T122" fmla="*/ 405 w 1727"/>
                <a:gd name="T123" fmla="*/ 396 h 1725"/>
                <a:gd name="T124" fmla="*/ 240 w 1727"/>
                <a:gd name="T125" fmla="*/ 396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7" h="1725">
                  <a:moveTo>
                    <a:pt x="1672" y="1135"/>
                  </a:moveTo>
                  <a:cubicBezTo>
                    <a:pt x="1652" y="1116"/>
                    <a:pt x="1633" y="1098"/>
                    <a:pt x="1614" y="1080"/>
                  </a:cubicBezTo>
                  <a:cubicBezTo>
                    <a:pt x="1612" y="1078"/>
                    <a:pt x="1610" y="1073"/>
                    <a:pt x="1611" y="1070"/>
                  </a:cubicBezTo>
                  <a:cubicBezTo>
                    <a:pt x="1623" y="1025"/>
                    <a:pt x="1631" y="979"/>
                    <a:pt x="1636" y="933"/>
                  </a:cubicBezTo>
                  <a:cubicBezTo>
                    <a:pt x="1637" y="923"/>
                    <a:pt x="1637" y="913"/>
                    <a:pt x="1638" y="902"/>
                  </a:cubicBezTo>
                  <a:cubicBezTo>
                    <a:pt x="1633" y="902"/>
                    <a:pt x="1629" y="902"/>
                    <a:pt x="1625" y="902"/>
                  </a:cubicBezTo>
                  <a:cubicBezTo>
                    <a:pt x="1561" y="902"/>
                    <a:pt x="1497" y="902"/>
                    <a:pt x="1434" y="902"/>
                  </a:cubicBezTo>
                  <a:cubicBezTo>
                    <a:pt x="1427" y="902"/>
                    <a:pt x="1421" y="900"/>
                    <a:pt x="1416" y="895"/>
                  </a:cubicBezTo>
                  <a:cubicBezTo>
                    <a:pt x="1388" y="868"/>
                    <a:pt x="1360" y="842"/>
                    <a:pt x="1332" y="816"/>
                  </a:cubicBezTo>
                  <a:cubicBezTo>
                    <a:pt x="1329" y="813"/>
                    <a:pt x="1326" y="807"/>
                    <a:pt x="1326" y="802"/>
                  </a:cubicBezTo>
                  <a:cubicBezTo>
                    <a:pt x="1322" y="705"/>
                    <a:pt x="1306" y="610"/>
                    <a:pt x="1279" y="517"/>
                  </a:cubicBezTo>
                  <a:cubicBezTo>
                    <a:pt x="1275" y="506"/>
                    <a:pt x="1271" y="495"/>
                    <a:pt x="1268" y="483"/>
                  </a:cubicBezTo>
                  <a:cubicBezTo>
                    <a:pt x="1266" y="476"/>
                    <a:pt x="1262" y="474"/>
                    <a:pt x="1255" y="474"/>
                  </a:cubicBezTo>
                  <a:cubicBezTo>
                    <a:pt x="1179" y="474"/>
                    <a:pt x="1103" y="474"/>
                    <a:pt x="1027" y="474"/>
                  </a:cubicBezTo>
                  <a:cubicBezTo>
                    <a:pt x="988" y="474"/>
                    <a:pt x="949" y="474"/>
                    <a:pt x="910" y="474"/>
                  </a:cubicBezTo>
                  <a:cubicBezTo>
                    <a:pt x="907" y="474"/>
                    <a:pt x="905" y="474"/>
                    <a:pt x="901" y="475"/>
                  </a:cubicBezTo>
                  <a:cubicBezTo>
                    <a:pt x="901" y="591"/>
                    <a:pt x="901" y="707"/>
                    <a:pt x="901" y="824"/>
                  </a:cubicBezTo>
                  <a:cubicBezTo>
                    <a:pt x="966" y="824"/>
                    <a:pt x="1030" y="824"/>
                    <a:pt x="1094" y="824"/>
                  </a:cubicBezTo>
                  <a:cubicBezTo>
                    <a:pt x="1094" y="850"/>
                    <a:pt x="1094" y="875"/>
                    <a:pt x="1094" y="901"/>
                  </a:cubicBezTo>
                  <a:cubicBezTo>
                    <a:pt x="1030" y="901"/>
                    <a:pt x="966" y="901"/>
                    <a:pt x="901" y="901"/>
                  </a:cubicBezTo>
                  <a:cubicBezTo>
                    <a:pt x="901" y="905"/>
                    <a:pt x="900" y="907"/>
                    <a:pt x="900" y="910"/>
                  </a:cubicBezTo>
                  <a:cubicBezTo>
                    <a:pt x="900" y="1020"/>
                    <a:pt x="900" y="1130"/>
                    <a:pt x="900" y="1240"/>
                  </a:cubicBezTo>
                  <a:cubicBezTo>
                    <a:pt x="900" y="1250"/>
                    <a:pt x="903" y="1252"/>
                    <a:pt x="912" y="1252"/>
                  </a:cubicBezTo>
                  <a:cubicBezTo>
                    <a:pt x="970" y="1252"/>
                    <a:pt x="1028" y="1252"/>
                    <a:pt x="1086" y="1252"/>
                  </a:cubicBezTo>
                  <a:cubicBezTo>
                    <a:pt x="1088" y="1252"/>
                    <a:pt x="1091" y="1252"/>
                    <a:pt x="1095" y="1252"/>
                  </a:cubicBezTo>
                  <a:cubicBezTo>
                    <a:pt x="1095" y="1278"/>
                    <a:pt x="1095" y="1303"/>
                    <a:pt x="1095" y="1329"/>
                  </a:cubicBezTo>
                  <a:cubicBezTo>
                    <a:pt x="1030" y="1329"/>
                    <a:pt x="966" y="1329"/>
                    <a:pt x="901" y="1329"/>
                  </a:cubicBezTo>
                  <a:cubicBezTo>
                    <a:pt x="901" y="1432"/>
                    <a:pt x="901" y="1534"/>
                    <a:pt x="901" y="1637"/>
                  </a:cubicBezTo>
                  <a:cubicBezTo>
                    <a:pt x="977" y="1626"/>
                    <a:pt x="1038" y="1589"/>
                    <a:pt x="1094" y="1537"/>
                  </a:cubicBezTo>
                  <a:cubicBezTo>
                    <a:pt x="1094" y="1540"/>
                    <a:pt x="1095" y="1542"/>
                    <a:pt x="1095" y="1543"/>
                  </a:cubicBezTo>
                  <a:cubicBezTo>
                    <a:pt x="1095" y="1588"/>
                    <a:pt x="1095" y="1632"/>
                    <a:pt x="1095" y="1676"/>
                  </a:cubicBezTo>
                  <a:cubicBezTo>
                    <a:pt x="1095" y="1684"/>
                    <a:pt x="1093" y="1687"/>
                    <a:pt x="1086" y="1688"/>
                  </a:cubicBezTo>
                  <a:cubicBezTo>
                    <a:pt x="1034" y="1702"/>
                    <a:pt x="983" y="1711"/>
                    <a:pt x="930" y="1716"/>
                  </a:cubicBezTo>
                  <a:cubicBezTo>
                    <a:pt x="812" y="1725"/>
                    <a:pt x="697" y="1711"/>
                    <a:pt x="585" y="1673"/>
                  </a:cubicBezTo>
                  <a:cubicBezTo>
                    <a:pt x="431" y="1620"/>
                    <a:pt x="303" y="1530"/>
                    <a:pt x="200" y="1405"/>
                  </a:cubicBezTo>
                  <a:cubicBezTo>
                    <a:pt x="113" y="1300"/>
                    <a:pt x="55" y="1180"/>
                    <a:pt x="26" y="1047"/>
                  </a:cubicBezTo>
                  <a:cubicBezTo>
                    <a:pt x="4" y="951"/>
                    <a:pt x="0" y="854"/>
                    <a:pt x="12" y="757"/>
                  </a:cubicBezTo>
                  <a:cubicBezTo>
                    <a:pt x="34" y="588"/>
                    <a:pt x="100" y="438"/>
                    <a:pt x="211" y="308"/>
                  </a:cubicBezTo>
                  <a:cubicBezTo>
                    <a:pt x="301" y="202"/>
                    <a:pt x="411" y="123"/>
                    <a:pt x="539" y="70"/>
                  </a:cubicBezTo>
                  <a:cubicBezTo>
                    <a:pt x="627" y="34"/>
                    <a:pt x="718" y="14"/>
                    <a:pt x="812" y="9"/>
                  </a:cubicBezTo>
                  <a:cubicBezTo>
                    <a:pt x="977" y="0"/>
                    <a:pt x="1133" y="35"/>
                    <a:pt x="1278" y="116"/>
                  </a:cubicBezTo>
                  <a:cubicBezTo>
                    <a:pt x="1416" y="193"/>
                    <a:pt x="1524" y="300"/>
                    <a:pt x="1603" y="437"/>
                  </a:cubicBezTo>
                  <a:cubicBezTo>
                    <a:pt x="1660" y="534"/>
                    <a:pt x="1695" y="639"/>
                    <a:pt x="1710" y="751"/>
                  </a:cubicBezTo>
                  <a:cubicBezTo>
                    <a:pt x="1727" y="880"/>
                    <a:pt x="1715" y="1007"/>
                    <a:pt x="1674" y="1131"/>
                  </a:cubicBezTo>
                  <a:cubicBezTo>
                    <a:pt x="1673" y="1131"/>
                    <a:pt x="1673" y="1132"/>
                    <a:pt x="1672" y="1135"/>
                  </a:cubicBezTo>
                  <a:close/>
                  <a:moveTo>
                    <a:pt x="397" y="902"/>
                  </a:moveTo>
                  <a:cubicBezTo>
                    <a:pt x="397" y="906"/>
                    <a:pt x="396" y="909"/>
                    <a:pt x="397" y="913"/>
                  </a:cubicBezTo>
                  <a:cubicBezTo>
                    <a:pt x="400" y="954"/>
                    <a:pt x="403" y="996"/>
                    <a:pt x="408" y="1037"/>
                  </a:cubicBezTo>
                  <a:cubicBezTo>
                    <a:pt x="416" y="1107"/>
                    <a:pt x="433" y="1175"/>
                    <a:pt x="455" y="1242"/>
                  </a:cubicBezTo>
                  <a:cubicBezTo>
                    <a:pt x="457" y="1250"/>
                    <a:pt x="461" y="1252"/>
                    <a:pt x="469" y="1252"/>
                  </a:cubicBezTo>
                  <a:cubicBezTo>
                    <a:pt x="583" y="1252"/>
                    <a:pt x="697" y="1252"/>
                    <a:pt x="811" y="1252"/>
                  </a:cubicBezTo>
                  <a:cubicBezTo>
                    <a:pt x="815" y="1252"/>
                    <a:pt x="818" y="1252"/>
                    <a:pt x="822" y="1252"/>
                  </a:cubicBezTo>
                  <a:cubicBezTo>
                    <a:pt x="822" y="1135"/>
                    <a:pt x="822" y="1019"/>
                    <a:pt x="822" y="902"/>
                  </a:cubicBezTo>
                  <a:cubicBezTo>
                    <a:pt x="680" y="902"/>
                    <a:pt x="539" y="902"/>
                    <a:pt x="397" y="902"/>
                  </a:cubicBezTo>
                  <a:close/>
                  <a:moveTo>
                    <a:pt x="822" y="824"/>
                  </a:moveTo>
                  <a:cubicBezTo>
                    <a:pt x="822" y="707"/>
                    <a:pt x="822" y="591"/>
                    <a:pt x="822" y="474"/>
                  </a:cubicBezTo>
                  <a:cubicBezTo>
                    <a:pt x="817" y="474"/>
                    <a:pt x="813" y="474"/>
                    <a:pt x="809" y="474"/>
                  </a:cubicBezTo>
                  <a:cubicBezTo>
                    <a:pt x="742" y="474"/>
                    <a:pt x="674" y="474"/>
                    <a:pt x="607" y="474"/>
                  </a:cubicBezTo>
                  <a:cubicBezTo>
                    <a:pt x="561" y="474"/>
                    <a:pt x="514" y="474"/>
                    <a:pt x="468" y="474"/>
                  </a:cubicBezTo>
                  <a:cubicBezTo>
                    <a:pt x="460" y="474"/>
                    <a:pt x="457" y="477"/>
                    <a:pt x="455" y="483"/>
                  </a:cubicBezTo>
                  <a:cubicBezTo>
                    <a:pt x="450" y="501"/>
                    <a:pt x="444" y="518"/>
                    <a:pt x="439" y="536"/>
                  </a:cubicBezTo>
                  <a:cubicBezTo>
                    <a:pt x="418" y="609"/>
                    <a:pt x="406" y="683"/>
                    <a:pt x="399" y="759"/>
                  </a:cubicBezTo>
                  <a:cubicBezTo>
                    <a:pt x="398" y="780"/>
                    <a:pt x="397" y="801"/>
                    <a:pt x="396" y="824"/>
                  </a:cubicBezTo>
                  <a:cubicBezTo>
                    <a:pt x="539" y="824"/>
                    <a:pt x="680" y="824"/>
                    <a:pt x="822" y="824"/>
                  </a:cubicBezTo>
                  <a:close/>
                  <a:moveTo>
                    <a:pt x="84" y="902"/>
                  </a:moveTo>
                  <a:cubicBezTo>
                    <a:pt x="86" y="922"/>
                    <a:pt x="88" y="941"/>
                    <a:pt x="90" y="960"/>
                  </a:cubicBezTo>
                  <a:cubicBezTo>
                    <a:pt x="102" y="1060"/>
                    <a:pt x="134" y="1155"/>
                    <a:pt x="183" y="1243"/>
                  </a:cubicBezTo>
                  <a:cubicBezTo>
                    <a:pt x="187" y="1250"/>
                    <a:pt x="192" y="1252"/>
                    <a:pt x="199" y="1252"/>
                  </a:cubicBezTo>
                  <a:cubicBezTo>
                    <a:pt x="254" y="1252"/>
                    <a:pt x="309" y="1252"/>
                    <a:pt x="364" y="1252"/>
                  </a:cubicBezTo>
                  <a:cubicBezTo>
                    <a:pt x="368" y="1252"/>
                    <a:pt x="371" y="1252"/>
                    <a:pt x="376" y="1252"/>
                  </a:cubicBezTo>
                  <a:cubicBezTo>
                    <a:pt x="339" y="1137"/>
                    <a:pt x="322" y="1021"/>
                    <a:pt x="318" y="902"/>
                  </a:cubicBezTo>
                  <a:cubicBezTo>
                    <a:pt x="240" y="902"/>
                    <a:pt x="163" y="902"/>
                    <a:pt x="84" y="902"/>
                  </a:cubicBezTo>
                  <a:close/>
                  <a:moveTo>
                    <a:pt x="1346" y="474"/>
                  </a:moveTo>
                  <a:cubicBezTo>
                    <a:pt x="1383" y="589"/>
                    <a:pt x="1401" y="705"/>
                    <a:pt x="1405" y="824"/>
                  </a:cubicBezTo>
                  <a:cubicBezTo>
                    <a:pt x="1483" y="824"/>
                    <a:pt x="1560" y="824"/>
                    <a:pt x="1638" y="824"/>
                  </a:cubicBezTo>
                  <a:cubicBezTo>
                    <a:pt x="1638" y="815"/>
                    <a:pt x="1637" y="807"/>
                    <a:pt x="1637" y="799"/>
                  </a:cubicBezTo>
                  <a:cubicBezTo>
                    <a:pt x="1635" y="785"/>
                    <a:pt x="1634" y="771"/>
                    <a:pt x="1632" y="757"/>
                  </a:cubicBezTo>
                  <a:cubicBezTo>
                    <a:pt x="1618" y="660"/>
                    <a:pt x="1588" y="569"/>
                    <a:pt x="1541" y="484"/>
                  </a:cubicBezTo>
                  <a:cubicBezTo>
                    <a:pt x="1537" y="477"/>
                    <a:pt x="1532" y="474"/>
                    <a:pt x="1524" y="474"/>
                  </a:cubicBezTo>
                  <a:cubicBezTo>
                    <a:pt x="1472" y="474"/>
                    <a:pt x="1420" y="474"/>
                    <a:pt x="1368" y="474"/>
                  </a:cubicBezTo>
                  <a:cubicBezTo>
                    <a:pt x="1361" y="474"/>
                    <a:pt x="1354" y="474"/>
                    <a:pt x="1346" y="474"/>
                  </a:cubicBezTo>
                  <a:close/>
                  <a:moveTo>
                    <a:pt x="318" y="824"/>
                  </a:moveTo>
                  <a:cubicBezTo>
                    <a:pt x="322" y="704"/>
                    <a:pt x="339" y="588"/>
                    <a:pt x="376" y="474"/>
                  </a:cubicBezTo>
                  <a:cubicBezTo>
                    <a:pt x="372" y="474"/>
                    <a:pt x="370" y="474"/>
                    <a:pt x="368" y="474"/>
                  </a:cubicBezTo>
                  <a:cubicBezTo>
                    <a:pt x="316" y="474"/>
                    <a:pt x="264" y="475"/>
                    <a:pt x="212" y="474"/>
                  </a:cubicBezTo>
                  <a:cubicBezTo>
                    <a:pt x="192" y="473"/>
                    <a:pt x="183" y="481"/>
                    <a:pt x="175" y="497"/>
                  </a:cubicBezTo>
                  <a:cubicBezTo>
                    <a:pt x="134" y="575"/>
                    <a:pt x="106" y="657"/>
                    <a:pt x="93" y="744"/>
                  </a:cubicBezTo>
                  <a:cubicBezTo>
                    <a:pt x="89" y="770"/>
                    <a:pt x="87" y="796"/>
                    <a:pt x="84" y="824"/>
                  </a:cubicBezTo>
                  <a:cubicBezTo>
                    <a:pt x="163" y="824"/>
                    <a:pt x="240" y="824"/>
                    <a:pt x="318" y="824"/>
                  </a:cubicBezTo>
                  <a:close/>
                  <a:moveTo>
                    <a:pt x="1233" y="396"/>
                  </a:moveTo>
                  <a:cubicBezTo>
                    <a:pt x="1232" y="393"/>
                    <a:pt x="1232" y="392"/>
                    <a:pt x="1231" y="390"/>
                  </a:cubicBezTo>
                  <a:cubicBezTo>
                    <a:pt x="1202" y="328"/>
                    <a:pt x="1168" y="270"/>
                    <a:pt x="1122" y="219"/>
                  </a:cubicBezTo>
                  <a:cubicBezTo>
                    <a:pt x="1074" y="165"/>
                    <a:pt x="1019" y="122"/>
                    <a:pt x="949" y="100"/>
                  </a:cubicBezTo>
                  <a:cubicBezTo>
                    <a:pt x="934" y="95"/>
                    <a:pt x="918" y="92"/>
                    <a:pt x="901" y="87"/>
                  </a:cubicBezTo>
                  <a:cubicBezTo>
                    <a:pt x="901" y="192"/>
                    <a:pt x="901" y="294"/>
                    <a:pt x="901" y="396"/>
                  </a:cubicBezTo>
                  <a:cubicBezTo>
                    <a:pt x="1012" y="396"/>
                    <a:pt x="1122" y="396"/>
                    <a:pt x="1233" y="396"/>
                  </a:cubicBezTo>
                  <a:close/>
                  <a:moveTo>
                    <a:pt x="490" y="1330"/>
                  </a:moveTo>
                  <a:cubicBezTo>
                    <a:pt x="512" y="1379"/>
                    <a:pt x="538" y="1425"/>
                    <a:pt x="569" y="1468"/>
                  </a:cubicBezTo>
                  <a:cubicBezTo>
                    <a:pt x="611" y="1524"/>
                    <a:pt x="660" y="1572"/>
                    <a:pt x="723" y="1605"/>
                  </a:cubicBezTo>
                  <a:cubicBezTo>
                    <a:pt x="754" y="1621"/>
                    <a:pt x="787" y="1633"/>
                    <a:pt x="822" y="1637"/>
                  </a:cubicBezTo>
                  <a:cubicBezTo>
                    <a:pt x="822" y="1534"/>
                    <a:pt x="822" y="1432"/>
                    <a:pt x="822" y="1330"/>
                  </a:cubicBezTo>
                  <a:cubicBezTo>
                    <a:pt x="711" y="1330"/>
                    <a:pt x="601" y="1330"/>
                    <a:pt x="490" y="1330"/>
                  </a:cubicBezTo>
                  <a:close/>
                  <a:moveTo>
                    <a:pt x="822" y="89"/>
                  </a:moveTo>
                  <a:cubicBezTo>
                    <a:pt x="817" y="89"/>
                    <a:pt x="813" y="90"/>
                    <a:pt x="808" y="91"/>
                  </a:cubicBezTo>
                  <a:cubicBezTo>
                    <a:pt x="752" y="102"/>
                    <a:pt x="704" y="127"/>
                    <a:pt x="660" y="163"/>
                  </a:cubicBezTo>
                  <a:cubicBezTo>
                    <a:pt x="604" y="208"/>
                    <a:pt x="560" y="264"/>
                    <a:pt x="525" y="327"/>
                  </a:cubicBezTo>
                  <a:cubicBezTo>
                    <a:pt x="512" y="349"/>
                    <a:pt x="501" y="372"/>
                    <a:pt x="489" y="395"/>
                  </a:cubicBezTo>
                  <a:cubicBezTo>
                    <a:pt x="601" y="395"/>
                    <a:pt x="711" y="395"/>
                    <a:pt x="822" y="395"/>
                  </a:cubicBezTo>
                  <a:cubicBezTo>
                    <a:pt x="822" y="293"/>
                    <a:pt x="822" y="191"/>
                    <a:pt x="822" y="89"/>
                  </a:cubicBezTo>
                  <a:close/>
                  <a:moveTo>
                    <a:pt x="1483" y="396"/>
                  </a:moveTo>
                  <a:cubicBezTo>
                    <a:pt x="1396" y="282"/>
                    <a:pt x="1289" y="198"/>
                    <a:pt x="1158" y="145"/>
                  </a:cubicBezTo>
                  <a:cubicBezTo>
                    <a:pt x="1158" y="147"/>
                    <a:pt x="1159" y="148"/>
                    <a:pt x="1160" y="149"/>
                  </a:cubicBezTo>
                  <a:cubicBezTo>
                    <a:pt x="1183" y="177"/>
                    <a:pt x="1207" y="204"/>
                    <a:pt x="1228" y="233"/>
                  </a:cubicBezTo>
                  <a:cubicBezTo>
                    <a:pt x="1263" y="280"/>
                    <a:pt x="1290" y="333"/>
                    <a:pt x="1314" y="387"/>
                  </a:cubicBezTo>
                  <a:cubicBezTo>
                    <a:pt x="1315" y="391"/>
                    <a:pt x="1320" y="396"/>
                    <a:pt x="1323" y="396"/>
                  </a:cubicBezTo>
                  <a:cubicBezTo>
                    <a:pt x="1376" y="396"/>
                    <a:pt x="1428" y="396"/>
                    <a:pt x="1483" y="396"/>
                  </a:cubicBezTo>
                  <a:close/>
                  <a:moveTo>
                    <a:pt x="240" y="1329"/>
                  </a:moveTo>
                  <a:cubicBezTo>
                    <a:pt x="326" y="1443"/>
                    <a:pt x="433" y="1526"/>
                    <a:pt x="565" y="1582"/>
                  </a:cubicBezTo>
                  <a:cubicBezTo>
                    <a:pt x="551" y="1566"/>
                    <a:pt x="539" y="1553"/>
                    <a:pt x="527" y="1539"/>
                  </a:cubicBezTo>
                  <a:cubicBezTo>
                    <a:pt x="477" y="1479"/>
                    <a:pt x="439" y="1412"/>
                    <a:pt x="409" y="1341"/>
                  </a:cubicBezTo>
                  <a:cubicBezTo>
                    <a:pt x="406" y="1332"/>
                    <a:pt x="401" y="1329"/>
                    <a:pt x="392" y="1329"/>
                  </a:cubicBezTo>
                  <a:cubicBezTo>
                    <a:pt x="357" y="1330"/>
                    <a:pt x="322" y="1330"/>
                    <a:pt x="287" y="1329"/>
                  </a:cubicBezTo>
                  <a:cubicBezTo>
                    <a:pt x="272" y="1329"/>
                    <a:pt x="257" y="1329"/>
                    <a:pt x="240" y="1329"/>
                  </a:cubicBezTo>
                  <a:close/>
                  <a:moveTo>
                    <a:pt x="405" y="396"/>
                  </a:moveTo>
                  <a:cubicBezTo>
                    <a:pt x="443" y="303"/>
                    <a:pt x="493" y="218"/>
                    <a:pt x="563" y="146"/>
                  </a:cubicBezTo>
                  <a:cubicBezTo>
                    <a:pt x="433" y="199"/>
                    <a:pt x="326" y="283"/>
                    <a:pt x="240" y="396"/>
                  </a:cubicBezTo>
                  <a:cubicBezTo>
                    <a:pt x="296" y="396"/>
                    <a:pt x="350" y="396"/>
                    <a:pt x="405" y="3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-2201863" y="-4762500"/>
              <a:ext cx="1346200" cy="2033588"/>
            </a:xfrm>
            <a:custGeom>
              <a:avLst/>
              <a:gdLst>
                <a:gd name="T0" fmla="*/ 184 w 626"/>
                <a:gd name="T1" fmla="*/ 702 h 943"/>
                <a:gd name="T2" fmla="*/ 70 w 626"/>
                <a:gd name="T3" fmla="*/ 816 h 943"/>
                <a:gd name="T4" fmla="*/ 20 w 626"/>
                <a:gd name="T5" fmla="*/ 825 h 943"/>
                <a:gd name="T6" fmla="*/ 0 w 626"/>
                <a:gd name="T7" fmla="*/ 788 h 943"/>
                <a:gd name="T8" fmla="*/ 0 w 626"/>
                <a:gd name="T9" fmla="*/ 387 h 943"/>
                <a:gd name="T10" fmla="*/ 0 w 626"/>
                <a:gd name="T11" fmla="*/ 50 h 943"/>
                <a:gd name="T12" fmla="*/ 13 w 626"/>
                <a:gd name="T13" fmla="*/ 14 h 943"/>
                <a:gd name="T14" fmla="*/ 67 w 626"/>
                <a:gd name="T15" fmla="*/ 16 h 943"/>
                <a:gd name="T16" fmla="*/ 176 w 626"/>
                <a:gd name="T17" fmla="*/ 117 h 943"/>
                <a:gd name="T18" fmla="*/ 580 w 626"/>
                <a:gd name="T19" fmla="*/ 496 h 943"/>
                <a:gd name="T20" fmla="*/ 609 w 626"/>
                <a:gd name="T21" fmla="*/ 524 h 943"/>
                <a:gd name="T22" fmla="*/ 620 w 626"/>
                <a:gd name="T23" fmla="*/ 568 h 943"/>
                <a:gd name="T24" fmla="*/ 582 w 626"/>
                <a:gd name="T25" fmla="*/ 592 h 943"/>
                <a:gd name="T26" fmla="*/ 452 w 626"/>
                <a:gd name="T27" fmla="*/ 592 h 943"/>
                <a:gd name="T28" fmla="*/ 401 w 626"/>
                <a:gd name="T29" fmla="*/ 592 h 943"/>
                <a:gd name="T30" fmla="*/ 442 w 626"/>
                <a:gd name="T31" fmla="*/ 681 h 943"/>
                <a:gd name="T32" fmla="*/ 502 w 626"/>
                <a:gd name="T33" fmla="*/ 813 h 943"/>
                <a:gd name="T34" fmla="*/ 484 w 626"/>
                <a:gd name="T35" fmla="*/ 865 h 943"/>
                <a:gd name="T36" fmla="*/ 333 w 626"/>
                <a:gd name="T37" fmla="*/ 934 h 943"/>
                <a:gd name="T38" fmla="*/ 281 w 626"/>
                <a:gd name="T39" fmla="*/ 913 h 943"/>
                <a:gd name="T40" fmla="*/ 212 w 626"/>
                <a:gd name="T41" fmla="*/ 762 h 943"/>
                <a:gd name="T42" fmla="*/ 184 w 626"/>
                <a:gd name="T43" fmla="*/ 702 h 943"/>
                <a:gd name="T44" fmla="*/ 416 w 626"/>
                <a:gd name="T45" fmla="*/ 810 h 943"/>
                <a:gd name="T46" fmla="*/ 384 w 626"/>
                <a:gd name="T47" fmla="*/ 743 h 943"/>
                <a:gd name="T48" fmla="*/ 307 w 626"/>
                <a:gd name="T49" fmla="*/ 572 h 943"/>
                <a:gd name="T50" fmla="*/ 303 w 626"/>
                <a:gd name="T51" fmla="*/ 550 h 943"/>
                <a:gd name="T52" fmla="*/ 347 w 626"/>
                <a:gd name="T53" fmla="*/ 514 h 943"/>
                <a:gd name="T54" fmla="*/ 469 w 626"/>
                <a:gd name="T55" fmla="*/ 514 h 943"/>
                <a:gd name="T56" fmla="*/ 485 w 626"/>
                <a:gd name="T57" fmla="*/ 514 h 943"/>
                <a:gd name="T58" fmla="*/ 79 w 626"/>
                <a:gd name="T59" fmla="*/ 133 h 943"/>
                <a:gd name="T60" fmla="*/ 79 w 626"/>
                <a:gd name="T61" fmla="*/ 696 h 943"/>
                <a:gd name="T62" fmla="*/ 88 w 626"/>
                <a:gd name="T63" fmla="*/ 688 h 943"/>
                <a:gd name="T64" fmla="*/ 165 w 626"/>
                <a:gd name="T65" fmla="*/ 611 h 943"/>
                <a:gd name="T66" fmla="*/ 234 w 626"/>
                <a:gd name="T67" fmla="*/ 623 h 943"/>
                <a:gd name="T68" fmla="*/ 328 w 626"/>
                <a:gd name="T69" fmla="*/ 828 h 943"/>
                <a:gd name="T70" fmla="*/ 336 w 626"/>
                <a:gd name="T71" fmla="*/ 847 h 943"/>
                <a:gd name="T72" fmla="*/ 416 w 626"/>
                <a:gd name="T73" fmla="*/ 81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6" h="943">
                  <a:moveTo>
                    <a:pt x="184" y="702"/>
                  </a:moveTo>
                  <a:cubicBezTo>
                    <a:pt x="146" y="741"/>
                    <a:pt x="108" y="779"/>
                    <a:pt x="70" y="816"/>
                  </a:cubicBezTo>
                  <a:cubicBezTo>
                    <a:pt x="55" y="831"/>
                    <a:pt x="37" y="834"/>
                    <a:pt x="20" y="825"/>
                  </a:cubicBezTo>
                  <a:cubicBezTo>
                    <a:pt x="6" y="817"/>
                    <a:pt x="0" y="804"/>
                    <a:pt x="0" y="788"/>
                  </a:cubicBezTo>
                  <a:cubicBezTo>
                    <a:pt x="0" y="654"/>
                    <a:pt x="0" y="521"/>
                    <a:pt x="0" y="387"/>
                  </a:cubicBezTo>
                  <a:cubicBezTo>
                    <a:pt x="0" y="274"/>
                    <a:pt x="0" y="162"/>
                    <a:pt x="0" y="50"/>
                  </a:cubicBezTo>
                  <a:cubicBezTo>
                    <a:pt x="0" y="36"/>
                    <a:pt x="3" y="23"/>
                    <a:pt x="13" y="14"/>
                  </a:cubicBezTo>
                  <a:cubicBezTo>
                    <a:pt x="29" y="0"/>
                    <a:pt x="50" y="0"/>
                    <a:pt x="67" y="16"/>
                  </a:cubicBezTo>
                  <a:cubicBezTo>
                    <a:pt x="104" y="49"/>
                    <a:pt x="140" y="83"/>
                    <a:pt x="176" y="117"/>
                  </a:cubicBezTo>
                  <a:cubicBezTo>
                    <a:pt x="311" y="243"/>
                    <a:pt x="445" y="370"/>
                    <a:pt x="580" y="496"/>
                  </a:cubicBezTo>
                  <a:cubicBezTo>
                    <a:pt x="590" y="505"/>
                    <a:pt x="600" y="514"/>
                    <a:pt x="609" y="524"/>
                  </a:cubicBezTo>
                  <a:cubicBezTo>
                    <a:pt x="622" y="536"/>
                    <a:pt x="626" y="553"/>
                    <a:pt x="620" y="568"/>
                  </a:cubicBezTo>
                  <a:cubicBezTo>
                    <a:pt x="613" y="585"/>
                    <a:pt x="599" y="592"/>
                    <a:pt x="582" y="592"/>
                  </a:cubicBezTo>
                  <a:cubicBezTo>
                    <a:pt x="539" y="592"/>
                    <a:pt x="495" y="592"/>
                    <a:pt x="452" y="592"/>
                  </a:cubicBezTo>
                  <a:cubicBezTo>
                    <a:pt x="436" y="592"/>
                    <a:pt x="419" y="592"/>
                    <a:pt x="401" y="592"/>
                  </a:cubicBezTo>
                  <a:cubicBezTo>
                    <a:pt x="415" y="623"/>
                    <a:pt x="429" y="652"/>
                    <a:pt x="442" y="681"/>
                  </a:cubicBezTo>
                  <a:cubicBezTo>
                    <a:pt x="462" y="725"/>
                    <a:pt x="482" y="769"/>
                    <a:pt x="502" y="813"/>
                  </a:cubicBezTo>
                  <a:cubicBezTo>
                    <a:pt x="512" y="834"/>
                    <a:pt x="504" y="855"/>
                    <a:pt x="484" y="865"/>
                  </a:cubicBezTo>
                  <a:cubicBezTo>
                    <a:pt x="434" y="888"/>
                    <a:pt x="383" y="911"/>
                    <a:pt x="333" y="934"/>
                  </a:cubicBezTo>
                  <a:cubicBezTo>
                    <a:pt x="312" y="943"/>
                    <a:pt x="291" y="934"/>
                    <a:pt x="281" y="913"/>
                  </a:cubicBezTo>
                  <a:cubicBezTo>
                    <a:pt x="258" y="862"/>
                    <a:pt x="235" y="812"/>
                    <a:pt x="212" y="762"/>
                  </a:cubicBezTo>
                  <a:cubicBezTo>
                    <a:pt x="203" y="742"/>
                    <a:pt x="194" y="723"/>
                    <a:pt x="184" y="702"/>
                  </a:cubicBezTo>
                  <a:close/>
                  <a:moveTo>
                    <a:pt x="416" y="810"/>
                  </a:moveTo>
                  <a:cubicBezTo>
                    <a:pt x="405" y="787"/>
                    <a:pt x="395" y="765"/>
                    <a:pt x="384" y="743"/>
                  </a:cubicBezTo>
                  <a:cubicBezTo>
                    <a:pt x="359" y="686"/>
                    <a:pt x="332" y="629"/>
                    <a:pt x="307" y="572"/>
                  </a:cubicBezTo>
                  <a:cubicBezTo>
                    <a:pt x="304" y="566"/>
                    <a:pt x="302" y="557"/>
                    <a:pt x="303" y="550"/>
                  </a:cubicBezTo>
                  <a:cubicBezTo>
                    <a:pt x="306" y="529"/>
                    <a:pt x="324" y="515"/>
                    <a:pt x="347" y="514"/>
                  </a:cubicBezTo>
                  <a:cubicBezTo>
                    <a:pt x="388" y="514"/>
                    <a:pt x="428" y="514"/>
                    <a:pt x="469" y="514"/>
                  </a:cubicBezTo>
                  <a:cubicBezTo>
                    <a:pt x="473" y="514"/>
                    <a:pt x="478" y="514"/>
                    <a:pt x="485" y="514"/>
                  </a:cubicBezTo>
                  <a:cubicBezTo>
                    <a:pt x="349" y="386"/>
                    <a:pt x="214" y="260"/>
                    <a:pt x="79" y="133"/>
                  </a:cubicBezTo>
                  <a:cubicBezTo>
                    <a:pt x="79" y="322"/>
                    <a:pt x="79" y="508"/>
                    <a:pt x="79" y="696"/>
                  </a:cubicBezTo>
                  <a:cubicBezTo>
                    <a:pt x="83" y="693"/>
                    <a:pt x="85" y="690"/>
                    <a:pt x="88" y="688"/>
                  </a:cubicBezTo>
                  <a:cubicBezTo>
                    <a:pt x="113" y="662"/>
                    <a:pt x="139" y="637"/>
                    <a:pt x="165" y="611"/>
                  </a:cubicBezTo>
                  <a:cubicBezTo>
                    <a:pt x="190" y="586"/>
                    <a:pt x="219" y="591"/>
                    <a:pt x="234" y="623"/>
                  </a:cubicBezTo>
                  <a:cubicBezTo>
                    <a:pt x="265" y="692"/>
                    <a:pt x="296" y="760"/>
                    <a:pt x="328" y="828"/>
                  </a:cubicBezTo>
                  <a:cubicBezTo>
                    <a:pt x="330" y="834"/>
                    <a:pt x="333" y="840"/>
                    <a:pt x="336" y="847"/>
                  </a:cubicBezTo>
                  <a:cubicBezTo>
                    <a:pt x="363" y="834"/>
                    <a:pt x="389" y="822"/>
                    <a:pt x="416" y="8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962440" y="4082472"/>
            <a:ext cx="712673" cy="562485"/>
            <a:chOff x="-5889625" y="5341938"/>
            <a:chExt cx="3962400" cy="3127375"/>
          </a:xfrm>
        </p:grpSpPr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-5889625" y="5341938"/>
              <a:ext cx="3962400" cy="1184275"/>
            </a:xfrm>
            <a:custGeom>
              <a:avLst/>
              <a:gdLst>
                <a:gd name="T0" fmla="*/ 950 w 1842"/>
                <a:gd name="T1" fmla="*/ 5 h 549"/>
                <a:gd name="T2" fmla="*/ 1303 w 1842"/>
                <a:gd name="T3" fmla="*/ 69 h 549"/>
                <a:gd name="T4" fmla="*/ 1694 w 1842"/>
                <a:gd name="T5" fmla="*/ 304 h 549"/>
                <a:gd name="T6" fmla="*/ 1818 w 1842"/>
                <a:gd name="T7" fmla="*/ 437 h 549"/>
                <a:gd name="T8" fmla="*/ 1813 w 1842"/>
                <a:gd name="T9" fmla="*/ 526 h 549"/>
                <a:gd name="T10" fmla="*/ 1723 w 1842"/>
                <a:gd name="T11" fmla="*/ 522 h 549"/>
                <a:gd name="T12" fmla="*/ 1657 w 1842"/>
                <a:gd name="T13" fmla="*/ 449 h 549"/>
                <a:gd name="T14" fmla="*/ 1237 w 1842"/>
                <a:gd name="T15" fmla="*/ 183 h 549"/>
                <a:gd name="T16" fmla="*/ 870 w 1842"/>
                <a:gd name="T17" fmla="*/ 135 h 549"/>
                <a:gd name="T18" fmla="*/ 410 w 1842"/>
                <a:gd name="T19" fmla="*/ 274 h 549"/>
                <a:gd name="T20" fmla="*/ 140 w 1842"/>
                <a:gd name="T21" fmla="*/ 507 h 549"/>
                <a:gd name="T22" fmla="*/ 65 w 1842"/>
                <a:gd name="T23" fmla="*/ 540 h 549"/>
                <a:gd name="T24" fmla="*/ 29 w 1842"/>
                <a:gd name="T25" fmla="*/ 438 h 549"/>
                <a:gd name="T26" fmla="*/ 449 w 1842"/>
                <a:gd name="T27" fmla="*/ 108 h 549"/>
                <a:gd name="T28" fmla="*/ 747 w 1842"/>
                <a:gd name="T29" fmla="*/ 18 h 549"/>
                <a:gd name="T30" fmla="*/ 950 w 1842"/>
                <a:gd name="T31" fmla="*/ 0 h 549"/>
                <a:gd name="T32" fmla="*/ 950 w 1842"/>
                <a:gd name="T33" fmla="*/ 5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2" h="549">
                  <a:moveTo>
                    <a:pt x="950" y="5"/>
                  </a:moveTo>
                  <a:cubicBezTo>
                    <a:pt x="1071" y="7"/>
                    <a:pt x="1189" y="29"/>
                    <a:pt x="1303" y="69"/>
                  </a:cubicBezTo>
                  <a:cubicBezTo>
                    <a:pt x="1450" y="120"/>
                    <a:pt x="1581" y="197"/>
                    <a:pt x="1694" y="304"/>
                  </a:cubicBezTo>
                  <a:cubicBezTo>
                    <a:pt x="1738" y="346"/>
                    <a:pt x="1778" y="392"/>
                    <a:pt x="1818" y="437"/>
                  </a:cubicBezTo>
                  <a:cubicBezTo>
                    <a:pt x="1842" y="463"/>
                    <a:pt x="1838" y="504"/>
                    <a:pt x="1813" y="526"/>
                  </a:cubicBezTo>
                  <a:cubicBezTo>
                    <a:pt x="1786" y="549"/>
                    <a:pt x="1748" y="548"/>
                    <a:pt x="1723" y="522"/>
                  </a:cubicBezTo>
                  <a:cubicBezTo>
                    <a:pt x="1700" y="498"/>
                    <a:pt x="1679" y="473"/>
                    <a:pt x="1657" y="449"/>
                  </a:cubicBezTo>
                  <a:cubicBezTo>
                    <a:pt x="1540" y="324"/>
                    <a:pt x="1400" y="236"/>
                    <a:pt x="1237" y="183"/>
                  </a:cubicBezTo>
                  <a:cubicBezTo>
                    <a:pt x="1118" y="144"/>
                    <a:pt x="995" y="127"/>
                    <a:pt x="870" y="135"/>
                  </a:cubicBezTo>
                  <a:cubicBezTo>
                    <a:pt x="705" y="144"/>
                    <a:pt x="552" y="190"/>
                    <a:pt x="410" y="274"/>
                  </a:cubicBezTo>
                  <a:cubicBezTo>
                    <a:pt x="306" y="336"/>
                    <a:pt x="216" y="413"/>
                    <a:pt x="140" y="507"/>
                  </a:cubicBezTo>
                  <a:cubicBezTo>
                    <a:pt x="121" y="531"/>
                    <a:pt x="99" y="549"/>
                    <a:pt x="65" y="540"/>
                  </a:cubicBezTo>
                  <a:cubicBezTo>
                    <a:pt x="19" y="529"/>
                    <a:pt x="0" y="475"/>
                    <a:pt x="29" y="438"/>
                  </a:cubicBezTo>
                  <a:cubicBezTo>
                    <a:pt x="144" y="295"/>
                    <a:pt x="282" y="184"/>
                    <a:pt x="449" y="108"/>
                  </a:cubicBezTo>
                  <a:cubicBezTo>
                    <a:pt x="545" y="64"/>
                    <a:pt x="644" y="33"/>
                    <a:pt x="747" y="18"/>
                  </a:cubicBezTo>
                  <a:cubicBezTo>
                    <a:pt x="814" y="9"/>
                    <a:pt x="882" y="6"/>
                    <a:pt x="950" y="0"/>
                  </a:cubicBezTo>
                  <a:cubicBezTo>
                    <a:pt x="950" y="2"/>
                    <a:pt x="950" y="3"/>
                    <a:pt x="95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-5229225" y="6164263"/>
              <a:ext cx="2659062" cy="871538"/>
            </a:xfrm>
            <a:custGeom>
              <a:avLst/>
              <a:gdLst>
                <a:gd name="T0" fmla="*/ 619 w 1236"/>
                <a:gd name="T1" fmla="*/ 1 h 404"/>
                <a:gd name="T2" fmla="*/ 1143 w 1236"/>
                <a:gd name="T3" fmla="*/ 212 h 404"/>
                <a:gd name="T4" fmla="*/ 1213 w 1236"/>
                <a:gd name="T5" fmla="*/ 287 h 404"/>
                <a:gd name="T6" fmla="*/ 1218 w 1236"/>
                <a:gd name="T7" fmla="*/ 368 h 404"/>
                <a:gd name="T8" fmla="*/ 1137 w 1236"/>
                <a:gd name="T9" fmla="*/ 388 h 404"/>
                <a:gd name="T10" fmla="*/ 1099 w 1236"/>
                <a:gd name="T11" fmla="*/ 353 h 404"/>
                <a:gd name="T12" fmla="*/ 700 w 1236"/>
                <a:gd name="T13" fmla="*/ 136 h 404"/>
                <a:gd name="T14" fmla="*/ 257 w 1236"/>
                <a:gd name="T15" fmla="*/ 243 h 404"/>
                <a:gd name="T16" fmla="*/ 121 w 1236"/>
                <a:gd name="T17" fmla="*/ 369 h 404"/>
                <a:gd name="T18" fmla="*/ 58 w 1236"/>
                <a:gd name="T19" fmla="*/ 394 h 404"/>
                <a:gd name="T20" fmla="*/ 8 w 1236"/>
                <a:gd name="T21" fmla="*/ 351 h 404"/>
                <a:gd name="T22" fmla="*/ 22 w 1236"/>
                <a:gd name="T23" fmla="*/ 286 h 404"/>
                <a:gd name="T24" fmla="*/ 292 w 1236"/>
                <a:gd name="T25" fmla="*/ 73 h 404"/>
                <a:gd name="T26" fmla="*/ 619 w 1236"/>
                <a:gd name="T27" fmla="*/ 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6" h="404">
                  <a:moveTo>
                    <a:pt x="619" y="1"/>
                  </a:moveTo>
                  <a:cubicBezTo>
                    <a:pt x="821" y="4"/>
                    <a:pt x="996" y="72"/>
                    <a:pt x="1143" y="212"/>
                  </a:cubicBezTo>
                  <a:cubicBezTo>
                    <a:pt x="1168" y="235"/>
                    <a:pt x="1191" y="261"/>
                    <a:pt x="1213" y="287"/>
                  </a:cubicBezTo>
                  <a:cubicBezTo>
                    <a:pt x="1234" y="312"/>
                    <a:pt x="1236" y="347"/>
                    <a:pt x="1218" y="368"/>
                  </a:cubicBezTo>
                  <a:cubicBezTo>
                    <a:pt x="1196" y="396"/>
                    <a:pt x="1166" y="404"/>
                    <a:pt x="1137" y="388"/>
                  </a:cubicBezTo>
                  <a:cubicBezTo>
                    <a:pt x="1122" y="380"/>
                    <a:pt x="1110" y="366"/>
                    <a:pt x="1099" y="353"/>
                  </a:cubicBezTo>
                  <a:cubicBezTo>
                    <a:pt x="994" y="230"/>
                    <a:pt x="861" y="158"/>
                    <a:pt x="700" y="136"/>
                  </a:cubicBezTo>
                  <a:cubicBezTo>
                    <a:pt x="539" y="115"/>
                    <a:pt x="391" y="152"/>
                    <a:pt x="257" y="243"/>
                  </a:cubicBezTo>
                  <a:cubicBezTo>
                    <a:pt x="205" y="278"/>
                    <a:pt x="161" y="321"/>
                    <a:pt x="121" y="369"/>
                  </a:cubicBezTo>
                  <a:cubicBezTo>
                    <a:pt x="105" y="389"/>
                    <a:pt x="84" y="400"/>
                    <a:pt x="58" y="394"/>
                  </a:cubicBezTo>
                  <a:cubicBezTo>
                    <a:pt x="33" y="389"/>
                    <a:pt x="16" y="375"/>
                    <a:pt x="8" y="351"/>
                  </a:cubicBezTo>
                  <a:cubicBezTo>
                    <a:pt x="0" y="327"/>
                    <a:pt x="7" y="306"/>
                    <a:pt x="22" y="286"/>
                  </a:cubicBezTo>
                  <a:cubicBezTo>
                    <a:pt x="96" y="195"/>
                    <a:pt x="186" y="123"/>
                    <a:pt x="292" y="73"/>
                  </a:cubicBezTo>
                  <a:cubicBezTo>
                    <a:pt x="395" y="25"/>
                    <a:pt x="504" y="0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-4587875" y="6965950"/>
              <a:ext cx="1385887" cy="569913"/>
            </a:xfrm>
            <a:custGeom>
              <a:avLst/>
              <a:gdLst>
                <a:gd name="T0" fmla="*/ 320 w 644"/>
                <a:gd name="T1" fmla="*/ 136 h 264"/>
                <a:gd name="T2" fmla="*/ 124 w 644"/>
                <a:gd name="T3" fmla="*/ 228 h 264"/>
                <a:gd name="T4" fmla="*/ 56 w 644"/>
                <a:gd name="T5" fmla="*/ 257 h 264"/>
                <a:gd name="T6" fmla="*/ 5 w 644"/>
                <a:gd name="T7" fmla="*/ 210 h 264"/>
                <a:gd name="T8" fmla="*/ 18 w 644"/>
                <a:gd name="T9" fmla="*/ 152 h 264"/>
                <a:gd name="T10" fmla="*/ 255 w 644"/>
                <a:gd name="T11" fmla="*/ 13 h 264"/>
                <a:gd name="T12" fmla="*/ 473 w 644"/>
                <a:gd name="T13" fmla="*/ 39 h 264"/>
                <a:gd name="T14" fmla="*/ 622 w 644"/>
                <a:gd name="T15" fmla="*/ 154 h 264"/>
                <a:gd name="T16" fmla="*/ 614 w 644"/>
                <a:gd name="T17" fmla="*/ 242 h 264"/>
                <a:gd name="T18" fmla="*/ 526 w 644"/>
                <a:gd name="T19" fmla="*/ 239 h 264"/>
                <a:gd name="T20" fmla="*/ 443 w 644"/>
                <a:gd name="T21" fmla="*/ 168 h 264"/>
                <a:gd name="T22" fmla="*/ 320 w 644"/>
                <a:gd name="T23" fmla="*/ 1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4" h="264">
                  <a:moveTo>
                    <a:pt x="320" y="136"/>
                  </a:moveTo>
                  <a:cubicBezTo>
                    <a:pt x="250" y="134"/>
                    <a:pt x="179" y="163"/>
                    <a:pt x="124" y="228"/>
                  </a:cubicBezTo>
                  <a:cubicBezTo>
                    <a:pt x="106" y="249"/>
                    <a:pt x="84" y="263"/>
                    <a:pt x="56" y="257"/>
                  </a:cubicBezTo>
                  <a:cubicBezTo>
                    <a:pt x="30" y="251"/>
                    <a:pt x="12" y="236"/>
                    <a:pt x="5" y="210"/>
                  </a:cubicBezTo>
                  <a:cubicBezTo>
                    <a:pt x="0" y="189"/>
                    <a:pt x="4" y="169"/>
                    <a:pt x="18" y="152"/>
                  </a:cubicBezTo>
                  <a:cubicBezTo>
                    <a:pt x="80" y="77"/>
                    <a:pt x="158" y="29"/>
                    <a:pt x="255" y="13"/>
                  </a:cubicBezTo>
                  <a:cubicBezTo>
                    <a:pt x="330" y="0"/>
                    <a:pt x="403" y="9"/>
                    <a:pt x="473" y="39"/>
                  </a:cubicBezTo>
                  <a:cubicBezTo>
                    <a:pt x="532" y="64"/>
                    <a:pt x="582" y="103"/>
                    <a:pt x="622" y="154"/>
                  </a:cubicBezTo>
                  <a:cubicBezTo>
                    <a:pt x="644" y="182"/>
                    <a:pt x="640" y="220"/>
                    <a:pt x="614" y="242"/>
                  </a:cubicBezTo>
                  <a:cubicBezTo>
                    <a:pt x="588" y="264"/>
                    <a:pt x="551" y="264"/>
                    <a:pt x="526" y="239"/>
                  </a:cubicBezTo>
                  <a:cubicBezTo>
                    <a:pt x="501" y="212"/>
                    <a:pt x="476" y="186"/>
                    <a:pt x="443" y="168"/>
                  </a:cubicBezTo>
                  <a:cubicBezTo>
                    <a:pt x="409" y="150"/>
                    <a:pt x="373" y="139"/>
                    <a:pt x="320" y="1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-4249738" y="7766050"/>
              <a:ext cx="698500" cy="703263"/>
            </a:xfrm>
            <a:custGeom>
              <a:avLst/>
              <a:gdLst>
                <a:gd name="T0" fmla="*/ 162 w 325"/>
                <a:gd name="T1" fmla="*/ 326 h 326"/>
                <a:gd name="T2" fmla="*/ 0 w 325"/>
                <a:gd name="T3" fmla="*/ 162 h 326"/>
                <a:gd name="T4" fmla="*/ 164 w 325"/>
                <a:gd name="T5" fmla="*/ 1 h 326"/>
                <a:gd name="T6" fmla="*/ 325 w 325"/>
                <a:gd name="T7" fmla="*/ 163 h 326"/>
                <a:gd name="T8" fmla="*/ 162 w 325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162" y="326"/>
                  </a:moveTo>
                  <a:cubicBezTo>
                    <a:pt x="72" y="325"/>
                    <a:pt x="0" y="256"/>
                    <a:pt x="0" y="162"/>
                  </a:cubicBezTo>
                  <a:cubicBezTo>
                    <a:pt x="0" y="70"/>
                    <a:pt x="73" y="0"/>
                    <a:pt x="164" y="1"/>
                  </a:cubicBezTo>
                  <a:cubicBezTo>
                    <a:pt x="254" y="2"/>
                    <a:pt x="325" y="73"/>
                    <a:pt x="325" y="163"/>
                  </a:cubicBezTo>
                  <a:cubicBezTo>
                    <a:pt x="325" y="257"/>
                    <a:pt x="251" y="326"/>
                    <a:pt x="162" y="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34355" y="4030071"/>
            <a:ext cx="903118" cy="845728"/>
            <a:chOff x="-5489575" y="-876300"/>
            <a:chExt cx="5021262" cy="4702175"/>
          </a:xfrm>
        </p:grpSpPr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-5489575" y="-876300"/>
              <a:ext cx="5021262" cy="4702175"/>
            </a:xfrm>
            <a:custGeom>
              <a:avLst/>
              <a:gdLst>
                <a:gd name="T0" fmla="*/ 1937 w 2334"/>
                <a:gd name="T1" fmla="*/ 954 h 2181"/>
                <a:gd name="T2" fmla="*/ 2332 w 2334"/>
                <a:gd name="T3" fmla="*/ 1019 h 2181"/>
                <a:gd name="T4" fmla="*/ 1994 w 2334"/>
                <a:gd name="T5" fmla="*/ 2090 h 2181"/>
                <a:gd name="T6" fmla="*/ 1369 w 2334"/>
                <a:gd name="T7" fmla="*/ 1621 h 2181"/>
                <a:gd name="T8" fmla="*/ 1434 w 2334"/>
                <a:gd name="T9" fmla="*/ 954 h 2181"/>
                <a:gd name="T10" fmla="*/ 1805 w 2334"/>
                <a:gd name="T11" fmla="*/ 922 h 2181"/>
                <a:gd name="T12" fmla="*/ 1539 w 2334"/>
                <a:gd name="T13" fmla="*/ 127 h 2181"/>
                <a:gd name="T14" fmla="*/ 1217 w 2334"/>
                <a:gd name="T15" fmla="*/ 459 h 2181"/>
                <a:gd name="T16" fmla="*/ 1005 w 2334"/>
                <a:gd name="T17" fmla="*/ 1819 h 2181"/>
                <a:gd name="T18" fmla="*/ 399 w 2334"/>
                <a:gd name="T19" fmla="*/ 1458 h 2181"/>
                <a:gd name="T20" fmla="*/ 382 w 2334"/>
                <a:gd name="T21" fmla="*/ 1132 h 2181"/>
                <a:gd name="T22" fmla="*/ 334 w 2334"/>
                <a:gd name="T23" fmla="*/ 244 h 2181"/>
                <a:gd name="T24" fmla="*/ 780 w 2334"/>
                <a:gd name="T25" fmla="*/ 772 h 2181"/>
                <a:gd name="T26" fmla="*/ 490 w 2334"/>
                <a:gd name="T27" fmla="*/ 1209 h 2181"/>
                <a:gd name="T28" fmla="*/ 780 w 2334"/>
                <a:gd name="T29" fmla="*/ 1778 h 2181"/>
                <a:gd name="T30" fmla="*/ 1126 w 2334"/>
                <a:gd name="T31" fmla="*/ 1449 h 2181"/>
                <a:gd name="T32" fmla="*/ 1441 w 2334"/>
                <a:gd name="T33" fmla="*/ 39 h 2181"/>
                <a:gd name="T34" fmla="*/ 1896 w 2334"/>
                <a:gd name="T35" fmla="*/ 906 h 2181"/>
                <a:gd name="T36" fmla="*/ 1899 w 2334"/>
                <a:gd name="T37" fmla="*/ 1340 h 2181"/>
                <a:gd name="T38" fmla="*/ 1895 w 2334"/>
                <a:gd name="T39" fmla="*/ 1574 h 2181"/>
                <a:gd name="T40" fmla="*/ 1805 w 2334"/>
                <a:gd name="T41" fmla="*/ 1573 h 2181"/>
                <a:gd name="T42" fmla="*/ 1773 w 2334"/>
                <a:gd name="T43" fmla="*/ 1337 h 2181"/>
                <a:gd name="T44" fmla="*/ 1460 w 2334"/>
                <a:gd name="T45" fmla="*/ 1340 h 2181"/>
                <a:gd name="T46" fmla="*/ 1467 w 2334"/>
                <a:gd name="T47" fmla="*/ 1695 h 2181"/>
                <a:gd name="T48" fmla="*/ 2241 w 2334"/>
                <a:gd name="T49" fmla="*/ 1643 h 2181"/>
                <a:gd name="T50" fmla="*/ 2212 w 2334"/>
                <a:gd name="T51" fmla="*/ 1338 h 2181"/>
                <a:gd name="T52" fmla="*/ 1899 w 2334"/>
                <a:gd name="T53" fmla="*/ 1340 h 2181"/>
                <a:gd name="T54" fmla="*/ 464 w 2334"/>
                <a:gd name="T55" fmla="*/ 1056 h 2181"/>
                <a:gd name="T56" fmla="*/ 732 w 2334"/>
                <a:gd name="T57" fmla="*/ 656 h 2181"/>
                <a:gd name="T58" fmla="*/ 303 w 2334"/>
                <a:gd name="T59" fmla="*/ 359 h 2181"/>
                <a:gd name="T60" fmla="*/ 404 w 2334"/>
                <a:gd name="T61" fmla="*/ 1008 h 2181"/>
                <a:gd name="T62" fmla="*/ 1895 w 2334"/>
                <a:gd name="T63" fmla="*/ 1239 h 2181"/>
                <a:gd name="T64" fmla="*/ 2221 w 2334"/>
                <a:gd name="T65" fmla="*/ 1244 h 2181"/>
                <a:gd name="T66" fmla="*/ 2242 w 2334"/>
                <a:gd name="T67" fmla="*/ 1086 h 2181"/>
                <a:gd name="T68" fmla="*/ 1498 w 2334"/>
                <a:gd name="T69" fmla="*/ 1047 h 2181"/>
                <a:gd name="T70" fmla="*/ 1463 w 2334"/>
                <a:gd name="T71" fmla="*/ 1243 h 2181"/>
                <a:gd name="T72" fmla="*/ 1762 w 2334"/>
                <a:gd name="T73" fmla="*/ 1245 h 2181"/>
                <a:gd name="T74" fmla="*/ 1805 w 2334"/>
                <a:gd name="T75" fmla="*/ 1145 h 2181"/>
                <a:gd name="T76" fmla="*/ 1895 w 2334"/>
                <a:gd name="T77" fmla="*/ 1143 h 2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4" h="2181">
                  <a:moveTo>
                    <a:pt x="1898" y="954"/>
                  </a:moveTo>
                  <a:cubicBezTo>
                    <a:pt x="1913" y="954"/>
                    <a:pt x="1925" y="954"/>
                    <a:pt x="1937" y="954"/>
                  </a:cubicBezTo>
                  <a:cubicBezTo>
                    <a:pt x="2047" y="954"/>
                    <a:pt x="2157" y="954"/>
                    <a:pt x="2267" y="954"/>
                  </a:cubicBezTo>
                  <a:cubicBezTo>
                    <a:pt x="2318" y="954"/>
                    <a:pt x="2332" y="968"/>
                    <a:pt x="2332" y="1019"/>
                  </a:cubicBezTo>
                  <a:cubicBezTo>
                    <a:pt x="2333" y="1220"/>
                    <a:pt x="2334" y="1421"/>
                    <a:pt x="2333" y="1622"/>
                  </a:cubicBezTo>
                  <a:cubicBezTo>
                    <a:pt x="2333" y="1841"/>
                    <a:pt x="2202" y="2021"/>
                    <a:pt x="1994" y="2090"/>
                  </a:cubicBezTo>
                  <a:cubicBezTo>
                    <a:pt x="1722" y="2181"/>
                    <a:pt x="1418" y="1996"/>
                    <a:pt x="1375" y="1711"/>
                  </a:cubicBezTo>
                  <a:cubicBezTo>
                    <a:pt x="1371" y="1682"/>
                    <a:pt x="1369" y="1651"/>
                    <a:pt x="1369" y="1621"/>
                  </a:cubicBezTo>
                  <a:cubicBezTo>
                    <a:pt x="1368" y="1420"/>
                    <a:pt x="1368" y="1219"/>
                    <a:pt x="1368" y="1018"/>
                  </a:cubicBezTo>
                  <a:cubicBezTo>
                    <a:pt x="1368" y="968"/>
                    <a:pt x="1383" y="954"/>
                    <a:pt x="1434" y="954"/>
                  </a:cubicBezTo>
                  <a:cubicBezTo>
                    <a:pt x="1547" y="954"/>
                    <a:pt x="1660" y="953"/>
                    <a:pt x="1773" y="955"/>
                  </a:cubicBezTo>
                  <a:cubicBezTo>
                    <a:pt x="1798" y="955"/>
                    <a:pt x="1805" y="947"/>
                    <a:pt x="1805" y="922"/>
                  </a:cubicBezTo>
                  <a:cubicBezTo>
                    <a:pt x="1804" y="752"/>
                    <a:pt x="1805" y="583"/>
                    <a:pt x="1804" y="413"/>
                  </a:cubicBezTo>
                  <a:cubicBezTo>
                    <a:pt x="1804" y="267"/>
                    <a:pt x="1682" y="137"/>
                    <a:pt x="1539" y="127"/>
                  </a:cubicBezTo>
                  <a:cubicBezTo>
                    <a:pt x="1384" y="115"/>
                    <a:pt x="1247" y="218"/>
                    <a:pt x="1222" y="366"/>
                  </a:cubicBezTo>
                  <a:cubicBezTo>
                    <a:pt x="1217" y="396"/>
                    <a:pt x="1217" y="428"/>
                    <a:pt x="1217" y="459"/>
                  </a:cubicBezTo>
                  <a:cubicBezTo>
                    <a:pt x="1217" y="790"/>
                    <a:pt x="1217" y="1120"/>
                    <a:pt x="1217" y="1450"/>
                  </a:cubicBezTo>
                  <a:cubicBezTo>
                    <a:pt x="1217" y="1613"/>
                    <a:pt x="1147" y="1739"/>
                    <a:pt x="1005" y="1819"/>
                  </a:cubicBezTo>
                  <a:cubicBezTo>
                    <a:pt x="764" y="1956"/>
                    <a:pt x="455" y="1809"/>
                    <a:pt x="406" y="1536"/>
                  </a:cubicBezTo>
                  <a:cubicBezTo>
                    <a:pt x="401" y="1510"/>
                    <a:pt x="399" y="1484"/>
                    <a:pt x="399" y="1458"/>
                  </a:cubicBezTo>
                  <a:cubicBezTo>
                    <a:pt x="398" y="1365"/>
                    <a:pt x="400" y="1272"/>
                    <a:pt x="398" y="1179"/>
                  </a:cubicBezTo>
                  <a:cubicBezTo>
                    <a:pt x="398" y="1163"/>
                    <a:pt x="391" y="1145"/>
                    <a:pt x="382" y="1132"/>
                  </a:cubicBezTo>
                  <a:cubicBezTo>
                    <a:pt x="298" y="1014"/>
                    <a:pt x="214" y="896"/>
                    <a:pt x="129" y="778"/>
                  </a:cubicBezTo>
                  <a:cubicBezTo>
                    <a:pt x="0" y="598"/>
                    <a:pt x="109" y="314"/>
                    <a:pt x="334" y="244"/>
                  </a:cubicBezTo>
                  <a:cubicBezTo>
                    <a:pt x="557" y="175"/>
                    <a:pt x="781" y="308"/>
                    <a:pt x="823" y="537"/>
                  </a:cubicBezTo>
                  <a:cubicBezTo>
                    <a:pt x="839" y="620"/>
                    <a:pt x="831" y="700"/>
                    <a:pt x="780" y="772"/>
                  </a:cubicBezTo>
                  <a:cubicBezTo>
                    <a:pt x="691" y="895"/>
                    <a:pt x="602" y="1019"/>
                    <a:pt x="513" y="1142"/>
                  </a:cubicBezTo>
                  <a:cubicBezTo>
                    <a:pt x="497" y="1163"/>
                    <a:pt x="489" y="1183"/>
                    <a:pt x="490" y="1209"/>
                  </a:cubicBezTo>
                  <a:cubicBezTo>
                    <a:pt x="491" y="1300"/>
                    <a:pt x="489" y="1391"/>
                    <a:pt x="493" y="1481"/>
                  </a:cubicBezTo>
                  <a:cubicBezTo>
                    <a:pt x="500" y="1637"/>
                    <a:pt x="628" y="1767"/>
                    <a:pt x="780" y="1778"/>
                  </a:cubicBezTo>
                  <a:cubicBezTo>
                    <a:pt x="946" y="1789"/>
                    <a:pt x="1092" y="1679"/>
                    <a:pt x="1120" y="1518"/>
                  </a:cubicBezTo>
                  <a:cubicBezTo>
                    <a:pt x="1124" y="1496"/>
                    <a:pt x="1126" y="1472"/>
                    <a:pt x="1126" y="1449"/>
                  </a:cubicBezTo>
                  <a:cubicBezTo>
                    <a:pt x="1126" y="1103"/>
                    <a:pt x="1126" y="756"/>
                    <a:pt x="1126" y="410"/>
                  </a:cubicBezTo>
                  <a:cubicBezTo>
                    <a:pt x="1126" y="232"/>
                    <a:pt x="1267" y="67"/>
                    <a:pt x="1441" y="39"/>
                  </a:cubicBezTo>
                  <a:cubicBezTo>
                    <a:pt x="1684" y="0"/>
                    <a:pt x="1893" y="175"/>
                    <a:pt x="1895" y="422"/>
                  </a:cubicBezTo>
                  <a:cubicBezTo>
                    <a:pt x="1897" y="583"/>
                    <a:pt x="1896" y="745"/>
                    <a:pt x="1896" y="906"/>
                  </a:cubicBezTo>
                  <a:cubicBezTo>
                    <a:pt x="1896" y="921"/>
                    <a:pt x="1897" y="936"/>
                    <a:pt x="1898" y="954"/>
                  </a:cubicBezTo>
                  <a:close/>
                  <a:moveTo>
                    <a:pt x="1899" y="1340"/>
                  </a:moveTo>
                  <a:cubicBezTo>
                    <a:pt x="1898" y="1354"/>
                    <a:pt x="1896" y="1367"/>
                    <a:pt x="1896" y="1380"/>
                  </a:cubicBezTo>
                  <a:cubicBezTo>
                    <a:pt x="1896" y="1445"/>
                    <a:pt x="1896" y="1509"/>
                    <a:pt x="1895" y="1574"/>
                  </a:cubicBezTo>
                  <a:cubicBezTo>
                    <a:pt x="1895" y="1608"/>
                    <a:pt x="1878" y="1628"/>
                    <a:pt x="1851" y="1628"/>
                  </a:cubicBezTo>
                  <a:cubicBezTo>
                    <a:pt x="1823" y="1629"/>
                    <a:pt x="1805" y="1608"/>
                    <a:pt x="1805" y="1573"/>
                  </a:cubicBezTo>
                  <a:cubicBezTo>
                    <a:pt x="1804" y="1506"/>
                    <a:pt x="1804" y="1438"/>
                    <a:pt x="1805" y="1370"/>
                  </a:cubicBezTo>
                  <a:cubicBezTo>
                    <a:pt x="1806" y="1346"/>
                    <a:pt x="1799" y="1337"/>
                    <a:pt x="1773" y="1337"/>
                  </a:cubicBezTo>
                  <a:cubicBezTo>
                    <a:pt x="1679" y="1339"/>
                    <a:pt x="1585" y="1338"/>
                    <a:pt x="1491" y="1338"/>
                  </a:cubicBezTo>
                  <a:cubicBezTo>
                    <a:pt x="1482" y="1338"/>
                    <a:pt x="1474" y="1339"/>
                    <a:pt x="1460" y="1340"/>
                  </a:cubicBezTo>
                  <a:cubicBezTo>
                    <a:pt x="1460" y="1371"/>
                    <a:pt x="1459" y="1400"/>
                    <a:pt x="1460" y="1429"/>
                  </a:cubicBezTo>
                  <a:cubicBezTo>
                    <a:pt x="1461" y="1518"/>
                    <a:pt x="1453" y="1608"/>
                    <a:pt x="1467" y="1695"/>
                  </a:cubicBezTo>
                  <a:cubicBezTo>
                    <a:pt x="1499" y="1910"/>
                    <a:pt x="1699" y="2049"/>
                    <a:pt x="1916" y="2015"/>
                  </a:cubicBezTo>
                  <a:cubicBezTo>
                    <a:pt x="2097" y="1986"/>
                    <a:pt x="2239" y="1824"/>
                    <a:pt x="2241" y="1643"/>
                  </a:cubicBezTo>
                  <a:cubicBezTo>
                    <a:pt x="2242" y="1551"/>
                    <a:pt x="2240" y="1459"/>
                    <a:pt x="2241" y="1367"/>
                  </a:cubicBezTo>
                  <a:cubicBezTo>
                    <a:pt x="2242" y="1345"/>
                    <a:pt x="2235" y="1337"/>
                    <a:pt x="2212" y="1338"/>
                  </a:cubicBezTo>
                  <a:cubicBezTo>
                    <a:pt x="2116" y="1339"/>
                    <a:pt x="2020" y="1338"/>
                    <a:pt x="1924" y="1338"/>
                  </a:cubicBezTo>
                  <a:cubicBezTo>
                    <a:pt x="1916" y="1338"/>
                    <a:pt x="1909" y="1339"/>
                    <a:pt x="1899" y="1340"/>
                  </a:cubicBezTo>
                  <a:close/>
                  <a:moveTo>
                    <a:pt x="456" y="1075"/>
                  </a:moveTo>
                  <a:cubicBezTo>
                    <a:pt x="460" y="1066"/>
                    <a:pt x="461" y="1060"/>
                    <a:pt x="464" y="1056"/>
                  </a:cubicBezTo>
                  <a:cubicBezTo>
                    <a:pt x="545" y="941"/>
                    <a:pt x="627" y="826"/>
                    <a:pt x="708" y="711"/>
                  </a:cubicBezTo>
                  <a:cubicBezTo>
                    <a:pt x="720" y="695"/>
                    <a:pt x="728" y="675"/>
                    <a:pt x="732" y="656"/>
                  </a:cubicBezTo>
                  <a:cubicBezTo>
                    <a:pt x="756" y="551"/>
                    <a:pt x="709" y="433"/>
                    <a:pt x="616" y="370"/>
                  </a:cubicBezTo>
                  <a:cubicBezTo>
                    <a:pt x="515" y="301"/>
                    <a:pt x="409" y="298"/>
                    <a:pt x="303" y="359"/>
                  </a:cubicBezTo>
                  <a:cubicBezTo>
                    <a:pt x="185" y="427"/>
                    <a:pt x="115" y="612"/>
                    <a:pt x="212" y="740"/>
                  </a:cubicBezTo>
                  <a:cubicBezTo>
                    <a:pt x="279" y="827"/>
                    <a:pt x="340" y="918"/>
                    <a:pt x="404" y="1008"/>
                  </a:cubicBezTo>
                  <a:cubicBezTo>
                    <a:pt x="418" y="1028"/>
                    <a:pt x="434" y="1047"/>
                    <a:pt x="456" y="1075"/>
                  </a:cubicBezTo>
                  <a:close/>
                  <a:moveTo>
                    <a:pt x="1895" y="1239"/>
                  </a:moveTo>
                  <a:cubicBezTo>
                    <a:pt x="1903" y="1243"/>
                    <a:pt x="1905" y="1244"/>
                    <a:pt x="1907" y="1244"/>
                  </a:cubicBezTo>
                  <a:cubicBezTo>
                    <a:pt x="2012" y="1244"/>
                    <a:pt x="2116" y="1245"/>
                    <a:pt x="2221" y="1244"/>
                  </a:cubicBezTo>
                  <a:cubicBezTo>
                    <a:pt x="2228" y="1244"/>
                    <a:pt x="2240" y="1230"/>
                    <a:pt x="2240" y="1222"/>
                  </a:cubicBezTo>
                  <a:cubicBezTo>
                    <a:pt x="2242" y="1176"/>
                    <a:pt x="2239" y="1131"/>
                    <a:pt x="2242" y="1086"/>
                  </a:cubicBezTo>
                  <a:cubicBezTo>
                    <a:pt x="2243" y="1056"/>
                    <a:pt x="2235" y="1046"/>
                    <a:pt x="2203" y="1046"/>
                  </a:cubicBezTo>
                  <a:cubicBezTo>
                    <a:pt x="1968" y="1048"/>
                    <a:pt x="1733" y="1047"/>
                    <a:pt x="1498" y="1047"/>
                  </a:cubicBezTo>
                  <a:cubicBezTo>
                    <a:pt x="1487" y="1047"/>
                    <a:pt x="1476" y="1047"/>
                    <a:pt x="1463" y="1047"/>
                  </a:cubicBezTo>
                  <a:cubicBezTo>
                    <a:pt x="1463" y="1114"/>
                    <a:pt x="1463" y="1178"/>
                    <a:pt x="1463" y="1243"/>
                  </a:cubicBezTo>
                  <a:cubicBezTo>
                    <a:pt x="1474" y="1244"/>
                    <a:pt x="1483" y="1245"/>
                    <a:pt x="1492" y="1245"/>
                  </a:cubicBezTo>
                  <a:cubicBezTo>
                    <a:pt x="1582" y="1245"/>
                    <a:pt x="1672" y="1245"/>
                    <a:pt x="1762" y="1245"/>
                  </a:cubicBezTo>
                  <a:cubicBezTo>
                    <a:pt x="1805" y="1245"/>
                    <a:pt x="1805" y="1245"/>
                    <a:pt x="1805" y="1203"/>
                  </a:cubicBezTo>
                  <a:cubicBezTo>
                    <a:pt x="1805" y="1184"/>
                    <a:pt x="1804" y="1164"/>
                    <a:pt x="1805" y="1145"/>
                  </a:cubicBezTo>
                  <a:cubicBezTo>
                    <a:pt x="1806" y="1120"/>
                    <a:pt x="1825" y="1101"/>
                    <a:pt x="1849" y="1100"/>
                  </a:cubicBezTo>
                  <a:cubicBezTo>
                    <a:pt x="1872" y="1099"/>
                    <a:pt x="1893" y="1116"/>
                    <a:pt x="1895" y="1143"/>
                  </a:cubicBezTo>
                  <a:cubicBezTo>
                    <a:pt x="1896" y="1176"/>
                    <a:pt x="1895" y="1209"/>
                    <a:pt x="1895" y="12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-2333625" y="-388938"/>
              <a:ext cx="196850" cy="201613"/>
            </a:xfrm>
            <a:custGeom>
              <a:avLst/>
              <a:gdLst>
                <a:gd name="T0" fmla="*/ 0 w 91"/>
                <a:gd name="T1" fmla="*/ 94 h 94"/>
                <a:gd name="T2" fmla="*/ 0 w 91"/>
                <a:gd name="T3" fmla="*/ 1 h 94"/>
                <a:gd name="T4" fmla="*/ 74 w 91"/>
                <a:gd name="T5" fmla="*/ 2 h 94"/>
                <a:gd name="T6" fmla="*/ 89 w 91"/>
                <a:gd name="T7" fmla="*/ 11 h 94"/>
                <a:gd name="T8" fmla="*/ 89 w 91"/>
                <a:gd name="T9" fmla="*/ 84 h 94"/>
                <a:gd name="T10" fmla="*/ 77 w 91"/>
                <a:gd name="T11" fmla="*/ 93 h 94"/>
                <a:gd name="T12" fmla="*/ 0 w 91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4">
                  <a:moveTo>
                    <a:pt x="0" y="94"/>
                  </a:moveTo>
                  <a:cubicBezTo>
                    <a:pt x="0" y="62"/>
                    <a:pt x="0" y="33"/>
                    <a:pt x="0" y="1"/>
                  </a:cubicBezTo>
                  <a:cubicBezTo>
                    <a:pt x="26" y="1"/>
                    <a:pt x="50" y="0"/>
                    <a:pt x="74" y="2"/>
                  </a:cubicBezTo>
                  <a:cubicBezTo>
                    <a:pt x="79" y="2"/>
                    <a:pt x="89" y="8"/>
                    <a:pt x="89" y="11"/>
                  </a:cubicBezTo>
                  <a:cubicBezTo>
                    <a:pt x="91" y="35"/>
                    <a:pt x="90" y="60"/>
                    <a:pt x="89" y="84"/>
                  </a:cubicBezTo>
                  <a:cubicBezTo>
                    <a:pt x="89" y="87"/>
                    <a:pt x="81" y="93"/>
                    <a:pt x="77" y="93"/>
                  </a:cubicBezTo>
                  <a:cubicBezTo>
                    <a:pt x="52" y="94"/>
                    <a:pt x="27" y="94"/>
                    <a:pt x="0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-2333625" y="-74613"/>
              <a:ext cx="196850" cy="203200"/>
            </a:xfrm>
            <a:custGeom>
              <a:avLst/>
              <a:gdLst>
                <a:gd name="T0" fmla="*/ 0 w 91"/>
                <a:gd name="T1" fmla="*/ 93 h 94"/>
                <a:gd name="T2" fmla="*/ 0 w 91"/>
                <a:gd name="T3" fmla="*/ 1 h 94"/>
                <a:gd name="T4" fmla="*/ 76 w 91"/>
                <a:gd name="T5" fmla="*/ 1 h 94"/>
                <a:gd name="T6" fmla="*/ 89 w 91"/>
                <a:gd name="T7" fmla="*/ 11 h 94"/>
                <a:gd name="T8" fmla="*/ 89 w 91"/>
                <a:gd name="T9" fmla="*/ 83 h 94"/>
                <a:gd name="T10" fmla="*/ 74 w 91"/>
                <a:gd name="T11" fmla="*/ 93 h 94"/>
                <a:gd name="T12" fmla="*/ 0 w 91"/>
                <a:gd name="T13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4">
                  <a:moveTo>
                    <a:pt x="0" y="93"/>
                  </a:moveTo>
                  <a:cubicBezTo>
                    <a:pt x="0" y="61"/>
                    <a:pt x="0" y="33"/>
                    <a:pt x="0" y="1"/>
                  </a:cubicBezTo>
                  <a:cubicBezTo>
                    <a:pt x="27" y="1"/>
                    <a:pt x="52" y="0"/>
                    <a:pt x="76" y="1"/>
                  </a:cubicBezTo>
                  <a:cubicBezTo>
                    <a:pt x="81" y="1"/>
                    <a:pt x="89" y="7"/>
                    <a:pt x="89" y="11"/>
                  </a:cubicBezTo>
                  <a:cubicBezTo>
                    <a:pt x="90" y="35"/>
                    <a:pt x="91" y="59"/>
                    <a:pt x="89" y="83"/>
                  </a:cubicBezTo>
                  <a:cubicBezTo>
                    <a:pt x="89" y="87"/>
                    <a:pt x="79" y="93"/>
                    <a:pt x="74" y="93"/>
                  </a:cubicBezTo>
                  <a:cubicBezTo>
                    <a:pt x="50" y="94"/>
                    <a:pt x="26" y="93"/>
                    <a:pt x="0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-2333625" y="225425"/>
              <a:ext cx="230187" cy="219075"/>
            </a:xfrm>
            <a:custGeom>
              <a:avLst/>
              <a:gdLst>
                <a:gd name="T0" fmla="*/ 0 w 107"/>
                <a:gd name="T1" fmla="*/ 100 h 102"/>
                <a:gd name="T2" fmla="*/ 0 w 107"/>
                <a:gd name="T3" fmla="*/ 7 h 102"/>
                <a:gd name="T4" fmla="*/ 77 w 107"/>
                <a:gd name="T5" fmla="*/ 9 h 102"/>
                <a:gd name="T6" fmla="*/ 90 w 107"/>
                <a:gd name="T7" fmla="*/ 75 h 102"/>
                <a:gd name="T8" fmla="*/ 73 w 107"/>
                <a:gd name="T9" fmla="*/ 99 h 102"/>
                <a:gd name="T10" fmla="*/ 0 w 107"/>
                <a:gd name="T11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02">
                  <a:moveTo>
                    <a:pt x="0" y="100"/>
                  </a:moveTo>
                  <a:cubicBezTo>
                    <a:pt x="0" y="68"/>
                    <a:pt x="0" y="40"/>
                    <a:pt x="0" y="7"/>
                  </a:cubicBezTo>
                  <a:cubicBezTo>
                    <a:pt x="26" y="7"/>
                    <a:pt x="54" y="0"/>
                    <a:pt x="77" y="9"/>
                  </a:cubicBezTo>
                  <a:cubicBezTo>
                    <a:pt x="107" y="20"/>
                    <a:pt x="87" y="53"/>
                    <a:pt x="90" y="75"/>
                  </a:cubicBezTo>
                  <a:cubicBezTo>
                    <a:pt x="91" y="83"/>
                    <a:pt x="80" y="98"/>
                    <a:pt x="73" y="99"/>
                  </a:cubicBezTo>
                  <a:cubicBezTo>
                    <a:pt x="50" y="102"/>
                    <a:pt x="27" y="100"/>
                    <a:pt x="0" y="1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-3897313" y="1911350"/>
              <a:ext cx="195262" cy="203200"/>
            </a:xfrm>
            <a:custGeom>
              <a:avLst/>
              <a:gdLst>
                <a:gd name="T0" fmla="*/ 0 w 91"/>
                <a:gd name="T1" fmla="*/ 93 h 94"/>
                <a:gd name="T2" fmla="*/ 0 w 91"/>
                <a:gd name="T3" fmla="*/ 1 h 94"/>
                <a:gd name="T4" fmla="*/ 77 w 91"/>
                <a:gd name="T5" fmla="*/ 1 h 94"/>
                <a:gd name="T6" fmla="*/ 90 w 91"/>
                <a:gd name="T7" fmla="*/ 14 h 94"/>
                <a:gd name="T8" fmla="*/ 90 w 91"/>
                <a:gd name="T9" fmla="*/ 80 h 94"/>
                <a:gd name="T10" fmla="*/ 76 w 91"/>
                <a:gd name="T11" fmla="*/ 93 h 94"/>
                <a:gd name="T12" fmla="*/ 0 w 91"/>
                <a:gd name="T13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94">
                  <a:moveTo>
                    <a:pt x="0" y="93"/>
                  </a:moveTo>
                  <a:cubicBezTo>
                    <a:pt x="0" y="62"/>
                    <a:pt x="0" y="34"/>
                    <a:pt x="0" y="1"/>
                  </a:cubicBezTo>
                  <a:cubicBezTo>
                    <a:pt x="26" y="1"/>
                    <a:pt x="51" y="0"/>
                    <a:pt x="77" y="1"/>
                  </a:cubicBezTo>
                  <a:cubicBezTo>
                    <a:pt x="82" y="2"/>
                    <a:pt x="89" y="9"/>
                    <a:pt x="90" y="14"/>
                  </a:cubicBezTo>
                  <a:cubicBezTo>
                    <a:pt x="91" y="36"/>
                    <a:pt x="91" y="58"/>
                    <a:pt x="90" y="80"/>
                  </a:cubicBezTo>
                  <a:cubicBezTo>
                    <a:pt x="89" y="85"/>
                    <a:pt x="81" y="92"/>
                    <a:pt x="76" y="93"/>
                  </a:cubicBezTo>
                  <a:cubicBezTo>
                    <a:pt x="51" y="94"/>
                    <a:pt x="26" y="93"/>
                    <a:pt x="0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-3898900" y="2216150"/>
              <a:ext cx="236537" cy="211138"/>
            </a:xfrm>
            <a:custGeom>
              <a:avLst/>
              <a:gdLst>
                <a:gd name="T0" fmla="*/ 0 w 110"/>
                <a:gd name="T1" fmla="*/ 98 h 98"/>
                <a:gd name="T2" fmla="*/ 0 w 110"/>
                <a:gd name="T3" fmla="*/ 5 h 98"/>
                <a:gd name="T4" fmla="*/ 75 w 110"/>
                <a:gd name="T5" fmla="*/ 6 h 98"/>
                <a:gd name="T6" fmla="*/ 91 w 110"/>
                <a:gd name="T7" fmla="*/ 71 h 98"/>
                <a:gd name="T8" fmla="*/ 73 w 110"/>
                <a:gd name="T9" fmla="*/ 98 h 98"/>
                <a:gd name="T10" fmla="*/ 0 w 110"/>
                <a:gd name="T1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98">
                  <a:moveTo>
                    <a:pt x="0" y="98"/>
                  </a:moveTo>
                  <a:cubicBezTo>
                    <a:pt x="0" y="66"/>
                    <a:pt x="0" y="38"/>
                    <a:pt x="0" y="5"/>
                  </a:cubicBezTo>
                  <a:cubicBezTo>
                    <a:pt x="26" y="5"/>
                    <a:pt x="53" y="0"/>
                    <a:pt x="75" y="6"/>
                  </a:cubicBezTo>
                  <a:cubicBezTo>
                    <a:pt x="110" y="17"/>
                    <a:pt x="86" y="49"/>
                    <a:pt x="91" y="71"/>
                  </a:cubicBezTo>
                  <a:cubicBezTo>
                    <a:pt x="94" y="83"/>
                    <a:pt x="93" y="98"/>
                    <a:pt x="73" y="98"/>
                  </a:cubicBezTo>
                  <a:cubicBezTo>
                    <a:pt x="50" y="98"/>
                    <a:pt x="27" y="98"/>
                    <a:pt x="0" y="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-3897313" y="2538413"/>
              <a:ext cx="193675" cy="203200"/>
            </a:xfrm>
            <a:custGeom>
              <a:avLst/>
              <a:gdLst>
                <a:gd name="T0" fmla="*/ 0 w 90"/>
                <a:gd name="T1" fmla="*/ 0 h 94"/>
                <a:gd name="T2" fmla="*/ 73 w 90"/>
                <a:gd name="T3" fmla="*/ 1 h 94"/>
                <a:gd name="T4" fmla="*/ 89 w 90"/>
                <a:gd name="T5" fmla="*/ 11 h 94"/>
                <a:gd name="T6" fmla="*/ 89 w 90"/>
                <a:gd name="T7" fmla="*/ 83 h 94"/>
                <a:gd name="T8" fmla="*/ 73 w 90"/>
                <a:gd name="T9" fmla="*/ 93 h 94"/>
                <a:gd name="T10" fmla="*/ 0 w 90"/>
                <a:gd name="T11" fmla="*/ 93 h 94"/>
                <a:gd name="T12" fmla="*/ 0 w 90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4">
                  <a:moveTo>
                    <a:pt x="0" y="0"/>
                  </a:moveTo>
                  <a:cubicBezTo>
                    <a:pt x="26" y="0"/>
                    <a:pt x="50" y="0"/>
                    <a:pt x="73" y="1"/>
                  </a:cubicBezTo>
                  <a:cubicBezTo>
                    <a:pt x="79" y="1"/>
                    <a:pt x="89" y="7"/>
                    <a:pt x="89" y="11"/>
                  </a:cubicBezTo>
                  <a:cubicBezTo>
                    <a:pt x="90" y="35"/>
                    <a:pt x="90" y="59"/>
                    <a:pt x="89" y="83"/>
                  </a:cubicBezTo>
                  <a:cubicBezTo>
                    <a:pt x="89" y="87"/>
                    <a:pt x="79" y="93"/>
                    <a:pt x="73" y="93"/>
                  </a:cubicBezTo>
                  <a:cubicBezTo>
                    <a:pt x="50" y="94"/>
                    <a:pt x="26" y="93"/>
                    <a:pt x="0" y="93"/>
                  </a:cubicBezTo>
                  <a:cubicBezTo>
                    <a:pt x="0" y="61"/>
                    <a:pt x="0" y="3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18"/>
            <p:cNvSpPr>
              <a:spLocks noEditPoints="1"/>
            </p:cNvSpPr>
            <p:nvPr/>
          </p:nvSpPr>
          <p:spPr bwMode="auto">
            <a:xfrm>
              <a:off x="-4914900" y="-9525"/>
              <a:ext cx="796925" cy="795338"/>
            </a:xfrm>
            <a:custGeom>
              <a:avLst/>
              <a:gdLst>
                <a:gd name="T0" fmla="*/ 186 w 370"/>
                <a:gd name="T1" fmla="*/ 369 h 369"/>
                <a:gd name="T2" fmla="*/ 0 w 370"/>
                <a:gd name="T3" fmla="*/ 185 h 369"/>
                <a:gd name="T4" fmla="*/ 184 w 370"/>
                <a:gd name="T5" fmla="*/ 1 h 369"/>
                <a:gd name="T6" fmla="*/ 369 w 370"/>
                <a:gd name="T7" fmla="*/ 187 h 369"/>
                <a:gd name="T8" fmla="*/ 186 w 370"/>
                <a:gd name="T9" fmla="*/ 369 h 369"/>
                <a:gd name="T10" fmla="*/ 185 w 370"/>
                <a:gd name="T11" fmla="*/ 94 h 369"/>
                <a:gd name="T12" fmla="*/ 93 w 370"/>
                <a:gd name="T13" fmla="*/ 187 h 369"/>
                <a:gd name="T14" fmla="*/ 184 w 370"/>
                <a:gd name="T15" fmla="*/ 278 h 369"/>
                <a:gd name="T16" fmla="*/ 277 w 370"/>
                <a:gd name="T17" fmla="*/ 187 h 369"/>
                <a:gd name="T18" fmla="*/ 185 w 370"/>
                <a:gd name="T19" fmla="*/ 94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369">
                  <a:moveTo>
                    <a:pt x="186" y="369"/>
                  </a:moveTo>
                  <a:cubicBezTo>
                    <a:pt x="84" y="369"/>
                    <a:pt x="1" y="287"/>
                    <a:pt x="0" y="185"/>
                  </a:cubicBezTo>
                  <a:cubicBezTo>
                    <a:pt x="0" y="87"/>
                    <a:pt x="85" y="2"/>
                    <a:pt x="184" y="1"/>
                  </a:cubicBezTo>
                  <a:cubicBezTo>
                    <a:pt x="284" y="0"/>
                    <a:pt x="370" y="86"/>
                    <a:pt x="369" y="187"/>
                  </a:cubicBezTo>
                  <a:cubicBezTo>
                    <a:pt x="368" y="288"/>
                    <a:pt x="288" y="368"/>
                    <a:pt x="186" y="369"/>
                  </a:cubicBezTo>
                  <a:close/>
                  <a:moveTo>
                    <a:pt x="185" y="94"/>
                  </a:moveTo>
                  <a:cubicBezTo>
                    <a:pt x="134" y="95"/>
                    <a:pt x="93" y="136"/>
                    <a:pt x="93" y="187"/>
                  </a:cubicBezTo>
                  <a:cubicBezTo>
                    <a:pt x="94" y="235"/>
                    <a:pt x="135" y="278"/>
                    <a:pt x="184" y="278"/>
                  </a:cubicBezTo>
                  <a:cubicBezTo>
                    <a:pt x="233" y="279"/>
                    <a:pt x="277" y="236"/>
                    <a:pt x="277" y="187"/>
                  </a:cubicBezTo>
                  <a:cubicBezTo>
                    <a:pt x="278" y="136"/>
                    <a:pt x="236" y="94"/>
                    <a:pt x="185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169030" y="4079020"/>
            <a:ext cx="545350" cy="785532"/>
            <a:chOff x="-11844337" y="4792663"/>
            <a:chExt cx="2278062" cy="3281362"/>
          </a:xfrm>
        </p:grpSpPr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-11844337" y="4792663"/>
              <a:ext cx="2046287" cy="3097213"/>
            </a:xfrm>
            <a:custGeom>
              <a:avLst/>
              <a:gdLst>
                <a:gd name="T0" fmla="*/ 382 w 951"/>
                <a:gd name="T1" fmla="*/ 1350 h 1436"/>
                <a:gd name="T2" fmla="*/ 382 w 951"/>
                <a:gd name="T3" fmla="*/ 1430 h 1436"/>
                <a:gd name="T4" fmla="*/ 375 w 951"/>
                <a:gd name="T5" fmla="*/ 1436 h 1436"/>
                <a:gd name="T6" fmla="*/ 338 w 951"/>
                <a:gd name="T7" fmla="*/ 1436 h 1436"/>
                <a:gd name="T8" fmla="*/ 120 w 951"/>
                <a:gd name="T9" fmla="*/ 1436 h 1436"/>
                <a:gd name="T10" fmla="*/ 39 w 951"/>
                <a:gd name="T11" fmla="*/ 1408 h 1436"/>
                <a:gd name="T12" fmla="*/ 2 w 951"/>
                <a:gd name="T13" fmla="*/ 1332 h 1436"/>
                <a:gd name="T14" fmla="*/ 2 w 951"/>
                <a:gd name="T15" fmla="*/ 592 h 1436"/>
                <a:gd name="T16" fmla="*/ 2 w 951"/>
                <a:gd name="T17" fmla="*/ 112 h 1436"/>
                <a:gd name="T18" fmla="*/ 95 w 951"/>
                <a:gd name="T19" fmla="*/ 3 h 1436"/>
                <a:gd name="T20" fmla="*/ 156 w 951"/>
                <a:gd name="T21" fmla="*/ 1 h 1436"/>
                <a:gd name="T22" fmla="*/ 835 w 951"/>
                <a:gd name="T23" fmla="*/ 1 h 1436"/>
                <a:gd name="T24" fmla="*/ 937 w 951"/>
                <a:gd name="T25" fmla="*/ 55 h 1436"/>
                <a:gd name="T26" fmla="*/ 951 w 951"/>
                <a:gd name="T27" fmla="*/ 103 h 1436"/>
                <a:gd name="T28" fmla="*/ 951 w 951"/>
                <a:gd name="T29" fmla="*/ 421 h 1436"/>
                <a:gd name="T30" fmla="*/ 940 w 951"/>
                <a:gd name="T31" fmla="*/ 432 h 1436"/>
                <a:gd name="T32" fmla="*/ 874 w 951"/>
                <a:gd name="T33" fmla="*/ 432 h 1436"/>
                <a:gd name="T34" fmla="*/ 864 w 951"/>
                <a:gd name="T35" fmla="*/ 423 h 1436"/>
                <a:gd name="T36" fmla="*/ 864 w 951"/>
                <a:gd name="T37" fmla="*/ 143 h 1436"/>
                <a:gd name="T38" fmla="*/ 812 w 951"/>
                <a:gd name="T39" fmla="*/ 88 h 1436"/>
                <a:gd name="T40" fmla="*/ 765 w 951"/>
                <a:gd name="T41" fmla="*/ 87 h 1436"/>
                <a:gd name="T42" fmla="*/ 148 w 951"/>
                <a:gd name="T43" fmla="*/ 87 h 1436"/>
                <a:gd name="T44" fmla="*/ 105 w 951"/>
                <a:gd name="T45" fmla="*/ 103 h 1436"/>
                <a:gd name="T46" fmla="*/ 88 w 951"/>
                <a:gd name="T47" fmla="*/ 144 h 1436"/>
                <a:gd name="T48" fmla="*/ 88 w 951"/>
                <a:gd name="T49" fmla="*/ 594 h 1436"/>
                <a:gd name="T50" fmla="*/ 88 w 951"/>
                <a:gd name="T51" fmla="*/ 927 h 1436"/>
                <a:gd name="T52" fmla="*/ 89 w 951"/>
                <a:gd name="T53" fmla="*/ 1296 h 1436"/>
                <a:gd name="T54" fmla="*/ 146 w 951"/>
                <a:gd name="T55" fmla="*/ 1349 h 1436"/>
                <a:gd name="T56" fmla="*/ 294 w 951"/>
                <a:gd name="T57" fmla="*/ 1350 h 1436"/>
                <a:gd name="T58" fmla="*/ 373 w 951"/>
                <a:gd name="T59" fmla="*/ 1350 h 1436"/>
                <a:gd name="T60" fmla="*/ 382 w 951"/>
                <a:gd name="T61" fmla="*/ 135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1" h="1436">
                  <a:moveTo>
                    <a:pt x="382" y="1350"/>
                  </a:moveTo>
                  <a:cubicBezTo>
                    <a:pt x="382" y="1377"/>
                    <a:pt x="382" y="1403"/>
                    <a:pt x="382" y="1430"/>
                  </a:cubicBezTo>
                  <a:cubicBezTo>
                    <a:pt x="382" y="1435"/>
                    <a:pt x="379" y="1436"/>
                    <a:pt x="375" y="1436"/>
                  </a:cubicBezTo>
                  <a:cubicBezTo>
                    <a:pt x="362" y="1436"/>
                    <a:pt x="350" y="1436"/>
                    <a:pt x="338" y="1436"/>
                  </a:cubicBezTo>
                  <a:cubicBezTo>
                    <a:pt x="265" y="1436"/>
                    <a:pt x="193" y="1436"/>
                    <a:pt x="120" y="1436"/>
                  </a:cubicBezTo>
                  <a:cubicBezTo>
                    <a:pt x="90" y="1436"/>
                    <a:pt x="62" y="1428"/>
                    <a:pt x="39" y="1408"/>
                  </a:cubicBezTo>
                  <a:cubicBezTo>
                    <a:pt x="15" y="1388"/>
                    <a:pt x="2" y="1363"/>
                    <a:pt x="2" y="1332"/>
                  </a:cubicBezTo>
                  <a:cubicBezTo>
                    <a:pt x="2" y="1085"/>
                    <a:pt x="2" y="838"/>
                    <a:pt x="2" y="592"/>
                  </a:cubicBezTo>
                  <a:cubicBezTo>
                    <a:pt x="2" y="537"/>
                    <a:pt x="3" y="167"/>
                    <a:pt x="2" y="112"/>
                  </a:cubicBezTo>
                  <a:cubicBezTo>
                    <a:pt x="0" y="50"/>
                    <a:pt x="47" y="10"/>
                    <a:pt x="95" y="3"/>
                  </a:cubicBezTo>
                  <a:cubicBezTo>
                    <a:pt x="115" y="0"/>
                    <a:pt x="135" y="1"/>
                    <a:pt x="156" y="1"/>
                  </a:cubicBezTo>
                  <a:cubicBezTo>
                    <a:pt x="382" y="1"/>
                    <a:pt x="609" y="0"/>
                    <a:pt x="835" y="1"/>
                  </a:cubicBezTo>
                  <a:cubicBezTo>
                    <a:pt x="878" y="1"/>
                    <a:pt x="913" y="18"/>
                    <a:pt x="937" y="55"/>
                  </a:cubicBezTo>
                  <a:cubicBezTo>
                    <a:pt x="946" y="70"/>
                    <a:pt x="951" y="86"/>
                    <a:pt x="951" y="103"/>
                  </a:cubicBezTo>
                  <a:cubicBezTo>
                    <a:pt x="951" y="209"/>
                    <a:pt x="951" y="315"/>
                    <a:pt x="951" y="421"/>
                  </a:cubicBezTo>
                  <a:cubicBezTo>
                    <a:pt x="951" y="429"/>
                    <a:pt x="949" y="433"/>
                    <a:pt x="940" y="432"/>
                  </a:cubicBezTo>
                  <a:cubicBezTo>
                    <a:pt x="918" y="432"/>
                    <a:pt x="896" y="432"/>
                    <a:pt x="874" y="432"/>
                  </a:cubicBezTo>
                  <a:cubicBezTo>
                    <a:pt x="867" y="433"/>
                    <a:pt x="864" y="431"/>
                    <a:pt x="864" y="423"/>
                  </a:cubicBezTo>
                  <a:cubicBezTo>
                    <a:pt x="864" y="330"/>
                    <a:pt x="864" y="236"/>
                    <a:pt x="864" y="143"/>
                  </a:cubicBezTo>
                  <a:cubicBezTo>
                    <a:pt x="864" y="112"/>
                    <a:pt x="842" y="89"/>
                    <a:pt x="812" y="88"/>
                  </a:cubicBezTo>
                  <a:cubicBezTo>
                    <a:pt x="796" y="87"/>
                    <a:pt x="780" y="87"/>
                    <a:pt x="765" y="87"/>
                  </a:cubicBezTo>
                  <a:cubicBezTo>
                    <a:pt x="559" y="87"/>
                    <a:pt x="353" y="87"/>
                    <a:pt x="148" y="87"/>
                  </a:cubicBezTo>
                  <a:cubicBezTo>
                    <a:pt x="131" y="87"/>
                    <a:pt x="117" y="91"/>
                    <a:pt x="105" y="103"/>
                  </a:cubicBezTo>
                  <a:cubicBezTo>
                    <a:pt x="93" y="114"/>
                    <a:pt x="88" y="128"/>
                    <a:pt x="88" y="144"/>
                  </a:cubicBezTo>
                  <a:cubicBezTo>
                    <a:pt x="88" y="189"/>
                    <a:pt x="88" y="549"/>
                    <a:pt x="88" y="594"/>
                  </a:cubicBezTo>
                  <a:cubicBezTo>
                    <a:pt x="88" y="705"/>
                    <a:pt x="88" y="816"/>
                    <a:pt x="88" y="927"/>
                  </a:cubicBezTo>
                  <a:cubicBezTo>
                    <a:pt x="88" y="1050"/>
                    <a:pt x="88" y="1173"/>
                    <a:pt x="89" y="1296"/>
                  </a:cubicBezTo>
                  <a:cubicBezTo>
                    <a:pt x="89" y="1327"/>
                    <a:pt x="113" y="1349"/>
                    <a:pt x="146" y="1349"/>
                  </a:cubicBezTo>
                  <a:cubicBezTo>
                    <a:pt x="195" y="1350"/>
                    <a:pt x="245" y="1350"/>
                    <a:pt x="294" y="1350"/>
                  </a:cubicBezTo>
                  <a:cubicBezTo>
                    <a:pt x="321" y="1350"/>
                    <a:pt x="347" y="1350"/>
                    <a:pt x="373" y="1350"/>
                  </a:cubicBezTo>
                  <a:cubicBezTo>
                    <a:pt x="376" y="1350"/>
                    <a:pt x="378" y="1350"/>
                    <a:pt x="382" y="1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-10772775" y="6696075"/>
              <a:ext cx="1206500" cy="1377950"/>
            </a:xfrm>
            <a:custGeom>
              <a:avLst/>
              <a:gdLst>
                <a:gd name="T0" fmla="*/ 86 w 561"/>
                <a:gd name="T1" fmla="*/ 208 h 639"/>
                <a:gd name="T2" fmla="*/ 100 w 561"/>
                <a:gd name="T3" fmla="*/ 134 h 639"/>
                <a:gd name="T4" fmla="*/ 310 w 561"/>
                <a:gd name="T5" fmla="*/ 14 h 639"/>
                <a:gd name="T6" fmla="*/ 474 w 561"/>
                <a:gd name="T7" fmla="*/ 194 h 639"/>
                <a:gd name="T8" fmla="*/ 489 w 561"/>
                <a:gd name="T9" fmla="*/ 208 h 639"/>
                <a:gd name="T10" fmla="*/ 546 w 561"/>
                <a:gd name="T11" fmla="*/ 231 h 639"/>
                <a:gd name="T12" fmla="*/ 560 w 561"/>
                <a:gd name="T13" fmla="*/ 272 h 639"/>
                <a:gd name="T14" fmla="*/ 560 w 561"/>
                <a:gd name="T15" fmla="*/ 574 h 639"/>
                <a:gd name="T16" fmla="*/ 494 w 561"/>
                <a:gd name="T17" fmla="*/ 639 h 639"/>
                <a:gd name="T18" fmla="*/ 67 w 561"/>
                <a:gd name="T19" fmla="*/ 639 h 639"/>
                <a:gd name="T20" fmla="*/ 0 w 561"/>
                <a:gd name="T21" fmla="*/ 572 h 639"/>
                <a:gd name="T22" fmla="*/ 0 w 561"/>
                <a:gd name="T23" fmla="*/ 286 h 639"/>
                <a:gd name="T24" fmla="*/ 1 w 561"/>
                <a:gd name="T25" fmla="*/ 261 h 639"/>
                <a:gd name="T26" fmla="*/ 63 w 561"/>
                <a:gd name="T27" fmla="*/ 208 h 639"/>
                <a:gd name="T28" fmla="*/ 86 w 561"/>
                <a:gd name="T29" fmla="*/ 208 h 639"/>
                <a:gd name="T30" fmla="*/ 281 w 561"/>
                <a:gd name="T31" fmla="*/ 294 h 639"/>
                <a:gd name="T32" fmla="*/ 281 w 561"/>
                <a:gd name="T33" fmla="*/ 294 h 639"/>
                <a:gd name="T34" fmla="*/ 112 w 561"/>
                <a:gd name="T35" fmla="*/ 294 h 639"/>
                <a:gd name="T36" fmla="*/ 86 w 561"/>
                <a:gd name="T37" fmla="*/ 320 h 639"/>
                <a:gd name="T38" fmla="*/ 86 w 561"/>
                <a:gd name="T39" fmla="*/ 526 h 639"/>
                <a:gd name="T40" fmla="*/ 113 w 561"/>
                <a:gd name="T41" fmla="*/ 552 h 639"/>
                <a:gd name="T42" fmla="*/ 446 w 561"/>
                <a:gd name="T43" fmla="*/ 553 h 639"/>
                <a:gd name="T44" fmla="*/ 474 w 561"/>
                <a:gd name="T45" fmla="*/ 524 h 639"/>
                <a:gd name="T46" fmla="*/ 474 w 561"/>
                <a:gd name="T47" fmla="*/ 321 h 639"/>
                <a:gd name="T48" fmla="*/ 447 w 561"/>
                <a:gd name="T49" fmla="*/ 294 h 639"/>
                <a:gd name="T50" fmla="*/ 281 w 561"/>
                <a:gd name="T51" fmla="*/ 294 h 639"/>
                <a:gd name="T52" fmla="*/ 387 w 561"/>
                <a:gd name="T53" fmla="*/ 207 h 639"/>
                <a:gd name="T54" fmla="*/ 337 w 561"/>
                <a:gd name="T55" fmla="*/ 114 h 639"/>
                <a:gd name="T56" fmla="*/ 219 w 561"/>
                <a:gd name="T57" fmla="*/ 117 h 639"/>
                <a:gd name="T58" fmla="*/ 172 w 561"/>
                <a:gd name="T59" fmla="*/ 207 h 639"/>
                <a:gd name="T60" fmla="*/ 387 w 561"/>
                <a:gd name="T61" fmla="*/ 207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61" h="639">
                  <a:moveTo>
                    <a:pt x="86" y="208"/>
                  </a:moveTo>
                  <a:cubicBezTo>
                    <a:pt x="86" y="181"/>
                    <a:pt x="90" y="157"/>
                    <a:pt x="100" y="134"/>
                  </a:cubicBezTo>
                  <a:cubicBezTo>
                    <a:pt x="134" y="49"/>
                    <a:pt x="220" y="0"/>
                    <a:pt x="310" y="14"/>
                  </a:cubicBezTo>
                  <a:cubicBezTo>
                    <a:pt x="400" y="28"/>
                    <a:pt x="469" y="103"/>
                    <a:pt x="474" y="194"/>
                  </a:cubicBezTo>
                  <a:cubicBezTo>
                    <a:pt x="474" y="208"/>
                    <a:pt x="471" y="208"/>
                    <a:pt x="489" y="208"/>
                  </a:cubicBezTo>
                  <a:cubicBezTo>
                    <a:pt x="511" y="207"/>
                    <a:pt x="531" y="214"/>
                    <a:pt x="546" y="231"/>
                  </a:cubicBezTo>
                  <a:cubicBezTo>
                    <a:pt x="555" y="243"/>
                    <a:pt x="560" y="257"/>
                    <a:pt x="560" y="272"/>
                  </a:cubicBezTo>
                  <a:cubicBezTo>
                    <a:pt x="560" y="373"/>
                    <a:pt x="561" y="473"/>
                    <a:pt x="560" y="574"/>
                  </a:cubicBezTo>
                  <a:cubicBezTo>
                    <a:pt x="560" y="611"/>
                    <a:pt x="532" y="639"/>
                    <a:pt x="494" y="639"/>
                  </a:cubicBezTo>
                  <a:cubicBezTo>
                    <a:pt x="352" y="639"/>
                    <a:pt x="209" y="639"/>
                    <a:pt x="67" y="639"/>
                  </a:cubicBezTo>
                  <a:cubicBezTo>
                    <a:pt x="27" y="639"/>
                    <a:pt x="0" y="611"/>
                    <a:pt x="0" y="572"/>
                  </a:cubicBezTo>
                  <a:cubicBezTo>
                    <a:pt x="0" y="476"/>
                    <a:pt x="0" y="381"/>
                    <a:pt x="0" y="286"/>
                  </a:cubicBezTo>
                  <a:cubicBezTo>
                    <a:pt x="0" y="278"/>
                    <a:pt x="0" y="269"/>
                    <a:pt x="1" y="261"/>
                  </a:cubicBezTo>
                  <a:cubicBezTo>
                    <a:pt x="7" y="230"/>
                    <a:pt x="32" y="209"/>
                    <a:pt x="63" y="208"/>
                  </a:cubicBezTo>
                  <a:cubicBezTo>
                    <a:pt x="71" y="207"/>
                    <a:pt x="78" y="208"/>
                    <a:pt x="86" y="208"/>
                  </a:cubicBezTo>
                  <a:close/>
                  <a:moveTo>
                    <a:pt x="281" y="294"/>
                  </a:moveTo>
                  <a:cubicBezTo>
                    <a:pt x="281" y="294"/>
                    <a:pt x="281" y="294"/>
                    <a:pt x="281" y="294"/>
                  </a:cubicBezTo>
                  <a:cubicBezTo>
                    <a:pt x="224" y="294"/>
                    <a:pt x="168" y="294"/>
                    <a:pt x="112" y="294"/>
                  </a:cubicBezTo>
                  <a:cubicBezTo>
                    <a:pt x="94" y="294"/>
                    <a:pt x="86" y="302"/>
                    <a:pt x="86" y="320"/>
                  </a:cubicBezTo>
                  <a:cubicBezTo>
                    <a:pt x="86" y="389"/>
                    <a:pt x="86" y="457"/>
                    <a:pt x="86" y="526"/>
                  </a:cubicBezTo>
                  <a:cubicBezTo>
                    <a:pt x="86" y="545"/>
                    <a:pt x="93" y="552"/>
                    <a:pt x="113" y="552"/>
                  </a:cubicBezTo>
                  <a:cubicBezTo>
                    <a:pt x="224" y="553"/>
                    <a:pt x="335" y="553"/>
                    <a:pt x="446" y="553"/>
                  </a:cubicBezTo>
                  <a:cubicBezTo>
                    <a:pt x="467" y="553"/>
                    <a:pt x="474" y="546"/>
                    <a:pt x="474" y="524"/>
                  </a:cubicBezTo>
                  <a:cubicBezTo>
                    <a:pt x="474" y="457"/>
                    <a:pt x="474" y="389"/>
                    <a:pt x="474" y="321"/>
                  </a:cubicBezTo>
                  <a:cubicBezTo>
                    <a:pt x="474" y="301"/>
                    <a:pt x="467" y="294"/>
                    <a:pt x="447" y="294"/>
                  </a:cubicBezTo>
                  <a:cubicBezTo>
                    <a:pt x="391" y="294"/>
                    <a:pt x="336" y="294"/>
                    <a:pt x="281" y="294"/>
                  </a:cubicBezTo>
                  <a:close/>
                  <a:moveTo>
                    <a:pt x="387" y="207"/>
                  </a:moveTo>
                  <a:cubicBezTo>
                    <a:pt x="392" y="176"/>
                    <a:pt x="370" y="134"/>
                    <a:pt x="337" y="114"/>
                  </a:cubicBezTo>
                  <a:cubicBezTo>
                    <a:pt x="297" y="90"/>
                    <a:pt x="257" y="91"/>
                    <a:pt x="219" y="117"/>
                  </a:cubicBezTo>
                  <a:cubicBezTo>
                    <a:pt x="188" y="138"/>
                    <a:pt x="173" y="169"/>
                    <a:pt x="172" y="207"/>
                  </a:cubicBezTo>
                  <a:cubicBezTo>
                    <a:pt x="245" y="207"/>
                    <a:pt x="316" y="207"/>
                    <a:pt x="387" y="2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21"/>
            <p:cNvSpPr>
              <a:spLocks/>
            </p:cNvSpPr>
            <p:nvPr/>
          </p:nvSpPr>
          <p:spPr bwMode="auto">
            <a:xfrm>
              <a:off x="-11144250" y="6118225"/>
              <a:ext cx="927100" cy="188913"/>
            </a:xfrm>
            <a:custGeom>
              <a:avLst/>
              <a:gdLst>
                <a:gd name="T0" fmla="*/ 431 w 431"/>
                <a:gd name="T1" fmla="*/ 1 h 87"/>
                <a:gd name="T2" fmla="*/ 431 w 431"/>
                <a:gd name="T3" fmla="*/ 86 h 87"/>
                <a:gd name="T4" fmla="*/ 421 w 431"/>
                <a:gd name="T5" fmla="*/ 87 h 87"/>
                <a:gd name="T6" fmla="*/ 10 w 431"/>
                <a:gd name="T7" fmla="*/ 87 h 87"/>
                <a:gd name="T8" fmla="*/ 0 w 431"/>
                <a:gd name="T9" fmla="*/ 77 h 87"/>
                <a:gd name="T10" fmla="*/ 0 w 431"/>
                <a:gd name="T11" fmla="*/ 10 h 87"/>
                <a:gd name="T12" fmla="*/ 9 w 431"/>
                <a:gd name="T13" fmla="*/ 0 h 87"/>
                <a:gd name="T14" fmla="*/ 300 w 431"/>
                <a:gd name="T15" fmla="*/ 1 h 87"/>
                <a:gd name="T16" fmla="*/ 419 w 431"/>
                <a:gd name="T17" fmla="*/ 1 h 87"/>
                <a:gd name="T18" fmla="*/ 431 w 431"/>
                <a:gd name="T19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87">
                  <a:moveTo>
                    <a:pt x="431" y="1"/>
                  </a:moveTo>
                  <a:cubicBezTo>
                    <a:pt x="431" y="30"/>
                    <a:pt x="431" y="57"/>
                    <a:pt x="431" y="86"/>
                  </a:cubicBezTo>
                  <a:cubicBezTo>
                    <a:pt x="428" y="86"/>
                    <a:pt x="424" y="87"/>
                    <a:pt x="421" y="87"/>
                  </a:cubicBezTo>
                  <a:cubicBezTo>
                    <a:pt x="284" y="87"/>
                    <a:pt x="147" y="87"/>
                    <a:pt x="10" y="87"/>
                  </a:cubicBezTo>
                  <a:cubicBezTo>
                    <a:pt x="3" y="87"/>
                    <a:pt x="0" y="85"/>
                    <a:pt x="0" y="77"/>
                  </a:cubicBezTo>
                  <a:cubicBezTo>
                    <a:pt x="0" y="55"/>
                    <a:pt x="0" y="32"/>
                    <a:pt x="0" y="10"/>
                  </a:cubicBezTo>
                  <a:cubicBezTo>
                    <a:pt x="0" y="3"/>
                    <a:pt x="2" y="0"/>
                    <a:pt x="9" y="0"/>
                  </a:cubicBezTo>
                  <a:cubicBezTo>
                    <a:pt x="106" y="1"/>
                    <a:pt x="203" y="1"/>
                    <a:pt x="300" y="1"/>
                  </a:cubicBezTo>
                  <a:cubicBezTo>
                    <a:pt x="340" y="1"/>
                    <a:pt x="380" y="1"/>
                    <a:pt x="419" y="1"/>
                  </a:cubicBezTo>
                  <a:cubicBezTo>
                    <a:pt x="423" y="1"/>
                    <a:pt x="427" y="1"/>
                    <a:pt x="4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22"/>
            <p:cNvSpPr>
              <a:spLocks/>
            </p:cNvSpPr>
            <p:nvPr/>
          </p:nvSpPr>
          <p:spPr bwMode="auto">
            <a:xfrm>
              <a:off x="-11144250" y="6584950"/>
              <a:ext cx="558800" cy="187325"/>
            </a:xfrm>
            <a:custGeom>
              <a:avLst/>
              <a:gdLst>
                <a:gd name="T0" fmla="*/ 130 w 260"/>
                <a:gd name="T1" fmla="*/ 86 h 87"/>
                <a:gd name="T2" fmla="*/ 11 w 260"/>
                <a:gd name="T3" fmla="*/ 87 h 87"/>
                <a:gd name="T4" fmla="*/ 0 w 260"/>
                <a:gd name="T5" fmla="*/ 76 h 87"/>
                <a:gd name="T6" fmla="*/ 0 w 260"/>
                <a:gd name="T7" fmla="*/ 9 h 87"/>
                <a:gd name="T8" fmla="*/ 9 w 260"/>
                <a:gd name="T9" fmla="*/ 0 h 87"/>
                <a:gd name="T10" fmla="*/ 250 w 260"/>
                <a:gd name="T11" fmla="*/ 0 h 87"/>
                <a:gd name="T12" fmla="*/ 259 w 260"/>
                <a:gd name="T13" fmla="*/ 9 h 87"/>
                <a:gd name="T14" fmla="*/ 260 w 260"/>
                <a:gd name="T15" fmla="*/ 78 h 87"/>
                <a:gd name="T16" fmla="*/ 250 w 260"/>
                <a:gd name="T17" fmla="*/ 86 h 87"/>
                <a:gd name="T18" fmla="*/ 130 w 260"/>
                <a:gd name="T19" fmla="*/ 86 h 87"/>
                <a:gd name="T20" fmla="*/ 130 w 260"/>
                <a:gd name="T21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87">
                  <a:moveTo>
                    <a:pt x="130" y="86"/>
                  </a:moveTo>
                  <a:cubicBezTo>
                    <a:pt x="90" y="86"/>
                    <a:pt x="50" y="86"/>
                    <a:pt x="11" y="87"/>
                  </a:cubicBezTo>
                  <a:cubicBezTo>
                    <a:pt x="3" y="87"/>
                    <a:pt x="0" y="85"/>
                    <a:pt x="0" y="76"/>
                  </a:cubicBezTo>
                  <a:cubicBezTo>
                    <a:pt x="0" y="54"/>
                    <a:pt x="0" y="32"/>
                    <a:pt x="0" y="9"/>
                  </a:cubicBezTo>
                  <a:cubicBezTo>
                    <a:pt x="0" y="3"/>
                    <a:pt x="1" y="0"/>
                    <a:pt x="9" y="0"/>
                  </a:cubicBezTo>
                  <a:cubicBezTo>
                    <a:pt x="89" y="0"/>
                    <a:pt x="170" y="0"/>
                    <a:pt x="250" y="0"/>
                  </a:cubicBezTo>
                  <a:cubicBezTo>
                    <a:pt x="257" y="0"/>
                    <a:pt x="260" y="1"/>
                    <a:pt x="259" y="9"/>
                  </a:cubicBezTo>
                  <a:cubicBezTo>
                    <a:pt x="259" y="32"/>
                    <a:pt x="259" y="55"/>
                    <a:pt x="260" y="78"/>
                  </a:cubicBezTo>
                  <a:cubicBezTo>
                    <a:pt x="260" y="85"/>
                    <a:pt x="257" y="87"/>
                    <a:pt x="250" y="86"/>
                  </a:cubicBezTo>
                  <a:cubicBezTo>
                    <a:pt x="210" y="86"/>
                    <a:pt x="170" y="86"/>
                    <a:pt x="130" y="86"/>
                  </a:cubicBezTo>
                  <a:cubicBezTo>
                    <a:pt x="130" y="86"/>
                    <a:pt x="130" y="86"/>
                    <a:pt x="130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-11469688" y="6030913"/>
              <a:ext cx="187325" cy="184150"/>
            </a:xfrm>
            <a:custGeom>
              <a:avLst/>
              <a:gdLst>
                <a:gd name="T0" fmla="*/ 43 w 87"/>
                <a:gd name="T1" fmla="*/ 86 h 86"/>
                <a:gd name="T2" fmla="*/ 0 w 87"/>
                <a:gd name="T3" fmla="*/ 42 h 86"/>
                <a:gd name="T4" fmla="*/ 44 w 87"/>
                <a:gd name="T5" fmla="*/ 0 h 86"/>
                <a:gd name="T6" fmla="*/ 87 w 87"/>
                <a:gd name="T7" fmla="*/ 43 h 86"/>
                <a:gd name="T8" fmla="*/ 43 w 8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43" y="86"/>
                  </a:moveTo>
                  <a:cubicBezTo>
                    <a:pt x="20" y="86"/>
                    <a:pt x="0" y="66"/>
                    <a:pt x="0" y="42"/>
                  </a:cubicBezTo>
                  <a:cubicBezTo>
                    <a:pt x="0" y="19"/>
                    <a:pt x="20" y="0"/>
                    <a:pt x="44" y="0"/>
                  </a:cubicBezTo>
                  <a:cubicBezTo>
                    <a:pt x="68" y="0"/>
                    <a:pt x="87" y="19"/>
                    <a:pt x="87" y="43"/>
                  </a:cubicBezTo>
                  <a:cubicBezTo>
                    <a:pt x="87" y="67"/>
                    <a:pt x="67" y="86"/>
                    <a:pt x="43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-11480800" y="6584950"/>
              <a:ext cx="185737" cy="185738"/>
            </a:xfrm>
            <a:custGeom>
              <a:avLst/>
              <a:gdLst>
                <a:gd name="T0" fmla="*/ 0 w 86"/>
                <a:gd name="T1" fmla="*/ 42 h 86"/>
                <a:gd name="T2" fmla="*/ 43 w 86"/>
                <a:gd name="T3" fmla="*/ 0 h 86"/>
                <a:gd name="T4" fmla="*/ 86 w 86"/>
                <a:gd name="T5" fmla="*/ 43 h 86"/>
                <a:gd name="T6" fmla="*/ 43 w 86"/>
                <a:gd name="T7" fmla="*/ 86 h 86"/>
                <a:gd name="T8" fmla="*/ 0 w 86"/>
                <a:gd name="T9" fmla="*/ 4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0" y="42"/>
                  </a:moveTo>
                  <a:cubicBezTo>
                    <a:pt x="0" y="19"/>
                    <a:pt x="19" y="0"/>
                    <a:pt x="43" y="0"/>
                  </a:cubicBezTo>
                  <a:cubicBezTo>
                    <a:pt x="67" y="0"/>
                    <a:pt x="86" y="19"/>
                    <a:pt x="86" y="43"/>
                  </a:cubicBezTo>
                  <a:cubicBezTo>
                    <a:pt x="86" y="67"/>
                    <a:pt x="67" y="86"/>
                    <a:pt x="43" y="86"/>
                  </a:cubicBezTo>
                  <a:cubicBezTo>
                    <a:pt x="19" y="86"/>
                    <a:pt x="0" y="67"/>
                    <a:pt x="0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25"/>
            <p:cNvSpPr>
              <a:spLocks/>
            </p:cNvSpPr>
            <p:nvPr/>
          </p:nvSpPr>
          <p:spPr bwMode="auto">
            <a:xfrm>
              <a:off x="-11144250" y="5654675"/>
              <a:ext cx="927100" cy="185738"/>
            </a:xfrm>
            <a:custGeom>
              <a:avLst/>
              <a:gdLst>
                <a:gd name="T0" fmla="*/ 431 w 431"/>
                <a:gd name="T1" fmla="*/ 0 h 86"/>
                <a:gd name="T2" fmla="*/ 431 w 431"/>
                <a:gd name="T3" fmla="*/ 85 h 86"/>
                <a:gd name="T4" fmla="*/ 421 w 431"/>
                <a:gd name="T5" fmla="*/ 86 h 86"/>
                <a:gd name="T6" fmla="*/ 10 w 431"/>
                <a:gd name="T7" fmla="*/ 86 h 86"/>
                <a:gd name="T8" fmla="*/ 0 w 431"/>
                <a:gd name="T9" fmla="*/ 76 h 86"/>
                <a:gd name="T10" fmla="*/ 0 w 431"/>
                <a:gd name="T11" fmla="*/ 9 h 86"/>
                <a:gd name="T12" fmla="*/ 9 w 431"/>
                <a:gd name="T13" fmla="*/ 0 h 86"/>
                <a:gd name="T14" fmla="*/ 300 w 431"/>
                <a:gd name="T15" fmla="*/ 0 h 86"/>
                <a:gd name="T16" fmla="*/ 419 w 431"/>
                <a:gd name="T17" fmla="*/ 0 h 86"/>
                <a:gd name="T18" fmla="*/ 431 w 431"/>
                <a:gd name="T1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86">
                  <a:moveTo>
                    <a:pt x="431" y="0"/>
                  </a:moveTo>
                  <a:cubicBezTo>
                    <a:pt x="431" y="29"/>
                    <a:pt x="431" y="57"/>
                    <a:pt x="431" y="85"/>
                  </a:cubicBezTo>
                  <a:cubicBezTo>
                    <a:pt x="428" y="86"/>
                    <a:pt x="424" y="86"/>
                    <a:pt x="421" y="86"/>
                  </a:cubicBezTo>
                  <a:cubicBezTo>
                    <a:pt x="284" y="86"/>
                    <a:pt x="147" y="86"/>
                    <a:pt x="10" y="86"/>
                  </a:cubicBezTo>
                  <a:cubicBezTo>
                    <a:pt x="3" y="86"/>
                    <a:pt x="0" y="84"/>
                    <a:pt x="0" y="76"/>
                  </a:cubicBezTo>
                  <a:cubicBezTo>
                    <a:pt x="0" y="54"/>
                    <a:pt x="0" y="32"/>
                    <a:pt x="0" y="9"/>
                  </a:cubicBezTo>
                  <a:cubicBezTo>
                    <a:pt x="0" y="2"/>
                    <a:pt x="2" y="0"/>
                    <a:pt x="9" y="0"/>
                  </a:cubicBezTo>
                  <a:cubicBezTo>
                    <a:pt x="106" y="0"/>
                    <a:pt x="203" y="0"/>
                    <a:pt x="300" y="0"/>
                  </a:cubicBezTo>
                  <a:cubicBezTo>
                    <a:pt x="340" y="0"/>
                    <a:pt x="380" y="0"/>
                    <a:pt x="419" y="0"/>
                  </a:cubicBezTo>
                  <a:cubicBezTo>
                    <a:pt x="423" y="0"/>
                    <a:pt x="427" y="0"/>
                    <a:pt x="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26"/>
            <p:cNvSpPr>
              <a:spLocks/>
            </p:cNvSpPr>
            <p:nvPr/>
          </p:nvSpPr>
          <p:spPr bwMode="auto">
            <a:xfrm>
              <a:off x="-11469688" y="5564188"/>
              <a:ext cx="187325" cy="185738"/>
            </a:xfrm>
            <a:custGeom>
              <a:avLst/>
              <a:gdLst>
                <a:gd name="T0" fmla="*/ 43 w 87"/>
                <a:gd name="T1" fmla="*/ 86 h 86"/>
                <a:gd name="T2" fmla="*/ 0 w 87"/>
                <a:gd name="T3" fmla="*/ 43 h 86"/>
                <a:gd name="T4" fmla="*/ 44 w 87"/>
                <a:gd name="T5" fmla="*/ 0 h 86"/>
                <a:gd name="T6" fmla="*/ 87 w 87"/>
                <a:gd name="T7" fmla="*/ 43 h 86"/>
                <a:gd name="T8" fmla="*/ 43 w 8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43" y="86"/>
                  </a:moveTo>
                  <a:cubicBezTo>
                    <a:pt x="20" y="86"/>
                    <a:pt x="0" y="66"/>
                    <a:pt x="0" y="43"/>
                  </a:cubicBezTo>
                  <a:cubicBezTo>
                    <a:pt x="0" y="19"/>
                    <a:pt x="20" y="0"/>
                    <a:pt x="44" y="0"/>
                  </a:cubicBezTo>
                  <a:cubicBezTo>
                    <a:pt x="68" y="0"/>
                    <a:pt x="87" y="20"/>
                    <a:pt x="87" y="43"/>
                  </a:cubicBezTo>
                  <a:cubicBezTo>
                    <a:pt x="87" y="67"/>
                    <a:pt x="67" y="86"/>
                    <a:pt x="43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27"/>
            <p:cNvSpPr>
              <a:spLocks/>
            </p:cNvSpPr>
            <p:nvPr/>
          </p:nvSpPr>
          <p:spPr bwMode="auto">
            <a:xfrm>
              <a:off x="-11480800" y="6118225"/>
              <a:ext cx="185737" cy="188913"/>
            </a:xfrm>
            <a:custGeom>
              <a:avLst/>
              <a:gdLst>
                <a:gd name="T0" fmla="*/ 0 w 86"/>
                <a:gd name="T1" fmla="*/ 42 h 87"/>
                <a:gd name="T2" fmla="*/ 43 w 86"/>
                <a:gd name="T3" fmla="*/ 0 h 87"/>
                <a:gd name="T4" fmla="*/ 86 w 86"/>
                <a:gd name="T5" fmla="*/ 43 h 87"/>
                <a:gd name="T6" fmla="*/ 43 w 86"/>
                <a:gd name="T7" fmla="*/ 87 h 87"/>
                <a:gd name="T8" fmla="*/ 0 w 86"/>
                <a:gd name="T9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0" y="42"/>
                  </a:moveTo>
                  <a:cubicBezTo>
                    <a:pt x="0" y="19"/>
                    <a:pt x="19" y="0"/>
                    <a:pt x="43" y="0"/>
                  </a:cubicBezTo>
                  <a:cubicBezTo>
                    <a:pt x="67" y="0"/>
                    <a:pt x="86" y="20"/>
                    <a:pt x="86" y="43"/>
                  </a:cubicBezTo>
                  <a:cubicBezTo>
                    <a:pt x="86" y="67"/>
                    <a:pt x="67" y="87"/>
                    <a:pt x="43" y="87"/>
                  </a:cubicBezTo>
                  <a:cubicBezTo>
                    <a:pt x="19" y="87"/>
                    <a:pt x="0" y="67"/>
                    <a:pt x="0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28"/>
            <p:cNvSpPr>
              <a:spLocks/>
            </p:cNvSpPr>
            <p:nvPr/>
          </p:nvSpPr>
          <p:spPr bwMode="auto">
            <a:xfrm>
              <a:off x="-11144250" y="5189538"/>
              <a:ext cx="927100" cy="185738"/>
            </a:xfrm>
            <a:custGeom>
              <a:avLst/>
              <a:gdLst>
                <a:gd name="T0" fmla="*/ 431 w 431"/>
                <a:gd name="T1" fmla="*/ 0 h 86"/>
                <a:gd name="T2" fmla="*/ 431 w 431"/>
                <a:gd name="T3" fmla="*/ 86 h 86"/>
                <a:gd name="T4" fmla="*/ 421 w 431"/>
                <a:gd name="T5" fmla="*/ 86 h 86"/>
                <a:gd name="T6" fmla="*/ 10 w 431"/>
                <a:gd name="T7" fmla="*/ 86 h 86"/>
                <a:gd name="T8" fmla="*/ 0 w 431"/>
                <a:gd name="T9" fmla="*/ 77 h 86"/>
                <a:gd name="T10" fmla="*/ 0 w 431"/>
                <a:gd name="T11" fmla="*/ 10 h 86"/>
                <a:gd name="T12" fmla="*/ 9 w 431"/>
                <a:gd name="T13" fmla="*/ 0 h 86"/>
                <a:gd name="T14" fmla="*/ 300 w 431"/>
                <a:gd name="T15" fmla="*/ 0 h 86"/>
                <a:gd name="T16" fmla="*/ 419 w 431"/>
                <a:gd name="T17" fmla="*/ 0 h 86"/>
                <a:gd name="T18" fmla="*/ 431 w 431"/>
                <a:gd name="T1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86">
                  <a:moveTo>
                    <a:pt x="431" y="0"/>
                  </a:moveTo>
                  <a:cubicBezTo>
                    <a:pt x="431" y="29"/>
                    <a:pt x="431" y="57"/>
                    <a:pt x="431" y="86"/>
                  </a:cubicBezTo>
                  <a:cubicBezTo>
                    <a:pt x="428" y="86"/>
                    <a:pt x="424" y="86"/>
                    <a:pt x="421" y="86"/>
                  </a:cubicBezTo>
                  <a:cubicBezTo>
                    <a:pt x="284" y="86"/>
                    <a:pt x="147" y="86"/>
                    <a:pt x="10" y="86"/>
                  </a:cubicBezTo>
                  <a:cubicBezTo>
                    <a:pt x="3" y="86"/>
                    <a:pt x="0" y="85"/>
                    <a:pt x="0" y="77"/>
                  </a:cubicBezTo>
                  <a:cubicBezTo>
                    <a:pt x="0" y="54"/>
                    <a:pt x="0" y="32"/>
                    <a:pt x="0" y="10"/>
                  </a:cubicBezTo>
                  <a:cubicBezTo>
                    <a:pt x="0" y="3"/>
                    <a:pt x="2" y="0"/>
                    <a:pt x="9" y="0"/>
                  </a:cubicBezTo>
                  <a:cubicBezTo>
                    <a:pt x="106" y="0"/>
                    <a:pt x="203" y="0"/>
                    <a:pt x="300" y="0"/>
                  </a:cubicBezTo>
                  <a:cubicBezTo>
                    <a:pt x="340" y="0"/>
                    <a:pt x="380" y="0"/>
                    <a:pt x="419" y="0"/>
                  </a:cubicBezTo>
                  <a:cubicBezTo>
                    <a:pt x="423" y="0"/>
                    <a:pt x="427" y="0"/>
                    <a:pt x="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>
              <a:off x="-11469688" y="5189538"/>
              <a:ext cx="187325" cy="185738"/>
            </a:xfrm>
            <a:custGeom>
              <a:avLst/>
              <a:gdLst>
                <a:gd name="T0" fmla="*/ 43 w 87"/>
                <a:gd name="T1" fmla="*/ 86 h 86"/>
                <a:gd name="T2" fmla="*/ 0 w 87"/>
                <a:gd name="T3" fmla="*/ 43 h 86"/>
                <a:gd name="T4" fmla="*/ 44 w 87"/>
                <a:gd name="T5" fmla="*/ 0 h 86"/>
                <a:gd name="T6" fmla="*/ 87 w 87"/>
                <a:gd name="T7" fmla="*/ 43 h 86"/>
                <a:gd name="T8" fmla="*/ 43 w 8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6">
                  <a:moveTo>
                    <a:pt x="43" y="86"/>
                  </a:moveTo>
                  <a:cubicBezTo>
                    <a:pt x="20" y="86"/>
                    <a:pt x="0" y="66"/>
                    <a:pt x="0" y="43"/>
                  </a:cubicBezTo>
                  <a:cubicBezTo>
                    <a:pt x="0" y="19"/>
                    <a:pt x="20" y="0"/>
                    <a:pt x="44" y="0"/>
                  </a:cubicBezTo>
                  <a:cubicBezTo>
                    <a:pt x="68" y="0"/>
                    <a:pt x="87" y="20"/>
                    <a:pt x="87" y="43"/>
                  </a:cubicBezTo>
                  <a:cubicBezTo>
                    <a:pt x="87" y="67"/>
                    <a:pt x="67" y="86"/>
                    <a:pt x="43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>
              <a:off x="-11480800" y="5653088"/>
              <a:ext cx="185737" cy="187325"/>
            </a:xfrm>
            <a:custGeom>
              <a:avLst/>
              <a:gdLst>
                <a:gd name="T0" fmla="*/ 0 w 86"/>
                <a:gd name="T1" fmla="*/ 43 h 87"/>
                <a:gd name="T2" fmla="*/ 43 w 86"/>
                <a:gd name="T3" fmla="*/ 1 h 87"/>
                <a:gd name="T4" fmla="*/ 86 w 86"/>
                <a:gd name="T5" fmla="*/ 44 h 87"/>
                <a:gd name="T6" fmla="*/ 43 w 86"/>
                <a:gd name="T7" fmla="*/ 87 h 87"/>
                <a:gd name="T8" fmla="*/ 0 w 86"/>
                <a:gd name="T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0" y="43"/>
                  </a:moveTo>
                  <a:cubicBezTo>
                    <a:pt x="0" y="19"/>
                    <a:pt x="19" y="1"/>
                    <a:pt x="43" y="1"/>
                  </a:cubicBezTo>
                  <a:cubicBezTo>
                    <a:pt x="67" y="0"/>
                    <a:pt x="86" y="20"/>
                    <a:pt x="86" y="44"/>
                  </a:cubicBezTo>
                  <a:cubicBezTo>
                    <a:pt x="86" y="68"/>
                    <a:pt x="67" y="87"/>
                    <a:pt x="43" y="87"/>
                  </a:cubicBezTo>
                  <a:cubicBezTo>
                    <a:pt x="19" y="87"/>
                    <a:pt x="0" y="67"/>
                    <a:pt x="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82947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BSE Logo Vector (.EPS) Free Download">
            <a:extLst>
              <a:ext uri="{FF2B5EF4-FFF2-40B4-BE49-F238E27FC236}">
                <a16:creationId xmlns:a16="http://schemas.microsoft.com/office/drawing/2014/main" id="{73A3A52A-857E-4314-8E4B-FF1DEC3C6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78" y="2916381"/>
            <a:ext cx="909043" cy="102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C2F4B2-3D1F-441A-BB7C-F8F96A86201A}"/>
              </a:ext>
            </a:extLst>
          </p:cNvPr>
          <p:cNvSpPr/>
          <p:nvPr/>
        </p:nvSpPr>
        <p:spPr>
          <a:xfrm>
            <a:off x="4361683" y="2029692"/>
            <a:ext cx="3468635" cy="27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t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IN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Created by</a:t>
            </a:r>
            <a:endParaRPr lang="en-IN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788" y="2821576"/>
            <a:ext cx="6815046" cy="18375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7192925" cy="12597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Hands-on! </a:t>
            </a:r>
            <a:b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</a:br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Let’s Navigate Our Computers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3: Understanding Device Settings and Strong Passwords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676" y="1881050"/>
            <a:ext cx="2849866" cy="3760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24A617D-C721-431D-A51F-8E03D91F0892}"/>
              </a:ext>
            </a:extLst>
          </p:cNvPr>
          <p:cNvSpPr/>
          <p:nvPr/>
        </p:nvSpPr>
        <p:spPr>
          <a:xfrm>
            <a:off x="1512446" y="2946619"/>
            <a:ext cx="4466730" cy="1580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Activities:</a:t>
            </a:r>
          </a:p>
          <a:p>
            <a:pPr marL="412747" indent="-28575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Change the Background</a:t>
            </a:r>
          </a:p>
          <a:p>
            <a:pPr marL="412747" indent="-28575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Locking the Computer Screen</a:t>
            </a:r>
          </a:p>
          <a:p>
            <a:pPr marL="412747" indent="-28575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Network Connections</a:t>
            </a:r>
            <a:endParaRPr lang="en-US" sz="1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1387436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6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D8971F9-F3F3-458E-8553-A1BA668CB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5" b="13336"/>
          <a:stretch/>
        </p:blipFill>
        <p:spPr>
          <a:xfrm>
            <a:off x="0" y="14565"/>
            <a:ext cx="12192000" cy="653567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9666F5-A6ED-4265-886A-6BD131B84908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10515600" cy="7025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N" sz="3600" b="1" dirty="0">
                <a:solidFill>
                  <a:schemeClr val="bg1"/>
                </a:solidFill>
                <a:ea typeface="Montserrat"/>
                <a:sym typeface="Montserrat"/>
              </a:rPr>
              <a:t>Creating Strong Passwords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3B7841-CB98-4A4B-A27A-2A596FC017F2}"/>
              </a:ext>
            </a:extLst>
          </p:cNvPr>
          <p:cNvSpPr/>
          <p:nvPr/>
        </p:nvSpPr>
        <p:spPr>
          <a:xfrm>
            <a:off x="839788" y="950173"/>
            <a:ext cx="1345316" cy="11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3: Understanding Device Settings and Strong Passwords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9C6ADD-67E7-4EB1-A458-83BAF62EB0F6}"/>
              </a:ext>
            </a:extLst>
          </p:cNvPr>
          <p:cNvSpPr/>
          <p:nvPr/>
        </p:nvSpPr>
        <p:spPr>
          <a:xfrm>
            <a:off x="3092952" y="1302079"/>
            <a:ext cx="5741194" cy="358378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Online Media 3" title="How to Create a Strong Password">
            <a:hlinkClick r:id="" action="ppaction://media"/>
            <a:extLst>
              <a:ext uri="{FF2B5EF4-FFF2-40B4-BE49-F238E27FC236}">
                <a16:creationId xmlns:a16="http://schemas.microsoft.com/office/drawing/2014/main" id="{ABEE041E-6000-4511-9233-D0C5D6248B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47290" y="1461368"/>
            <a:ext cx="5766791" cy="32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7192925" cy="5862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True or False?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3: Understanding Device Settings and Strong Passwords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4A617D-C721-431D-A51F-8E03D91F0892}"/>
              </a:ext>
            </a:extLst>
          </p:cNvPr>
          <p:cNvSpPr/>
          <p:nvPr/>
        </p:nvSpPr>
        <p:spPr>
          <a:xfrm>
            <a:off x="613367" y="2291751"/>
            <a:ext cx="8696096" cy="274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47" indent="-28575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A password which is very common is a good idea so that you can remember it. </a:t>
            </a:r>
          </a:p>
          <a:p>
            <a:pPr marL="412747" indent="-28575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Using the first letters of each word in a memorable sentence is a good idea.</a:t>
            </a:r>
          </a:p>
          <a:p>
            <a:pPr marL="412747" indent="-28575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Using information that is easily identifiable to you is a bad idea when creating a password.</a:t>
            </a:r>
          </a:p>
          <a:p>
            <a:pPr marL="412747" indent="-28575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A password is strongest when you use only numbers.</a:t>
            </a:r>
          </a:p>
          <a:p>
            <a:pPr marL="412747" indent="-28575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Using symbols like &amp; or $ can make your password even stronger.</a:t>
            </a:r>
          </a:p>
          <a:p>
            <a:pPr marL="412747" indent="-28575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Writing down your password in your school notebook is best because you will always have it handy.</a:t>
            </a:r>
          </a:p>
          <a:p>
            <a:pPr marL="412747" indent="-285750" defTabSz="121917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Using different passwords for different logins will keep my data safer.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8505" r="23521"/>
          <a:stretch/>
        </p:blipFill>
        <p:spPr>
          <a:xfrm>
            <a:off x="9259795" y="326354"/>
            <a:ext cx="2923496" cy="312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7192925" cy="586284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Top 20 Leaked Passwords for 2020 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3: Understanding Device Settings and Strong Passwords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274383"/>
              </p:ext>
            </p:extLst>
          </p:nvPr>
        </p:nvGraphicFramePr>
        <p:xfrm>
          <a:off x="3958908" y="1885842"/>
          <a:ext cx="7156132" cy="3708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21894">
                  <a:extLst>
                    <a:ext uri="{9D8B030D-6E8A-4147-A177-3AD203B41FA5}">
                      <a16:colId xmlns:a16="http://schemas.microsoft.com/office/drawing/2014/main" val="2715877645"/>
                    </a:ext>
                  </a:extLst>
                </a:gridCol>
                <a:gridCol w="3056172">
                  <a:extLst>
                    <a:ext uri="{9D8B030D-6E8A-4147-A177-3AD203B41FA5}">
                      <a16:colId xmlns:a16="http://schemas.microsoft.com/office/drawing/2014/main" val="3219209686"/>
                    </a:ext>
                  </a:extLst>
                </a:gridCol>
                <a:gridCol w="504003">
                  <a:extLst>
                    <a:ext uri="{9D8B030D-6E8A-4147-A177-3AD203B41FA5}">
                      <a16:colId xmlns:a16="http://schemas.microsoft.com/office/drawing/2014/main" val="1258168610"/>
                    </a:ext>
                  </a:extLst>
                </a:gridCol>
                <a:gridCol w="3074063">
                  <a:extLst>
                    <a:ext uri="{9D8B030D-6E8A-4147-A177-3AD203B41FA5}">
                      <a16:colId xmlns:a16="http://schemas.microsoft.com/office/drawing/2014/main" val="267814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IN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123456</a:t>
                      </a:r>
                      <a:endParaRPr lang="en-IN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IN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abc123</a:t>
                      </a:r>
                      <a:endParaRPr lang="en-IN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145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123456789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qwerty123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55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qwerty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1q2w3e4r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829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password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78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1234567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qwertyuiop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8045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12345678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654321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640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12345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555555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357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iloveyou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lovely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6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111111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7777777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7667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12123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I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B0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132709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308" y="2848123"/>
            <a:ext cx="2430282" cy="194266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39788" y="5594242"/>
            <a:ext cx="1027525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A70A25C-A7D0-4DD7-AEB3-AC7455149189}"/>
              </a:ext>
            </a:extLst>
          </p:cNvPr>
          <p:cNvSpPr/>
          <p:nvPr/>
        </p:nvSpPr>
        <p:spPr>
          <a:xfrm>
            <a:off x="0" y="1899817"/>
            <a:ext cx="3958908" cy="520838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87CF9C-49D3-45F5-8C16-7A826BE44B83}"/>
              </a:ext>
            </a:extLst>
          </p:cNvPr>
          <p:cNvSpPr/>
          <p:nvPr/>
        </p:nvSpPr>
        <p:spPr>
          <a:xfrm>
            <a:off x="597137" y="1888674"/>
            <a:ext cx="38224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Is yours on the list?</a:t>
            </a:r>
          </a:p>
        </p:txBody>
      </p:sp>
    </p:spTree>
    <p:extLst>
      <p:ext uri="{BB962C8B-B14F-4D97-AF65-F5344CB8AC3E}">
        <p14:creationId xmlns:p14="http://schemas.microsoft.com/office/powerpoint/2010/main" val="207628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7192925" cy="5862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Password Safety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3: Understanding Device Settings and Strong Passwords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22960" y="3295018"/>
            <a:ext cx="4892040" cy="2377440"/>
            <a:chOff x="822960" y="2258698"/>
            <a:chExt cx="5699760" cy="23774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22960" y="2258698"/>
              <a:ext cx="569976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22960" y="2654938"/>
              <a:ext cx="569976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22960" y="3051178"/>
              <a:ext cx="569976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22960" y="3447418"/>
              <a:ext cx="569976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22960" y="3843658"/>
              <a:ext cx="569976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22960" y="4239898"/>
              <a:ext cx="569976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2960" y="4636138"/>
              <a:ext cx="569976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713806" y="3295018"/>
            <a:ext cx="4892040" cy="2377440"/>
            <a:chOff x="822960" y="2258698"/>
            <a:chExt cx="5699760" cy="237744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822960" y="2258698"/>
              <a:ext cx="569976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22960" y="2654938"/>
              <a:ext cx="569976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22960" y="3051178"/>
              <a:ext cx="569976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2960" y="3447418"/>
              <a:ext cx="569976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2960" y="3843658"/>
              <a:ext cx="569976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22960" y="4239898"/>
              <a:ext cx="569976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22960" y="4636138"/>
              <a:ext cx="569976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535187" y="1975676"/>
            <a:ext cx="1467586" cy="669124"/>
            <a:chOff x="2935280" y="1975676"/>
            <a:chExt cx="1467586" cy="669124"/>
          </a:xfrm>
        </p:grpSpPr>
        <p:sp>
          <p:nvSpPr>
            <p:cNvPr id="39" name="Rounded Rectangle 38"/>
            <p:cNvSpPr/>
            <p:nvPr/>
          </p:nvSpPr>
          <p:spPr>
            <a:xfrm>
              <a:off x="3139440" y="2117377"/>
              <a:ext cx="1219611" cy="387000"/>
            </a:xfrm>
            <a:prstGeom prst="roundRect">
              <a:avLst>
                <a:gd name="adj" fmla="val 50000"/>
              </a:avLst>
            </a:prstGeom>
            <a:solidFill>
              <a:srgbClr val="04B0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87CF9C-49D3-45F5-8C16-7A826BE44B83}"/>
                </a:ext>
              </a:extLst>
            </p:cNvPr>
            <p:cNvSpPr/>
            <p:nvPr/>
          </p:nvSpPr>
          <p:spPr>
            <a:xfrm>
              <a:off x="3516643" y="2052344"/>
              <a:ext cx="886223" cy="480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997" defTabSz="1219170">
                <a:lnSpc>
                  <a:spcPct val="115000"/>
                </a:lnSpc>
                <a:buClr>
                  <a:schemeClr val="tx1"/>
                </a:buClr>
                <a:buSzPct val="100000"/>
              </a:pPr>
              <a:r>
                <a:rPr lang="en-US" sz="2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Do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5280" y="1976955"/>
              <a:ext cx="667400" cy="667845"/>
            </a:xfrm>
            <a:prstGeom prst="rect">
              <a:avLst/>
            </a:prstGeom>
          </p:spPr>
        </p:pic>
        <p:sp>
          <p:nvSpPr>
            <p:cNvPr id="40" name="Oval 39"/>
            <p:cNvSpPr/>
            <p:nvPr/>
          </p:nvSpPr>
          <p:spPr>
            <a:xfrm>
              <a:off x="2939796" y="1975676"/>
              <a:ext cx="658368" cy="65836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154928" y="1975676"/>
            <a:ext cx="1828283" cy="670403"/>
            <a:chOff x="8825488" y="1975676"/>
            <a:chExt cx="1828283" cy="670403"/>
          </a:xfrm>
        </p:grpSpPr>
        <p:sp>
          <p:nvSpPr>
            <p:cNvPr id="42" name="Rounded Rectangle 41"/>
            <p:cNvSpPr/>
            <p:nvPr/>
          </p:nvSpPr>
          <p:spPr>
            <a:xfrm>
              <a:off x="8972053" y="2117377"/>
              <a:ext cx="1604507" cy="387000"/>
            </a:xfrm>
            <a:prstGeom prst="roundRect">
              <a:avLst>
                <a:gd name="adj" fmla="val 50000"/>
              </a:avLst>
            </a:prstGeom>
            <a:solidFill>
              <a:srgbClr val="ED22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87CF9C-49D3-45F5-8C16-7A826BE44B83}"/>
                </a:ext>
              </a:extLst>
            </p:cNvPr>
            <p:cNvSpPr/>
            <p:nvPr/>
          </p:nvSpPr>
          <p:spPr>
            <a:xfrm>
              <a:off x="9372759" y="2046327"/>
              <a:ext cx="1281012" cy="480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997" defTabSz="1219170">
                <a:lnSpc>
                  <a:spcPct val="115000"/>
                </a:lnSpc>
                <a:buClr>
                  <a:schemeClr val="tx1"/>
                </a:buClr>
                <a:buSzPct val="100000"/>
              </a:pPr>
              <a:r>
                <a:rPr lang="en-US" sz="2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Don’t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5488" y="1975676"/>
              <a:ext cx="668675" cy="670403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8825488" y="1975676"/>
              <a:ext cx="658368" cy="65836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6197600" y="1910080"/>
            <a:ext cx="0" cy="3762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04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7192925" cy="58628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Hands-on!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3: Understanding Device Settings and Strong Passwords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70A25C-A7D0-4DD7-AEB3-AC7455149189}"/>
              </a:ext>
            </a:extLst>
          </p:cNvPr>
          <p:cNvSpPr/>
          <p:nvPr/>
        </p:nvSpPr>
        <p:spPr>
          <a:xfrm>
            <a:off x="7569200" y="1543987"/>
            <a:ext cx="4622800" cy="1087453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87CF9C-49D3-45F5-8C16-7A826BE44B83}"/>
              </a:ext>
            </a:extLst>
          </p:cNvPr>
          <p:cNvSpPr/>
          <p:nvPr/>
        </p:nvSpPr>
        <p:spPr>
          <a:xfrm>
            <a:off x="7671037" y="1604947"/>
            <a:ext cx="315190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7" defTabSz="1219170">
              <a:lnSpc>
                <a:spcPct val="115000"/>
              </a:lnSpc>
              <a:buClr>
                <a:schemeClr val="tx1"/>
              </a:buClr>
              <a:buSzPct val="100000"/>
            </a:pPr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Time to change your password!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57BE2D-9C20-4C5C-8DA6-94F6EC38A8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8719" y="1601998"/>
            <a:ext cx="5586961" cy="362628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106E9A6-8BB4-4A01-9A35-93D9B4277E0C}"/>
              </a:ext>
            </a:extLst>
          </p:cNvPr>
          <p:cNvSpPr/>
          <p:nvPr/>
        </p:nvSpPr>
        <p:spPr>
          <a:xfrm>
            <a:off x="828720" y="5364786"/>
            <a:ext cx="910394" cy="910394"/>
          </a:xfrm>
          <a:prstGeom prst="ellipse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2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29B252-3F41-4588-94DB-DBD1B0C691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795" b="9795"/>
          <a:stretch/>
        </p:blipFill>
        <p:spPr>
          <a:xfrm>
            <a:off x="0" y="14565"/>
            <a:ext cx="12192000" cy="65356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220930-0FAB-44E5-8E76-F5C4369753D9}"/>
              </a:ext>
            </a:extLst>
          </p:cNvPr>
          <p:cNvSpPr/>
          <p:nvPr/>
        </p:nvSpPr>
        <p:spPr>
          <a:xfrm>
            <a:off x="3231356" y="1616869"/>
            <a:ext cx="5741194" cy="358378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7192925" cy="12597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How to Make Your Password Even Stronger!</a:t>
            </a:r>
            <a:endParaRPr lang="en-IN" sz="3600" b="1" dirty="0">
              <a:solidFill>
                <a:srgbClr val="0064E0"/>
              </a:solidFill>
              <a:ea typeface="Montserrat"/>
              <a:sym typeface="Montserra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3: Understanding Device Settings and Strong Passwords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1387436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What Is Two-Factor Authentication?">
            <a:hlinkClick r:id="" action="ppaction://media"/>
            <a:extLst>
              <a:ext uri="{FF2B5EF4-FFF2-40B4-BE49-F238E27FC236}">
                <a16:creationId xmlns:a16="http://schemas.microsoft.com/office/drawing/2014/main" id="{BFB23C83-E41E-42C3-901D-6D9C94C9B4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1356" y="1807112"/>
            <a:ext cx="5741194" cy="32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9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F9D6B91-CC89-6243-9367-665A5E77C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846" y="6569111"/>
            <a:ext cx="48344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0</a:t>
            </a:r>
            <a:fld id="{DF4F9C9C-BF1B-1D48-A1E3-EB2A40351E5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85F0E-D86A-3849-BDC6-1F5F3911F935}"/>
              </a:ext>
            </a:extLst>
          </p:cNvPr>
          <p:cNvSpPr txBox="1">
            <a:spLocks/>
          </p:cNvSpPr>
          <p:nvPr/>
        </p:nvSpPr>
        <p:spPr>
          <a:xfrm>
            <a:off x="705749" y="307757"/>
            <a:ext cx="7192925" cy="12597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0064E0"/>
                </a:solidFill>
                <a:ea typeface="Montserrat"/>
                <a:sym typeface="Montserrat"/>
              </a:rPr>
              <a:t>Wrap-up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2E814-8C82-4DB1-A66D-42C67B62C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Lesson 3: Understanding Device Settings and Strong Passwords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923F4-20B5-4A2F-A5A3-DFD649DF87CD}"/>
              </a:ext>
            </a:extLst>
          </p:cNvPr>
          <p:cNvSpPr/>
          <p:nvPr/>
        </p:nvSpPr>
        <p:spPr>
          <a:xfrm>
            <a:off x="8606971" y="0"/>
            <a:ext cx="3585029" cy="324000"/>
          </a:xfrm>
          <a:prstGeom prst="rect">
            <a:avLst/>
          </a:prstGeom>
          <a:solidFill>
            <a:srgbClr val="006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b="1"/>
              <a:t>Level 1 | Digital Citizenship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618A6-1C85-443E-9D24-2D993286D75D}"/>
              </a:ext>
            </a:extLst>
          </p:cNvPr>
          <p:cNvSpPr/>
          <p:nvPr/>
        </p:nvSpPr>
        <p:spPr>
          <a:xfrm>
            <a:off x="839788" y="894041"/>
            <a:ext cx="1345316" cy="116262"/>
          </a:xfrm>
          <a:prstGeom prst="rect">
            <a:avLst/>
          </a:prstGeom>
          <a:solidFill>
            <a:srgbClr val="006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EB51242-F254-4852-B272-A2ED0654BC9A}"/>
              </a:ext>
            </a:extLst>
          </p:cNvPr>
          <p:cNvGrpSpPr/>
          <p:nvPr/>
        </p:nvGrpSpPr>
        <p:grpSpPr>
          <a:xfrm>
            <a:off x="962605" y="2314575"/>
            <a:ext cx="10266791" cy="2228850"/>
            <a:chOff x="1371600" y="2320925"/>
            <a:chExt cx="9491663" cy="2060575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71600" y="2320925"/>
              <a:ext cx="9486900" cy="206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377950" y="2320925"/>
              <a:ext cx="9485313" cy="2060575"/>
            </a:xfrm>
            <a:custGeom>
              <a:avLst/>
              <a:gdLst>
                <a:gd name="T0" fmla="*/ 1370 w 1686"/>
                <a:gd name="T1" fmla="*/ 0 h 360"/>
                <a:gd name="T2" fmla="*/ 1336 w 1686"/>
                <a:gd name="T3" fmla="*/ 34 h 360"/>
                <a:gd name="T4" fmla="*/ 1335 w 1686"/>
                <a:gd name="T5" fmla="*/ 183 h 360"/>
                <a:gd name="T6" fmla="*/ 1318 w 1686"/>
                <a:gd name="T7" fmla="*/ 342 h 360"/>
                <a:gd name="T8" fmla="*/ 1036 w 1686"/>
                <a:gd name="T9" fmla="*/ 342 h 360"/>
                <a:gd name="T10" fmla="*/ 1018 w 1686"/>
                <a:gd name="T11" fmla="*/ 325 h 360"/>
                <a:gd name="T12" fmla="*/ 1018 w 1686"/>
                <a:gd name="T13" fmla="*/ 183 h 360"/>
                <a:gd name="T14" fmla="*/ 988 w 1686"/>
                <a:gd name="T15" fmla="*/ 1 h 360"/>
                <a:gd name="T16" fmla="*/ 702 w 1686"/>
                <a:gd name="T17" fmla="*/ 0 h 360"/>
                <a:gd name="T18" fmla="*/ 668 w 1686"/>
                <a:gd name="T19" fmla="*/ 34 h 360"/>
                <a:gd name="T20" fmla="*/ 668 w 1686"/>
                <a:gd name="T21" fmla="*/ 183 h 360"/>
                <a:gd name="T22" fmla="*/ 651 w 1686"/>
                <a:gd name="T23" fmla="*/ 342 h 360"/>
                <a:gd name="T24" fmla="*/ 368 w 1686"/>
                <a:gd name="T25" fmla="*/ 342 h 360"/>
                <a:gd name="T26" fmla="*/ 351 w 1686"/>
                <a:gd name="T27" fmla="*/ 325 h 360"/>
                <a:gd name="T28" fmla="*/ 351 w 1686"/>
                <a:gd name="T29" fmla="*/ 181 h 360"/>
                <a:gd name="T30" fmla="*/ 320 w 1686"/>
                <a:gd name="T31" fmla="*/ 1 h 360"/>
                <a:gd name="T32" fmla="*/ 34 w 1686"/>
                <a:gd name="T33" fmla="*/ 0 h 360"/>
                <a:gd name="T34" fmla="*/ 0 w 1686"/>
                <a:gd name="T35" fmla="*/ 181 h 360"/>
                <a:gd name="T36" fmla="*/ 17 w 1686"/>
                <a:gd name="T37" fmla="*/ 181 h 360"/>
                <a:gd name="T38" fmla="*/ 34 w 1686"/>
                <a:gd name="T39" fmla="*/ 17 h 360"/>
                <a:gd name="T40" fmla="*/ 317 w 1686"/>
                <a:gd name="T41" fmla="*/ 17 h 360"/>
                <a:gd name="T42" fmla="*/ 334 w 1686"/>
                <a:gd name="T43" fmla="*/ 189 h 360"/>
                <a:gd name="T44" fmla="*/ 334 w 1686"/>
                <a:gd name="T45" fmla="*/ 325 h 360"/>
                <a:gd name="T46" fmla="*/ 368 w 1686"/>
                <a:gd name="T47" fmla="*/ 360 h 360"/>
                <a:gd name="T48" fmla="*/ 652 w 1686"/>
                <a:gd name="T49" fmla="*/ 359 h 360"/>
                <a:gd name="T50" fmla="*/ 685 w 1686"/>
                <a:gd name="T51" fmla="*/ 192 h 360"/>
                <a:gd name="T52" fmla="*/ 685 w 1686"/>
                <a:gd name="T53" fmla="*/ 34 h 360"/>
                <a:gd name="T54" fmla="*/ 704 w 1686"/>
                <a:gd name="T55" fmla="*/ 17 h 360"/>
                <a:gd name="T56" fmla="*/ 984 w 1686"/>
                <a:gd name="T57" fmla="*/ 17 h 360"/>
                <a:gd name="T58" fmla="*/ 1001 w 1686"/>
                <a:gd name="T59" fmla="*/ 189 h 360"/>
                <a:gd name="T60" fmla="*/ 1002 w 1686"/>
                <a:gd name="T61" fmla="*/ 325 h 360"/>
                <a:gd name="T62" fmla="*/ 1036 w 1686"/>
                <a:gd name="T63" fmla="*/ 360 h 360"/>
                <a:gd name="T64" fmla="*/ 1320 w 1686"/>
                <a:gd name="T65" fmla="*/ 359 h 360"/>
                <a:gd name="T66" fmla="*/ 1352 w 1686"/>
                <a:gd name="T67" fmla="*/ 193 h 360"/>
                <a:gd name="T68" fmla="*/ 1353 w 1686"/>
                <a:gd name="T69" fmla="*/ 34 h 360"/>
                <a:gd name="T70" fmla="*/ 1372 w 1686"/>
                <a:gd name="T71" fmla="*/ 17 h 360"/>
                <a:gd name="T72" fmla="*/ 1669 w 1686"/>
                <a:gd name="T73" fmla="*/ 34 h 360"/>
                <a:gd name="T74" fmla="*/ 1678 w 1686"/>
                <a:gd name="T75" fmla="*/ 190 h 360"/>
                <a:gd name="T76" fmla="*/ 1686 w 1686"/>
                <a:gd name="T77" fmla="*/ 3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86" h="360">
                  <a:moveTo>
                    <a:pt x="1652" y="0"/>
                  </a:moveTo>
                  <a:cubicBezTo>
                    <a:pt x="1370" y="0"/>
                    <a:pt x="1370" y="0"/>
                    <a:pt x="1370" y="0"/>
                  </a:cubicBezTo>
                  <a:cubicBezTo>
                    <a:pt x="1369" y="0"/>
                    <a:pt x="1368" y="0"/>
                    <a:pt x="1367" y="0"/>
                  </a:cubicBezTo>
                  <a:cubicBezTo>
                    <a:pt x="1350" y="2"/>
                    <a:pt x="1336" y="17"/>
                    <a:pt x="1336" y="34"/>
                  </a:cubicBezTo>
                  <a:cubicBezTo>
                    <a:pt x="1336" y="179"/>
                    <a:pt x="1336" y="179"/>
                    <a:pt x="1336" y="179"/>
                  </a:cubicBezTo>
                  <a:cubicBezTo>
                    <a:pt x="1335" y="181"/>
                    <a:pt x="1335" y="182"/>
                    <a:pt x="1335" y="183"/>
                  </a:cubicBezTo>
                  <a:cubicBezTo>
                    <a:pt x="1335" y="325"/>
                    <a:pt x="1335" y="325"/>
                    <a:pt x="1335" y="325"/>
                  </a:cubicBezTo>
                  <a:cubicBezTo>
                    <a:pt x="1335" y="335"/>
                    <a:pt x="1328" y="342"/>
                    <a:pt x="1318" y="342"/>
                  </a:cubicBezTo>
                  <a:cubicBezTo>
                    <a:pt x="1318" y="342"/>
                    <a:pt x="1318" y="342"/>
                    <a:pt x="1318" y="342"/>
                  </a:cubicBezTo>
                  <a:cubicBezTo>
                    <a:pt x="1036" y="342"/>
                    <a:pt x="1036" y="342"/>
                    <a:pt x="1036" y="342"/>
                  </a:cubicBezTo>
                  <a:cubicBezTo>
                    <a:pt x="1035" y="342"/>
                    <a:pt x="1035" y="342"/>
                    <a:pt x="1035" y="342"/>
                  </a:cubicBezTo>
                  <a:cubicBezTo>
                    <a:pt x="1026" y="342"/>
                    <a:pt x="1018" y="335"/>
                    <a:pt x="1018" y="325"/>
                  </a:cubicBezTo>
                  <a:cubicBezTo>
                    <a:pt x="1018" y="189"/>
                    <a:pt x="1018" y="189"/>
                    <a:pt x="1018" y="189"/>
                  </a:cubicBezTo>
                  <a:cubicBezTo>
                    <a:pt x="1018" y="183"/>
                    <a:pt x="1018" y="183"/>
                    <a:pt x="1018" y="183"/>
                  </a:cubicBezTo>
                  <a:cubicBezTo>
                    <a:pt x="1018" y="34"/>
                    <a:pt x="1018" y="34"/>
                    <a:pt x="1018" y="34"/>
                  </a:cubicBezTo>
                  <a:cubicBezTo>
                    <a:pt x="1018" y="17"/>
                    <a:pt x="1005" y="2"/>
                    <a:pt x="988" y="1"/>
                  </a:cubicBezTo>
                  <a:cubicBezTo>
                    <a:pt x="987" y="0"/>
                    <a:pt x="986" y="0"/>
                    <a:pt x="984" y="0"/>
                  </a:cubicBezTo>
                  <a:cubicBezTo>
                    <a:pt x="702" y="0"/>
                    <a:pt x="702" y="0"/>
                    <a:pt x="702" y="0"/>
                  </a:cubicBezTo>
                  <a:cubicBezTo>
                    <a:pt x="701" y="0"/>
                    <a:pt x="700" y="0"/>
                    <a:pt x="699" y="1"/>
                  </a:cubicBezTo>
                  <a:cubicBezTo>
                    <a:pt x="682" y="2"/>
                    <a:pt x="668" y="17"/>
                    <a:pt x="668" y="34"/>
                  </a:cubicBezTo>
                  <a:cubicBezTo>
                    <a:pt x="668" y="181"/>
                    <a:pt x="668" y="181"/>
                    <a:pt x="668" y="181"/>
                  </a:cubicBezTo>
                  <a:cubicBezTo>
                    <a:pt x="668" y="181"/>
                    <a:pt x="668" y="182"/>
                    <a:pt x="668" y="183"/>
                  </a:cubicBezTo>
                  <a:cubicBezTo>
                    <a:pt x="668" y="325"/>
                    <a:pt x="668" y="325"/>
                    <a:pt x="668" y="325"/>
                  </a:cubicBezTo>
                  <a:cubicBezTo>
                    <a:pt x="668" y="335"/>
                    <a:pt x="660" y="342"/>
                    <a:pt x="651" y="342"/>
                  </a:cubicBezTo>
                  <a:cubicBezTo>
                    <a:pt x="651" y="342"/>
                    <a:pt x="651" y="342"/>
                    <a:pt x="651" y="342"/>
                  </a:cubicBezTo>
                  <a:cubicBezTo>
                    <a:pt x="368" y="342"/>
                    <a:pt x="368" y="342"/>
                    <a:pt x="368" y="342"/>
                  </a:cubicBezTo>
                  <a:cubicBezTo>
                    <a:pt x="368" y="342"/>
                    <a:pt x="368" y="342"/>
                    <a:pt x="368" y="342"/>
                  </a:cubicBezTo>
                  <a:cubicBezTo>
                    <a:pt x="359" y="342"/>
                    <a:pt x="351" y="335"/>
                    <a:pt x="351" y="325"/>
                  </a:cubicBezTo>
                  <a:cubicBezTo>
                    <a:pt x="351" y="183"/>
                    <a:pt x="351" y="183"/>
                    <a:pt x="351" y="183"/>
                  </a:cubicBezTo>
                  <a:cubicBezTo>
                    <a:pt x="351" y="182"/>
                    <a:pt x="351" y="181"/>
                    <a:pt x="351" y="181"/>
                  </a:cubicBezTo>
                  <a:cubicBezTo>
                    <a:pt x="351" y="34"/>
                    <a:pt x="351" y="34"/>
                    <a:pt x="351" y="34"/>
                  </a:cubicBezTo>
                  <a:cubicBezTo>
                    <a:pt x="351" y="17"/>
                    <a:pt x="337" y="2"/>
                    <a:pt x="320" y="1"/>
                  </a:cubicBezTo>
                  <a:cubicBezTo>
                    <a:pt x="319" y="0"/>
                    <a:pt x="318" y="0"/>
                    <a:pt x="31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4" y="189"/>
                    <a:pt x="8" y="189"/>
                  </a:cubicBezTo>
                  <a:cubicBezTo>
                    <a:pt x="13" y="189"/>
                    <a:pt x="17" y="185"/>
                    <a:pt x="17" y="181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25"/>
                    <a:pt x="25" y="17"/>
                    <a:pt x="34" y="17"/>
                  </a:cubicBezTo>
                  <a:cubicBezTo>
                    <a:pt x="315" y="17"/>
                    <a:pt x="315" y="17"/>
                    <a:pt x="315" y="17"/>
                  </a:cubicBezTo>
                  <a:cubicBezTo>
                    <a:pt x="315" y="17"/>
                    <a:pt x="316" y="17"/>
                    <a:pt x="317" y="17"/>
                  </a:cubicBezTo>
                  <a:cubicBezTo>
                    <a:pt x="326" y="17"/>
                    <a:pt x="334" y="25"/>
                    <a:pt x="334" y="34"/>
                  </a:cubicBezTo>
                  <a:cubicBezTo>
                    <a:pt x="334" y="189"/>
                    <a:pt x="334" y="189"/>
                    <a:pt x="334" y="189"/>
                  </a:cubicBezTo>
                  <a:cubicBezTo>
                    <a:pt x="334" y="190"/>
                    <a:pt x="334" y="191"/>
                    <a:pt x="334" y="192"/>
                  </a:cubicBezTo>
                  <a:cubicBezTo>
                    <a:pt x="334" y="325"/>
                    <a:pt x="334" y="325"/>
                    <a:pt x="334" y="325"/>
                  </a:cubicBezTo>
                  <a:cubicBezTo>
                    <a:pt x="334" y="343"/>
                    <a:pt x="348" y="358"/>
                    <a:pt x="366" y="359"/>
                  </a:cubicBezTo>
                  <a:cubicBezTo>
                    <a:pt x="367" y="359"/>
                    <a:pt x="367" y="360"/>
                    <a:pt x="368" y="360"/>
                  </a:cubicBezTo>
                  <a:cubicBezTo>
                    <a:pt x="651" y="360"/>
                    <a:pt x="651" y="360"/>
                    <a:pt x="651" y="360"/>
                  </a:cubicBezTo>
                  <a:cubicBezTo>
                    <a:pt x="651" y="360"/>
                    <a:pt x="652" y="359"/>
                    <a:pt x="652" y="359"/>
                  </a:cubicBezTo>
                  <a:cubicBezTo>
                    <a:pt x="670" y="358"/>
                    <a:pt x="685" y="344"/>
                    <a:pt x="685" y="325"/>
                  </a:cubicBezTo>
                  <a:cubicBezTo>
                    <a:pt x="685" y="192"/>
                    <a:pt x="685" y="192"/>
                    <a:pt x="685" y="192"/>
                  </a:cubicBezTo>
                  <a:cubicBezTo>
                    <a:pt x="685" y="191"/>
                    <a:pt x="685" y="190"/>
                    <a:pt x="685" y="189"/>
                  </a:cubicBezTo>
                  <a:cubicBezTo>
                    <a:pt x="685" y="34"/>
                    <a:pt x="685" y="34"/>
                    <a:pt x="685" y="34"/>
                  </a:cubicBezTo>
                  <a:cubicBezTo>
                    <a:pt x="685" y="25"/>
                    <a:pt x="693" y="17"/>
                    <a:pt x="702" y="17"/>
                  </a:cubicBezTo>
                  <a:cubicBezTo>
                    <a:pt x="703" y="17"/>
                    <a:pt x="704" y="17"/>
                    <a:pt x="704" y="17"/>
                  </a:cubicBezTo>
                  <a:cubicBezTo>
                    <a:pt x="982" y="17"/>
                    <a:pt x="982" y="17"/>
                    <a:pt x="982" y="17"/>
                  </a:cubicBezTo>
                  <a:cubicBezTo>
                    <a:pt x="983" y="17"/>
                    <a:pt x="984" y="17"/>
                    <a:pt x="984" y="17"/>
                  </a:cubicBezTo>
                  <a:cubicBezTo>
                    <a:pt x="994" y="17"/>
                    <a:pt x="1001" y="25"/>
                    <a:pt x="1001" y="34"/>
                  </a:cubicBezTo>
                  <a:cubicBezTo>
                    <a:pt x="1001" y="189"/>
                    <a:pt x="1001" y="189"/>
                    <a:pt x="1001" y="189"/>
                  </a:cubicBezTo>
                  <a:cubicBezTo>
                    <a:pt x="1001" y="190"/>
                    <a:pt x="1002" y="191"/>
                    <a:pt x="1002" y="192"/>
                  </a:cubicBezTo>
                  <a:cubicBezTo>
                    <a:pt x="1002" y="325"/>
                    <a:pt x="1002" y="325"/>
                    <a:pt x="1002" y="325"/>
                  </a:cubicBezTo>
                  <a:cubicBezTo>
                    <a:pt x="1002" y="343"/>
                    <a:pt x="1016" y="358"/>
                    <a:pt x="1034" y="359"/>
                  </a:cubicBezTo>
                  <a:cubicBezTo>
                    <a:pt x="1034" y="359"/>
                    <a:pt x="1035" y="360"/>
                    <a:pt x="1036" y="360"/>
                  </a:cubicBezTo>
                  <a:cubicBezTo>
                    <a:pt x="1318" y="360"/>
                    <a:pt x="1318" y="360"/>
                    <a:pt x="1318" y="360"/>
                  </a:cubicBezTo>
                  <a:cubicBezTo>
                    <a:pt x="1319" y="360"/>
                    <a:pt x="1319" y="359"/>
                    <a:pt x="1320" y="359"/>
                  </a:cubicBezTo>
                  <a:cubicBezTo>
                    <a:pt x="1338" y="358"/>
                    <a:pt x="1352" y="343"/>
                    <a:pt x="1352" y="325"/>
                  </a:cubicBezTo>
                  <a:cubicBezTo>
                    <a:pt x="1352" y="193"/>
                    <a:pt x="1352" y="193"/>
                    <a:pt x="1352" y="193"/>
                  </a:cubicBezTo>
                  <a:cubicBezTo>
                    <a:pt x="1352" y="192"/>
                    <a:pt x="1353" y="190"/>
                    <a:pt x="1353" y="189"/>
                  </a:cubicBezTo>
                  <a:cubicBezTo>
                    <a:pt x="1353" y="34"/>
                    <a:pt x="1353" y="34"/>
                    <a:pt x="1353" y="34"/>
                  </a:cubicBezTo>
                  <a:cubicBezTo>
                    <a:pt x="1353" y="25"/>
                    <a:pt x="1361" y="17"/>
                    <a:pt x="1370" y="17"/>
                  </a:cubicBezTo>
                  <a:cubicBezTo>
                    <a:pt x="1371" y="17"/>
                    <a:pt x="1371" y="17"/>
                    <a:pt x="1372" y="17"/>
                  </a:cubicBezTo>
                  <a:cubicBezTo>
                    <a:pt x="1652" y="17"/>
                    <a:pt x="1652" y="17"/>
                    <a:pt x="1652" y="17"/>
                  </a:cubicBezTo>
                  <a:cubicBezTo>
                    <a:pt x="1662" y="17"/>
                    <a:pt x="1669" y="25"/>
                    <a:pt x="1669" y="34"/>
                  </a:cubicBezTo>
                  <a:cubicBezTo>
                    <a:pt x="1669" y="182"/>
                    <a:pt x="1669" y="182"/>
                    <a:pt x="1669" y="182"/>
                  </a:cubicBezTo>
                  <a:cubicBezTo>
                    <a:pt x="1669" y="186"/>
                    <a:pt x="1673" y="190"/>
                    <a:pt x="1678" y="190"/>
                  </a:cubicBezTo>
                  <a:cubicBezTo>
                    <a:pt x="1682" y="190"/>
                    <a:pt x="1686" y="186"/>
                    <a:pt x="1686" y="182"/>
                  </a:cubicBezTo>
                  <a:cubicBezTo>
                    <a:pt x="1686" y="34"/>
                    <a:pt x="1686" y="34"/>
                    <a:pt x="1686" y="34"/>
                  </a:cubicBezTo>
                  <a:cubicBezTo>
                    <a:pt x="1686" y="15"/>
                    <a:pt x="1671" y="0"/>
                    <a:pt x="1652" y="0"/>
                  </a:cubicBezTo>
                </a:path>
              </a:pathLst>
            </a:custGeom>
            <a:solidFill>
              <a:srgbClr val="007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Oval 40"/>
            <p:cNvSpPr>
              <a:spLocks noChangeArrowheads="1"/>
            </p:cNvSpPr>
            <p:nvPr/>
          </p:nvSpPr>
          <p:spPr bwMode="auto">
            <a:xfrm>
              <a:off x="1400175" y="3471863"/>
              <a:ext cx="50800" cy="50800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Oval 41"/>
            <p:cNvSpPr>
              <a:spLocks noChangeArrowheads="1"/>
            </p:cNvSpPr>
            <p:nvPr/>
          </p:nvSpPr>
          <p:spPr bwMode="auto">
            <a:xfrm>
              <a:off x="1400175" y="3590925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Oval 43"/>
            <p:cNvSpPr>
              <a:spLocks noChangeArrowheads="1"/>
            </p:cNvSpPr>
            <p:nvPr/>
          </p:nvSpPr>
          <p:spPr bwMode="auto">
            <a:xfrm>
              <a:off x="1400175" y="3711575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Oval 46"/>
            <p:cNvSpPr>
              <a:spLocks noChangeArrowheads="1"/>
            </p:cNvSpPr>
            <p:nvPr/>
          </p:nvSpPr>
          <p:spPr bwMode="auto">
            <a:xfrm>
              <a:off x="1400175" y="3832225"/>
              <a:ext cx="50800" cy="50800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Oval 47"/>
            <p:cNvSpPr>
              <a:spLocks noChangeArrowheads="1"/>
            </p:cNvSpPr>
            <p:nvPr/>
          </p:nvSpPr>
          <p:spPr bwMode="auto">
            <a:xfrm>
              <a:off x="1400175" y="3952875"/>
              <a:ext cx="50800" cy="50800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Oval 48"/>
            <p:cNvSpPr>
              <a:spLocks noChangeArrowheads="1"/>
            </p:cNvSpPr>
            <p:nvPr/>
          </p:nvSpPr>
          <p:spPr bwMode="auto">
            <a:xfrm>
              <a:off x="1400175" y="4071938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49"/>
            <p:cNvSpPr>
              <a:spLocks/>
            </p:cNvSpPr>
            <p:nvPr/>
          </p:nvSpPr>
          <p:spPr bwMode="auto">
            <a:xfrm>
              <a:off x="3498850" y="2343150"/>
              <a:ext cx="50800" cy="52388"/>
            </a:xfrm>
            <a:custGeom>
              <a:avLst/>
              <a:gdLst>
                <a:gd name="T0" fmla="*/ 5 w 9"/>
                <a:gd name="T1" fmla="*/ 0 h 9"/>
                <a:gd name="T2" fmla="*/ 1 w 9"/>
                <a:gd name="T3" fmla="*/ 2 h 9"/>
                <a:gd name="T4" fmla="*/ 0 w 9"/>
                <a:gd name="T5" fmla="*/ 5 h 9"/>
                <a:gd name="T6" fmla="*/ 1 w 9"/>
                <a:gd name="T7" fmla="*/ 8 h 9"/>
                <a:gd name="T8" fmla="*/ 5 w 9"/>
                <a:gd name="T9" fmla="*/ 9 h 9"/>
                <a:gd name="T10" fmla="*/ 8 w 9"/>
                <a:gd name="T11" fmla="*/ 8 h 9"/>
                <a:gd name="T12" fmla="*/ 9 w 9"/>
                <a:gd name="T13" fmla="*/ 5 h 9"/>
                <a:gd name="T14" fmla="*/ 8 w 9"/>
                <a:gd name="T15" fmla="*/ 2 h 9"/>
                <a:gd name="T16" fmla="*/ 5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2" y="9"/>
                    <a:pt x="3" y="9"/>
                    <a:pt x="5" y="9"/>
                  </a:cubicBezTo>
                  <a:cubicBezTo>
                    <a:pt x="6" y="9"/>
                    <a:pt x="7" y="9"/>
                    <a:pt x="8" y="8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Oval 50"/>
            <p:cNvSpPr>
              <a:spLocks noChangeArrowheads="1"/>
            </p:cNvSpPr>
            <p:nvPr/>
          </p:nvSpPr>
          <p:spPr bwMode="auto">
            <a:xfrm>
              <a:off x="4600575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Oval 51"/>
            <p:cNvSpPr>
              <a:spLocks noChangeArrowheads="1"/>
            </p:cNvSpPr>
            <p:nvPr/>
          </p:nvSpPr>
          <p:spPr bwMode="auto">
            <a:xfrm>
              <a:off x="4724400" y="2343150"/>
              <a:ext cx="46038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3" name="Oval 52"/>
            <p:cNvSpPr>
              <a:spLocks noChangeArrowheads="1"/>
            </p:cNvSpPr>
            <p:nvPr/>
          </p:nvSpPr>
          <p:spPr bwMode="auto">
            <a:xfrm>
              <a:off x="4354513" y="2343150"/>
              <a:ext cx="49213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Oval 53"/>
            <p:cNvSpPr>
              <a:spLocks noChangeArrowheads="1"/>
            </p:cNvSpPr>
            <p:nvPr/>
          </p:nvSpPr>
          <p:spPr bwMode="auto">
            <a:xfrm>
              <a:off x="4478338" y="2343150"/>
              <a:ext cx="49213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Oval 54"/>
            <p:cNvSpPr>
              <a:spLocks noChangeArrowheads="1"/>
            </p:cNvSpPr>
            <p:nvPr/>
          </p:nvSpPr>
          <p:spPr bwMode="auto">
            <a:xfrm>
              <a:off x="4967288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Oval 55"/>
            <p:cNvSpPr>
              <a:spLocks noChangeArrowheads="1"/>
            </p:cNvSpPr>
            <p:nvPr/>
          </p:nvSpPr>
          <p:spPr bwMode="auto">
            <a:xfrm>
              <a:off x="4843463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Oval 56"/>
            <p:cNvSpPr>
              <a:spLocks noChangeArrowheads="1"/>
            </p:cNvSpPr>
            <p:nvPr/>
          </p:nvSpPr>
          <p:spPr bwMode="auto">
            <a:xfrm>
              <a:off x="3746500" y="2343150"/>
              <a:ext cx="4445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Oval 57"/>
            <p:cNvSpPr>
              <a:spLocks noChangeArrowheads="1"/>
            </p:cNvSpPr>
            <p:nvPr/>
          </p:nvSpPr>
          <p:spPr bwMode="auto">
            <a:xfrm>
              <a:off x="4235450" y="2343150"/>
              <a:ext cx="4445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Oval 58"/>
            <p:cNvSpPr>
              <a:spLocks noChangeArrowheads="1"/>
            </p:cNvSpPr>
            <p:nvPr/>
          </p:nvSpPr>
          <p:spPr bwMode="auto">
            <a:xfrm>
              <a:off x="3863975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Oval 59"/>
            <p:cNvSpPr>
              <a:spLocks noChangeArrowheads="1"/>
            </p:cNvSpPr>
            <p:nvPr/>
          </p:nvSpPr>
          <p:spPr bwMode="auto">
            <a:xfrm>
              <a:off x="3622675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1" name="Oval 60"/>
            <p:cNvSpPr>
              <a:spLocks noChangeArrowheads="1"/>
            </p:cNvSpPr>
            <p:nvPr/>
          </p:nvSpPr>
          <p:spPr bwMode="auto">
            <a:xfrm>
              <a:off x="4111625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2" name="Oval 61"/>
            <p:cNvSpPr>
              <a:spLocks noChangeArrowheads="1"/>
            </p:cNvSpPr>
            <p:nvPr/>
          </p:nvSpPr>
          <p:spPr bwMode="auto">
            <a:xfrm>
              <a:off x="3987800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0D61D15-91AB-4D35-8FAE-2D37335BFBFB}"/>
                </a:ext>
              </a:extLst>
            </p:cNvPr>
            <p:cNvGrpSpPr/>
            <p:nvPr/>
          </p:nvGrpSpPr>
          <p:grpSpPr>
            <a:xfrm>
              <a:off x="1404938" y="3471863"/>
              <a:ext cx="9436100" cy="881063"/>
              <a:chOff x="1404938" y="3471863"/>
              <a:chExt cx="9436100" cy="881063"/>
            </a:xfrm>
          </p:grpSpPr>
          <p:sp>
            <p:nvSpPr>
              <p:cNvPr id="17" name="Oval 6"/>
              <p:cNvSpPr>
                <a:spLocks noChangeArrowheads="1"/>
              </p:cNvSpPr>
              <p:nvPr/>
            </p:nvSpPr>
            <p:spPr bwMode="auto">
              <a:xfrm>
                <a:off x="9890125" y="4300538"/>
                <a:ext cx="5080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" name="Oval 7"/>
              <p:cNvSpPr>
                <a:spLocks noChangeArrowheads="1"/>
              </p:cNvSpPr>
              <p:nvPr/>
            </p:nvSpPr>
            <p:spPr bwMode="auto">
              <a:xfrm>
                <a:off x="9772650" y="4300538"/>
                <a:ext cx="5080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9653588" y="4300538"/>
                <a:ext cx="5080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0" name="Oval 9"/>
              <p:cNvSpPr>
                <a:spLocks noChangeArrowheads="1"/>
              </p:cNvSpPr>
              <p:nvPr/>
            </p:nvSpPr>
            <p:spPr bwMode="auto">
              <a:xfrm>
                <a:off x="9536113" y="4300538"/>
                <a:ext cx="5080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10"/>
              <p:cNvSpPr>
                <a:spLocks noChangeArrowheads="1"/>
              </p:cNvSpPr>
              <p:nvPr/>
            </p:nvSpPr>
            <p:spPr bwMode="auto">
              <a:xfrm>
                <a:off x="10009188" y="4300538"/>
                <a:ext cx="5080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2" name="Oval 11"/>
              <p:cNvSpPr>
                <a:spLocks noChangeArrowheads="1"/>
              </p:cNvSpPr>
              <p:nvPr/>
            </p:nvSpPr>
            <p:spPr bwMode="auto">
              <a:xfrm>
                <a:off x="10126663" y="4300538"/>
                <a:ext cx="5080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3" name="Oval 12"/>
              <p:cNvSpPr>
                <a:spLocks noChangeArrowheads="1"/>
              </p:cNvSpPr>
              <p:nvPr/>
            </p:nvSpPr>
            <p:spPr bwMode="auto">
              <a:xfrm>
                <a:off x="9175750" y="4300538"/>
                <a:ext cx="5080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4" name="Oval 13"/>
              <p:cNvSpPr>
                <a:spLocks noChangeArrowheads="1"/>
              </p:cNvSpPr>
              <p:nvPr/>
            </p:nvSpPr>
            <p:spPr bwMode="auto">
              <a:xfrm>
                <a:off x="9058275" y="4300538"/>
                <a:ext cx="5080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5" name="Oval 14"/>
              <p:cNvSpPr>
                <a:spLocks noChangeArrowheads="1"/>
              </p:cNvSpPr>
              <p:nvPr/>
            </p:nvSpPr>
            <p:spPr bwMode="auto">
              <a:xfrm>
                <a:off x="9417050" y="4300538"/>
                <a:ext cx="46038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6" name="Oval 15"/>
              <p:cNvSpPr>
                <a:spLocks noChangeArrowheads="1"/>
              </p:cNvSpPr>
              <p:nvPr/>
            </p:nvSpPr>
            <p:spPr bwMode="auto">
              <a:xfrm>
                <a:off x="10244138" y="4300538"/>
                <a:ext cx="5080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7" name="Oval 16"/>
              <p:cNvSpPr>
                <a:spLocks noChangeArrowheads="1"/>
              </p:cNvSpPr>
              <p:nvPr/>
            </p:nvSpPr>
            <p:spPr bwMode="auto">
              <a:xfrm>
                <a:off x="9293225" y="4300538"/>
                <a:ext cx="5080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10599738" y="4300538"/>
                <a:ext cx="5080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9" name="Oval 18"/>
              <p:cNvSpPr>
                <a:spLocks noChangeArrowheads="1"/>
              </p:cNvSpPr>
              <p:nvPr/>
            </p:nvSpPr>
            <p:spPr bwMode="auto">
              <a:xfrm>
                <a:off x="10796588" y="3711575"/>
                <a:ext cx="4445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0" name="Oval 19"/>
              <p:cNvSpPr>
                <a:spLocks noChangeArrowheads="1"/>
              </p:cNvSpPr>
              <p:nvPr/>
            </p:nvSpPr>
            <p:spPr bwMode="auto">
              <a:xfrm>
                <a:off x="10796588" y="3832225"/>
                <a:ext cx="44450" cy="50800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1" name="Oval 20"/>
              <p:cNvSpPr>
                <a:spLocks noChangeArrowheads="1"/>
              </p:cNvSpPr>
              <p:nvPr/>
            </p:nvSpPr>
            <p:spPr bwMode="auto">
              <a:xfrm>
                <a:off x="10796588" y="3471863"/>
                <a:ext cx="44450" cy="50800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2" name="Oval 21"/>
              <p:cNvSpPr>
                <a:spLocks noChangeArrowheads="1"/>
              </p:cNvSpPr>
              <p:nvPr/>
            </p:nvSpPr>
            <p:spPr bwMode="auto">
              <a:xfrm>
                <a:off x="10796588" y="3952875"/>
                <a:ext cx="44450" cy="50800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3" name="Oval 22"/>
              <p:cNvSpPr>
                <a:spLocks noChangeArrowheads="1"/>
              </p:cNvSpPr>
              <p:nvPr/>
            </p:nvSpPr>
            <p:spPr bwMode="auto">
              <a:xfrm>
                <a:off x="10796588" y="3590925"/>
                <a:ext cx="4445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4" name="Oval 23"/>
              <p:cNvSpPr>
                <a:spLocks noChangeArrowheads="1"/>
              </p:cNvSpPr>
              <p:nvPr/>
            </p:nvSpPr>
            <p:spPr bwMode="auto">
              <a:xfrm>
                <a:off x="10363200" y="4300538"/>
                <a:ext cx="5080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5" name="Oval 24"/>
              <p:cNvSpPr>
                <a:spLocks noChangeArrowheads="1"/>
              </p:cNvSpPr>
              <p:nvPr/>
            </p:nvSpPr>
            <p:spPr bwMode="auto">
              <a:xfrm>
                <a:off x="10796588" y="4071938"/>
                <a:ext cx="4445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6" name="Oval 25"/>
              <p:cNvSpPr>
                <a:spLocks noChangeArrowheads="1"/>
              </p:cNvSpPr>
              <p:nvPr/>
            </p:nvSpPr>
            <p:spPr bwMode="auto">
              <a:xfrm>
                <a:off x="10480675" y="4300538"/>
                <a:ext cx="50800" cy="5238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10785475" y="4192588"/>
                <a:ext cx="55563" cy="50800"/>
              </a:xfrm>
              <a:custGeom>
                <a:avLst/>
                <a:gdLst>
                  <a:gd name="T0" fmla="*/ 6 w 10"/>
                  <a:gd name="T1" fmla="*/ 0 h 9"/>
                  <a:gd name="T2" fmla="*/ 5 w 10"/>
                  <a:gd name="T3" fmla="*/ 0 h 9"/>
                  <a:gd name="T4" fmla="*/ 1 w 10"/>
                  <a:gd name="T5" fmla="*/ 4 h 9"/>
                  <a:gd name="T6" fmla="*/ 4 w 10"/>
                  <a:gd name="T7" fmla="*/ 9 h 9"/>
                  <a:gd name="T8" fmla="*/ 5 w 10"/>
                  <a:gd name="T9" fmla="*/ 9 h 9"/>
                  <a:gd name="T10" fmla="*/ 9 w 10"/>
                  <a:gd name="T11" fmla="*/ 6 h 9"/>
                  <a:gd name="T12" fmla="*/ 6 w 10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9">
                    <a:moveTo>
                      <a:pt x="6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1" y="2"/>
                      <a:pt x="1" y="4"/>
                    </a:cubicBezTo>
                    <a:cubicBezTo>
                      <a:pt x="0" y="6"/>
                      <a:pt x="2" y="8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7" y="9"/>
                      <a:pt x="9" y="8"/>
                      <a:pt x="9" y="6"/>
                    </a:cubicBezTo>
                    <a:cubicBezTo>
                      <a:pt x="10" y="3"/>
                      <a:pt x="9" y="1"/>
                      <a:pt x="6" y="0"/>
                    </a:cubicBezTo>
                  </a:path>
                </a:pathLst>
              </a:cu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10717213" y="4284663"/>
                <a:ext cx="57150" cy="50800"/>
              </a:xfrm>
              <a:custGeom>
                <a:avLst/>
                <a:gdLst>
                  <a:gd name="T0" fmla="*/ 4 w 10"/>
                  <a:gd name="T1" fmla="*/ 0 h 9"/>
                  <a:gd name="T2" fmla="*/ 2 w 10"/>
                  <a:gd name="T3" fmla="*/ 1 h 9"/>
                  <a:gd name="T4" fmla="*/ 0 w 10"/>
                  <a:gd name="T5" fmla="*/ 3 h 9"/>
                  <a:gd name="T6" fmla="*/ 1 w 10"/>
                  <a:gd name="T7" fmla="*/ 7 h 9"/>
                  <a:gd name="T8" fmla="*/ 4 w 10"/>
                  <a:gd name="T9" fmla="*/ 9 h 9"/>
                  <a:gd name="T10" fmla="*/ 7 w 10"/>
                  <a:gd name="T11" fmla="*/ 9 h 9"/>
                  <a:gd name="T12" fmla="*/ 8 w 10"/>
                  <a:gd name="T13" fmla="*/ 3 h 9"/>
                  <a:gd name="T14" fmla="*/ 4 w 10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4" y="0"/>
                    </a:moveTo>
                    <a:cubicBezTo>
                      <a:pt x="4" y="0"/>
                      <a:pt x="3" y="1"/>
                      <a:pt x="2" y="1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5" y="9"/>
                      <a:pt x="6" y="9"/>
                      <a:pt x="7" y="9"/>
                    </a:cubicBezTo>
                    <a:cubicBezTo>
                      <a:pt x="9" y="7"/>
                      <a:pt x="10" y="5"/>
                      <a:pt x="8" y="3"/>
                    </a:cubicBezTo>
                    <a:cubicBezTo>
                      <a:pt x="8" y="1"/>
                      <a:pt x="6" y="0"/>
                      <a:pt x="4" y="0"/>
                    </a:cubicBezTo>
                  </a:path>
                </a:pathLst>
              </a:cu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" name="Oval 28"/>
              <p:cNvSpPr>
                <a:spLocks noChangeArrowheads="1"/>
              </p:cNvSpPr>
              <p:nvPr/>
            </p:nvSpPr>
            <p:spPr bwMode="auto">
              <a:xfrm>
                <a:off x="2070100" y="4306888"/>
                <a:ext cx="4445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" name="Oval 29"/>
              <p:cNvSpPr>
                <a:spLocks noChangeArrowheads="1"/>
              </p:cNvSpPr>
              <p:nvPr/>
            </p:nvSpPr>
            <p:spPr bwMode="auto">
              <a:xfrm>
                <a:off x="2305050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" name="Oval 30"/>
              <p:cNvSpPr>
                <a:spLocks noChangeArrowheads="1"/>
              </p:cNvSpPr>
              <p:nvPr/>
            </p:nvSpPr>
            <p:spPr bwMode="auto">
              <a:xfrm>
                <a:off x="2424113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" name="Oval 31"/>
              <p:cNvSpPr>
                <a:spLocks noChangeArrowheads="1"/>
              </p:cNvSpPr>
              <p:nvPr/>
            </p:nvSpPr>
            <p:spPr bwMode="auto">
              <a:xfrm>
                <a:off x="1951038" y="4306888"/>
                <a:ext cx="4445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" name="Oval 32"/>
              <p:cNvSpPr>
                <a:spLocks noChangeArrowheads="1"/>
              </p:cNvSpPr>
              <p:nvPr/>
            </p:nvSpPr>
            <p:spPr bwMode="auto">
              <a:xfrm>
                <a:off x="1827213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" name="Oval 33"/>
              <p:cNvSpPr>
                <a:spLocks noChangeArrowheads="1"/>
              </p:cNvSpPr>
              <p:nvPr/>
            </p:nvSpPr>
            <p:spPr bwMode="auto">
              <a:xfrm>
                <a:off x="2187575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5" name="Oval 34"/>
              <p:cNvSpPr>
                <a:spLocks noChangeArrowheads="1"/>
              </p:cNvSpPr>
              <p:nvPr/>
            </p:nvSpPr>
            <p:spPr bwMode="auto">
              <a:xfrm>
                <a:off x="3014663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6" name="Oval 35"/>
              <p:cNvSpPr>
                <a:spLocks noChangeArrowheads="1"/>
              </p:cNvSpPr>
              <p:nvPr/>
            </p:nvSpPr>
            <p:spPr bwMode="auto">
              <a:xfrm>
                <a:off x="2897188" y="4306888"/>
                <a:ext cx="49213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7" name="Oval 36"/>
              <p:cNvSpPr>
                <a:spLocks noChangeArrowheads="1"/>
              </p:cNvSpPr>
              <p:nvPr/>
            </p:nvSpPr>
            <p:spPr bwMode="auto">
              <a:xfrm>
                <a:off x="1709738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8" name="Oval 37"/>
              <p:cNvSpPr>
                <a:spLocks noChangeArrowheads="1"/>
              </p:cNvSpPr>
              <p:nvPr/>
            </p:nvSpPr>
            <p:spPr bwMode="auto">
              <a:xfrm>
                <a:off x="2660650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9" name="Oval 38"/>
              <p:cNvSpPr>
                <a:spLocks noChangeArrowheads="1"/>
              </p:cNvSpPr>
              <p:nvPr/>
            </p:nvSpPr>
            <p:spPr bwMode="auto">
              <a:xfrm>
                <a:off x="2778125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0" name="Oval 39"/>
              <p:cNvSpPr>
                <a:spLocks noChangeArrowheads="1"/>
              </p:cNvSpPr>
              <p:nvPr/>
            </p:nvSpPr>
            <p:spPr bwMode="auto">
              <a:xfrm>
                <a:off x="2541588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3" name="Oval 42"/>
              <p:cNvSpPr>
                <a:spLocks noChangeArrowheads="1"/>
              </p:cNvSpPr>
              <p:nvPr/>
            </p:nvSpPr>
            <p:spPr bwMode="auto">
              <a:xfrm>
                <a:off x="1590675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" name="Freeform 44"/>
              <p:cNvSpPr>
                <a:spLocks/>
              </p:cNvSpPr>
              <p:nvPr/>
            </p:nvSpPr>
            <p:spPr bwMode="auto">
              <a:xfrm>
                <a:off x="1404938" y="4192588"/>
                <a:ext cx="50800" cy="50800"/>
              </a:xfrm>
              <a:custGeom>
                <a:avLst/>
                <a:gdLst>
                  <a:gd name="T0" fmla="*/ 4 w 9"/>
                  <a:gd name="T1" fmla="*/ 0 h 9"/>
                  <a:gd name="T2" fmla="*/ 3 w 9"/>
                  <a:gd name="T3" fmla="*/ 1 h 9"/>
                  <a:gd name="T4" fmla="*/ 0 w 9"/>
                  <a:gd name="T5" fmla="*/ 6 h 9"/>
                  <a:gd name="T6" fmla="*/ 4 w 9"/>
                  <a:gd name="T7" fmla="*/ 9 h 9"/>
                  <a:gd name="T8" fmla="*/ 6 w 9"/>
                  <a:gd name="T9" fmla="*/ 9 h 9"/>
                  <a:gd name="T10" fmla="*/ 8 w 9"/>
                  <a:gd name="T11" fmla="*/ 7 h 9"/>
                  <a:gd name="T12" fmla="*/ 9 w 9"/>
                  <a:gd name="T13" fmla="*/ 4 h 9"/>
                  <a:gd name="T14" fmla="*/ 4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cubicBezTo>
                      <a:pt x="4" y="0"/>
                      <a:pt x="4" y="0"/>
                      <a:pt x="3" y="1"/>
                    </a:cubicBezTo>
                    <a:cubicBezTo>
                      <a:pt x="1" y="1"/>
                      <a:pt x="0" y="4"/>
                      <a:pt x="0" y="6"/>
                    </a:cubicBezTo>
                    <a:cubicBezTo>
                      <a:pt x="1" y="8"/>
                      <a:pt x="2" y="9"/>
                      <a:pt x="4" y="9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7" y="9"/>
                      <a:pt x="8" y="8"/>
                      <a:pt x="8" y="7"/>
                    </a:cubicBezTo>
                    <a:cubicBezTo>
                      <a:pt x="9" y="6"/>
                      <a:pt x="9" y="5"/>
                      <a:pt x="9" y="4"/>
                    </a:cubicBezTo>
                    <a:cubicBezTo>
                      <a:pt x="8" y="2"/>
                      <a:pt x="6" y="0"/>
                      <a:pt x="4" y="0"/>
                    </a:cubicBezTo>
                  </a:path>
                </a:pathLst>
              </a:cu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" name="Freeform 45"/>
              <p:cNvSpPr>
                <a:spLocks/>
              </p:cNvSpPr>
              <p:nvPr/>
            </p:nvSpPr>
            <p:spPr bwMode="auto">
              <a:xfrm>
                <a:off x="1473200" y="4284663"/>
                <a:ext cx="55563" cy="50800"/>
              </a:xfrm>
              <a:custGeom>
                <a:avLst/>
                <a:gdLst>
                  <a:gd name="T0" fmla="*/ 7 w 10"/>
                  <a:gd name="T1" fmla="*/ 1 h 9"/>
                  <a:gd name="T2" fmla="*/ 5 w 10"/>
                  <a:gd name="T3" fmla="*/ 0 h 9"/>
                  <a:gd name="T4" fmla="*/ 1 w 10"/>
                  <a:gd name="T5" fmla="*/ 3 h 9"/>
                  <a:gd name="T6" fmla="*/ 3 w 10"/>
                  <a:gd name="T7" fmla="*/ 9 h 9"/>
                  <a:gd name="T8" fmla="*/ 5 w 10"/>
                  <a:gd name="T9" fmla="*/ 9 h 9"/>
                  <a:gd name="T10" fmla="*/ 9 w 10"/>
                  <a:gd name="T11" fmla="*/ 7 h 9"/>
                  <a:gd name="T12" fmla="*/ 9 w 10"/>
                  <a:gd name="T13" fmla="*/ 4 h 9"/>
                  <a:gd name="T14" fmla="*/ 7 w 10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9">
                    <a:moveTo>
                      <a:pt x="7" y="1"/>
                    </a:move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1" y="8"/>
                      <a:pt x="3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10" y="6"/>
                      <a:pt x="10" y="5"/>
                      <a:pt x="9" y="4"/>
                    </a:cubicBezTo>
                    <a:cubicBezTo>
                      <a:pt x="9" y="2"/>
                      <a:pt x="8" y="2"/>
                      <a:pt x="7" y="1"/>
                    </a:cubicBezTo>
                  </a:path>
                </a:pathLst>
              </a:cu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3" name="Oval 62"/>
              <p:cNvSpPr>
                <a:spLocks noChangeArrowheads="1"/>
              </p:cNvSpPr>
              <p:nvPr/>
            </p:nvSpPr>
            <p:spPr bwMode="auto">
              <a:xfrm>
                <a:off x="5867400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4" name="Oval 63"/>
              <p:cNvSpPr>
                <a:spLocks noChangeArrowheads="1"/>
              </p:cNvSpPr>
              <p:nvPr/>
            </p:nvSpPr>
            <p:spPr bwMode="auto">
              <a:xfrm>
                <a:off x="6221413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5" name="Oval 64"/>
              <p:cNvSpPr>
                <a:spLocks noChangeArrowheads="1"/>
              </p:cNvSpPr>
              <p:nvPr/>
            </p:nvSpPr>
            <p:spPr bwMode="auto">
              <a:xfrm>
                <a:off x="5749925" y="4306888"/>
                <a:ext cx="49213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6" name="Oval 65"/>
              <p:cNvSpPr>
                <a:spLocks noChangeArrowheads="1"/>
              </p:cNvSpPr>
              <p:nvPr/>
            </p:nvSpPr>
            <p:spPr bwMode="auto">
              <a:xfrm>
                <a:off x="6103938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7" name="Oval 66"/>
              <p:cNvSpPr>
                <a:spLocks noChangeArrowheads="1"/>
              </p:cNvSpPr>
              <p:nvPr/>
            </p:nvSpPr>
            <p:spPr bwMode="auto">
              <a:xfrm>
                <a:off x="5394325" y="4306888"/>
                <a:ext cx="46038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8" name="Oval 67"/>
              <p:cNvSpPr>
                <a:spLocks noChangeArrowheads="1"/>
              </p:cNvSpPr>
              <p:nvPr/>
            </p:nvSpPr>
            <p:spPr bwMode="auto">
              <a:xfrm>
                <a:off x="5513388" y="4306888"/>
                <a:ext cx="4445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79" name="Oval 68"/>
              <p:cNvSpPr>
                <a:spLocks noChangeArrowheads="1"/>
              </p:cNvSpPr>
              <p:nvPr/>
            </p:nvSpPr>
            <p:spPr bwMode="auto">
              <a:xfrm>
                <a:off x="5630863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0" name="Oval 69"/>
              <p:cNvSpPr>
                <a:spLocks noChangeArrowheads="1"/>
              </p:cNvSpPr>
              <p:nvPr/>
            </p:nvSpPr>
            <p:spPr bwMode="auto">
              <a:xfrm>
                <a:off x="5984875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1" name="Oval 70"/>
              <p:cNvSpPr>
                <a:spLocks noChangeArrowheads="1"/>
              </p:cNvSpPr>
              <p:nvPr/>
            </p:nvSpPr>
            <p:spPr bwMode="auto">
              <a:xfrm>
                <a:off x="6818313" y="4306888"/>
                <a:ext cx="4445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2" name="Oval 71"/>
              <p:cNvSpPr>
                <a:spLocks noChangeArrowheads="1"/>
              </p:cNvSpPr>
              <p:nvPr/>
            </p:nvSpPr>
            <p:spPr bwMode="auto">
              <a:xfrm>
                <a:off x="6700838" y="4306888"/>
                <a:ext cx="4445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3" name="Oval 72"/>
              <p:cNvSpPr>
                <a:spLocks noChangeArrowheads="1"/>
              </p:cNvSpPr>
              <p:nvPr/>
            </p:nvSpPr>
            <p:spPr bwMode="auto">
              <a:xfrm>
                <a:off x="6340475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4" name="Oval 73"/>
              <p:cNvSpPr>
                <a:spLocks noChangeArrowheads="1"/>
              </p:cNvSpPr>
              <p:nvPr/>
            </p:nvSpPr>
            <p:spPr bwMode="auto">
              <a:xfrm>
                <a:off x="6457950" y="4306888"/>
                <a:ext cx="50800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85" name="Oval 74"/>
              <p:cNvSpPr>
                <a:spLocks noChangeArrowheads="1"/>
              </p:cNvSpPr>
              <p:nvPr/>
            </p:nvSpPr>
            <p:spPr bwMode="auto">
              <a:xfrm>
                <a:off x="6577013" y="4306888"/>
                <a:ext cx="49213" cy="46038"/>
              </a:xfrm>
              <a:prstGeom prst="ellipse">
                <a:avLst/>
              </a:prstGeom>
              <a:solidFill>
                <a:srgbClr val="B0B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86" name="Oval 75"/>
            <p:cNvSpPr>
              <a:spLocks noChangeArrowheads="1"/>
            </p:cNvSpPr>
            <p:nvPr/>
          </p:nvSpPr>
          <p:spPr bwMode="auto">
            <a:xfrm>
              <a:off x="8213725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Oval 76"/>
            <p:cNvSpPr>
              <a:spLocks noChangeArrowheads="1"/>
            </p:cNvSpPr>
            <p:nvPr/>
          </p:nvSpPr>
          <p:spPr bwMode="auto">
            <a:xfrm>
              <a:off x="8331200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8" name="Oval 77"/>
            <p:cNvSpPr>
              <a:spLocks noChangeArrowheads="1"/>
            </p:cNvSpPr>
            <p:nvPr/>
          </p:nvSpPr>
          <p:spPr bwMode="auto">
            <a:xfrm>
              <a:off x="7977188" y="2343150"/>
              <a:ext cx="4445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9" name="Oval 78"/>
            <p:cNvSpPr>
              <a:spLocks noChangeArrowheads="1"/>
            </p:cNvSpPr>
            <p:nvPr/>
          </p:nvSpPr>
          <p:spPr bwMode="auto">
            <a:xfrm>
              <a:off x="8096250" y="2343150"/>
              <a:ext cx="4445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Oval 79"/>
            <p:cNvSpPr>
              <a:spLocks noChangeArrowheads="1"/>
            </p:cNvSpPr>
            <p:nvPr/>
          </p:nvSpPr>
          <p:spPr bwMode="auto">
            <a:xfrm>
              <a:off x="8450263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1" name="Oval 80"/>
            <p:cNvSpPr>
              <a:spLocks noChangeArrowheads="1"/>
            </p:cNvSpPr>
            <p:nvPr/>
          </p:nvSpPr>
          <p:spPr bwMode="auto">
            <a:xfrm>
              <a:off x="8567738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2" name="Oval 81"/>
            <p:cNvSpPr>
              <a:spLocks noChangeArrowheads="1"/>
            </p:cNvSpPr>
            <p:nvPr/>
          </p:nvSpPr>
          <p:spPr bwMode="auto">
            <a:xfrm>
              <a:off x="8686800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Oval 82"/>
            <p:cNvSpPr>
              <a:spLocks noChangeArrowheads="1"/>
            </p:cNvSpPr>
            <p:nvPr/>
          </p:nvSpPr>
          <p:spPr bwMode="auto">
            <a:xfrm>
              <a:off x="7499350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4" name="Oval 83"/>
            <p:cNvSpPr>
              <a:spLocks noChangeArrowheads="1"/>
            </p:cNvSpPr>
            <p:nvPr/>
          </p:nvSpPr>
          <p:spPr bwMode="auto">
            <a:xfrm>
              <a:off x="7380288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5" name="Oval 84"/>
            <p:cNvSpPr>
              <a:spLocks noChangeArrowheads="1"/>
            </p:cNvSpPr>
            <p:nvPr/>
          </p:nvSpPr>
          <p:spPr bwMode="auto">
            <a:xfrm>
              <a:off x="7853363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Oval 85"/>
            <p:cNvSpPr>
              <a:spLocks noChangeArrowheads="1"/>
            </p:cNvSpPr>
            <p:nvPr/>
          </p:nvSpPr>
          <p:spPr bwMode="auto">
            <a:xfrm>
              <a:off x="7262813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Oval 86"/>
            <p:cNvSpPr>
              <a:spLocks noChangeArrowheads="1"/>
            </p:cNvSpPr>
            <p:nvPr/>
          </p:nvSpPr>
          <p:spPr bwMode="auto">
            <a:xfrm>
              <a:off x="7735888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8" name="Oval 87"/>
            <p:cNvSpPr>
              <a:spLocks noChangeArrowheads="1"/>
            </p:cNvSpPr>
            <p:nvPr/>
          </p:nvSpPr>
          <p:spPr bwMode="auto">
            <a:xfrm>
              <a:off x="7616825" y="2343150"/>
              <a:ext cx="50800" cy="52388"/>
            </a:xfrm>
            <a:prstGeom prst="ellipse">
              <a:avLst/>
            </a:prstGeom>
            <a:solidFill>
              <a:srgbClr val="B0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002223-A203-42FA-827B-12F2BF26EF5C}"/>
                </a:ext>
              </a:extLst>
            </p:cNvPr>
            <p:cNvGrpSpPr/>
            <p:nvPr/>
          </p:nvGrpSpPr>
          <p:grpSpPr>
            <a:xfrm>
              <a:off x="3093301" y="3124276"/>
              <a:ext cx="420688" cy="428625"/>
              <a:chOff x="6457950" y="954767"/>
              <a:chExt cx="420688" cy="42862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Oval 90"/>
              <p:cNvSpPr>
                <a:spLocks noChangeArrowheads="1"/>
              </p:cNvSpPr>
              <p:nvPr/>
            </p:nvSpPr>
            <p:spPr bwMode="auto">
              <a:xfrm>
                <a:off x="6457950" y="954767"/>
                <a:ext cx="420688" cy="4286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0" name="Oval 91"/>
              <p:cNvSpPr>
                <a:spLocks noChangeArrowheads="1"/>
              </p:cNvSpPr>
              <p:nvPr/>
            </p:nvSpPr>
            <p:spPr bwMode="auto">
              <a:xfrm>
                <a:off x="6507162" y="1011917"/>
                <a:ext cx="322263" cy="319088"/>
              </a:xfrm>
              <a:prstGeom prst="ellipse">
                <a:avLst/>
              </a:prstGeom>
              <a:solidFill>
                <a:srgbClr val="04B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01" name="Freeform 92"/>
              <p:cNvSpPr>
                <a:spLocks/>
              </p:cNvSpPr>
              <p:nvPr/>
            </p:nvSpPr>
            <p:spPr bwMode="auto">
              <a:xfrm>
                <a:off x="6626225" y="1080180"/>
                <a:ext cx="112713" cy="177800"/>
              </a:xfrm>
              <a:custGeom>
                <a:avLst/>
                <a:gdLst>
                  <a:gd name="T0" fmla="*/ 3 w 20"/>
                  <a:gd name="T1" fmla="*/ 31 h 31"/>
                  <a:gd name="T2" fmla="*/ 1 w 20"/>
                  <a:gd name="T3" fmla="*/ 31 h 31"/>
                  <a:gd name="T4" fmla="*/ 1 w 20"/>
                  <a:gd name="T5" fmla="*/ 27 h 31"/>
                  <a:gd name="T6" fmla="*/ 13 w 20"/>
                  <a:gd name="T7" fmla="*/ 16 h 31"/>
                  <a:gd name="T8" fmla="*/ 1 w 20"/>
                  <a:gd name="T9" fmla="*/ 4 h 31"/>
                  <a:gd name="T10" fmla="*/ 1 w 20"/>
                  <a:gd name="T11" fmla="*/ 1 h 31"/>
                  <a:gd name="T12" fmla="*/ 5 w 20"/>
                  <a:gd name="T13" fmla="*/ 1 h 31"/>
                  <a:gd name="T14" fmla="*/ 20 w 20"/>
                  <a:gd name="T15" fmla="*/ 16 h 31"/>
                  <a:gd name="T16" fmla="*/ 5 w 20"/>
                  <a:gd name="T17" fmla="*/ 31 h 31"/>
                  <a:gd name="T18" fmla="*/ 3 w 20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1">
                    <a:moveTo>
                      <a:pt x="3" y="31"/>
                    </a:moveTo>
                    <a:cubicBezTo>
                      <a:pt x="2" y="31"/>
                      <a:pt x="2" y="31"/>
                      <a:pt x="1" y="31"/>
                    </a:cubicBezTo>
                    <a:cubicBezTo>
                      <a:pt x="0" y="30"/>
                      <a:pt x="0" y="28"/>
                      <a:pt x="1" y="2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1"/>
                      <a:pt x="4" y="31"/>
                      <a:pt x="3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384075" y="2524278"/>
              <a:ext cx="1734626" cy="1578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997" algn="ctr" defTabSz="121917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SzPct val="100000"/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  <a:t>A password which includes easily identifiable information is never a good idea.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380640" y="2573861"/>
              <a:ext cx="1645289" cy="1211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997" algn="ctr" defTabSz="121917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SzPct val="100000"/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  <a:t>Two factor authentication just takes too much time.  It’s not worth the effort.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49076" y="2524278"/>
              <a:ext cx="1643274" cy="1440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997" algn="ctr" defTabSz="121917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SzPct val="100000"/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  <a:t>When I am in a coffee shop, </a:t>
              </a:r>
              <a:b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</a:b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  <a:t>I should always lock my computer screen if I am not using it. 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84235" y="2573861"/>
              <a:ext cx="1573831" cy="1310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997" algn="ctr" defTabSz="121917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SzPct val="100000"/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  <a:t>Ctrl-Alt-Del is one way to </a:t>
              </a:r>
              <a:b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</a:b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  <a:t>lock my computer screen.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26947" y="2737332"/>
              <a:ext cx="1658701" cy="1083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6997" algn="ctr" defTabSz="1219170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  <a:buSzPct val="100000"/>
              </a:pPr>
              <a:r>
                <a:rPr lang="en-US" sz="1400" kern="0" dirty="0"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  <a:t>Once I reset my password, I can share it with my friends. </a:t>
              </a:r>
              <a:endPara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endParaRP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10EA94B-4BC2-4E4D-8301-298A125BF1DF}"/>
                </a:ext>
              </a:extLst>
            </p:cNvPr>
            <p:cNvGrpSpPr/>
            <p:nvPr/>
          </p:nvGrpSpPr>
          <p:grpSpPr>
            <a:xfrm>
              <a:off x="4983061" y="3124276"/>
              <a:ext cx="420688" cy="428625"/>
              <a:chOff x="6457950" y="954767"/>
              <a:chExt cx="420688" cy="42862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Oval 90">
                <a:extLst>
                  <a:ext uri="{FF2B5EF4-FFF2-40B4-BE49-F238E27FC236}">
                    <a16:creationId xmlns:a16="http://schemas.microsoft.com/office/drawing/2014/main" id="{F07905E0-FA47-4219-85B8-3EF3B3B59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7950" y="954767"/>
                <a:ext cx="420688" cy="4286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2" name="Oval 91">
                <a:extLst>
                  <a:ext uri="{FF2B5EF4-FFF2-40B4-BE49-F238E27FC236}">
                    <a16:creationId xmlns:a16="http://schemas.microsoft.com/office/drawing/2014/main" id="{4E1AC17B-286B-4E4B-BCDE-82EE69A53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7162" y="1011917"/>
                <a:ext cx="322263" cy="319088"/>
              </a:xfrm>
              <a:prstGeom prst="ellipse">
                <a:avLst/>
              </a:prstGeom>
              <a:solidFill>
                <a:srgbClr val="04B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3" name="Freeform 92">
                <a:extLst>
                  <a:ext uri="{FF2B5EF4-FFF2-40B4-BE49-F238E27FC236}">
                    <a16:creationId xmlns:a16="http://schemas.microsoft.com/office/drawing/2014/main" id="{632A2979-67A9-47FA-9359-072CB1EEE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5" y="1080180"/>
                <a:ext cx="112713" cy="177800"/>
              </a:xfrm>
              <a:custGeom>
                <a:avLst/>
                <a:gdLst>
                  <a:gd name="T0" fmla="*/ 3 w 20"/>
                  <a:gd name="T1" fmla="*/ 31 h 31"/>
                  <a:gd name="T2" fmla="*/ 1 w 20"/>
                  <a:gd name="T3" fmla="*/ 31 h 31"/>
                  <a:gd name="T4" fmla="*/ 1 w 20"/>
                  <a:gd name="T5" fmla="*/ 27 h 31"/>
                  <a:gd name="T6" fmla="*/ 13 w 20"/>
                  <a:gd name="T7" fmla="*/ 16 h 31"/>
                  <a:gd name="T8" fmla="*/ 1 w 20"/>
                  <a:gd name="T9" fmla="*/ 4 h 31"/>
                  <a:gd name="T10" fmla="*/ 1 w 20"/>
                  <a:gd name="T11" fmla="*/ 1 h 31"/>
                  <a:gd name="T12" fmla="*/ 5 w 20"/>
                  <a:gd name="T13" fmla="*/ 1 h 31"/>
                  <a:gd name="T14" fmla="*/ 20 w 20"/>
                  <a:gd name="T15" fmla="*/ 16 h 31"/>
                  <a:gd name="T16" fmla="*/ 5 w 20"/>
                  <a:gd name="T17" fmla="*/ 31 h 31"/>
                  <a:gd name="T18" fmla="*/ 3 w 20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1">
                    <a:moveTo>
                      <a:pt x="3" y="31"/>
                    </a:moveTo>
                    <a:cubicBezTo>
                      <a:pt x="2" y="31"/>
                      <a:pt x="2" y="31"/>
                      <a:pt x="1" y="31"/>
                    </a:cubicBezTo>
                    <a:cubicBezTo>
                      <a:pt x="0" y="30"/>
                      <a:pt x="0" y="28"/>
                      <a:pt x="1" y="2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1"/>
                      <a:pt x="4" y="31"/>
                      <a:pt x="3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6A0A656-344C-493D-A281-66BE126B6190}"/>
                </a:ext>
              </a:extLst>
            </p:cNvPr>
            <p:cNvGrpSpPr/>
            <p:nvPr/>
          </p:nvGrpSpPr>
          <p:grpSpPr>
            <a:xfrm>
              <a:off x="6826375" y="3124276"/>
              <a:ext cx="420688" cy="428625"/>
              <a:chOff x="6457950" y="954767"/>
              <a:chExt cx="420688" cy="42862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5" name="Oval 90">
                <a:extLst>
                  <a:ext uri="{FF2B5EF4-FFF2-40B4-BE49-F238E27FC236}">
                    <a16:creationId xmlns:a16="http://schemas.microsoft.com/office/drawing/2014/main" id="{987D9480-7B73-4ECA-A0BB-D908460F6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7950" y="954767"/>
                <a:ext cx="420688" cy="4286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6" name="Oval 91">
                <a:extLst>
                  <a:ext uri="{FF2B5EF4-FFF2-40B4-BE49-F238E27FC236}">
                    <a16:creationId xmlns:a16="http://schemas.microsoft.com/office/drawing/2014/main" id="{3517F1C5-DFA5-4F94-9559-7632BBB00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7162" y="1011917"/>
                <a:ext cx="322263" cy="319088"/>
              </a:xfrm>
              <a:prstGeom prst="ellipse">
                <a:avLst/>
              </a:prstGeom>
              <a:solidFill>
                <a:srgbClr val="04B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7" name="Freeform 92">
                <a:extLst>
                  <a:ext uri="{FF2B5EF4-FFF2-40B4-BE49-F238E27FC236}">
                    <a16:creationId xmlns:a16="http://schemas.microsoft.com/office/drawing/2014/main" id="{B05E1996-73F3-4C9D-B4FF-C02834148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5" y="1080180"/>
                <a:ext cx="112713" cy="177800"/>
              </a:xfrm>
              <a:custGeom>
                <a:avLst/>
                <a:gdLst>
                  <a:gd name="T0" fmla="*/ 3 w 20"/>
                  <a:gd name="T1" fmla="*/ 31 h 31"/>
                  <a:gd name="T2" fmla="*/ 1 w 20"/>
                  <a:gd name="T3" fmla="*/ 31 h 31"/>
                  <a:gd name="T4" fmla="*/ 1 w 20"/>
                  <a:gd name="T5" fmla="*/ 27 h 31"/>
                  <a:gd name="T6" fmla="*/ 13 w 20"/>
                  <a:gd name="T7" fmla="*/ 16 h 31"/>
                  <a:gd name="T8" fmla="*/ 1 w 20"/>
                  <a:gd name="T9" fmla="*/ 4 h 31"/>
                  <a:gd name="T10" fmla="*/ 1 w 20"/>
                  <a:gd name="T11" fmla="*/ 1 h 31"/>
                  <a:gd name="T12" fmla="*/ 5 w 20"/>
                  <a:gd name="T13" fmla="*/ 1 h 31"/>
                  <a:gd name="T14" fmla="*/ 20 w 20"/>
                  <a:gd name="T15" fmla="*/ 16 h 31"/>
                  <a:gd name="T16" fmla="*/ 5 w 20"/>
                  <a:gd name="T17" fmla="*/ 31 h 31"/>
                  <a:gd name="T18" fmla="*/ 3 w 20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1">
                    <a:moveTo>
                      <a:pt x="3" y="31"/>
                    </a:moveTo>
                    <a:cubicBezTo>
                      <a:pt x="2" y="31"/>
                      <a:pt x="2" y="31"/>
                      <a:pt x="1" y="31"/>
                    </a:cubicBezTo>
                    <a:cubicBezTo>
                      <a:pt x="0" y="30"/>
                      <a:pt x="0" y="28"/>
                      <a:pt x="1" y="2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1"/>
                      <a:pt x="4" y="31"/>
                      <a:pt x="3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2811B26-07C4-4138-8679-61D0B3E532F9}"/>
                </a:ext>
              </a:extLst>
            </p:cNvPr>
            <p:cNvGrpSpPr/>
            <p:nvPr/>
          </p:nvGrpSpPr>
          <p:grpSpPr>
            <a:xfrm>
              <a:off x="8750425" y="3124276"/>
              <a:ext cx="420688" cy="428625"/>
              <a:chOff x="6457950" y="954767"/>
              <a:chExt cx="420688" cy="42862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9" name="Oval 90">
                <a:extLst>
                  <a:ext uri="{FF2B5EF4-FFF2-40B4-BE49-F238E27FC236}">
                    <a16:creationId xmlns:a16="http://schemas.microsoft.com/office/drawing/2014/main" id="{55527C06-BB5A-4E25-9635-AC8914243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7950" y="954767"/>
                <a:ext cx="420688" cy="4286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0" name="Oval 91">
                <a:extLst>
                  <a:ext uri="{FF2B5EF4-FFF2-40B4-BE49-F238E27FC236}">
                    <a16:creationId xmlns:a16="http://schemas.microsoft.com/office/drawing/2014/main" id="{C93B783D-038D-4DA1-B490-CE78DD62B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7162" y="1011917"/>
                <a:ext cx="322263" cy="319088"/>
              </a:xfrm>
              <a:prstGeom prst="ellipse">
                <a:avLst/>
              </a:prstGeom>
              <a:solidFill>
                <a:srgbClr val="04B0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1" name="Freeform 92">
                <a:extLst>
                  <a:ext uri="{FF2B5EF4-FFF2-40B4-BE49-F238E27FC236}">
                    <a16:creationId xmlns:a16="http://schemas.microsoft.com/office/drawing/2014/main" id="{E5466A99-F4E7-45DD-9515-DCE771C07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5" y="1080180"/>
                <a:ext cx="112713" cy="177800"/>
              </a:xfrm>
              <a:custGeom>
                <a:avLst/>
                <a:gdLst>
                  <a:gd name="T0" fmla="*/ 3 w 20"/>
                  <a:gd name="T1" fmla="*/ 31 h 31"/>
                  <a:gd name="T2" fmla="*/ 1 w 20"/>
                  <a:gd name="T3" fmla="*/ 31 h 31"/>
                  <a:gd name="T4" fmla="*/ 1 w 20"/>
                  <a:gd name="T5" fmla="*/ 27 h 31"/>
                  <a:gd name="T6" fmla="*/ 13 w 20"/>
                  <a:gd name="T7" fmla="*/ 16 h 31"/>
                  <a:gd name="T8" fmla="*/ 1 w 20"/>
                  <a:gd name="T9" fmla="*/ 4 h 31"/>
                  <a:gd name="T10" fmla="*/ 1 w 20"/>
                  <a:gd name="T11" fmla="*/ 1 h 31"/>
                  <a:gd name="T12" fmla="*/ 5 w 20"/>
                  <a:gd name="T13" fmla="*/ 1 h 31"/>
                  <a:gd name="T14" fmla="*/ 20 w 20"/>
                  <a:gd name="T15" fmla="*/ 16 h 31"/>
                  <a:gd name="T16" fmla="*/ 5 w 20"/>
                  <a:gd name="T17" fmla="*/ 31 h 31"/>
                  <a:gd name="T18" fmla="*/ 3 w 20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1">
                    <a:moveTo>
                      <a:pt x="3" y="31"/>
                    </a:moveTo>
                    <a:cubicBezTo>
                      <a:pt x="2" y="31"/>
                      <a:pt x="2" y="31"/>
                      <a:pt x="1" y="31"/>
                    </a:cubicBezTo>
                    <a:cubicBezTo>
                      <a:pt x="0" y="30"/>
                      <a:pt x="0" y="28"/>
                      <a:pt x="1" y="2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1"/>
                      <a:pt x="4" y="31"/>
                      <a:pt x="3" y="3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8944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463</Words>
  <Application>Microsoft Office PowerPoint</Application>
  <PresentationFormat>Widescreen</PresentationFormat>
  <Paragraphs>107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2699</cp:lastModifiedBy>
  <cp:revision>59</cp:revision>
  <dcterms:created xsi:type="dcterms:W3CDTF">2022-01-21T07:53:15Z</dcterms:created>
  <dcterms:modified xsi:type="dcterms:W3CDTF">2022-05-31T06:01:23Z</dcterms:modified>
</cp:coreProperties>
</file>