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0" r:id="rId2"/>
    <p:sldId id="284" r:id="rId3"/>
    <p:sldId id="292" r:id="rId4"/>
    <p:sldId id="293" r:id="rId5"/>
    <p:sldId id="295" r:id="rId6"/>
    <p:sldId id="297" r:id="rId7"/>
    <p:sldId id="296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2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F"/>
    <a:srgbClr val="0064E0"/>
    <a:srgbClr val="ED7D30"/>
    <a:srgbClr val="5B9BD4"/>
    <a:srgbClr val="FFC002"/>
    <a:srgbClr val="63288E"/>
    <a:srgbClr val="63298E"/>
    <a:srgbClr val="24B574"/>
    <a:srgbClr val="22B573"/>
    <a:srgbClr val="5E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CEBC6-C807-44A6-BE91-1B092E560DA4}" v="1" dt="2022-05-31T06:00:56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8"/>
    <p:restoredTop sz="94225" autoAdjust="0"/>
  </p:normalViewPr>
  <p:slideViewPr>
    <p:cSldViewPr snapToGrid="0" snapToObjects="1" showGuides="1">
      <p:cViewPr varScale="1">
        <p:scale>
          <a:sx n="61" d="100"/>
          <a:sy n="61" d="100"/>
        </p:scale>
        <p:origin x="720" y="60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39ECEBC6-C807-44A6-BE91-1B092E560DA4}"/>
    <pc:docChg chg="custSel modSld">
      <pc:chgData name="2699" userId="d41f716e-f956-461f-8b98-7761afdba872" providerId="ADAL" clId="{39ECEBC6-C807-44A6-BE91-1B092E560DA4}" dt="2022-05-31T06:00:56.190" v="2" actId="1076"/>
      <pc:docMkLst>
        <pc:docMk/>
      </pc:docMkLst>
      <pc:sldChg chg="delSp modSp mod">
        <pc:chgData name="2699" userId="d41f716e-f956-461f-8b98-7761afdba872" providerId="ADAL" clId="{39ECEBC6-C807-44A6-BE91-1B092E560DA4}" dt="2022-05-31T06:00:56.190" v="2" actId="1076"/>
        <pc:sldMkLst>
          <pc:docMk/>
          <pc:sldMk cId="1352325610" sldId="298"/>
        </pc:sldMkLst>
        <pc:grpChg chg="del">
          <ac:chgData name="2699" userId="d41f716e-f956-461f-8b98-7761afdba872" providerId="ADAL" clId="{39ECEBC6-C807-44A6-BE91-1B092E560DA4}" dt="2022-05-31T06:00:51.217" v="0" actId="478"/>
          <ac:grpSpMkLst>
            <pc:docMk/>
            <pc:sldMk cId="1352325610" sldId="298"/>
            <ac:grpSpMk id="2" creationId="{04DCC066-D362-4588-B5B0-8AB8D6294002}"/>
          </ac:grpSpMkLst>
        </pc:grpChg>
        <pc:picChg chg="del topLvl">
          <ac:chgData name="2699" userId="d41f716e-f956-461f-8b98-7761afdba872" providerId="ADAL" clId="{39ECEBC6-C807-44A6-BE91-1B092E560DA4}" dt="2022-05-31T06:00:51.217" v="0" actId="478"/>
          <ac:picMkLst>
            <pc:docMk/>
            <pc:sldMk cId="1352325610" sldId="298"/>
            <ac:picMk id="9" creationId="{F200429E-7AED-374D-8DA9-80F70843F875}"/>
          </ac:picMkLst>
        </pc:picChg>
        <pc:picChg chg="mod topLvl">
          <ac:chgData name="2699" userId="d41f716e-f956-461f-8b98-7761afdba872" providerId="ADAL" clId="{39ECEBC6-C807-44A6-BE91-1B092E560DA4}" dt="2022-05-31T06:00:56.190" v="2" actId="1076"/>
          <ac:picMkLst>
            <pc:docMk/>
            <pc:sldMk cId="1352325610" sldId="298"/>
            <ac:picMk id="1026" creationId="{73A3A52A-857E-4314-8E4B-FF1DEC3C6C5F}"/>
          </ac:picMkLst>
        </pc:picChg>
        <pc:cxnChg chg="del">
          <ac:chgData name="2699" userId="d41f716e-f956-461f-8b98-7761afdba872" providerId="ADAL" clId="{39ECEBC6-C807-44A6-BE91-1B092E560DA4}" dt="2022-05-31T06:00:52.966" v="1" actId="478"/>
          <ac:cxnSpMkLst>
            <pc:docMk/>
            <pc:sldMk cId="1352325610" sldId="298"/>
            <ac:cxnSpMk id="3" creationId="{88CCBBDA-9B89-4633-BD6C-0B01745BD74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543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388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</a:t>
            </a:r>
            <a:r>
              <a:rPr lang="en-US" sz="1200" dirty="0" err="1"/>
              <a:t>www.schoolsofkingedwardvi.co.uk</a:t>
            </a:r>
            <a:r>
              <a:rPr lang="en-US" sz="1200" dirty="0"/>
              <a:t>/ks2-computing-computing-theory-5-computer-networks/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413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4E69-5CC8-154D-8333-969A9B6A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9FCA6-8C14-8C46-8AE3-9EC066266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8DC99-E356-DB4A-A65B-2F23E0F4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599B5-E93C-0A41-8330-9C1494A8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CB2EF-4182-2147-941A-759F4098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5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5ECCD-3C4E-134B-9440-8B629DCA5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588A8-DE4C-3544-99FA-8E9EC8D15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2A462-4BA6-3B45-932A-742A3A54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DCFF2-BCA4-C84D-8A62-FC3F2468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680F-84E8-684E-8B38-D19A59B5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47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F46D-E928-B24E-8192-E1F6A837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C4F83-6780-3F41-B0D7-AAA03FFEA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2E5F0-17C8-F44A-B29A-1D1CA64A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E62-320D-2445-9177-99739730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4C8A3-5BA0-3D4E-96D0-058BA86E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E594-342F-1A49-A5C4-353D1786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DCBF-E5B6-E14F-A96A-282B27248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BE993-6C92-644C-AEC6-4CDA137F1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91AD1C-F090-1F44-9FCC-0A026865C7A1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36109-925B-3B4A-8A34-31375478A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4307-B9D8-A74F-9123-6A85D2906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0BA321-B8AA-D947-93A7-1EE1BE5AC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08E5-B62E-7B46-A02C-29349375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BB357-0FCD-D34E-8240-517F1792C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88F1-ED7C-3F45-81D6-7F387F0A7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23586-491F-9D4A-A4F7-3085581BB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86587-509C-6F4D-97B2-8440524A0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8AFE3D-6851-AC40-ACE2-BC41E9C2FAF2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74C95-5E4F-0C45-B7BD-C72987E0F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E11CF7-BEC3-F443-A92A-909D582A85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8146E7-BC5A-0749-A03A-2CD610775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12E4-A762-C04B-9CC8-8E2D71B6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C5CEE-FCD2-E640-AB15-12517C9F2524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6B666-A6EB-6745-B205-C562740FB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2A6850-D809-E34C-BCBB-48FA60FD5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E2DE94-16FB-6A41-96FB-2D209A36D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B13F-EE54-364F-ABD8-104C4334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FBEC-C96F-C848-B20E-C71BCD43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0BA8-35C9-1B4A-9C8A-27F167DBF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995FD-8AFF-CD46-B268-8F67F427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26B8-B19F-3443-A3DE-BC4ECFC9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07CF0-3F58-1F4B-B342-4BEB77C9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285E-B136-F14F-9B63-C0516A11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DB1AD-3842-EB4B-91D0-B763E1230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ABB16-7891-9A4C-BF03-7F626751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0D72A-35A7-C146-B9B9-D67546B1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99486-314D-6247-B30B-16C6B15B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3A621-3FD4-8446-82F6-E63F6A56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4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vG_qmtdBPTU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vG_qmtdBPTUhttps://www.youtube.com/watch?v=vG_qmtdBPTUhttps://www.youtube.com/watch?v=vG_qmtdBPT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x0zk37QA7k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Citizenship</a:t>
            </a:r>
            <a:endParaRPr lang="en-US" sz="3200" b="1" spc="3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183DF-D316-C845-8116-7B03884C11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39" y="839660"/>
            <a:ext cx="4533265" cy="51786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B9F112-7C1C-4B1C-A56F-DB7EA8C104F3}"/>
              </a:ext>
            </a:extLst>
          </p:cNvPr>
          <p:cNvSpPr/>
          <p:nvPr/>
        </p:nvSpPr>
        <p:spPr>
          <a:xfrm>
            <a:off x="7177872" y="3536950"/>
            <a:ext cx="5014127" cy="12890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14874-FE0D-4EAA-9A60-7BA5897EA19D}"/>
              </a:ext>
            </a:extLst>
          </p:cNvPr>
          <p:cNvSpPr/>
          <p:nvPr/>
        </p:nvSpPr>
        <p:spPr>
          <a:xfrm>
            <a:off x="7386062" y="3536647"/>
            <a:ext cx="51012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</a:t>
            </a:r>
          </a:p>
          <a:p>
            <a:endParaRPr lang="en-US" sz="5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</a:t>
            </a:r>
          </a:p>
          <a:p>
            <a: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DIGITAL WORLD</a:t>
            </a:r>
          </a:p>
        </p:txBody>
      </p:sp>
    </p:spTree>
    <p:extLst>
      <p:ext uri="{BB962C8B-B14F-4D97-AF65-F5344CB8AC3E}">
        <p14:creationId xmlns:p14="http://schemas.microsoft.com/office/powerpoint/2010/main" val="374194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2260BD2-FBE1-4342-B844-51D8A4405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5" b="13336"/>
          <a:stretch/>
        </p:blipFill>
        <p:spPr>
          <a:xfrm>
            <a:off x="0" y="14565"/>
            <a:ext cx="12192000" cy="6535678"/>
          </a:xfrm>
          <a:prstGeom prst="rect">
            <a:avLst/>
          </a:prstGeom>
        </p:spPr>
      </p:pic>
      <p:pic>
        <p:nvPicPr>
          <p:cNvPr id="22" name="Picture 21">
            <a:hlinkClick r:id="rId4"/>
            <a:extLst>
              <a:ext uri="{FF2B5EF4-FFF2-40B4-BE49-F238E27FC236}">
                <a16:creationId xmlns:a16="http://schemas.microsoft.com/office/drawing/2014/main" id="{50822A2C-608D-204C-A0F0-B43558CA9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4" r="1989" b="2452"/>
          <a:stretch/>
        </p:blipFill>
        <p:spPr>
          <a:xfrm>
            <a:off x="3216165" y="1383482"/>
            <a:ext cx="5612525" cy="3503828"/>
          </a:xfrm>
          <a:prstGeom prst="rect">
            <a:avLst/>
          </a:prstGeom>
        </p:spPr>
      </p:pic>
      <p:sp>
        <p:nvSpPr>
          <p:cNvPr id="47" name="Slide Number Placeholder 9">
            <a:extLst>
              <a:ext uri="{FF2B5EF4-FFF2-40B4-BE49-F238E27FC236}">
                <a16:creationId xmlns:a16="http://schemas.microsoft.com/office/drawing/2014/main" id="{089A45C8-CBB7-4DBC-8519-C2C6A9B1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</p:spPr>
        <p:txBody>
          <a:bodyPr/>
          <a:lstStyle/>
          <a:p>
            <a:fld id="{DF4F9C9C-BF1B-1D48-A1E3-EB2A40351E54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620110-06E7-45C4-8168-EFE390DC3B14}"/>
              </a:ext>
            </a:extLst>
          </p:cNvPr>
          <p:cNvGrpSpPr/>
          <p:nvPr/>
        </p:nvGrpSpPr>
        <p:grpSpPr>
          <a:xfrm>
            <a:off x="5638709" y="2676440"/>
            <a:ext cx="913851" cy="913851"/>
            <a:chOff x="5638709" y="2676440"/>
            <a:chExt cx="913851" cy="913851"/>
          </a:xfrm>
        </p:grpSpPr>
        <p:sp>
          <p:nvSpPr>
            <p:cNvPr id="19" name="Freeform: Shape 18">
              <a:hlinkClick r:id="rId6"/>
              <a:extLst>
                <a:ext uri="{FF2B5EF4-FFF2-40B4-BE49-F238E27FC236}">
                  <a16:creationId xmlns:a16="http://schemas.microsoft.com/office/drawing/2014/main" id="{6DF8447D-986A-454A-AA22-687DEE42D623}"/>
                </a:ext>
              </a:extLst>
            </p:cNvPr>
            <p:cNvSpPr/>
            <p:nvPr/>
          </p:nvSpPr>
          <p:spPr>
            <a:xfrm>
              <a:off x="5638709" y="2676440"/>
              <a:ext cx="913851" cy="913851"/>
            </a:xfrm>
            <a:custGeom>
              <a:avLst/>
              <a:gdLst>
                <a:gd name="connsiteX0" fmla="*/ 913852 w 913851"/>
                <a:gd name="connsiteY0" fmla="*/ 456926 h 913851"/>
                <a:gd name="connsiteX1" fmla="*/ 456926 w 913851"/>
                <a:gd name="connsiteY1" fmla="*/ 913852 h 913851"/>
                <a:gd name="connsiteX2" fmla="*/ 0 w 913851"/>
                <a:gd name="connsiteY2" fmla="*/ 456926 h 913851"/>
                <a:gd name="connsiteX3" fmla="*/ 456926 w 913851"/>
                <a:gd name="connsiteY3" fmla="*/ 0 h 913851"/>
                <a:gd name="connsiteX4" fmla="*/ 913852 w 913851"/>
                <a:gd name="connsiteY4" fmla="*/ 456926 h 91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851" h="913851">
                  <a:moveTo>
                    <a:pt x="913852" y="456926"/>
                  </a:moveTo>
                  <a:cubicBezTo>
                    <a:pt x="913852" y="709279"/>
                    <a:pt x="709279" y="913852"/>
                    <a:pt x="456926" y="913852"/>
                  </a:cubicBezTo>
                  <a:cubicBezTo>
                    <a:pt x="204573" y="913852"/>
                    <a:pt x="0" y="709279"/>
                    <a:pt x="0" y="456926"/>
                  </a:cubicBezTo>
                  <a:cubicBezTo>
                    <a:pt x="0" y="204573"/>
                    <a:pt x="204573" y="0"/>
                    <a:pt x="456926" y="0"/>
                  </a:cubicBezTo>
                  <a:cubicBezTo>
                    <a:pt x="709279" y="0"/>
                    <a:pt x="913852" y="204573"/>
                    <a:pt x="913852" y="456926"/>
                  </a:cubicBez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hlinkClick r:id="rId6"/>
              <a:extLst>
                <a:ext uri="{FF2B5EF4-FFF2-40B4-BE49-F238E27FC236}">
                  <a16:creationId xmlns:a16="http://schemas.microsoft.com/office/drawing/2014/main" id="{38A6FBCD-E167-4DE2-B64C-AB0F69B4CC5A}"/>
                </a:ext>
              </a:extLst>
            </p:cNvPr>
            <p:cNvSpPr/>
            <p:nvPr/>
          </p:nvSpPr>
          <p:spPr>
            <a:xfrm>
              <a:off x="5979094" y="2920620"/>
              <a:ext cx="290311" cy="425472"/>
            </a:xfrm>
            <a:custGeom>
              <a:avLst/>
              <a:gdLst>
                <a:gd name="connsiteX0" fmla="*/ 0 w 290311"/>
                <a:gd name="connsiteY0" fmla="*/ 425472 h 425472"/>
                <a:gd name="connsiteX1" fmla="*/ 290311 w 290311"/>
                <a:gd name="connsiteY1" fmla="*/ 212745 h 425472"/>
                <a:gd name="connsiteX2" fmla="*/ 0 w 290311"/>
                <a:gd name="connsiteY2" fmla="*/ 0 h 425472"/>
                <a:gd name="connsiteX3" fmla="*/ 0 w 290311"/>
                <a:gd name="connsiteY3" fmla="*/ 425472 h 42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11" h="425472">
                  <a:moveTo>
                    <a:pt x="0" y="425472"/>
                  </a:moveTo>
                  <a:lnTo>
                    <a:pt x="290311" y="212745"/>
                  </a:lnTo>
                  <a:lnTo>
                    <a:pt x="0" y="0"/>
                  </a:lnTo>
                  <a:lnTo>
                    <a:pt x="0" y="425472"/>
                  </a:lnTo>
                  <a:close/>
                </a:path>
              </a:pathLst>
            </a:custGeom>
            <a:solidFill>
              <a:schemeClr val="bg1"/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2B199F6-CB64-1C40-84CA-A496BD70A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</p:spPr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5432FF-B7E5-B545-AB07-23E892BFDBCB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63EF06-F34C-0B4E-B705-857E68E1670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8296361" cy="857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2400" b="1" dirty="0">
                <a:solidFill>
                  <a:schemeClr val="bg1"/>
                </a:solidFill>
                <a:ea typeface="Montserrat"/>
                <a:sym typeface="Montserrat"/>
              </a:rPr>
              <a:t>If a computer’s main job is to process the input and give me an output?  How does it know what to do?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5C2126-9C7F-394E-BCDF-14BD3993B878}"/>
              </a:ext>
            </a:extLst>
          </p:cNvPr>
          <p:cNvSpPr/>
          <p:nvPr/>
        </p:nvSpPr>
        <p:spPr>
          <a:xfrm>
            <a:off x="839788" y="122882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4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87A57-31D4-0D41-971F-025EB29E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26557" y="1384182"/>
            <a:ext cx="4716267" cy="4275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3AE232-0EB2-364B-B7F7-D2144E2F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8839" y="1384182"/>
            <a:ext cx="4848627" cy="4395837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FFA26CE-213D-DD4A-B0E6-03432A0D6368}"/>
              </a:ext>
            </a:extLst>
          </p:cNvPr>
          <p:cNvSpPr/>
          <p:nvPr/>
        </p:nvSpPr>
        <p:spPr>
          <a:xfrm>
            <a:off x="839788" y="1510462"/>
            <a:ext cx="4466730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Key Digital Rights: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15FA741-EC63-0944-8E32-EF16262EBFAD}"/>
              </a:ext>
            </a:extLst>
          </p:cNvPr>
          <p:cNvSpPr/>
          <p:nvPr/>
        </p:nvSpPr>
        <p:spPr>
          <a:xfrm>
            <a:off x="6852177" y="1510462"/>
            <a:ext cx="4500090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Key Digital Responsibilities:</a:t>
            </a:r>
          </a:p>
        </p:txBody>
      </p:sp>
      <p:pic>
        <p:nvPicPr>
          <p:cNvPr id="46" name="Picture 2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8C775E00-03C5-5E41-8C21-5720A4348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r="8744"/>
          <a:stretch/>
        </p:blipFill>
        <p:spPr bwMode="auto">
          <a:xfrm>
            <a:off x="1040526" y="2414976"/>
            <a:ext cx="3878317" cy="21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DA3EF52-933D-8547-A9AC-0A4A4B04C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29"/>
          <a:stretch/>
        </p:blipFill>
        <p:spPr>
          <a:xfrm>
            <a:off x="6578712" y="2440831"/>
            <a:ext cx="3637344" cy="21046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9CD0D8-E7DE-1649-8419-D3DB75244CF2}"/>
              </a:ext>
            </a:extLst>
          </p:cNvPr>
          <p:cNvSpPr/>
          <p:nvPr/>
        </p:nvSpPr>
        <p:spPr>
          <a:xfrm>
            <a:off x="1040526" y="1224486"/>
            <a:ext cx="158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64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77ABC8-921C-6A47-993E-43404155774A}"/>
              </a:ext>
            </a:extLst>
          </p:cNvPr>
          <p:cNvSpPr/>
          <p:nvPr/>
        </p:nvSpPr>
        <p:spPr>
          <a:xfrm>
            <a:off x="6451584" y="1224486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65894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F741568-AF7A-124A-9A44-EA94583A7858}"/>
              </a:ext>
            </a:extLst>
          </p:cNvPr>
          <p:cNvSpPr/>
          <p:nvPr/>
        </p:nvSpPr>
        <p:spPr>
          <a:xfrm>
            <a:off x="6621518" y="1640283"/>
            <a:ext cx="5210838" cy="4476738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Computer Networks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8CC50A4-ECA4-E14A-9ADF-923176BBAF3B}"/>
              </a:ext>
            </a:extLst>
          </p:cNvPr>
          <p:cNvSpPr txBox="1">
            <a:spLocks/>
          </p:cNvSpPr>
          <p:nvPr/>
        </p:nvSpPr>
        <p:spPr>
          <a:xfrm>
            <a:off x="6815968" y="1928774"/>
            <a:ext cx="4734122" cy="40380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</a:rPr>
              <a:t>A computer network is made up of 2 or more computers or computing devices that are linked together so that they can share hardware, software or data with one another.</a:t>
            </a:r>
          </a:p>
          <a:p>
            <a:pPr lvl="1">
              <a:lnSpc>
                <a:spcPct val="11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</a:rPr>
              <a:t>In this network map, the computers (1) can access data on the server (2), send something to the printer (3) and connect to the internet (4).</a:t>
            </a: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</a:rPr>
              <a:t>This picture shows a LAN or a Local Area Network. This is typical of a small grouping of devices like you might find in a home, a school, or an office.</a:t>
            </a:r>
          </a:p>
          <a:p>
            <a:pPr lvl="1">
              <a:lnSpc>
                <a:spcPct val="11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5CC60690-4A2F-2D4C-B2C3-1753BDC6E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3997" r="3691" b="1906"/>
          <a:stretch/>
        </p:blipFill>
        <p:spPr bwMode="auto">
          <a:xfrm>
            <a:off x="1332569" y="2295658"/>
            <a:ext cx="5017650" cy="325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7F734EA-9436-084E-BF59-1E5CBA9FE9DB}"/>
              </a:ext>
            </a:extLst>
          </p:cNvPr>
          <p:cNvSpPr/>
          <p:nvPr/>
        </p:nvSpPr>
        <p:spPr>
          <a:xfrm flipH="1">
            <a:off x="839782" y="2278811"/>
            <a:ext cx="5796943" cy="3831589"/>
          </a:xfrm>
          <a:prstGeom prst="rect">
            <a:avLst/>
          </a:prstGeom>
          <a:noFill/>
          <a:ln>
            <a:solidFill>
              <a:srgbClr val="006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16A21C0-C11E-D146-BA46-314008395ADE}"/>
              </a:ext>
            </a:extLst>
          </p:cNvPr>
          <p:cNvSpPr/>
          <p:nvPr/>
        </p:nvSpPr>
        <p:spPr>
          <a:xfrm>
            <a:off x="641910" y="3156081"/>
            <a:ext cx="419360" cy="419360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38065A-2CA2-7E46-B8A0-47067C8DB259}"/>
              </a:ext>
            </a:extLst>
          </p:cNvPr>
          <p:cNvSpPr/>
          <p:nvPr/>
        </p:nvSpPr>
        <p:spPr>
          <a:xfrm>
            <a:off x="641910" y="3953221"/>
            <a:ext cx="419360" cy="419360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1A60D2E-0BC7-5E40-98D5-1108DAED7D9F}"/>
              </a:ext>
            </a:extLst>
          </p:cNvPr>
          <p:cNvSpPr/>
          <p:nvPr/>
        </p:nvSpPr>
        <p:spPr>
          <a:xfrm>
            <a:off x="641910" y="4750361"/>
            <a:ext cx="419360" cy="419360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8BF5BBC-BCB8-B848-91B1-3444E3FDFB85}"/>
              </a:ext>
            </a:extLst>
          </p:cNvPr>
          <p:cNvSpPr/>
          <p:nvPr/>
        </p:nvSpPr>
        <p:spPr>
          <a:xfrm>
            <a:off x="641910" y="5547502"/>
            <a:ext cx="419360" cy="419360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E144D7-8F27-C043-841B-1D48769C7B97}"/>
              </a:ext>
            </a:extLst>
          </p:cNvPr>
          <p:cNvCxnSpPr>
            <a:cxnSpLocks/>
          </p:cNvCxnSpPr>
          <p:nvPr/>
        </p:nvCxnSpPr>
        <p:spPr>
          <a:xfrm>
            <a:off x="1061270" y="3331075"/>
            <a:ext cx="27129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F4B1D7C-30BC-294A-BE4C-2F9D4FBBB39E}"/>
              </a:ext>
            </a:extLst>
          </p:cNvPr>
          <p:cNvCxnSpPr>
            <a:cxnSpLocks/>
          </p:cNvCxnSpPr>
          <p:nvPr/>
        </p:nvCxnSpPr>
        <p:spPr>
          <a:xfrm>
            <a:off x="1332569" y="2700455"/>
            <a:ext cx="0" cy="63062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22A643A-A601-2946-A466-856C7C108081}"/>
              </a:ext>
            </a:extLst>
          </p:cNvPr>
          <p:cNvCxnSpPr>
            <a:cxnSpLocks/>
          </p:cNvCxnSpPr>
          <p:nvPr/>
        </p:nvCxnSpPr>
        <p:spPr>
          <a:xfrm>
            <a:off x="5005935" y="5545710"/>
            <a:ext cx="0" cy="24478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8721F54-735C-5640-B138-EE43ADF99235}"/>
              </a:ext>
            </a:extLst>
          </p:cNvPr>
          <p:cNvCxnSpPr>
            <a:cxnSpLocks/>
          </p:cNvCxnSpPr>
          <p:nvPr/>
        </p:nvCxnSpPr>
        <p:spPr>
          <a:xfrm>
            <a:off x="1328901" y="2700455"/>
            <a:ext cx="43683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DF89D3B-4993-5948-920D-2AB4F9B75C3D}"/>
              </a:ext>
            </a:extLst>
          </p:cNvPr>
          <p:cNvCxnSpPr>
            <a:cxnSpLocks/>
          </p:cNvCxnSpPr>
          <p:nvPr/>
        </p:nvCxnSpPr>
        <p:spPr>
          <a:xfrm>
            <a:off x="1061270" y="4135117"/>
            <a:ext cx="26763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7E72882-1784-2B4B-A80E-EBFEDB29CA11}"/>
              </a:ext>
            </a:extLst>
          </p:cNvPr>
          <p:cNvCxnSpPr>
            <a:cxnSpLocks/>
          </p:cNvCxnSpPr>
          <p:nvPr/>
        </p:nvCxnSpPr>
        <p:spPr>
          <a:xfrm>
            <a:off x="1061270" y="4939158"/>
            <a:ext cx="7044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5C8181-0E35-1B4C-9937-233917F0EBD6}"/>
              </a:ext>
            </a:extLst>
          </p:cNvPr>
          <p:cNvCxnSpPr>
            <a:cxnSpLocks/>
          </p:cNvCxnSpPr>
          <p:nvPr/>
        </p:nvCxnSpPr>
        <p:spPr>
          <a:xfrm>
            <a:off x="1061270" y="5774730"/>
            <a:ext cx="39446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8C3AE61-E291-2C41-BFC6-09D9E594BEB8}"/>
              </a:ext>
            </a:extLst>
          </p:cNvPr>
          <p:cNvSpPr/>
          <p:nvPr/>
        </p:nvSpPr>
        <p:spPr>
          <a:xfrm>
            <a:off x="6636725" y="1162074"/>
            <a:ext cx="412422" cy="412422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45ED0BE-879D-C149-A7CD-A8E81828C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963549" y="1627370"/>
            <a:ext cx="585654" cy="585654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2BCAFEC-1CA6-1340-B7D1-1BE8C3C36C18}"/>
              </a:ext>
            </a:extLst>
          </p:cNvPr>
          <p:cNvCxnSpPr>
            <a:cxnSpLocks/>
          </p:cNvCxnSpPr>
          <p:nvPr/>
        </p:nvCxnSpPr>
        <p:spPr>
          <a:xfrm>
            <a:off x="6941332" y="3198896"/>
            <a:ext cx="4349110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4E0"/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4B1FD6D-F3C9-B646-AE70-55271998EFB4}"/>
              </a:ext>
            </a:extLst>
          </p:cNvPr>
          <p:cNvCxnSpPr>
            <a:cxnSpLocks/>
          </p:cNvCxnSpPr>
          <p:nvPr/>
        </p:nvCxnSpPr>
        <p:spPr>
          <a:xfrm>
            <a:off x="6941332" y="4544498"/>
            <a:ext cx="4349110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4E0"/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31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BD4D2E3-17D1-E34E-AF77-7CB799CB7D7D}"/>
              </a:ext>
            </a:extLst>
          </p:cNvPr>
          <p:cNvSpPr/>
          <p:nvPr/>
        </p:nvSpPr>
        <p:spPr>
          <a:xfrm>
            <a:off x="2030052" y="4658671"/>
            <a:ext cx="8406720" cy="1500784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8B3BE3-DC4C-E646-9D02-3CD221A9F0F4}"/>
              </a:ext>
            </a:extLst>
          </p:cNvPr>
          <p:cNvSpPr/>
          <p:nvPr/>
        </p:nvSpPr>
        <p:spPr>
          <a:xfrm>
            <a:off x="705749" y="1493271"/>
            <a:ext cx="11055327" cy="3193155"/>
          </a:xfrm>
          <a:prstGeom prst="roundRect">
            <a:avLst>
              <a:gd name="adj" fmla="val 4902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6000000" scaled="0"/>
          </a:gradFill>
          <a:ln>
            <a:solidFill>
              <a:srgbClr val="006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A4C21A-F6B5-EF40-9158-5A5BBD36BBC6}"/>
              </a:ext>
            </a:extLst>
          </p:cNvPr>
          <p:cNvSpPr/>
          <p:nvPr/>
        </p:nvSpPr>
        <p:spPr>
          <a:xfrm>
            <a:off x="846595" y="1675897"/>
            <a:ext cx="1192390" cy="2864572"/>
          </a:xfrm>
          <a:prstGeom prst="round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WAN – Wide Area Network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1541A-EB43-D545-ABE4-F206F5BF9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104" y="1719447"/>
            <a:ext cx="9429853" cy="26949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598FEB-9D45-6E48-B4E7-AB7932FF2B01}"/>
              </a:ext>
            </a:extLst>
          </p:cNvPr>
          <p:cNvSpPr/>
          <p:nvPr/>
        </p:nvSpPr>
        <p:spPr>
          <a:xfrm>
            <a:off x="5922807" y="1998691"/>
            <a:ext cx="1954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CENTRAL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83F5BA-5A3A-8041-9715-C3BD995B8686}"/>
              </a:ext>
            </a:extLst>
          </p:cNvPr>
          <p:cNvSpPr txBox="1"/>
          <p:nvPr/>
        </p:nvSpPr>
        <p:spPr>
          <a:xfrm>
            <a:off x="7160234" y="3151676"/>
            <a:ext cx="1412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Kolkata office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C98CE6-A0AA-544E-B3AF-861BA10A6C77}"/>
              </a:ext>
            </a:extLst>
          </p:cNvPr>
          <p:cNvSpPr txBox="1"/>
          <p:nvPr/>
        </p:nvSpPr>
        <p:spPr>
          <a:xfrm>
            <a:off x="4789214" y="3151676"/>
            <a:ext cx="1490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Chennai office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ED6984-AB75-9C4A-9045-3E702F7AE039}"/>
              </a:ext>
            </a:extLst>
          </p:cNvPr>
          <p:cNvSpPr txBox="1"/>
          <p:nvPr/>
        </p:nvSpPr>
        <p:spPr>
          <a:xfrm>
            <a:off x="2450254" y="3151676"/>
            <a:ext cx="14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Mumbai office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E181CE-D6E1-7942-B9DA-EEAC26577D45}"/>
              </a:ext>
            </a:extLst>
          </p:cNvPr>
          <p:cNvSpPr txBox="1"/>
          <p:nvPr/>
        </p:nvSpPr>
        <p:spPr>
          <a:xfrm>
            <a:off x="9467745" y="3151676"/>
            <a:ext cx="1251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Delhi office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9720C0-C5B6-E749-8DD6-5E269CD32F48}"/>
              </a:ext>
            </a:extLst>
          </p:cNvPr>
          <p:cNvSpPr txBox="1"/>
          <p:nvPr/>
        </p:nvSpPr>
        <p:spPr>
          <a:xfrm>
            <a:off x="5865703" y="1306564"/>
            <a:ext cx="7233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4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4B251A9-BC56-AE4D-BDCE-6194695959E4}"/>
              </a:ext>
            </a:extLst>
          </p:cNvPr>
          <p:cNvSpPr txBox="1">
            <a:spLocks/>
          </p:cNvSpPr>
          <p:nvPr/>
        </p:nvSpPr>
        <p:spPr>
          <a:xfrm>
            <a:off x="2412011" y="4866816"/>
            <a:ext cx="6907383" cy="11887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</a:rPr>
              <a:t>There is also a larger network called a Wide Area Network or WAN.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A WAN spans a large geographic area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This is a way for LANs to connect to a larger network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</a:rPr>
              <a:t>Can you think of other examples of a WAN?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52F374-BAEB-5E43-9933-338BF4C17389}"/>
              </a:ext>
            </a:extLst>
          </p:cNvPr>
          <p:cNvSpPr/>
          <p:nvPr/>
        </p:nvSpPr>
        <p:spPr>
          <a:xfrm>
            <a:off x="949941" y="2569574"/>
            <a:ext cx="961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my bank balance please?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BF9FBD-FD6D-314B-B70B-19E8613566B2}"/>
              </a:ext>
            </a:extLst>
          </p:cNvPr>
          <p:cNvSpPr/>
          <p:nvPr/>
        </p:nvSpPr>
        <p:spPr>
          <a:xfrm>
            <a:off x="9620000" y="5364729"/>
            <a:ext cx="690862" cy="6908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762D815-A1DF-E347-A3DF-3B9BC3B96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395567" y="4749287"/>
            <a:ext cx="585654" cy="5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90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Hands-on!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2468477-8DE0-7448-A25E-9321A78EF0C7}"/>
              </a:ext>
            </a:extLst>
          </p:cNvPr>
          <p:cNvSpPr txBox="1">
            <a:spLocks/>
          </p:cNvSpPr>
          <p:nvPr/>
        </p:nvSpPr>
        <p:spPr>
          <a:xfrm>
            <a:off x="7346731" y="2946564"/>
            <a:ext cx="3168869" cy="9648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Let’s turn on our computers.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38C1B3-173B-B04C-A439-949058BD1C4B}"/>
              </a:ext>
            </a:extLst>
          </p:cNvPr>
          <p:cNvSpPr/>
          <p:nvPr/>
        </p:nvSpPr>
        <p:spPr>
          <a:xfrm>
            <a:off x="7476392" y="269888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erson sitting on a chair with a computer&#10;&#10;Description automatically generated with low confidence">
            <a:extLst>
              <a:ext uri="{FF2B5EF4-FFF2-40B4-BE49-F238E27FC236}">
                <a16:creationId xmlns:a16="http://schemas.microsoft.com/office/drawing/2014/main" id="{95131C58-B3DE-604C-9249-1A58B159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19" y="1596587"/>
            <a:ext cx="5586961" cy="36371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3ED2E12-5BC7-484A-9098-AB89652AE77D}"/>
              </a:ext>
            </a:extLst>
          </p:cNvPr>
          <p:cNvSpPr/>
          <p:nvPr/>
        </p:nvSpPr>
        <p:spPr>
          <a:xfrm>
            <a:off x="828720" y="5364786"/>
            <a:ext cx="910394" cy="910394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1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35C9178-7D07-D34B-BC44-E7909B50CA81}"/>
              </a:ext>
            </a:extLst>
          </p:cNvPr>
          <p:cNvSpPr/>
          <p:nvPr/>
        </p:nvSpPr>
        <p:spPr>
          <a:xfrm>
            <a:off x="761006" y="1348706"/>
            <a:ext cx="571055" cy="571053"/>
          </a:xfrm>
          <a:prstGeom prst="ellipse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reeform: Shape 22">
            <a:extLst>
              <a:ext uri="{FF2B5EF4-FFF2-40B4-BE49-F238E27FC236}">
                <a16:creationId xmlns:a16="http://schemas.microsoft.com/office/drawing/2014/main" id="{3D78C820-E0BC-9142-A43C-4608B9A36C83}"/>
              </a:ext>
            </a:extLst>
          </p:cNvPr>
          <p:cNvSpPr/>
          <p:nvPr/>
        </p:nvSpPr>
        <p:spPr>
          <a:xfrm rot="10800000" flipH="1">
            <a:off x="1852886" y="1318060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6" name="Freeform: Shape 22">
            <a:extLst>
              <a:ext uri="{FF2B5EF4-FFF2-40B4-BE49-F238E27FC236}">
                <a16:creationId xmlns:a16="http://schemas.microsoft.com/office/drawing/2014/main" id="{059142EB-0507-4F42-A332-F426754F01D9}"/>
              </a:ext>
            </a:extLst>
          </p:cNvPr>
          <p:cNvSpPr/>
          <p:nvPr/>
        </p:nvSpPr>
        <p:spPr>
          <a:xfrm rot="10800000" flipH="1">
            <a:off x="1471598" y="1318060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B6D074-8C7E-354D-B0B1-840AD98ED2E4}"/>
              </a:ext>
            </a:extLst>
          </p:cNvPr>
          <p:cNvSpPr/>
          <p:nvPr/>
        </p:nvSpPr>
        <p:spPr>
          <a:xfrm>
            <a:off x="761006" y="2096448"/>
            <a:ext cx="571055" cy="571053"/>
          </a:xfrm>
          <a:prstGeom prst="ellipse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Freeform: Shape 22">
            <a:extLst>
              <a:ext uri="{FF2B5EF4-FFF2-40B4-BE49-F238E27FC236}">
                <a16:creationId xmlns:a16="http://schemas.microsoft.com/office/drawing/2014/main" id="{CD4665EC-2382-C942-B6AB-541D3F21F9A3}"/>
              </a:ext>
            </a:extLst>
          </p:cNvPr>
          <p:cNvSpPr/>
          <p:nvPr/>
        </p:nvSpPr>
        <p:spPr>
          <a:xfrm rot="10800000" flipH="1">
            <a:off x="1852886" y="2065802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2" name="Freeform: Shape 22">
            <a:extLst>
              <a:ext uri="{FF2B5EF4-FFF2-40B4-BE49-F238E27FC236}">
                <a16:creationId xmlns:a16="http://schemas.microsoft.com/office/drawing/2014/main" id="{06844735-A9C7-A049-8F04-7485AC23C56F}"/>
              </a:ext>
            </a:extLst>
          </p:cNvPr>
          <p:cNvSpPr/>
          <p:nvPr/>
        </p:nvSpPr>
        <p:spPr>
          <a:xfrm rot="10800000" flipH="1">
            <a:off x="1471598" y="2065802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E8202F-961A-474A-9219-823B6DA8060A}"/>
              </a:ext>
            </a:extLst>
          </p:cNvPr>
          <p:cNvSpPr/>
          <p:nvPr/>
        </p:nvSpPr>
        <p:spPr>
          <a:xfrm>
            <a:off x="761006" y="3953932"/>
            <a:ext cx="571055" cy="571051"/>
          </a:xfrm>
          <a:prstGeom prst="ellipse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Freeform: Shape 22">
            <a:extLst>
              <a:ext uri="{FF2B5EF4-FFF2-40B4-BE49-F238E27FC236}">
                <a16:creationId xmlns:a16="http://schemas.microsoft.com/office/drawing/2014/main" id="{709C9537-E47E-5943-9828-2C5FEC159D7B}"/>
              </a:ext>
            </a:extLst>
          </p:cNvPr>
          <p:cNvSpPr/>
          <p:nvPr/>
        </p:nvSpPr>
        <p:spPr>
          <a:xfrm rot="10800000" flipH="1">
            <a:off x="1852885" y="3923286"/>
            <a:ext cx="4304621" cy="660234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id="{AFADF0F5-03F1-D043-9C29-A16EAF470FF8}"/>
              </a:ext>
            </a:extLst>
          </p:cNvPr>
          <p:cNvSpPr/>
          <p:nvPr/>
        </p:nvSpPr>
        <p:spPr>
          <a:xfrm rot="10800000" flipH="1">
            <a:off x="1471598" y="3923286"/>
            <a:ext cx="4304621" cy="660234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Knowledge Check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2F0628-9DB9-E143-A610-BB3D822BEDF1}"/>
              </a:ext>
            </a:extLst>
          </p:cNvPr>
          <p:cNvSpPr/>
          <p:nvPr/>
        </p:nvSpPr>
        <p:spPr>
          <a:xfrm>
            <a:off x="1522705" y="1451230"/>
            <a:ext cx="4659951" cy="3513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26997" defTabSz="1219170">
              <a:buClr>
                <a:schemeClr val="tx1"/>
              </a:buClr>
              <a:buSzPct val="100000"/>
            </a:pPr>
            <a:r>
              <a:rPr lang="en-IN" sz="16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Name the OS on your computer.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926345-BF7A-5545-B632-EE1542686EAE}"/>
              </a:ext>
            </a:extLst>
          </p:cNvPr>
          <p:cNvSpPr/>
          <p:nvPr/>
        </p:nvSpPr>
        <p:spPr>
          <a:xfrm>
            <a:off x="1522706" y="2227821"/>
            <a:ext cx="4659950" cy="3513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26997" defTabSz="1219170">
              <a:buClr>
                <a:schemeClr val="tx1"/>
              </a:buClr>
              <a:buSzPct val="100000"/>
            </a:pPr>
            <a:r>
              <a:rPr lang="en-IN" sz="16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The brains of the computer is called the…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9D9795-0CD8-D344-91C5-72EC5F2E5823}"/>
              </a:ext>
            </a:extLst>
          </p:cNvPr>
          <p:cNvSpPr/>
          <p:nvPr/>
        </p:nvSpPr>
        <p:spPr>
          <a:xfrm>
            <a:off x="1512446" y="3941048"/>
            <a:ext cx="4037016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26997" defTabSz="1219170">
              <a:buClr>
                <a:schemeClr val="tx1"/>
              </a:buClr>
              <a:buSzPct val="100000"/>
            </a:pPr>
            <a:r>
              <a:rPr lang="en-IN" sz="16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Another name for hardware that helps you input into a computer is…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981619C-46C3-654B-A83F-74461443AA17}"/>
              </a:ext>
            </a:extLst>
          </p:cNvPr>
          <p:cNvSpPr/>
          <p:nvPr/>
        </p:nvSpPr>
        <p:spPr>
          <a:xfrm>
            <a:off x="756158" y="4723330"/>
            <a:ext cx="571055" cy="571053"/>
          </a:xfrm>
          <a:prstGeom prst="ellipse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Freeform: Shape 22">
            <a:extLst>
              <a:ext uri="{FF2B5EF4-FFF2-40B4-BE49-F238E27FC236}">
                <a16:creationId xmlns:a16="http://schemas.microsoft.com/office/drawing/2014/main" id="{A6CFC1E6-A011-8D41-B22C-C865DD0398E8}"/>
              </a:ext>
            </a:extLst>
          </p:cNvPr>
          <p:cNvSpPr/>
          <p:nvPr/>
        </p:nvSpPr>
        <p:spPr>
          <a:xfrm rot="10800000" flipH="1">
            <a:off x="1848038" y="4692684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4" name="Freeform: Shape 22">
            <a:extLst>
              <a:ext uri="{FF2B5EF4-FFF2-40B4-BE49-F238E27FC236}">
                <a16:creationId xmlns:a16="http://schemas.microsoft.com/office/drawing/2014/main" id="{CD30DFC9-E624-1043-8185-CD637E955105}"/>
              </a:ext>
            </a:extLst>
          </p:cNvPr>
          <p:cNvSpPr/>
          <p:nvPr/>
        </p:nvSpPr>
        <p:spPr>
          <a:xfrm rot="10800000" flipH="1">
            <a:off x="1466750" y="4692684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2B05150-9834-C743-AC9D-51CBA2B2E687}"/>
              </a:ext>
            </a:extLst>
          </p:cNvPr>
          <p:cNvSpPr/>
          <p:nvPr/>
        </p:nvSpPr>
        <p:spPr>
          <a:xfrm>
            <a:off x="6399655" y="1348705"/>
            <a:ext cx="571055" cy="571053"/>
          </a:xfrm>
          <a:prstGeom prst="ellipse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Freeform: Shape 22">
            <a:extLst>
              <a:ext uri="{FF2B5EF4-FFF2-40B4-BE49-F238E27FC236}">
                <a16:creationId xmlns:a16="http://schemas.microsoft.com/office/drawing/2014/main" id="{82420566-B0B5-7048-9E02-203B2ABB4156}"/>
              </a:ext>
            </a:extLst>
          </p:cNvPr>
          <p:cNvSpPr/>
          <p:nvPr/>
        </p:nvSpPr>
        <p:spPr>
          <a:xfrm rot="10800000" flipH="1">
            <a:off x="7491535" y="1318059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7" name="Freeform: Shape 22">
            <a:extLst>
              <a:ext uri="{FF2B5EF4-FFF2-40B4-BE49-F238E27FC236}">
                <a16:creationId xmlns:a16="http://schemas.microsoft.com/office/drawing/2014/main" id="{068C8F2A-250A-ED4A-ABF4-7198FBB53DCF}"/>
              </a:ext>
            </a:extLst>
          </p:cNvPr>
          <p:cNvSpPr/>
          <p:nvPr/>
        </p:nvSpPr>
        <p:spPr>
          <a:xfrm rot="10800000" flipH="1">
            <a:off x="7110247" y="1318059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324BE83-345D-1B45-BDB1-A88A0B810FC4}"/>
              </a:ext>
            </a:extLst>
          </p:cNvPr>
          <p:cNvSpPr/>
          <p:nvPr/>
        </p:nvSpPr>
        <p:spPr>
          <a:xfrm>
            <a:off x="6399655" y="3259950"/>
            <a:ext cx="571055" cy="571053"/>
          </a:xfrm>
          <a:prstGeom prst="ellipse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Freeform: Shape 22">
            <a:extLst>
              <a:ext uri="{FF2B5EF4-FFF2-40B4-BE49-F238E27FC236}">
                <a16:creationId xmlns:a16="http://schemas.microsoft.com/office/drawing/2014/main" id="{1B87DA4B-B20A-B947-9773-F203B0210CB8}"/>
              </a:ext>
            </a:extLst>
          </p:cNvPr>
          <p:cNvSpPr/>
          <p:nvPr/>
        </p:nvSpPr>
        <p:spPr>
          <a:xfrm rot="10800000" flipH="1">
            <a:off x="7491535" y="3229304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60" name="Freeform: Shape 22">
            <a:extLst>
              <a:ext uri="{FF2B5EF4-FFF2-40B4-BE49-F238E27FC236}">
                <a16:creationId xmlns:a16="http://schemas.microsoft.com/office/drawing/2014/main" id="{45833CD9-0058-F04B-8E31-02FA63F75D7B}"/>
              </a:ext>
            </a:extLst>
          </p:cNvPr>
          <p:cNvSpPr/>
          <p:nvPr/>
        </p:nvSpPr>
        <p:spPr>
          <a:xfrm rot="10800000" flipH="1">
            <a:off x="7110247" y="3229304"/>
            <a:ext cx="4304623" cy="66023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E068F36-DD76-7344-AFC9-077296CF39B2}"/>
              </a:ext>
            </a:extLst>
          </p:cNvPr>
          <p:cNvSpPr/>
          <p:nvPr/>
        </p:nvSpPr>
        <p:spPr>
          <a:xfrm>
            <a:off x="1517857" y="4832266"/>
            <a:ext cx="4659951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26997" defTabSz="1219170">
              <a:buClr>
                <a:schemeClr val="tx1"/>
              </a:buClr>
              <a:buSzPct val="100000"/>
            </a:pPr>
            <a:r>
              <a:rPr lang="en-IN" sz="16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The internet is sent around mainly by…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DC1047-5266-A841-AD16-44979F1852D7}"/>
              </a:ext>
            </a:extLst>
          </p:cNvPr>
          <p:cNvSpPr/>
          <p:nvPr/>
        </p:nvSpPr>
        <p:spPr>
          <a:xfrm>
            <a:off x="7161355" y="1486490"/>
            <a:ext cx="4659950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26997" defTabSz="1219170">
              <a:buClr>
                <a:schemeClr val="tx1"/>
              </a:buClr>
              <a:buSzPct val="100000"/>
            </a:pPr>
            <a:r>
              <a:rPr lang="en-IN" sz="16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The full name of LAN is…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162C5A5-5A4D-D249-8272-03A75C72F973}"/>
              </a:ext>
            </a:extLst>
          </p:cNvPr>
          <p:cNvSpPr/>
          <p:nvPr/>
        </p:nvSpPr>
        <p:spPr>
          <a:xfrm>
            <a:off x="7151095" y="3370179"/>
            <a:ext cx="4403312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26997" defTabSz="1219170">
              <a:buClr>
                <a:schemeClr val="tx1"/>
              </a:buClr>
              <a:buSzPct val="100000"/>
            </a:pPr>
            <a:r>
              <a:rPr lang="en-IN" sz="16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 computer works in the following way…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39C40A3-9403-9E47-B18E-9A9ADFF703C6}"/>
              </a:ext>
            </a:extLst>
          </p:cNvPr>
          <p:cNvSpPr txBox="1">
            <a:spLocks/>
          </p:cNvSpPr>
          <p:nvPr/>
        </p:nvSpPr>
        <p:spPr>
          <a:xfrm>
            <a:off x="1636170" y="2726039"/>
            <a:ext cx="5131240" cy="9648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MCU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CPU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PCU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GPU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0FCAC39D-A20B-F74D-AF54-74AAAEE11328}"/>
              </a:ext>
            </a:extLst>
          </p:cNvPr>
          <p:cNvSpPr txBox="1">
            <a:spLocks/>
          </p:cNvSpPr>
          <p:nvPr/>
        </p:nvSpPr>
        <p:spPr>
          <a:xfrm>
            <a:off x="1645632" y="5352921"/>
            <a:ext cx="2989429" cy="1135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Satellites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Power lines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Underwater cables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Mobile networks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46CA060C-36FB-684B-A500-17B393600AE4}"/>
              </a:ext>
            </a:extLst>
          </p:cNvPr>
          <p:cNvSpPr txBox="1">
            <a:spLocks/>
          </p:cNvSpPr>
          <p:nvPr/>
        </p:nvSpPr>
        <p:spPr>
          <a:xfrm>
            <a:off x="7289129" y="2025222"/>
            <a:ext cx="2879629" cy="1135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Local Area Network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Little Area Network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Low-cost Area Network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Lucky Area Network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773F147D-3769-CD42-9DF6-84931106306C}"/>
              </a:ext>
            </a:extLst>
          </p:cNvPr>
          <p:cNvSpPr txBox="1">
            <a:spLocks/>
          </p:cNvSpPr>
          <p:nvPr/>
        </p:nvSpPr>
        <p:spPr>
          <a:xfrm>
            <a:off x="7289129" y="3940340"/>
            <a:ext cx="2879629" cy="1135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Output-Process-Input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Input-Output-Process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Input-Process-Output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/>
              <a:t>Output-Input-Output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4092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029692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F39A0F-1188-8B4E-BDAB-C04840F45AB6}"/>
              </a:ext>
            </a:extLst>
          </p:cNvPr>
          <p:cNvSpPr/>
          <p:nvPr/>
        </p:nvSpPr>
        <p:spPr>
          <a:xfrm>
            <a:off x="6188563" y="1410164"/>
            <a:ext cx="4536043" cy="2586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IN" sz="3600" b="1" kern="0" dirty="0">
                <a:solidFill>
                  <a:srgbClr val="0064E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do you know about computers or other computing devices?</a:t>
            </a:r>
            <a:endParaRPr lang="en-US" sz="3600" dirty="0">
              <a:solidFill>
                <a:srgbClr val="0064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98A552-4C03-5B46-AB58-284E957B78D3}"/>
              </a:ext>
            </a:extLst>
          </p:cNvPr>
          <p:cNvGrpSpPr/>
          <p:nvPr/>
        </p:nvGrpSpPr>
        <p:grpSpPr>
          <a:xfrm>
            <a:off x="649197" y="1006539"/>
            <a:ext cx="5183973" cy="5054627"/>
            <a:chOff x="1215939" y="1084162"/>
            <a:chExt cx="4528755" cy="44157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D5C354-5FB2-6B4B-9490-6AA8EF106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2282" y="1410164"/>
              <a:ext cx="1853672" cy="205907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4F4362-C18B-B244-9198-E66073A58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670" r="26203" b="-1475"/>
            <a:stretch/>
          </p:blipFill>
          <p:spPr>
            <a:xfrm>
              <a:off x="1255289" y="1392842"/>
              <a:ext cx="2116182" cy="21511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F91C58-8BDA-864A-992B-A350011757AB}"/>
                </a:ext>
              </a:extLst>
            </p:cNvPr>
            <p:cNvSpPr txBox="1"/>
            <p:nvPr/>
          </p:nvSpPr>
          <p:spPr>
            <a:xfrm>
              <a:off x="1215939" y="1084162"/>
              <a:ext cx="21161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https://in.pcmag.com/desktop/36887/the-best-desktop-computers-for-2020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0FCE65-7185-D74A-9408-AF2AF9B77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9344" y="3544020"/>
              <a:ext cx="2165189" cy="1688848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585F48-C8CD-2945-B3DC-4436C3798C32}"/>
                </a:ext>
              </a:extLst>
            </p:cNvPr>
            <p:cNvSpPr txBox="1"/>
            <p:nvPr/>
          </p:nvSpPr>
          <p:spPr>
            <a:xfrm>
              <a:off x="1673301" y="5239233"/>
              <a:ext cx="2165189" cy="260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https://www.britannica.com/topic/Intel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8299C6-9D03-6740-8DF8-4A7C4D33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7331" y="3544021"/>
              <a:ext cx="1341488" cy="177688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9351EC-FD4C-2342-BDF2-DE2CF56363E5}"/>
                </a:ext>
              </a:extLst>
            </p:cNvPr>
            <p:cNvSpPr/>
            <p:nvPr/>
          </p:nvSpPr>
          <p:spPr>
            <a:xfrm>
              <a:off x="1255289" y="3606208"/>
              <a:ext cx="418012" cy="418012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94F8AA-03A4-6E41-96F2-689F1A850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4610" y="1530396"/>
              <a:ext cx="770084" cy="770084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B6A419D-07AF-F94C-8A87-35BC012DB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53435"/>
            <a:ext cx="12192000" cy="156916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3192D45-2906-1449-8235-A278C8FC4ACA}"/>
              </a:ext>
            </a:extLst>
          </p:cNvPr>
          <p:cNvSpPr/>
          <p:nvPr/>
        </p:nvSpPr>
        <p:spPr>
          <a:xfrm>
            <a:off x="6420103" y="4165080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6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8CF70E7-6841-894D-89F1-0193A308D02F}"/>
              </a:ext>
            </a:extLst>
          </p:cNvPr>
          <p:cNvCxnSpPr>
            <a:cxnSpLocks/>
          </p:cNvCxnSpPr>
          <p:nvPr/>
        </p:nvCxnSpPr>
        <p:spPr>
          <a:xfrm>
            <a:off x="6424011" y="2331251"/>
            <a:ext cx="25100" cy="3664057"/>
          </a:xfrm>
          <a:prstGeom prst="line">
            <a:avLst/>
          </a:prstGeom>
          <a:ln w="34925">
            <a:solidFill>
              <a:srgbClr val="24B5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28C04B-0EE3-0141-83AA-D1065FF1CAAF}"/>
              </a:ext>
            </a:extLst>
          </p:cNvPr>
          <p:cNvCxnSpPr>
            <a:cxnSpLocks/>
          </p:cNvCxnSpPr>
          <p:nvPr/>
        </p:nvCxnSpPr>
        <p:spPr>
          <a:xfrm>
            <a:off x="1514779" y="2331251"/>
            <a:ext cx="25100" cy="3664057"/>
          </a:xfrm>
          <a:prstGeom prst="line">
            <a:avLst/>
          </a:prstGeom>
          <a:ln w="34925">
            <a:solidFill>
              <a:srgbClr val="0064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Devices and Their Uses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19" name="Freeform: Shape 22">
            <a:extLst>
              <a:ext uri="{FF2B5EF4-FFF2-40B4-BE49-F238E27FC236}">
                <a16:creationId xmlns:a16="http://schemas.microsoft.com/office/drawing/2014/main" id="{7A917806-A737-9045-A294-C63968FC73A8}"/>
              </a:ext>
            </a:extLst>
          </p:cNvPr>
          <p:cNvSpPr/>
          <p:nvPr/>
        </p:nvSpPr>
        <p:spPr>
          <a:xfrm flipH="1">
            <a:off x="839788" y="1451912"/>
            <a:ext cx="5733141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74F96-8662-714E-9844-7CD2D9CB25BE}"/>
              </a:ext>
            </a:extLst>
          </p:cNvPr>
          <p:cNvSpPr/>
          <p:nvPr/>
        </p:nvSpPr>
        <p:spPr>
          <a:xfrm>
            <a:off x="900487" y="1624772"/>
            <a:ext cx="5010664" cy="54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IN" sz="28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Devices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EF63FC-6048-004E-B645-0E2A87D0A3D5}"/>
              </a:ext>
            </a:extLst>
          </p:cNvPr>
          <p:cNvSpPr/>
          <p:nvPr/>
        </p:nvSpPr>
        <p:spPr>
          <a:xfrm>
            <a:off x="1225858" y="2480290"/>
            <a:ext cx="602942" cy="602942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13CCC92-FE3E-FF42-87C1-85FE31F7472E}"/>
              </a:ext>
            </a:extLst>
          </p:cNvPr>
          <p:cNvSpPr/>
          <p:nvPr/>
        </p:nvSpPr>
        <p:spPr>
          <a:xfrm>
            <a:off x="1225858" y="3208309"/>
            <a:ext cx="602942" cy="602942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CCA383-9288-9146-807D-7CB350DE4331}"/>
              </a:ext>
            </a:extLst>
          </p:cNvPr>
          <p:cNvSpPr/>
          <p:nvPr/>
        </p:nvSpPr>
        <p:spPr>
          <a:xfrm>
            <a:off x="1225858" y="3936328"/>
            <a:ext cx="602942" cy="602942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D79406-22F0-C142-844A-2F0CEBFF62CC}"/>
              </a:ext>
            </a:extLst>
          </p:cNvPr>
          <p:cNvSpPr/>
          <p:nvPr/>
        </p:nvSpPr>
        <p:spPr>
          <a:xfrm>
            <a:off x="1225858" y="4664347"/>
            <a:ext cx="602942" cy="602942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657CDD-76D2-314F-B163-2BBFF6EDFC9A}"/>
              </a:ext>
            </a:extLst>
          </p:cNvPr>
          <p:cNvSpPr/>
          <p:nvPr/>
        </p:nvSpPr>
        <p:spPr>
          <a:xfrm>
            <a:off x="1225858" y="5392366"/>
            <a:ext cx="602942" cy="602942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77B38C-7D7B-5546-A424-9F592329CF8C}"/>
              </a:ext>
            </a:extLst>
          </p:cNvPr>
          <p:cNvSpPr/>
          <p:nvPr/>
        </p:nvSpPr>
        <p:spPr>
          <a:xfrm>
            <a:off x="4833257" y="1415259"/>
            <a:ext cx="1466936" cy="1065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22">
            <a:extLst>
              <a:ext uri="{FF2B5EF4-FFF2-40B4-BE49-F238E27FC236}">
                <a16:creationId xmlns:a16="http://schemas.microsoft.com/office/drawing/2014/main" id="{295E8A2B-B105-E949-AF44-A5521CC0FBA3}"/>
              </a:ext>
            </a:extLst>
          </p:cNvPr>
          <p:cNvSpPr/>
          <p:nvPr/>
        </p:nvSpPr>
        <p:spPr>
          <a:xfrm flipH="1">
            <a:off x="5761570" y="1451912"/>
            <a:ext cx="5733141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22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818BF-9E62-D140-8053-237810615294}"/>
              </a:ext>
            </a:extLst>
          </p:cNvPr>
          <p:cNvSpPr/>
          <p:nvPr/>
        </p:nvSpPr>
        <p:spPr>
          <a:xfrm>
            <a:off x="5822269" y="1624772"/>
            <a:ext cx="5010664" cy="54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IN" sz="28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Uses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99DD273-C54A-7249-954B-DCD8A8545C38}"/>
              </a:ext>
            </a:extLst>
          </p:cNvPr>
          <p:cNvSpPr/>
          <p:nvPr/>
        </p:nvSpPr>
        <p:spPr>
          <a:xfrm>
            <a:off x="6147640" y="2480290"/>
            <a:ext cx="602942" cy="602942"/>
          </a:xfrm>
          <a:prstGeom prst="ellipse">
            <a:avLst/>
          </a:prstGeom>
          <a:solidFill>
            <a:srgbClr val="22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70EB46B-0158-104E-B50B-0DB371CBA2AC}"/>
              </a:ext>
            </a:extLst>
          </p:cNvPr>
          <p:cNvSpPr/>
          <p:nvPr/>
        </p:nvSpPr>
        <p:spPr>
          <a:xfrm>
            <a:off x="6147640" y="3208309"/>
            <a:ext cx="602942" cy="602942"/>
          </a:xfrm>
          <a:prstGeom prst="ellipse">
            <a:avLst/>
          </a:prstGeom>
          <a:solidFill>
            <a:srgbClr val="22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C1C277D-5611-C34D-9A0D-6D5695578472}"/>
              </a:ext>
            </a:extLst>
          </p:cNvPr>
          <p:cNvSpPr/>
          <p:nvPr/>
        </p:nvSpPr>
        <p:spPr>
          <a:xfrm>
            <a:off x="6147640" y="3936328"/>
            <a:ext cx="602942" cy="602942"/>
          </a:xfrm>
          <a:prstGeom prst="ellipse">
            <a:avLst/>
          </a:prstGeom>
          <a:solidFill>
            <a:srgbClr val="22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5A27E3-ED15-224A-BA3A-398FEC11B8EE}"/>
              </a:ext>
            </a:extLst>
          </p:cNvPr>
          <p:cNvSpPr/>
          <p:nvPr/>
        </p:nvSpPr>
        <p:spPr>
          <a:xfrm>
            <a:off x="6147640" y="4664347"/>
            <a:ext cx="602942" cy="602942"/>
          </a:xfrm>
          <a:prstGeom prst="ellipse">
            <a:avLst/>
          </a:prstGeom>
          <a:solidFill>
            <a:srgbClr val="22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988DF9F-B69C-AA42-817A-8159AB95E0F0}"/>
              </a:ext>
            </a:extLst>
          </p:cNvPr>
          <p:cNvSpPr/>
          <p:nvPr/>
        </p:nvSpPr>
        <p:spPr>
          <a:xfrm>
            <a:off x="6147640" y="5392366"/>
            <a:ext cx="602942" cy="602942"/>
          </a:xfrm>
          <a:prstGeom prst="ellipse">
            <a:avLst/>
          </a:prstGeom>
          <a:solidFill>
            <a:srgbClr val="22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FB7418-BEEF-874C-87E5-29A8D05D0EAF}"/>
              </a:ext>
            </a:extLst>
          </p:cNvPr>
          <p:cNvSpPr/>
          <p:nvPr/>
        </p:nvSpPr>
        <p:spPr>
          <a:xfrm>
            <a:off x="9755039" y="1415259"/>
            <a:ext cx="1739672" cy="1275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FECA01-E67D-4D41-AE02-0C7DB76BF830}"/>
              </a:ext>
            </a:extLst>
          </p:cNvPr>
          <p:cNvSpPr/>
          <p:nvPr/>
        </p:nvSpPr>
        <p:spPr>
          <a:xfrm>
            <a:off x="9843921" y="1451912"/>
            <a:ext cx="358170" cy="35817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5840BF-9506-DA40-A334-1631C310CBBD}"/>
              </a:ext>
            </a:extLst>
          </p:cNvPr>
          <p:cNvSpPr/>
          <p:nvPr/>
        </p:nvSpPr>
        <p:spPr>
          <a:xfrm>
            <a:off x="4921246" y="1475733"/>
            <a:ext cx="358170" cy="358170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7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B1BBFAC-3B3D-9F43-B988-98A58636F806}"/>
              </a:ext>
            </a:extLst>
          </p:cNvPr>
          <p:cNvSpPr/>
          <p:nvPr/>
        </p:nvSpPr>
        <p:spPr>
          <a:xfrm>
            <a:off x="1087222" y="2325189"/>
            <a:ext cx="3208909" cy="1934383"/>
          </a:xfrm>
          <a:prstGeom prst="roundRect">
            <a:avLst>
              <a:gd name="adj" fmla="val 11929"/>
            </a:avLst>
          </a:prstGeom>
          <a:solidFill>
            <a:srgbClr val="24B574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B8CE345-6DBB-3540-96AD-92C876403022}"/>
              </a:ext>
            </a:extLst>
          </p:cNvPr>
          <p:cNvSpPr/>
          <p:nvPr/>
        </p:nvSpPr>
        <p:spPr>
          <a:xfrm>
            <a:off x="4716699" y="2325185"/>
            <a:ext cx="3208909" cy="1934383"/>
          </a:xfrm>
          <a:prstGeom prst="roundRect">
            <a:avLst/>
          </a:prstGeom>
          <a:solidFill>
            <a:srgbClr val="FFC002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50937B-A602-944F-9279-0BCF655AC8CF}"/>
              </a:ext>
            </a:extLst>
          </p:cNvPr>
          <p:cNvSpPr/>
          <p:nvPr/>
        </p:nvSpPr>
        <p:spPr>
          <a:xfrm>
            <a:off x="8347493" y="2325186"/>
            <a:ext cx="3208909" cy="1934387"/>
          </a:xfrm>
          <a:prstGeom prst="roundRect">
            <a:avLst/>
          </a:prstGeom>
          <a:solidFill>
            <a:srgbClr val="63298E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F2E35ED-85B2-D140-A624-BED3E2789465}"/>
              </a:ext>
            </a:extLst>
          </p:cNvPr>
          <p:cNvSpPr/>
          <p:nvPr/>
        </p:nvSpPr>
        <p:spPr>
          <a:xfrm>
            <a:off x="4195926" y="2981886"/>
            <a:ext cx="620978" cy="620978"/>
          </a:xfrm>
          <a:prstGeom prst="ellipse">
            <a:avLst/>
          </a:prstGeom>
          <a:solidFill>
            <a:srgbClr val="0064DF"/>
          </a:solidFill>
          <a:ln w="476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A6ED51B1-832D-B842-A313-37298C78D9BC}"/>
              </a:ext>
            </a:extLst>
          </p:cNvPr>
          <p:cNvSpPr/>
          <p:nvPr/>
        </p:nvSpPr>
        <p:spPr>
          <a:xfrm>
            <a:off x="4398379" y="3184339"/>
            <a:ext cx="216072" cy="216072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9B95602-7B50-6C41-B7B1-5F362B5BC434}"/>
              </a:ext>
            </a:extLst>
          </p:cNvPr>
          <p:cNvSpPr/>
          <p:nvPr/>
        </p:nvSpPr>
        <p:spPr>
          <a:xfrm>
            <a:off x="7825403" y="2981886"/>
            <a:ext cx="620978" cy="620978"/>
          </a:xfrm>
          <a:prstGeom prst="ellipse">
            <a:avLst/>
          </a:prstGeom>
          <a:solidFill>
            <a:srgbClr val="0064DF"/>
          </a:solidFill>
          <a:ln w="476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hevron 51">
            <a:extLst>
              <a:ext uri="{FF2B5EF4-FFF2-40B4-BE49-F238E27FC236}">
                <a16:creationId xmlns:a16="http://schemas.microsoft.com/office/drawing/2014/main" id="{EE21ACC8-89EC-C441-A9C3-5E7CA367F148}"/>
              </a:ext>
            </a:extLst>
          </p:cNvPr>
          <p:cNvSpPr/>
          <p:nvPr/>
        </p:nvSpPr>
        <p:spPr>
          <a:xfrm>
            <a:off x="8027856" y="3184339"/>
            <a:ext cx="216072" cy="216072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3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22">
            <a:extLst>
              <a:ext uri="{FF2B5EF4-FFF2-40B4-BE49-F238E27FC236}">
                <a16:creationId xmlns:a16="http://schemas.microsoft.com/office/drawing/2014/main" id="{3832C7ED-F447-5341-BACE-CFAFC71D6684}"/>
              </a:ext>
            </a:extLst>
          </p:cNvPr>
          <p:cNvSpPr/>
          <p:nvPr/>
        </p:nvSpPr>
        <p:spPr>
          <a:xfrm flipH="1">
            <a:off x="537410" y="2841248"/>
            <a:ext cx="4919747" cy="754582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1" name="Freeform: Shape 22">
            <a:extLst>
              <a:ext uri="{FF2B5EF4-FFF2-40B4-BE49-F238E27FC236}">
                <a16:creationId xmlns:a16="http://schemas.microsoft.com/office/drawing/2014/main" id="{E9101B65-4BCF-0646-8BF8-C194BED6D26A}"/>
              </a:ext>
            </a:extLst>
          </p:cNvPr>
          <p:cNvSpPr/>
          <p:nvPr/>
        </p:nvSpPr>
        <p:spPr>
          <a:xfrm flipH="1">
            <a:off x="537410" y="3699911"/>
            <a:ext cx="4919747" cy="754582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9C9BD87-F85C-6847-93D4-5EBA0E91202A}"/>
              </a:ext>
            </a:extLst>
          </p:cNvPr>
          <p:cNvSpPr/>
          <p:nvPr/>
        </p:nvSpPr>
        <p:spPr>
          <a:xfrm flipH="1">
            <a:off x="537410" y="4567820"/>
            <a:ext cx="4919747" cy="754582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6" name="Freeform: Shape 22">
            <a:extLst>
              <a:ext uri="{FF2B5EF4-FFF2-40B4-BE49-F238E27FC236}">
                <a16:creationId xmlns:a16="http://schemas.microsoft.com/office/drawing/2014/main" id="{6731F722-06CE-204F-8A48-FD4F22944EDC}"/>
              </a:ext>
            </a:extLst>
          </p:cNvPr>
          <p:cNvSpPr/>
          <p:nvPr/>
        </p:nvSpPr>
        <p:spPr>
          <a:xfrm flipH="1">
            <a:off x="537410" y="5435224"/>
            <a:ext cx="4919747" cy="754582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0BB5E9-A9A4-704D-BFFB-A33FF01A4E03}"/>
              </a:ext>
            </a:extLst>
          </p:cNvPr>
          <p:cNvSpPr/>
          <p:nvPr/>
        </p:nvSpPr>
        <p:spPr>
          <a:xfrm>
            <a:off x="4180585" y="2815844"/>
            <a:ext cx="1466936" cy="354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B1BBFAC-3B3D-9F43-B988-98A58636F806}"/>
              </a:ext>
            </a:extLst>
          </p:cNvPr>
          <p:cNvSpPr/>
          <p:nvPr/>
        </p:nvSpPr>
        <p:spPr>
          <a:xfrm>
            <a:off x="4494181" y="1395738"/>
            <a:ext cx="2119567" cy="1081737"/>
          </a:xfrm>
          <a:prstGeom prst="roundRect">
            <a:avLst>
              <a:gd name="adj" fmla="val 11929"/>
            </a:avLst>
          </a:prstGeom>
          <a:solidFill>
            <a:srgbClr val="24B574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B8CE345-6DBB-3540-96AD-92C876403022}"/>
              </a:ext>
            </a:extLst>
          </p:cNvPr>
          <p:cNvSpPr/>
          <p:nvPr/>
        </p:nvSpPr>
        <p:spPr>
          <a:xfrm>
            <a:off x="6975696" y="1395734"/>
            <a:ext cx="2119567" cy="1081737"/>
          </a:xfrm>
          <a:prstGeom prst="roundRect">
            <a:avLst/>
          </a:prstGeom>
          <a:solidFill>
            <a:srgbClr val="FFC002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50937B-A602-944F-9279-0BCF655AC8CF}"/>
              </a:ext>
            </a:extLst>
          </p:cNvPr>
          <p:cNvSpPr/>
          <p:nvPr/>
        </p:nvSpPr>
        <p:spPr>
          <a:xfrm>
            <a:off x="9486279" y="1395736"/>
            <a:ext cx="2119567" cy="1081740"/>
          </a:xfrm>
          <a:prstGeom prst="roundRect">
            <a:avLst/>
          </a:prstGeom>
          <a:solidFill>
            <a:srgbClr val="63298E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A85AAE-246D-004E-91BF-E92542C9C33A}"/>
              </a:ext>
            </a:extLst>
          </p:cNvPr>
          <p:cNvGrpSpPr/>
          <p:nvPr/>
        </p:nvGrpSpPr>
        <p:grpSpPr>
          <a:xfrm>
            <a:off x="6533236" y="1656995"/>
            <a:ext cx="493904" cy="493904"/>
            <a:chOff x="4195926" y="1166149"/>
            <a:chExt cx="620978" cy="62097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F2E35ED-85B2-D140-A624-BED3E2789465}"/>
                </a:ext>
              </a:extLst>
            </p:cNvPr>
            <p:cNvSpPr/>
            <p:nvPr/>
          </p:nvSpPr>
          <p:spPr>
            <a:xfrm>
              <a:off x="4195926" y="1166149"/>
              <a:ext cx="620978" cy="620978"/>
            </a:xfrm>
            <a:prstGeom prst="ellipse">
              <a:avLst/>
            </a:prstGeom>
            <a:solidFill>
              <a:srgbClr val="0064DF"/>
            </a:solidFill>
            <a:ln w="476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A6ED51B1-832D-B842-A313-37298C78D9BC}"/>
                </a:ext>
              </a:extLst>
            </p:cNvPr>
            <p:cNvSpPr/>
            <p:nvPr/>
          </p:nvSpPr>
          <p:spPr>
            <a:xfrm>
              <a:off x="4398379" y="1368602"/>
              <a:ext cx="216072" cy="216072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09F047-52BF-F342-BDC6-10609C02ABAF}"/>
              </a:ext>
            </a:extLst>
          </p:cNvPr>
          <p:cNvGrpSpPr/>
          <p:nvPr/>
        </p:nvGrpSpPr>
        <p:grpSpPr>
          <a:xfrm>
            <a:off x="9038110" y="1656995"/>
            <a:ext cx="493904" cy="493904"/>
            <a:chOff x="7825403" y="1166149"/>
            <a:chExt cx="620978" cy="62097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B95602-7B50-6C41-B7B1-5F362B5BC434}"/>
                </a:ext>
              </a:extLst>
            </p:cNvPr>
            <p:cNvSpPr/>
            <p:nvPr/>
          </p:nvSpPr>
          <p:spPr>
            <a:xfrm>
              <a:off x="7825403" y="1166149"/>
              <a:ext cx="620978" cy="620978"/>
            </a:xfrm>
            <a:prstGeom prst="ellipse">
              <a:avLst/>
            </a:prstGeom>
            <a:solidFill>
              <a:srgbClr val="0064DF"/>
            </a:solidFill>
            <a:ln w="476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hevron 51">
              <a:extLst>
                <a:ext uri="{FF2B5EF4-FFF2-40B4-BE49-F238E27FC236}">
                  <a16:creationId xmlns:a16="http://schemas.microsoft.com/office/drawing/2014/main" id="{EE21ACC8-89EC-C441-A9C3-5E7CA367F148}"/>
                </a:ext>
              </a:extLst>
            </p:cNvPr>
            <p:cNvSpPr/>
            <p:nvPr/>
          </p:nvSpPr>
          <p:spPr>
            <a:xfrm>
              <a:off x="8027856" y="1368602"/>
              <a:ext cx="216072" cy="216072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D36C65B-862B-844A-9279-84E3DDFF8BEC}"/>
              </a:ext>
            </a:extLst>
          </p:cNvPr>
          <p:cNvSpPr/>
          <p:nvPr/>
        </p:nvSpPr>
        <p:spPr>
          <a:xfrm>
            <a:off x="628851" y="2978088"/>
            <a:ext cx="429977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IN" sz="24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Cucumber sandwich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8328C4-C37E-644E-A300-393D09B1DAFB}"/>
              </a:ext>
            </a:extLst>
          </p:cNvPr>
          <p:cNvSpPr/>
          <p:nvPr/>
        </p:nvSpPr>
        <p:spPr>
          <a:xfrm>
            <a:off x="628851" y="3836751"/>
            <a:ext cx="429977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IN" sz="24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 drawing of a tree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2C7BDE-3126-C440-86C1-C0294F71A393}"/>
              </a:ext>
            </a:extLst>
          </p:cNvPr>
          <p:cNvSpPr/>
          <p:nvPr/>
        </p:nvSpPr>
        <p:spPr>
          <a:xfrm>
            <a:off x="628851" y="4704660"/>
            <a:ext cx="429977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IN" sz="24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 cup of tea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0B8193-F63E-DC43-9AA7-1FFA468AE2B4}"/>
              </a:ext>
            </a:extLst>
          </p:cNvPr>
          <p:cNvSpPr/>
          <p:nvPr/>
        </p:nvSpPr>
        <p:spPr>
          <a:xfrm>
            <a:off x="628851" y="5572064"/>
            <a:ext cx="429977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IN" sz="24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 new shirt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43112-E8E0-254A-ACC2-48407F04E42C}"/>
              </a:ext>
            </a:extLst>
          </p:cNvPr>
          <p:cNvSpPr/>
          <p:nvPr/>
        </p:nvSpPr>
        <p:spPr>
          <a:xfrm>
            <a:off x="4297684" y="2841248"/>
            <a:ext cx="7458884" cy="745336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85C14E-E541-0546-9ECA-81BA8B546ACD}"/>
              </a:ext>
            </a:extLst>
          </p:cNvPr>
          <p:cNvSpPr/>
          <p:nvPr/>
        </p:nvSpPr>
        <p:spPr>
          <a:xfrm>
            <a:off x="4297684" y="3704533"/>
            <a:ext cx="7458884" cy="745336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9FAADB-ADCA-DA4D-974D-6BB425E89D7F}"/>
              </a:ext>
            </a:extLst>
          </p:cNvPr>
          <p:cNvSpPr/>
          <p:nvPr/>
        </p:nvSpPr>
        <p:spPr>
          <a:xfrm>
            <a:off x="4297684" y="4567315"/>
            <a:ext cx="7458884" cy="745336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4E65258-4673-8F44-8D9B-3E123A8F5581}"/>
              </a:ext>
            </a:extLst>
          </p:cNvPr>
          <p:cNvSpPr/>
          <p:nvPr/>
        </p:nvSpPr>
        <p:spPr>
          <a:xfrm>
            <a:off x="4297684" y="5435224"/>
            <a:ext cx="7458884" cy="745336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99AB64-87F4-CA4C-ACE8-B896D3D8343F}"/>
              </a:ext>
            </a:extLst>
          </p:cNvPr>
          <p:cNvGrpSpPr/>
          <p:nvPr/>
        </p:nvGrpSpPr>
        <p:grpSpPr>
          <a:xfrm>
            <a:off x="6780188" y="2290685"/>
            <a:ext cx="2505439" cy="3726825"/>
            <a:chOff x="6780188" y="2113699"/>
            <a:chExt cx="2505439" cy="390381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FECAEB-D907-F944-9B5A-E94E0EBB4685}"/>
                </a:ext>
              </a:extLst>
            </p:cNvPr>
            <p:cNvCxnSpPr/>
            <p:nvPr/>
          </p:nvCxnSpPr>
          <p:spPr>
            <a:xfrm>
              <a:off x="6780188" y="2113699"/>
              <a:ext cx="0" cy="39038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2C4C02F-EAA3-0241-A849-16875FAD84B4}"/>
                </a:ext>
              </a:extLst>
            </p:cNvPr>
            <p:cNvCxnSpPr/>
            <p:nvPr/>
          </p:nvCxnSpPr>
          <p:spPr>
            <a:xfrm>
              <a:off x="9285627" y="2113699"/>
              <a:ext cx="0" cy="39038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63D02447-AED1-054E-B443-077F54360140}"/>
              </a:ext>
            </a:extLst>
          </p:cNvPr>
          <p:cNvSpPr/>
          <p:nvPr/>
        </p:nvSpPr>
        <p:spPr>
          <a:xfrm>
            <a:off x="4494181" y="3128809"/>
            <a:ext cx="170215" cy="170215"/>
          </a:xfrm>
          <a:prstGeom prst="ellipse">
            <a:avLst/>
          </a:prstGeom>
          <a:solidFill>
            <a:srgbClr val="22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7257180-0DF8-8F4F-8738-4CBDA2BEACC6}"/>
              </a:ext>
            </a:extLst>
          </p:cNvPr>
          <p:cNvSpPr/>
          <p:nvPr/>
        </p:nvSpPr>
        <p:spPr>
          <a:xfrm>
            <a:off x="6975696" y="3128809"/>
            <a:ext cx="170215" cy="170215"/>
          </a:xfrm>
          <a:prstGeom prst="ellipse">
            <a:avLst/>
          </a:prstGeom>
          <a:solidFill>
            <a:srgbClr val="FF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9889AF-9D28-B74C-91EE-1BC77637A483}"/>
              </a:ext>
            </a:extLst>
          </p:cNvPr>
          <p:cNvSpPr/>
          <p:nvPr/>
        </p:nvSpPr>
        <p:spPr>
          <a:xfrm>
            <a:off x="9486279" y="3128809"/>
            <a:ext cx="170215" cy="170215"/>
          </a:xfrm>
          <a:prstGeom prst="ellipse">
            <a:avLst/>
          </a:prstGeom>
          <a:solidFill>
            <a:srgbClr val="632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2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BB0D4388-1B66-5247-9BD8-A95C25686663}"/>
              </a:ext>
            </a:extLst>
          </p:cNvPr>
          <p:cNvSpPr/>
          <p:nvPr/>
        </p:nvSpPr>
        <p:spPr>
          <a:xfrm>
            <a:off x="1104484" y="4590855"/>
            <a:ext cx="4342798" cy="805352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7AE915F-F3A0-D44D-8C38-F7CACAE30AB2}"/>
              </a:ext>
            </a:extLst>
          </p:cNvPr>
          <p:cNvSpPr/>
          <p:nvPr/>
        </p:nvSpPr>
        <p:spPr>
          <a:xfrm>
            <a:off x="1104484" y="5506524"/>
            <a:ext cx="4342798" cy="805352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  <a:ea typeface="Montserrat"/>
                <a:sym typeface="Montserrat"/>
              </a:rPr>
              <a:t>Definitions You Should Know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A69890-2B0B-488B-BBAB-0EE7882B03E8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4223CA-9229-604C-A9E5-C7EDFE7A9A5A}"/>
              </a:ext>
            </a:extLst>
          </p:cNvPr>
          <p:cNvSpPr/>
          <p:nvPr/>
        </p:nvSpPr>
        <p:spPr>
          <a:xfrm>
            <a:off x="1104484" y="1640283"/>
            <a:ext cx="4342798" cy="805352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596160C-29B0-1843-8C60-26A7CD276241}"/>
              </a:ext>
            </a:extLst>
          </p:cNvPr>
          <p:cNvSpPr/>
          <p:nvPr/>
        </p:nvSpPr>
        <p:spPr>
          <a:xfrm>
            <a:off x="5447282" y="1640283"/>
            <a:ext cx="378025" cy="80535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Pie 4">
            <a:extLst>
              <a:ext uri="{FF2B5EF4-FFF2-40B4-BE49-F238E27FC236}">
                <a16:creationId xmlns:a16="http://schemas.microsoft.com/office/drawing/2014/main" id="{DFD7DE70-2A52-024D-B596-AD15F67DA18A}"/>
              </a:ext>
            </a:extLst>
          </p:cNvPr>
          <p:cNvSpPr/>
          <p:nvPr/>
        </p:nvSpPr>
        <p:spPr>
          <a:xfrm>
            <a:off x="705749" y="1648166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FE403F-3A28-1D47-BAE1-0163ECC790C5}"/>
              </a:ext>
            </a:extLst>
          </p:cNvPr>
          <p:cNvSpPr/>
          <p:nvPr/>
        </p:nvSpPr>
        <p:spPr>
          <a:xfrm>
            <a:off x="800909" y="1739385"/>
            <a:ext cx="607147" cy="607147"/>
          </a:xfrm>
          <a:prstGeom prst="ellipse">
            <a:avLst/>
          </a:prstGeom>
          <a:solidFill>
            <a:srgbClr val="0064E0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A3E37D-74F1-9549-9103-DCA61E79FF88}"/>
              </a:ext>
            </a:extLst>
          </p:cNvPr>
          <p:cNvSpPr/>
          <p:nvPr/>
        </p:nvSpPr>
        <p:spPr>
          <a:xfrm>
            <a:off x="1512446" y="1703347"/>
            <a:ext cx="3685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Computer</a:t>
            </a:r>
            <a:b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IN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electronic device used for processing, storing, and displaying data or information.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EEDC5AA-BF27-8945-88CC-32D5E23DDEBF}"/>
              </a:ext>
            </a:extLst>
          </p:cNvPr>
          <p:cNvSpPr/>
          <p:nvPr/>
        </p:nvSpPr>
        <p:spPr>
          <a:xfrm>
            <a:off x="1104484" y="2619962"/>
            <a:ext cx="4342798" cy="805352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75001C6-46D9-8B45-9BF9-C5DB7695F571}"/>
              </a:ext>
            </a:extLst>
          </p:cNvPr>
          <p:cNvSpPr/>
          <p:nvPr/>
        </p:nvSpPr>
        <p:spPr>
          <a:xfrm>
            <a:off x="5447282" y="2619962"/>
            <a:ext cx="378025" cy="805352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Pie 73">
            <a:extLst>
              <a:ext uri="{FF2B5EF4-FFF2-40B4-BE49-F238E27FC236}">
                <a16:creationId xmlns:a16="http://schemas.microsoft.com/office/drawing/2014/main" id="{4ECB1C4E-B6B1-3F41-AA08-815CF24CBD3C}"/>
              </a:ext>
            </a:extLst>
          </p:cNvPr>
          <p:cNvSpPr/>
          <p:nvPr/>
        </p:nvSpPr>
        <p:spPr>
          <a:xfrm>
            <a:off x="705749" y="2627845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37B1C16-35D9-A14B-A45B-6A862F5B6E98}"/>
              </a:ext>
            </a:extLst>
          </p:cNvPr>
          <p:cNvSpPr/>
          <p:nvPr/>
        </p:nvSpPr>
        <p:spPr>
          <a:xfrm>
            <a:off x="800909" y="2719064"/>
            <a:ext cx="607147" cy="607147"/>
          </a:xfrm>
          <a:prstGeom prst="ellipse">
            <a:avLst/>
          </a:prstGeom>
          <a:solidFill>
            <a:srgbClr val="00B14F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F6BA062-CF22-D942-9269-6F15F48518AB}"/>
              </a:ext>
            </a:extLst>
          </p:cNvPr>
          <p:cNvSpPr/>
          <p:nvPr/>
        </p:nvSpPr>
        <p:spPr>
          <a:xfrm>
            <a:off x="1512446" y="2683026"/>
            <a:ext cx="3685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Input</a:t>
            </a:r>
            <a:b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IN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 or data that is sent to or entered into the computer or machine.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59E8109-1ECA-8046-94EF-E725C8942DC2}"/>
              </a:ext>
            </a:extLst>
          </p:cNvPr>
          <p:cNvSpPr/>
          <p:nvPr/>
        </p:nvSpPr>
        <p:spPr>
          <a:xfrm>
            <a:off x="1104484" y="3581856"/>
            <a:ext cx="4342798" cy="805352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CC18FBC-C717-664D-8F2C-4AD0ED428F4A}"/>
              </a:ext>
            </a:extLst>
          </p:cNvPr>
          <p:cNvSpPr/>
          <p:nvPr/>
        </p:nvSpPr>
        <p:spPr>
          <a:xfrm>
            <a:off x="5447282" y="3581856"/>
            <a:ext cx="378025" cy="805352"/>
          </a:xfrm>
          <a:prstGeom prst="rect">
            <a:avLst/>
          </a:prstGeom>
          <a:solidFill>
            <a:srgbClr val="FF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Pie 78">
            <a:extLst>
              <a:ext uri="{FF2B5EF4-FFF2-40B4-BE49-F238E27FC236}">
                <a16:creationId xmlns:a16="http://schemas.microsoft.com/office/drawing/2014/main" id="{D232FF06-F9B4-004D-AD36-0A1CB74C53EC}"/>
              </a:ext>
            </a:extLst>
          </p:cNvPr>
          <p:cNvSpPr/>
          <p:nvPr/>
        </p:nvSpPr>
        <p:spPr>
          <a:xfrm>
            <a:off x="705749" y="3589739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FF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B473F19-C43E-E74E-AC31-7A904FA2558E}"/>
              </a:ext>
            </a:extLst>
          </p:cNvPr>
          <p:cNvSpPr/>
          <p:nvPr/>
        </p:nvSpPr>
        <p:spPr>
          <a:xfrm>
            <a:off x="800909" y="3680958"/>
            <a:ext cx="607147" cy="607147"/>
          </a:xfrm>
          <a:prstGeom prst="ellipse">
            <a:avLst/>
          </a:prstGeom>
          <a:solidFill>
            <a:srgbClr val="FFC002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E60F404-2A52-BA45-9F6D-93D989B5D122}"/>
              </a:ext>
            </a:extLst>
          </p:cNvPr>
          <p:cNvSpPr/>
          <p:nvPr/>
        </p:nvSpPr>
        <p:spPr>
          <a:xfrm>
            <a:off x="1512446" y="3644920"/>
            <a:ext cx="3685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Processing</a:t>
            </a:r>
            <a:b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IN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Any operation that the computer performs on the input data by means of a program.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29A3785-6534-5E4B-87F3-C1A1A43E1403}"/>
              </a:ext>
            </a:extLst>
          </p:cNvPr>
          <p:cNvSpPr/>
          <p:nvPr/>
        </p:nvSpPr>
        <p:spPr>
          <a:xfrm>
            <a:off x="5447282" y="4573811"/>
            <a:ext cx="378025" cy="805352"/>
          </a:xfrm>
          <a:prstGeom prst="rect">
            <a:avLst/>
          </a:prstGeom>
          <a:solidFill>
            <a:srgbClr val="ED7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4" name="Pie 83">
            <a:extLst>
              <a:ext uri="{FF2B5EF4-FFF2-40B4-BE49-F238E27FC236}">
                <a16:creationId xmlns:a16="http://schemas.microsoft.com/office/drawing/2014/main" id="{5A3A0355-664C-854B-BE45-EA3D3A3EC656}"/>
              </a:ext>
            </a:extLst>
          </p:cNvPr>
          <p:cNvSpPr/>
          <p:nvPr/>
        </p:nvSpPr>
        <p:spPr>
          <a:xfrm>
            <a:off x="705749" y="4581694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ED7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EA9FD92-8A33-044C-BE11-813A8666645B}"/>
              </a:ext>
            </a:extLst>
          </p:cNvPr>
          <p:cNvSpPr/>
          <p:nvPr/>
        </p:nvSpPr>
        <p:spPr>
          <a:xfrm>
            <a:off x="800909" y="4672913"/>
            <a:ext cx="607147" cy="607147"/>
          </a:xfrm>
          <a:prstGeom prst="ellipse">
            <a:avLst/>
          </a:prstGeom>
          <a:solidFill>
            <a:srgbClr val="ED7D30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AE6149F-3A18-F94A-907F-7DE7DE9C3C03}"/>
              </a:ext>
            </a:extLst>
          </p:cNvPr>
          <p:cNvSpPr/>
          <p:nvPr/>
        </p:nvSpPr>
        <p:spPr>
          <a:xfrm>
            <a:off x="1512446" y="4636875"/>
            <a:ext cx="3685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Output</a:t>
            </a:r>
            <a:b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IN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 or data generated by the computer or computing device.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2C0188A-9F0F-0542-BD1E-5E54C6C9718A}"/>
              </a:ext>
            </a:extLst>
          </p:cNvPr>
          <p:cNvSpPr/>
          <p:nvPr/>
        </p:nvSpPr>
        <p:spPr>
          <a:xfrm>
            <a:off x="5447282" y="5490255"/>
            <a:ext cx="378025" cy="805352"/>
          </a:xfrm>
          <a:prstGeom prst="rect">
            <a:avLst/>
          </a:prstGeom>
          <a:solidFill>
            <a:srgbClr val="5B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9" name="Pie 88">
            <a:extLst>
              <a:ext uri="{FF2B5EF4-FFF2-40B4-BE49-F238E27FC236}">
                <a16:creationId xmlns:a16="http://schemas.microsoft.com/office/drawing/2014/main" id="{98EFE708-FA07-B948-B62B-D11370007BCE}"/>
              </a:ext>
            </a:extLst>
          </p:cNvPr>
          <p:cNvSpPr/>
          <p:nvPr/>
        </p:nvSpPr>
        <p:spPr>
          <a:xfrm>
            <a:off x="705749" y="5498138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5B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27B8ECF7-2060-9F4A-8756-996CA2D24C2C}"/>
              </a:ext>
            </a:extLst>
          </p:cNvPr>
          <p:cNvSpPr/>
          <p:nvPr/>
        </p:nvSpPr>
        <p:spPr>
          <a:xfrm>
            <a:off x="800909" y="5589357"/>
            <a:ext cx="607147" cy="607147"/>
          </a:xfrm>
          <a:prstGeom prst="ellipse">
            <a:avLst/>
          </a:prstGeom>
          <a:solidFill>
            <a:srgbClr val="5B9BD4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8F6B020-0A55-A544-9FCB-A4BB37E370D2}"/>
              </a:ext>
            </a:extLst>
          </p:cNvPr>
          <p:cNvSpPr/>
          <p:nvPr/>
        </p:nvSpPr>
        <p:spPr>
          <a:xfrm>
            <a:off x="1512446" y="5553319"/>
            <a:ext cx="3685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Computer</a:t>
            </a:r>
            <a:b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IN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electronic device used for processing, storing, and displaying data or information.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CEF4E7-F25E-CC44-86B4-B92FB6049DB1}"/>
              </a:ext>
            </a:extLst>
          </p:cNvPr>
          <p:cNvSpPr/>
          <p:nvPr/>
        </p:nvSpPr>
        <p:spPr>
          <a:xfrm>
            <a:off x="6621518" y="1640283"/>
            <a:ext cx="2769828" cy="2353995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53B8005-ED7A-9943-9022-8A3CC8F69DBD}"/>
              </a:ext>
            </a:extLst>
          </p:cNvPr>
          <p:cNvSpPr/>
          <p:nvPr/>
        </p:nvSpPr>
        <p:spPr>
          <a:xfrm>
            <a:off x="6621517" y="4104697"/>
            <a:ext cx="4465999" cy="2202761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B7ACD42A-180B-2246-A4AE-734DEAD9FA20}"/>
              </a:ext>
            </a:extLst>
          </p:cNvPr>
          <p:cNvSpPr/>
          <p:nvPr/>
        </p:nvSpPr>
        <p:spPr>
          <a:xfrm rot="16200000">
            <a:off x="6275714" y="2614252"/>
            <a:ext cx="436785" cy="254822"/>
          </a:xfrm>
          <a:prstGeom prst="triangle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riangle 95">
            <a:extLst>
              <a:ext uri="{FF2B5EF4-FFF2-40B4-BE49-F238E27FC236}">
                <a16:creationId xmlns:a16="http://schemas.microsoft.com/office/drawing/2014/main" id="{5B97CC6F-3591-3447-9A66-50B3B07C5DE4}"/>
              </a:ext>
            </a:extLst>
          </p:cNvPr>
          <p:cNvSpPr/>
          <p:nvPr/>
        </p:nvSpPr>
        <p:spPr>
          <a:xfrm rot="16200000">
            <a:off x="6275715" y="5078666"/>
            <a:ext cx="436785" cy="254822"/>
          </a:xfrm>
          <a:prstGeom prst="triangle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0190EED-3491-8B44-859F-17065D702E72}"/>
              </a:ext>
            </a:extLst>
          </p:cNvPr>
          <p:cNvSpPr/>
          <p:nvPr/>
        </p:nvSpPr>
        <p:spPr>
          <a:xfrm>
            <a:off x="9514097" y="1649969"/>
            <a:ext cx="664039" cy="664039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4EC690C3-5875-844D-8B45-DF3CA46F8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50083" y="3456845"/>
            <a:ext cx="537433" cy="5374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D32A55-7DC9-9B4E-8309-BF9DEAFAA391}"/>
              </a:ext>
            </a:extLst>
          </p:cNvPr>
          <p:cNvSpPr/>
          <p:nvPr/>
        </p:nvSpPr>
        <p:spPr>
          <a:xfrm>
            <a:off x="6924410" y="2111413"/>
            <a:ext cx="2217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use these terms in a sentence?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9B80BED-EBC1-8A4B-A388-382EEEE448DF}"/>
              </a:ext>
            </a:extLst>
          </p:cNvPr>
          <p:cNvSpPr/>
          <p:nvPr/>
        </p:nvSpPr>
        <p:spPr>
          <a:xfrm>
            <a:off x="6924410" y="4672913"/>
            <a:ext cx="2992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great but, what does it have to do with Digital Citizenship?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83BAC035-6A1F-1A48-BBF9-F42F35EC3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91" y="5716882"/>
            <a:ext cx="349981" cy="349981"/>
          </a:xfrm>
          <a:prstGeom prst="rect">
            <a:avLst/>
          </a:prstGeom>
        </p:spPr>
      </p:pic>
      <p:pic>
        <p:nvPicPr>
          <p:cNvPr id="101" name="Picture 100" descr="Icon&#10;&#10;Description automatically generated">
            <a:extLst>
              <a:ext uri="{FF2B5EF4-FFF2-40B4-BE49-F238E27FC236}">
                <a16:creationId xmlns:a16="http://schemas.microsoft.com/office/drawing/2014/main" id="{DEEBFD09-5951-CD40-9D46-1BCCF85B6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61" y="2884024"/>
            <a:ext cx="285430" cy="285430"/>
          </a:xfrm>
          <a:prstGeom prst="rect">
            <a:avLst/>
          </a:prstGeom>
        </p:spPr>
      </p:pic>
      <p:pic>
        <p:nvPicPr>
          <p:cNvPr id="102" name="Picture 101" descr="Icon&#10;&#10;Description automatically generated">
            <a:extLst>
              <a:ext uri="{FF2B5EF4-FFF2-40B4-BE49-F238E27FC236}">
                <a16:creationId xmlns:a16="http://schemas.microsoft.com/office/drawing/2014/main" id="{97647B44-3D49-084C-A2AA-29699AAE0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91" y="1876495"/>
            <a:ext cx="349981" cy="349981"/>
          </a:xfrm>
          <a:prstGeom prst="rect">
            <a:avLst/>
          </a:prstGeom>
        </p:spPr>
      </p:pic>
      <p:pic>
        <p:nvPicPr>
          <p:cNvPr id="106" name="Picture 105" descr="Icon&#10;&#10;Description automatically generated">
            <a:extLst>
              <a:ext uri="{FF2B5EF4-FFF2-40B4-BE49-F238E27FC236}">
                <a16:creationId xmlns:a16="http://schemas.microsoft.com/office/drawing/2014/main" id="{DEC10D0A-72F3-3049-8799-263176A8D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52" y="4819215"/>
            <a:ext cx="336937" cy="336937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9E5AA7A7-74E7-1B43-84A1-64AAF700E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08" y="3799812"/>
            <a:ext cx="366564" cy="366564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12694C5E-04F2-464D-809D-260ABA66EA3A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110" name="Footer Placeholder 3">
            <a:extLst>
              <a:ext uri="{FF2B5EF4-FFF2-40B4-BE49-F238E27FC236}">
                <a16:creationId xmlns:a16="http://schemas.microsoft.com/office/drawing/2014/main" id="{25CE3C0B-719B-EE4A-B8D4-E989B485B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</p:spPr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</p:spTree>
    <p:extLst>
      <p:ext uri="{BB962C8B-B14F-4D97-AF65-F5344CB8AC3E}">
        <p14:creationId xmlns:p14="http://schemas.microsoft.com/office/powerpoint/2010/main" val="119652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2260BD2-FBE1-4342-B844-51D8A4405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5" b="13336"/>
          <a:stretch/>
        </p:blipFill>
        <p:spPr>
          <a:xfrm>
            <a:off x="0" y="14565"/>
            <a:ext cx="12192000" cy="6535678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FABF36D8-48EB-4149-B57B-FDD27AD0E5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" t="1561" r="1174" b="1131"/>
          <a:stretch/>
        </p:blipFill>
        <p:spPr>
          <a:xfrm>
            <a:off x="3213463" y="1409058"/>
            <a:ext cx="5603967" cy="3476451"/>
          </a:xfrm>
          <a:prstGeom prst="rect">
            <a:avLst/>
          </a:prstGeom>
        </p:spPr>
      </p:pic>
      <p:sp>
        <p:nvSpPr>
          <p:cNvPr id="47" name="Slide Number Placeholder 9">
            <a:extLst>
              <a:ext uri="{FF2B5EF4-FFF2-40B4-BE49-F238E27FC236}">
                <a16:creationId xmlns:a16="http://schemas.microsoft.com/office/drawing/2014/main" id="{089A45C8-CBB7-4DBC-8519-C2C6A9B1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</p:spPr>
        <p:txBody>
          <a:bodyPr/>
          <a:lstStyle/>
          <a:p>
            <a:fld id="{DF4F9C9C-BF1B-1D48-A1E3-EB2A40351E54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620110-06E7-45C4-8168-EFE390DC3B14}"/>
              </a:ext>
            </a:extLst>
          </p:cNvPr>
          <p:cNvGrpSpPr/>
          <p:nvPr/>
        </p:nvGrpSpPr>
        <p:grpSpPr>
          <a:xfrm>
            <a:off x="5638709" y="2676440"/>
            <a:ext cx="913851" cy="913851"/>
            <a:chOff x="5638709" y="2676440"/>
            <a:chExt cx="913851" cy="913851"/>
          </a:xfrm>
        </p:grpSpPr>
        <p:sp>
          <p:nvSpPr>
            <p:cNvPr id="19" name="Freeform: Shape 18">
              <a:hlinkClick r:id="rId4"/>
              <a:extLst>
                <a:ext uri="{FF2B5EF4-FFF2-40B4-BE49-F238E27FC236}">
                  <a16:creationId xmlns:a16="http://schemas.microsoft.com/office/drawing/2014/main" id="{6DF8447D-986A-454A-AA22-687DEE42D623}"/>
                </a:ext>
              </a:extLst>
            </p:cNvPr>
            <p:cNvSpPr/>
            <p:nvPr/>
          </p:nvSpPr>
          <p:spPr>
            <a:xfrm>
              <a:off x="5638709" y="2676440"/>
              <a:ext cx="913851" cy="913851"/>
            </a:xfrm>
            <a:custGeom>
              <a:avLst/>
              <a:gdLst>
                <a:gd name="connsiteX0" fmla="*/ 913852 w 913851"/>
                <a:gd name="connsiteY0" fmla="*/ 456926 h 913851"/>
                <a:gd name="connsiteX1" fmla="*/ 456926 w 913851"/>
                <a:gd name="connsiteY1" fmla="*/ 913852 h 913851"/>
                <a:gd name="connsiteX2" fmla="*/ 0 w 913851"/>
                <a:gd name="connsiteY2" fmla="*/ 456926 h 913851"/>
                <a:gd name="connsiteX3" fmla="*/ 456926 w 913851"/>
                <a:gd name="connsiteY3" fmla="*/ 0 h 913851"/>
                <a:gd name="connsiteX4" fmla="*/ 913852 w 913851"/>
                <a:gd name="connsiteY4" fmla="*/ 456926 h 91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851" h="913851">
                  <a:moveTo>
                    <a:pt x="913852" y="456926"/>
                  </a:moveTo>
                  <a:cubicBezTo>
                    <a:pt x="913852" y="709279"/>
                    <a:pt x="709279" y="913852"/>
                    <a:pt x="456926" y="913852"/>
                  </a:cubicBezTo>
                  <a:cubicBezTo>
                    <a:pt x="204573" y="913852"/>
                    <a:pt x="0" y="709279"/>
                    <a:pt x="0" y="456926"/>
                  </a:cubicBezTo>
                  <a:cubicBezTo>
                    <a:pt x="0" y="204573"/>
                    <a:pt x="204573" y="0"/>
                    <a:pt x="456926" y="0"/>
                  </a:cubicBezTo>
                  <a:cubicBezTo>
                    <a:pt x="709279" y="0"/>
                    <a:pt x="913852" y="204573"/>
                    <a:pt x="913852" y="456926"/>
                  </a:cubicBez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hlinkClick r:id="rId4"/>
              <a:extLst>
                <a:ext uri="{FF2B5EF4-FFF2-40B4-BE49-F238E27FC236}">
                  <a16:creationId xmlns:a16="http://schemas.microsoft.com/office/drawing/2014/main" id="{38A6FBCD-E167-4DE2-B64C-AB0F69B4CC5A}"/>
                </a:ext>
              </a:extLst>
            </p:cNvPr>
            <p:cNvSpPr/>
            <p:nvPr/>
          </p:nvSpPr>
          <p:spPr>
            <a:xfrm>
              <a:off x="5979094" y="2920620"/>
              <a:ext cx="290311" cy="425472"/>
            </a:xfrm>
            <a:custGeom>
              <a:avLst/>
              <a:gdLst>
                <a:gd name="connsiteX0" fmla="*/ 0 w 290311"/>
                <a:gd name="connsiteY0" fmla="*/ 425472 h 425472"/>
                <a:gd name="connsiteX1" fmla="*/ 290311 w 290311"/>
                <a:gd name="connsiteY1" fmla="*/ 212745 h 425472"/>
                <a:gd name="connsiteX2" fmla="*/ 0 w 290311"/>
                <a:gd name="connsiteY2" fmla="*/ 0 h 425472"/>
                <a:gd name="connsiteX3" fmla="*/ 0 w 290311"/>
                <a:gd name="connsiteY3" fmla="*/ 425472 h 42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11" h="425472">
                  <a:moveTo>
                    <a:pt x="0" y="425472"/>
                  </a:moveTo>
                  <a:lnTo>
                    <a:pt x="290311" y="212745"/>
                  </a:lnTo>
                  <a:lnTo>
                    <a:pt x="0" y="0"/>
                  </a:lnTo>
                  <a:lnTo>
                    <a:pt x="0" y="425472"/>
                  </a:lnTo>
                  <a:close/>
                </a:path>
              </a:pathLst>
            </a:custGeom>
            <a:solidFill>
              <a:schemeClr val="bg1"/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2B199F6-CB64-1C40-84CA-A496BD70A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</p:spPr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5432FF-B7E5-B545-AB07-23E892BFDBCB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</p:spTree>
    <p:extLst>
      <p:ext uri="{BB962C8B-B14F-4D97-AF65-F5344CB8AC3E}">
        <p14:creationId xmlns:p14="http://schemas.microsoft.com/office/powerpoint/2010/main" val="265526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30BB5E9-A9A4-704D-BFFB-A33FF01A4E03}"/>
              </a:ext>
            </a:extLst>
          </p:cNvPr>
          <p:cNvSpPr/>
          <p:nvPr/>
        </p:nvSpPr>
        <p:spPr>
          <a:xfrm>
            <a:off x="4180585" y="2815844"/>
            <a:ext cx="1466936" cy="354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B1BBFAC-3B3D-9F43-B988-98A58636F806}"/>
              </a:ext>
            </a:extLst>
          </p:cNvPr>
          <p:cNvSpPr/>
          <p:nvPr/>
        </p:nvSpPr>
        <p:spPr>
          <a:xfrm>
            <a:off x="549423" y="1395737"/>
            <a:ext cx="3535512" cy="1081737"/>
          </a:xfrm>
          <a:prstGeom prst="roundRect">
            <a:avLst>
              <a:gd name="adj" fmla="val 11929"/>
            </a:avLst>
          </a:prstGeom>
          <a:solidFill>
            <a:srgbClr val="24B574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B8CE345-6DBB-3540-96AD-92C876403022}"/>
              </a:ext>
            </a:extLst>
          </p:cNvPr>
          <p:cNvSpPr/>
          <p:nvPr/>
        </p:nvSpPr>
        <p:spPr>
          <a:xfrm>
            <a:off x="4362907" y="1395737"/>
            <a:ext cx="3535512" cy="1081737"/>
          </a:xfrm>
          <a:prstGeom prst="roundRect">
            <a:avLst/>
          </a:prstGeom>
          <a:solidFill>
            <a:srgbClr val="FFC002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50937B-A602-944F-9279-0BCF655AC8CF}"/>
              </a:ext>
            </a:extLst>
          </p:cNvPr>
          <p:cNvSpPr/>
          <p:nvPr/>
        </p:nvSpPr>
        <p:spPr>
          <a:xfrm>
            <a:off x="8159807" y="1395735"/>
            <a:ext cx="3535512" cy="1081740"/>
          </a:xfrm>
          <a:prstGeom prst="roundRect">
            <a:avLst/>
          </a:prstGeom>
          <a:solidFill>
            <a:srgbClr val="63298E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A85AAE-246D-004E-91BF-E92542C9C33A}"/>
              </a:ext>
            </a:extLst>
          </p:cNvPr>
          <p:cNvGrpSpPr/>
          <p:nvPr/>
        </p:nvGrpSpPr>
        <p:grpSpPr>
          <a:xfrm>
            <a:off x="3961169" y="1689653"/>
            <a:ext cx="493904" cy="493904"/>
            <a:chOff x="4195926" y="1166149"/>
            <a:chExt cx="620978" cy="62097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F2E35ED-85B2-D140-A624-BED3E2789465}"/>
                </a:ext>
              </a:extLst>
            </p:cNvPr>
            <p:cNvSpPr/>
            <p:nvPr/>
          </p:nvSpPr>
          <p:spPr>
            <a:xfrm>
              <a:off x="4195926" y="1166149"/>
              <a:ext cx="620978" cy="620978"/>
            </a:xfrm>
            <a:prstGeom prst="ellipse">
              <a:avLst/>
            </a:prstGeom>
            <a:solidFill>
              <a:srgbClr val="0064DF"/>
            </a:solidFill>
            <a:ln w="476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A6ED51B1-832D-B842-A313-37298C78D9BC}"/>
                </a:ext>
              </a:extLst>
            </p:cNvPr>
            <p:cNvSpPr/>
            <p:nvPr/>
          </p:nvSpPr>
          <p:spPr>
            <a:xfrm>
              <a:off x="4398379" y="1368602"/>
              <a:ext cx="216072" cy="216072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09F047-52BF-F342-BDC6-10609C02ABAF}"/>
              </a:ext>
            </a:extLst>
          </p:cNvPr>
          <p:cNvGrpSpPr/>
          <p:nvPr/>
        </p:nvGrpSpPr>
        <p:grpSpPr>
          <a:xfrm>
            <a:off x="7782756" y="1689653"/>
            <a:ext cx="493904" cy="493904"/>
            <a:chOff x="7825403" y="1166149"/>
            <a:chExt cx="620978" cy="62097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B95602-7B50-6C41-B7B1-5F362B5BC434}"/>
                </a:ext>
              </a:extLst>
            </p:cNvPr>
            <p:cNvSpPr/>
            <p:nvPr/>
          </p:nvSpPr>
          <p:spPr>
            <a:xfrm>
              <a:off x="7825403" y="1166149"/>
              <a:ext cx="620978" cy="620978"/>
            </a:xfrm>
            <a:prstGeom prst="ellipse">
              <a:avLst/>
            </a:prstGeom>
            <a:solidFill>
              <a:srgbClr val="0064DF"/>
            </a:solidFill>
            <a:ln w="476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hevron 51">
              <a:extLst>
                <a:ext uri="{FF2B5EF4-FFF2-40B4-BE49-F238E27FC236}">
                  <a16:creationId xmlns:a16="http://schemas.microsoft.com/office/drawing/2014/main" id="{EE21ACC8-89EC-C441-A9C3-5E7CA367F148}"/>
                </a:ext>
              </a:extLst>
            </p:cNvPr>
            <p:cNvSpPr/>
            <p:nvPr/>
          </p:nvSpPr>
          <p:spPr>
            <a:xfrm>
              <a:off x="8027856" y="1368602"/>
              <a:ext cx="216072" cy="216072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E9C7C4-DD1B-D642-95C1-D0B86D1ACA6B}"/>
              </a:ext>
            </a:extLst>
          </p:cNvPr>
          <p:cNvGrpSpPr/>
          <p:nvPr/>
        </p:nvGrpSpPr>
        <p:grpSpPr>
          <a:xfrm>
            <a:off x="4208121" y="2356160"/>
            <a:ext cx="3819005" cy="3052841"/>
            <a:chOff x="4208121" y="2356160"/>
            <a:chExt cx="3819005" cy="390381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FECAEB-D907-F944-9B5A-E94E0EBB4685}"/>
                </a:ext>
              </a:extLst>
            </p:cNvPr>
            <p:cNvCxnSpPr/>
            <p:nvPr/>
          </p:nvCxnSpPr>
          <p:spPr>
            <a:xfrm>
              <a:off x="4208121" y="2356160"/>
              <a:ext cx="0" cy="39038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2C4C02F-EAA3-0241-A849-16875FAD84B4}"/>
                </a:ext>
              </a:extLst>
            </p:cNvPr>
            <p:cNvCxnSpPr/>
            <p:nvPr/>
          </p:nvCxnSpPr>
          <p:spPr>
            <a:xfrm>
              <a:off x="8027126" y="2356160"/>
              <a:ext cx="0" cy="39038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63D02447-AED1-054E-B443-077F54360140}"/>
              </a:ext>
            </a:extLst>
          </p:cNvPr>
          <p:cNvSpPr/>
          <p:nvPr/>
        </p:nvSpPr>
        <p:spPr>
          <a:xfrm>
            <a:off x="602629" y="3061832"/>
            <a:ext cx="170215" cy="170215"/>
          </a:xfrm>
          <a:prstGeom prst="ellipse">
            <a:avLst/>
          </a:prstGeom>
          <a:solidFill>
            <a:srgbClr val="22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7257180-0DF8-8F4F-8738-4CBDA2BEACC6}"/>
              </a:ext>
            </a:extLst>
          </p:cNvPr>
          <p:cNvSpPr/>
          <p:nvPr/>
        </p:nvSpPr>
        <p:spPr>
          <a:xfrm>
            <a:off x="4318897" y="3103297"/>
            <a:ext cx="170215" cy="170215"/>
          </a:xfrm>
          <a:prstGeom prst="ellipse">
            <a:avLst/>
          </a:prstGeom>
          <a:solidFill>
            <a:srgbClr val="FF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9889AF-9D28-B74C-91EE-1BC77637A483}"/>
              </a:ext>
            </a:extLst>
          </p:cNvPr>
          <p:cNvSpPr/>
          <p:nvPr/>
        </p:nvSpPr>
        <p:spPr>
          <a:xfrm>
            <a:off x="8155834" y="3103297"/>
            <a:ext cx="170215" cy="170215"/>
          </a:xfrm>
          <a:prstGeom prst="ellipse">
            <a:avLst/>
          </a:prstGeom>
          <a:solidFill>
            <a:srgbClr val="632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28D3337-E526-8840-B097-1641E9AD637E}"/>
              </a:ext>
            </a:extLst>
          </p:cNvPr>
          <p:cNvCxnSpPr>
            <a:cxnSpLocks/>
          </p:cNvCxnSpPr>
          <p:nvPr/>
        </p:nvCxnSpPr>
        <p:spPr>
          <a:xfrm flipH="1">
            <a:off x="549424" y="3807822"/>
            <a:ext cx="1114589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51AB1D-8C5F-854D-9ABE-ED03801E1797}"/>
              </a:ext>
            </a:extLst>
          </p:cNvPr>
          <p:cNvCxnSpPr>
            <a:cxnSpLocks/>
          </p:cNvCxnSpPr>
          <p:nvPr/>
        </p:nvCxnSpPr>
        <p:spPr>
          <a:xfrm flipH="1">
            <a:off x="549424" y="5409009"/>
            <a:ext cx="1114589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55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22">
            <a:extLst>
              <a:ext uri="{FF2B5EF4-FFF2-40B4-BE49-F238E27FC236}">
                <a16:creationId xmlns:a16="http://schemas.microsoft.com/office/drawing/2014/main" id="{020F3371-1CC7-DA40-87C9-3AAE186A065C}"/>
              </a:ext>
            </a:extLst>
          </p:cNvPr>
          <p:cNvSpPr/>
          <p:nvPr/>
        </p:nvSpPr>
        <p:spPr>
          <a:xfrm flipH="1">
            <a:off x="537409" y="3866522"/>
            <a:ext cx="3747208" cy="574740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F7BD66-D746-5944-B26D-37C10661360E}"/>
              </a:ext>
            </a:extLst>
          </p:cNvPr>
          <p:cNvSpPr txBox="1"/>
          <p:nvPr/>
        </p:nvSpPr>
        <p:spPr>
          <a:xfrm>
            <a:off x="862758" y="3984615"/>
            <a:ext cx="1315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44" name="Freeform: Shape 22">
            <a:extLst>
              <a:ext uri="{FF2B5EF4-FFF2-40B4-BE49-F238E27FC236}">
                <a16:creationId xmlns:a16="http://schemas.microsoft.com/office/drawing/2014/main" id="{B3470B8A-D00A-044A-9C21-C8BF7448A366}"/>
              </a:ext>
            </a:extLst>
          </p:cNvPr>
          <p:cNvSpPr/>
          <p:nvPr/>
        </p:nvSpPr>
        <p:spPr>
          <a:xfrm flipH="1">
            <a:off x="537409" y="2594095"/>
            <a:ext cx="3747208" cy="574740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D03F57-2483-DC43-8FD7-2FA32DADA5DC}"/>
              </a:ext>
            </a:extLst>
          </p:cNvPr>
          <p:cNvSpPr/>
          <p:nvPr/>
        </p:nvSpPr>
        <p:spPr>
          <a:xfrm>
            <a:off x="2429815" y="3854854"/>
            <a:ext cx="9659470" cy="191424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566622-C4E1-1347-A6E6-34C2DA53F263}"/>
              </a:ext>
            </a:extLst>
          </p:cNvPr>
          <p:cNvSpPr/>
          <p:nvPr/>
        </p:nvSpPr>
        <p:spPr>
          <a:xfrm>
            <a:off x="2429815" y="2580111"/>
            <a:ext cx="9659470" cy="117688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2: Welcome to Your Digital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Your Digital World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B1BBFAC-3B3D-9F43-B988-98A58636F806}"/>
              </a:ext>
            </a:extLst>
          </p:cNvPr>
          <p:cNvSpPr/>
          <p:nvPr/>
        </p:nvSpPr>
        <p:spPr>
          <a:xfrm>
            <a:off x="2429815" y="1395737"/>
            <a:ext cx="2858330" cy="1081737"/>
          </a:xfrm>
          <a:prstGeom prst="roundRect">
            <a:avLst>
              <a:gd name="adj" fmla="val 11929"/>
            </a:avLst>
          </a:prstGeom>
          <a:solidFill>
            <a:srgbClr val="24B574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B8CE345-6DBB-3540-96AD-92C876403022}"/>
              </a:ext>
            </a:extLst>
          </p:cNvPr>
          <p:cNvSpPr/>
          <p:nvPr/>
        </p:nvSpPr>
        <p:spPr>
          <a:xfrm>
            <a:off x="5561288" y="1395737"/>
            <a:ext cx="2858330" cy="1081737"/>
          </a:xfrm>
          <a:prstGeom prst="roundRect">
            <a:avLst/>
          </a:prstGeom>
          <a:solidFill>
            <a:srgbClr val="FFC002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50937B-A602-944F-9279-0BCF655AC8CF}"/>
              </a:ext>
            </a:extLst>
          </p:cNvPr>
          <p:cNvSpPr/>
          <p:nvPr/>
        </p:nvSpPr>
        <p:spPr>
          <a:xfrm>
            <a:off x="8692761" y="1395735"/>
            <a:ext cx="2858330" cy="1081740"/>
          </a:xfrm>
          <a:prstGeom prst="roundRect">
            <a:avLst/>
          </a:prstGeom>
          <a:solidFill>
            <a:srgbClr val="63298E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A85AAE-246D-004E-91BF-E92542C9C33A}"/>
              </a:ext>
            </a:extLst>
          </p:cNvPr>
          <p:cNvGrpSpPr/>
          <p:nvPr/>
        </p:nvGrpSpPr>
        <p:grpSpPr>
          <a:xfrm>
            <a:off x="5141741" y="1689653"/>
            <a:ext cx="493904" cy="493904"/>
            <a:chOff x="4195926" y="1166149"/>
            <a:chExt cx="620978" cy="62097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F2E35ED-85B2-D140-A624-BED3E2789465}"/>
                </a:ext>
              </a:extLst>
            </p:cNvPr>
            <p:cNvSpPr/>
            <p:nvPr/>
          </p:nvSpPr>
          <p:spPr>
            <a:xfrm>
              <a:off x="4195926" y="1166149"/>
              <a:ext cx="620978" cy="620978"/>
            </a:xfrm>
            <a:prstGeom prst="ellipse">
              <a:avLst/>
            </a:prstGeom>
            <a:solidFill>
              <a:srgbClr val="0064DF"/>
            </a:solidFill>
            <a:ln w="476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A6ED51B1-832D-B842-A313-37298C78D9BC}"/>
                </a:ext>
              </a:extLst>
            </p:cNvPr>
            <p:cNvSpPr/>
            <p:nvPr/>
          </p:nvSpPr>
          <p:spPr>
            <a:xfrm>
              <a:off x="4398379" y="1368602"/>
              <a:ext cx="216072" cy="216072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09F047-52BF-F342-BDC6-10609C02ABAF}"/>
              </a:ext>
            </a:extLst>
          </p:cNvPr>
          <p:cNvGrpSpPr/>
          <p:nvPr/>
        </p:nvGrpSpPr>
        <p:grpSpPr>
          <a:xfrm>
            <a:off x="8324413" y="1689653"/>
            <a:ext cx="493904" cy="493904"/>
            <a:chOff x="7825403" y="1166149"/>
            <a:chExt cx="620978" cy="62097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B95602-7B50-6C41-B7B1-5F362B5BC434}"/>
                </a:ext>
              </a:extLst>
            </p:cNvPr>
            <p:cNvSpPr/>
            <p:nvPr/>
          </p:nvSpPr>
          <p:spPr>
            <a:xfrm>
              <a:off x="7825403" y="1166149"/>
              <a:ext cx="620978" cy="620978"/>
            </a:xfrm>
            <a:prstGeom prst="ellipse">
              <a:avLst/>
            </a:prstGeom>
            <a:solidFill>
              <a:srgbClr val="0064DF"/>
            </a:solidFill>
            <a:ln w="476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hevron 51">
              <a:extLst>
                <a:ext uri="{FF2B5EF4-FFF2-40B4-BE49-F238E27FC236}">
                  <a16:creationId xmlns:a16="http://schemas.microsoft.com/office/drawing/2014/main" id="{EE21ACC8-89EC-C441-A9C3-5E7CA367F148}"/>
                </a:ext>
              </a:extLst>
            </p:cNvPr>
            <p:cNvSpPr/>
            <p:nvPr/>
          </p:nvSpPr>
          <p:spPr>
            <a:xfrm>
              <a:off x="8027856" y="1368602"/>
              <a:ext cx="216072" cy="216072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E9C7C4-DD1B-D642-95C1-D0B86D1ACA6B}"/>
              </a:ext>
            </a:extLst>
          </p:cNvPr>
          <p:cNvGrpSpPr/>
          <p:nvPr/>
        </p:nvGrpSpPr>
        <p:grpSpPr>
          <a:xfrm>
            <a:off x="5409540" y="2356160"/>
            <a:ext cx="3132667" cy="3626629"/>
            <a:chOff x="4208121" y="2356160"/>
            <a:chExt cx="3132667" cy="390381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FECAEB-D907-F944-9B5A-E94E0EBB4685}"/>
                </a:ext>
              </a:extLst>
            </p:cNvPr>
            <p:cNvCxnSpPr/>
            <p:nvPr/>
          </p:nvCxnSpPr>
          <p:spPr>
            <a:xfrm>
              <a:off x="4208121" y="2356160"/>
              <a:ext cx="0" cy="39038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2C4C02F-EAA3-0241-A849-16875FAD84B4}"/>
                </a:ext>
              </a:extLst>
            </p:cNvPr>
            <p:cNvCxnSpPr/>
            <p:nvPr/>
          </p:nvCxnSpPr>
          <p:spPr>
            <a:xfrm>
              <a:off x="7340788" y="2356160"/>
              <a:ext cx="0" cy="39038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8682936-44F3-8F46-90CC-32B1C786826F}"/>
              </a:ext>
            </a:extLst>
          </p:cNvPr>
          <p:cNvSpPr txBox="1"/>
          <p:nvPr/>
        </p:nvSpPr>
        <p:spPr>
          <a:xfrm>
            <a:off x="2569770" y="2616022"/>
            <a:ext cx="2340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Keyboard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Touchscreen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Camera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B7649C-6F59-2448-8F6F-DF8D22BD33D3}"/>
              </a:ext>
            </a:extLst>
          </p:cNvPr>
          <p:cNvSpPr txBox="1"/>
          <p:nvPr/>
        </p:nvSpPr>
        <p:spPr>
          <a:xfrm>
            <a:off x="5660775" y="2616022"/>
            <a:ext cx="1746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Central Processing Unit (CPU)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C59A7C-65F6-4841-B41E-CE67087AB955}"/>
              </a:ext>
            </a:extLst>
          </p:cNvPr>
          <p:cNvSpPr txBox="1"/>
          <p:nvPr/>
        </p:nvSpPr>
        <p:spPr>
          <a:xfrm>
            <a:off x="9004942" y="2616022"/>
            <a:ext cx="234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71E39C-87A0-5949-9EB5-FB51A0EB7A81}"/>
              </a:ext>
            </a:extLst>
          </p:cNvPr>
          <p:cNvSpPr txBox="1"/>
          <p:nvPr/>
        </p:nvSpPr>
        <p:spPr>
          <a:xfrm>
            <a:off x="2569770" y="3953215"/>
            <a:ext cx="2340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open a word processing program like MS Word to type my homework.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type my homework into a document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DFB2F5-3AE2-B642-8E38-F0F67D1642F4}"/>
              </a:ext>
            </a:extLst>
          </p:cNvPr>
          <p:cNvSpPr txBox="1"/>
          <p:nvPr/>
        </p:nvSpPr>
        <p:spPr>
          <a:xfrm>
            <a:off x="5636325" y="3953215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CPU fetches the program and opens a blank document for me.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receive suggestions for proper spelling, grammar, and formatting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04365-F647-FE41-8C12-C8EB3F6911A4}"/>
              </a:ext>
            </a:extLst>
          </p:cNvPr>
          <p:cNvSpPr txBox="1"/>
          <p:nvPr/>
        </p:nvSpPr>
        <p:spPr>
          <a:xfrm>
            <a:off x="9004942" y="3953215"/>
            <a:ext cx="3084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My screen displays my work.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When I am done, I save my document to my drive.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upload the document to the drive and email my teacher.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F5DCD-8226-A84A-B492-77D8E3C57F9A}"/>
              </a:ext>
            </a:extLst>
          </p:cNvPr>
          <p:cNvSpPr txBox="1"/>
          <p:nvPr/>
        </p:nvSpPr>
        <p:spPr>
          <a:xfrm>
            <a:off x="862758" y="2712188"/>
            <a:ext cx="80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</a:p>
        </p:txBody>
      </p:sp>
    </p:spTree>
    <p:extLst>
      <p:ext uri="{BB962C8B-B14F-4D97-AF65-F5344CB8AC3E}">
        <p14:creationId xmlns:p14="http://schemas.microsoft.com/office/powerpoint/2010/main" val="1443694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820</Words>
  <Application>Microsoft Office PowerPoint</Application>
  <PresentationFormat>Widescreen</PresentationFormat>
  <Paragraphs>175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55</cp:revision>
  <dcterms:created xsi:type="dcterms:W3CDTF">2022-01-21T07:53:15Z</dcterms:created>
  <dcterms:modified xsi:type="dcterms:W3CDTF">2022-05-31T06:00:57Z</dcterms:modified>
</cp:coreProperties>
</file>