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0" r:id="rId2"/>
    <p:sldId id="306" r:id="rId3"/>
    <p:sldId id="29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" userDrawn="1">
          <p15:clr>
            <a:srgbClr val="A4A3A4"/>
          </p15:clr>
        </p15:guide>
        <p15:guide id="2" pos="529" userDrawn="1">
          <p15:clr>
            <a:srgbClr val="A4A3A4"/>
          </p15:clr>
        </p15:guide>
        <p15:guide id="3" pos="30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0BDCA5-7171-2BE5-C661-582D5FEE5252}" name="IT Department" initials="ID" userId="IT Department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Swati Venkat" initials="SV" lastIdx="1" clrIdx="1">
    <p:extLst>
      <p:ext uri="{19B8F6BF-5375-455C-9EA6-DF929625EA0E}">
        <p15:presenceInfo xmlns:p15="http://schemas.microsoft.com/office/powerpoint/2012/main" userId="S::swati@redbaron.in::9c3fa7aa-3095-494f-87c9-d1624697a8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E0"/>
    <a:srgbClr val="00B14F"/>
    <a:srgbClr val="ED7D30"/>
    <a:srgbClr val="5B9BD4"/>
    <a:srgbClr val="FFC002"/>
    <a:srgbClr val="63288E"/>
    <a:srgbClr val="63298E"/>
    <a:srgbClr val="24B574"/>
    <a:srgbClr val="22B573"/>
    <a:srgbClr val="5ED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87EA8A-2E67-4739-A727-3BB00BDB8746}" v="1" dt="2022-05-31T06:06:43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38"/>
    <p:restoredTop sz="94291" autoAdjust="0"/>
  </p:normalViewPr>
  <p:slideViewPr>
    <p:cSldViewPr snapToGrid="0" snapToObjects="1" showGuides="1">
      <p:cViewPr varScale="1">
        <p:scale>
          <a:sx n="65" d="100"/>
          <a:sy n="65" d="100"/>
        </p:scale>
        <p:origin x="558" y="60"/>
      </p:cViewPr>
      <p:guideLst>
        <p:guide orient="horz" pos="187"/>
        <p:guide pos="529"/>
        <p:guide pos="3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2699" userId="d41f716e-f956-461f-8b98-7761afdba872" providerId="ADAL" clId="{D587EA8A-2E67-4739-A727-3BB00BDB8746}"/>
    <pc:docChg chg="custSel modSld">
      <pc:chgData name="2699" userId="d41f716e-f956-461f-8b98-7761afdba872" providerId="ADAL" clId="{D587EA8A-2E67-4739-A727-3BB00BDB8746}" dt="2022-05-31T06:06:43.888" v="2" actId="1076"/>
      <pc:docMkLst>
        <pc:docMk/>
      </pc:docMkLst>
      <pc:sldChg chg="delSp modSp mod">
        <pc:chgData name="2699" userId="d41f716e-f956-461f-8b98-7761afdba872" providerId="ADAL" clId="{D587EA8A-2E67-4739-A727-3BB00BDB8746}" dt="2022-05-31T06:06:43.888" v="2" actId="1076"/>
        <pc:sldMkLst>
          <pc:docMk/>
          <pc:sldMk cId="1352325610" sldId="298"/>
        </pc:sldMkLst>
        <pc:grpChg chg="del">
          <ac:chgData name="2699" userId="d41f716e-f956-461f-8b98-7761afdba872" providerId="ADAL" clId="{D587EA8A-2E67-4739-A727-3BB00BDB8746}" dt="2022-05-31T06:06:36.608" v="0" actId="478"/>
          <ac:grpSpMkLst>
            <pc:docMk/>
            <pc:sldMk cId="1352325610" sldId="298"/>
            <ac:grpSpMk id="2" creationId="{04DCC066-D362-4588-B5B0-8AB8D6294002}"/>
          </ac:grpSpMkLst>
        </pc:grpChg>
        <pc:picChg chg="del topLvl">
          <ac:chgData name="2699" userId="d41f716e-f956-461f-8b98-7761afdba872" providerId="ADAL" clId="{D587EA8A-2E67-4739-A727-3BB00BDB8746}" dt="2022-05-31T06:06:36.608" v="0" actId="478"/>
          <ac:picMkLst>
            <pc:docMk/>
            <pc:sldMk cId="1352325610" sldId="298"/>
            <ac:picMk id="9" creationId="{F200429E-7AED-374D-8DA9-80F70843F875}"/>
          </ac:picMkLst>
        </pc:picChg>
        <pc:picChg chg="mod topLvl">
          <ac:chgData name="2699" userId="d41f716e-f956-461f-8b98-7761afdba872" providerId="ADAL" clId="{D587EA8A-2E67-4739-A727-3BB00BDB8746}" dt="2022-05-31T06:06:43.888" v="2" actId="1076"/>
          <ac:picMkLst>
            <pc:docMk/>
            <pc:sldMk cId="1352325610" sldId="298"/>
            <ac:picMk id="1026" creationId="{73A3A52A-857E-4314-8E4B-FF1DEC3C6C5F}"/>
          </ac:picMkLst>
        </pc:picChg>
        <pc:cxnChg chg="del">
          <ac:chgData name="2699" userId="d41f716e-f956-461f-8b98-7761afdba872" providerId="ADAL" clId="{D587EA8A-2E67-4739-A727-3BB00BDB8746}" dt="2022-05-31T06:06:38.597" v="1" actId="478"/>
          <ac:cxnSpMkLst>
            <pc:docMk/>
            <pc:sldMk cId="1352325610" sldId="298"/>
            <ac:cxnSpMk id="3" creationId="{88CCBBDA-9B89-4633-BD6C-0B01745BD74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CC12C-3B9A-4184-839C-50AC7E2386FB}" type="datetimeFigureOut">
              <a:rPr lang="en-IN" smtClean="0"/>
              <a:t>31-05-2022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BF4F1-4607-4B3A-A010-FD649D2D8B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6922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65873-3D32-F748-993C-2CE34A10E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96BA2-7480-6544-94D4-030E5E97F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D780B-1BA4-A746-B477-39D535B174AA}"/>
              </a:ext>
            </a:extLst>
          </p:cNvPr>
          <p:cNvSpPr/>
          <p:nvPr userDrawn="1"/>
        </p:nvSpPr>
        <p:spPr>
          <a:xfrm>
            <a:off x="0" y="6554546"/>
            <a:ext cx="11430000" cy="303454"/>
          </a:xfrm>
          <a:prstGeom prst="rect">
            <a:avLst/>
          </a:prstGeom>
          <a:solidFill>
            <a:srgbClr val="006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92BA90-C641-6949-9D5B-1CBB977461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116" y="6642966"/>
            <a:ext cx="635187" cy="126615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DA10B61-2396-7144-B64C-AAA65430D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200" y="6569111"/>
            <a:ext cx="411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Lesson 1: Welcome to Digital Citizenship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0A0FC0-B879-B34E-8D99-1B7C7F76C1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767932" y="6554548"/>
            <a:ext cx="303452" cy="303452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49EC8DC-05DB-914E-B2EA-45DB1F863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46095" y="6569111"/>
            <a:ext cx="27432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4F9C9C-BF1B-1D48-A1E3-EB2A40351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B4E69-5CC8-154D-8333-969A9B6A8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19FCA6-8C14-8C46-8AE3-9EC066266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8DC99-E356-DB4A-A65B-2F23E0F45C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3119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599B5-E93C-0A41-8330-9C1494A8E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2722" y="6557436"/>
            <a:ext cx="4114800" cy="274324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Lesson 1: Welcome to Digital Citizenship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CB2EF-4182-2147-941A-759F4098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57436"/>
            <a:ext cx="2743200" cy="274324"/>
          </a:xfrm>
          <a:prstGeom prst="rect">
            <a:avLst/>
          </a:prstGeom>
        </p:spPr>
        <p:txBody>
          <a:bodyPr/>
          <a:lstStyle/>
          <a:p>
            <a:fld id="{DF4F9C9C-BF1B-1D48-A1E3-EB2A4035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5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D5ECCD-3C4E-134B-9440-8B629DCA53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588A8-DE4C-3544-99FA-8E9EC8D15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2A462-4BA6-3B45-932A-742A3A547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3119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DCFF2-BCA4-C84D-8A62-FC3F24689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2722" y="6557436"/>
            <a:ext cx="4114800" cy="274324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Lesson 1: Welcome to Digital Citizenship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4680F-84E8-684E-8B38-D19A59B5E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57436"/>
            <a:ext cx="2743200" cy="274324"/>
          </a:xfrm>
          <a:prstGeom prst="rect">
            <a:avLst/>
          </a:prstGeom>
        </p:spPr>
        <p:txBody>
          <a:bodyPr/>
          <a:lstStyle/>
          <a:p>
            <a:fld id="{DF4F9C9C-BF1B-1D48-A1E3-EB2A4035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13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011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A5023-2B56-5943-A6B3-0261394AB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2ECEA-1FE3-4D42-9093-A56418B6C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C2DAA7-708D-C745-B10D-12CECDFABA6F}"/>
              </a:ext>
            </a:extLst>
          </p:cNvPr>
          <p:cNvSpPr/>
          <p:nvPr userDrawn="1"/>
        </p:nvSpPr>
        <p:spPr>
          <a:xfrm>
            <a:off x="0" y="6531197"/>
            <a:ext cx="12192000" cy="326803"/>
          </a:xfrm>
          <a:prstGeom prst="rect">
            <a:avLst/>
          </a:prstGeom>
          <a:solidFill>
            <a:srgbClr val="006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B4D84D-79A6-9044-9DA6-BA4AF97175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506" y="6617996"/>
            <a:ext cx="768577" cy="153204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4DE546-C634-054E-941B-78182981F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32722" y="6557436"/>
            <a:ext cx="411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Lesson 1: Welcome to Digital Citizenship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0DFB33-842A-5947-8714-F2C5EBDE61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57436"/>
            <a:ext cx="27432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4F9C9C-BF1B-1D48-A1E3-EB2A40351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AF46D-E928-B24E-8192-E1F6A837F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C4F83-6780-3F41-B0D7-AAA03FFEA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2E5F0-17C8-F44A-B29A-1D1CA64A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3119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A9E62-320D-2445-9177-997397304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2722" y="6557436"/>
            <a:ext cx="4114800" cy="274324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Lesson 1: Welcome to Digital Citizenship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4C8A3-5BA0-3D4E-96D0-058BA86E0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57436"/>
            <a:ext cx="2743200" cy="274324"/>
          </a:xfrm>
          <a:prstGeom prst="rect">
            <a:avLst/>
          </a:prstGeom>
        </p:spPr>
        <p:txBody>
          <a:bodyPr/>
          <a:lstStyle/>
          <a:p>
            <a:fld id="{DF4F9C9C-BF1B-1D48-A1E3-EB2A4035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0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BE594-342F-1A49-A5C4-353D17860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DCBF-E5B6-E14F-A96A-282B27248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BE993-6C92-644C-AEC6-4CDA137F1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91AD1C-F090-1F44-9FCC-0A026865C7A1}"/>
              </a:ext>
            </a:extLst>
          </p:cNvPr>
          <p:cNvSpPr/>
          <p:nvPr userDrawn="1"/>
        </p:nvSpPr>
        <p:spPr>
          <a:xfrm>
            <a:off x="0" y="6531197"/>
            <a:ext cx="12192000" cy="326803"/>
          </a:xfrm>
          <a:prstGeom prst="rect">
            <a:avLst/>
          </a:prstGeom>
          <a:solidFill>
            <a:srgbClr val="006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C36109-925B-3B4A-8A34-31375478A8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506" y="6617996"/>
            <a:ext cx="768577" cy="153204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D8A4307-B9D8-A74F-9123-6A85D2906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32722" y="6557436"/>
            <a:ext cx="411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Lesson 1: Welcome to Digital Citizenship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50BA321-B8AA-D947-93A7-1EE1BE5AC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57436"/>
            <a:ext cx="27432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4F9C9C-BF1B-1D48-A1E3-EB2A40351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7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608E5-B62E-7B46-A02C-29349375B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BB357-0FCD-D34E-8240-517F1792C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E588F1-ED7C-3F45-81D6-7F387F0A7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23586-491F-9D4A-A4F7-3085581BB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886587-509C-6F4D-97B2-8440524A09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8AFE3D-6851-AC40-ACE2-BC41E9C2FAF2}"/>
              </a:ext>
            </a:extLst>
          </p:cNvPr>
          <p:cNvSpPr/>
          <p:nvPr userDrawn="1"/>
        </p:nvSpPr>
        <p:spPr>
          <a:xfrm>
            <a:off x="0" y="6531197"/>
            <a:ext cx="12192000" cy="326803"/>
          </a:xfrm>
          <a:prstGeom prst="rect">
            <a:avLst/>
          </a:prstGeom>
          <a:solidFill>
            <a:srgbClr val="006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0E74C95-5E4F-0C45-B7BD-C72987E0F5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506" y="6617996"/>
            <a:ext cx="768577" cy="153204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CE11CF7-BEC3-F443-A92A-909D582A85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32722" y="6557436"/>
            <a:ext cx="411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Lesson 1: Welcome to Digital Citizenship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18146E7-BC5A-0749-A03A-2CD610775E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557436"/>
            <a:ext cx="27432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4F9C9C-BF1B-1D48-A1E3-EB2A40351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512E4-A762-C04B-9CC8-8E2D71B6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7C5CEE-FCD2-E640-AB15-12517C9F2524}"/>
              </a:ext>
            </a:extLst>
          </p:cNvPr>
          <p:cNvSpPr/>
          <p:nvPr userDrawn="1"/>
        </p:nvSpPr>
        <p:spPr>
          <a:xfrm>
            <a:off x="0" y="6531197"/>
            <a:ext cx="12192000" cy="326803"/>
          </a:xfrm>
          <a:prstGeom prst="rect">
            <a:avLst/>
          </a:prstGeom>
          <a:solidFill>
            <a:srgbClr val="006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06B666-A6EB-6745-B205-C562740FBD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506" y="6617996"/>
            <a:ext cx="768577" cy="153204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2A6850-D809-E34C-BCBB-48FA60FD59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32722" y="6557436"/>
            <a:ext cx="411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Lesson 1: Welcome to Digital Citizenship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8E2DE94-16FB-6A41-96FB-2D209A36D2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57436"/>
            <a:ext cx="27432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4F9C9C-BF1B-1D48-A1E3-EB2A40351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4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A84C6C-3335-8845-B0A0-94AD52D90C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116" y="6642966"/>
            <a:ext cx="635187" cy="12661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45652A3-B36A-1547-96FA-F08B65EF0CFE}"/>
              </a:ext>
            </a:extLst>
          </p:cNvPr>
          <p:cNvSpPr/>
          <p:nvPr userDrawn="1"/>
        </p:nvSpPr>
        <p:spPr>
          <a:xfrm>
            <a:off x="0" y="6554546"/>
            <a:ext cx="11430000" cy="303454"/>
          </a:xfrm>
          <a:prstGeom prst="rect">
            <a:avLst/>
          </a:prstGeom>
          <a:solidFill>
            <a:srgbClr val="006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F98A3C6-7CE6-154E-9D3A-58D7B905E6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200" y="6569111"/>
            <a:ext cx="411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Lesson 1: Welcome to Digital Citizenship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8C5236-3EAD-8149-AEE9-60E4CC8490F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767932" y="6554548"/>
            <a:ext cx="303452" cy="303452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629BE-65BC-C544-8C69-187421256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46095" y="6569111"/>
            <a:ext cx="27432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4F9C9C-BF1B-1D48-A1E3-EB2A40351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5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6B13F-EE54-364F-ABD8-104C43340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0FBEC-C96F-C848-B20E-C71BCD439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A0BA8-35C9-1B4A-9C8A-27F167DBF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995FD-8AFF-CD46-B268-8F67F42704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3119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226B8-B19F-3443-A3DE-BC4ECFC93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2722" y="6557436"/>
            <a:ext cx="4114800" cy="274324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Lesson 1: Welcome to Digital Citizenship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07CF0-3F58-1F4B-B342-4BEB77C9A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57436"/>
            <a:ext cx="2743200" cy="274324"/>
          </a:xfrm>
          <a:prstGeom prst="rect">
            <a:avLst/>
          </a:prstGeom>
        </p:spPr>
        <p:txBody>
          <a:bodyPr/>
          <a:lstStyle/>
          <a:p>
            <a:fld id="{DF4F9C9C-BF1B-1D48-A1E3-EB2A4035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1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6285E-B136-F14F-9B63-C0516A115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6DB1AD-3842-EB4B-91D0-B763E1230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ABB16-7891-9A4C-BF03-7F6267517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0D72A-35A7-C146-B9B9-D67546B10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3119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99486-314D-6247-B30B-16C6B15B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2722" y="6557436"/>
            <a:ext cx="4114800" cy="274324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Lesson 1: Welcome to Digital Citizenship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3A621-3FD4-8446-82F6-E63F6A56F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57436"/>
            <a:ext cx="2743200" cy="274324"/>
          </a:xfrm>
          <a:prstGeom prst="rect">
            <a:avLst/>
          </a:prstGeom>
        </p:spPr>
        <p:txBody>
          <a:bodyPr/>
          <a:lstStyle/>
          <a:p>
            <a:fld id="{DF4F9C9C-BF1B-1D48-A1E3-EB2A4035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4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6AC22-A6E5-374E-BEA2-A6A125962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E5531-68B3-604D-9B89-EAC9D16CF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</a:t>
            </a:r>
            <a:r>
              <a:rPr lang="en-GB" dirty="0" err="1"/>
              <a:t>levela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3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FA82F36-AAF7-7647-968F-5AD0FAD80C8A}"/>
              </a:ext>
            </a:extLst>
          </p:cNvPr>
          <p:cNvSpPr/>
          <p:nvPr/>
        </p:nvSpPr>
        <p:spPr>
          <a:xfrm>
            <a:off x="7090787" y="2004484"/>
            <a:ext cx="33494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spc="300" dirty="0">
                <a:solidFill>
                  <a:srgbClr val="0064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Citizenship</a:t>
            </a:r>
            <a:endParaRPr lang="en-US" sz="3200" b="1" spc="300" dirty="0">
              <a:solidFill>
                <a:srgbClr val="0064D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F6624D-9425-C649-BECB-EB431B6F3AA4}"/>
              </a:ext>
            </a:extLst>
          </p:cNvPr>
          <p:cNvSpPr/>
          <p:nvPr/>
        </p:nvSpPr>
        <p:spPr>
          <a:xfrm>
            <a:off x="7177873" y="1778558"/>
            <a:ext cx="1627833" cy="140677"/>
          </a:xfrm>
          <a:prstGeom prst="rect">
            <a:avLst/>
          </a:prstGeom>
          <a:solidFill>
            <a:srgbClr val="006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8183DF-D316-C845-8116-7B03884C11B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39" y="839660"/>
            <a:ext cx="4533265" cy="517867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4B9F112-7C1C-4B1C-A56F-DB7EA8C104F3}"/>
              </a:ext>
            </a:extLst>
          </p:cNvPr>
          <p:cNvSpPr/>
          <p:nvPr/>
        </p:nvSpPr>
        <p:spPr>
          <a:xfrm>
            <a:off x="7177872" y="3536950"/>
            <a:ext cx="5014127" cy="12890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A14874-FE0D-4EAA-9A60-7BA5897EA19D}"/>
              </a:ext>
            </a:extLst>
          </p:cNvPr>
          <p:cNvSpPr/>
          <p:nvPr/>
        </p:nvSpPr>
        <p:spPr>
          <a:xfrm>
            <a:off x="7386062" y="3727504"/>
            <a:ext cx="5101213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16</a:t>
            </a:r>
          </a:p>
          <a:p>
            <a:endParaRPr lang="en-US" sz="5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spc="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PROJECT</a:t>
            </a:r>
          </a:p>
        </p:txBody>
      </p:sp>
    </p:spTree>
    <p:extLst>
      <p:ext uri="{BB962C8B-B14F-4D97-AF65-F5344CB8AC3E}">
        <p14:creationId xmlns:p14="http://schemas.microsoft.com/office/powerpoint/2010/main" val="374194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535C9178-7D07-D34B-BC44-E7909B50CA81}"/>
              </a:ext>
            </a:extLst>
          </p:cNvPr>
          <p:cNvSpPr/>
          <p:nvPr/>
        </p:nvSpPr>
        <p:spPr>
          <a:xfrm>
            <a:off x="479425" y="1980896"/>
            <a:ext cx="514800" cy="514800"/>
          </a:xfrm>
          <a:prstGeom prst="ellipse">
            <a:avLst/>
          </a:prstGeom>
          <a:solidFill>
            <a:srgbClr val="00B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BE06B3D-D416-5546-AF74-99E38F8D8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5846" y="6569111"/>
            <a:ext cx="48344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0</a:t>
            </a:r>
            <a:fld id="{DF4F9C9C-BF1B-1D48-A1E3-EB2A40351E54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395D5A-544D-E644-87B3-A5AF8A53F193}"/>
              </a:ext>
            </a:extLst>
          </p:cNvPr>
          <p:cNvSpPr txBox="1">
            <a:spLocks/>
          </p:cNvSpPr>
          <p:nvPr/>
        </p:nvSpPr>
        <p:spPr>
          <a:xfrm>
            <a:off x="705749" y="307757"/>
            <a:ext cx="10515600" cy="70254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b="1" dirty="0">
                <a:solidFill>
                  <a:srgbClr val="0064E0"/>
                </a:solidFill>
              </a:rPr>
              <a:t>Teach Your Parents and Grandparents the Lessons from Digital Citizenship</a:t>
            </a:r>
            <a:endParaRPr lang="en-IN" sz="3600" b="1" dirty="0">
              <a:solidFill>
                <a:srgbClr val="0064E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A618A6-1C85-443E-9D24-2D993286D75D}"/>
              </a:ext>
            </a:extLst>
          </p:cNvPr>
          <p:cNvSpPr/>
          <p:nvPr/>
        </p:nvSpPr>
        <p:spPr>
          <a:xfrm>
            <a:off x="839788" y="1307928"/>
            <a:ext cx="1345316" cy="116262"/>
          </a:xfrm>
          <a:prstGeom prst="rect">
            <a:avLst/>
          </a:prstGeom>
          <a:solidFill>
            <a:srgbClr val="006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0B3AD0-CFB0-4C9E-8544-93A0EEF0F895}"/>
              </a:ext>
            </a:extLst>
          </p:cNvPr>
          <p:cNvSpPr/>
          <p:nvPr/>
        </p:nvSpPr>
        <p:spPr>
          <a:xfrm>
            <a:off x="8606971" y="0"/>
            <a:ext cx="3585029" cy="324000"/>
          </a:xfrm>
          <a:prstGeom prst="rect">
            <a:avLst/>
          </a:prstGeom>
          <a:solidFill>
            <a:srgbClr val="0064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IN" b="1" dirty="0"/>
              <a:t>Level 1 | Your Digital World</a:t>
            </a:r>
          </a:p>
        </p:txBody>
      </p:sp>
      <p:sp>
        <p:nvSpPr>
          <p:cNvPr id="37" name="Footer Placeholder 3">
            <a:extLst>
              <a:ext uri="{FF2B5EF4-FFF2-40B4-BE49-F238E27FC236}">
                <a16:creationId xmlns:a16="http://schemas.microsoft.com/office/drawing/2014/main" id="{9D6218AA-9961-489C-8BF5-70A39E9AF8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200" y="6569111"/>
            <a:ext cx="4114800" cy="274324"/>
          </a:xfrm>
        </p:spPr>
        <p:txBody>
          <a:bodyPr/>
          <a:lstStyle/>
          <a:p>
            <a:r>
              <a:rPr lang="en-US" dirty="0"/>
              <a:t>Lesson 16: Group Project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62D1C5F3-63EB-4B70-923B-4A5641485869}"/>
              </a:ext>
            </a:extLst>
          </p:cNvPr>
          <p:cNvSpPr txBox="1">
            <a:spLocks/>
          </p:cNvSpPr>
          <p:nvPr/>
        </p:nvSpPr>
        <p:spPr>
          <a:xfrm>
            <a:off x="839788" y="1424190"/>
            <a:ext cx="10597467" cy="87637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400" b="1" dirty="0">
                <a:solidFill>
                  <a:srgbClr val="0064E0"/>
                </a:solidFill>
              </a:rPr>
              <a:t>In groups, students will make a video, an audio podcast, or write and perform a play, which can be shared with parents, on one of the following topics.</a:t>
            </a:r>
          </a:p>
        </p:txBody>
      </p:sp>
      <p:sp>
        <p:nvSpPr>
          <p:cNvPr id="38" name="Freeform: Shape 22">
            <a:extLst>
              <a:ext uri="{FF2B5EF4-FFF2-40B4-BE49-F238E27FC236}">
                <a16:creationId xmlns:a16="http://schemas.microsoft.com/office/drawing/2014/main" id="{8CD0D201-9764-4969-A443-13E84D11F7DE}"/>
              </a:ext>
            </a:extLst>
          </p:cNvPr>
          <p:cNvSpPr/>
          <p:nvPr/>
        </p:nvSpPr>
        <p:spPr>
          <a:xfrm flipH="1">
            <a:off x="1040535" y="1990096"/>
            <a:ext cx="3267400" cy="514800"/>
          </a:xfrm>
          <a:custGeom>
            <a:avLst/>
            <a:gdLst>
              <a:gd name="connsiteX0" fmla="*/ 5825080 w 6308904"/>
              <a:gd name="connsiteY0" fmla="*/ 0 h 967648"/>
              <a:gd name="connsiteX1" fmla="*/ 5757365 w 6308904"/>
              <a:gd name="connsiteY1" fmla="*/ 0 h 967648"/>
              <a:gd name="connsiteX2" fmla="*/ 5341256 w 6308904"/>
              <a:gd name="connsiteY2" fmla="*/ 0 h 967648"/>
              <a:gd name="connsiteX3" fmla="*/ 0 w 6308904"/>
              <a:gd name="connsiteY3" fmla="*/ 0 h 967648"/>
              <a:gd name="connsiteX4" fmla="*/ 0 w 6308904"/>
              <a:gd name="connsiteY4" fmla="*/ 967648 h 967648"/>
              <a:gd name="connsiteX5" fmla="*/ 5341256 w 6308904"/>
              <a:gd name="connsiteY5" fmla="*/ 967648 h 967648"/>
              <a:gd name="connsiteX6" fmla="*/ 5757365 w 6308904"/>
              <a:gd name="connsiteY6" fmla="*/ 967648 h 967648"/>
              <a:gd name="connsiteX7" fmla="*/ 5825080 w 6308904"/>
              <a:gd name="connsiteY7" fmla="*/ 967648 h 967648"/>
              <a:gd name="connsiteX8" fmla="*/ 6308904 w 6308904"/>
              <a:gd name="connsiteY8" fmla="*/ 483824 h 967648"/>
              <a:gd name="connsiteX9" fmla="*/ 5825080 w 6308904"/>
              <a:gd name="connsiteY9" fmla="*/ 0 h 96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08904" h="967648">
                <a:moveTo>
                  <a:pt x="5825080" y="0"/>
                </a:moveTo>
                <a:lnTo>
                  <a:pt x="5757365" y="0"/>
                </a:lnTo>
                <a:lnTo>
                  <a:pt x="5341256" y="0"/>
                </a:lnTo>
                <a:lnTo>
                  <a:pt x="0" y="0"/>
                </a:lnTo>
                <a:lnTo>
                  <a:pt x="0" y="967648"/>
                </a:lnTo>
                <a:lnTo>
                  <a:pt x="5341256" y="967648"/>
                </a:lnTo>
                <a:lnTo>
                  <a:pt x="5757365" y="967648"/>
                </a:lnTo>
                <a:lnTo>
                  <a:pt x="5825080" y="967648"/>
                </a:lnTo>
                <a:cubicBezTo>
                  <a:pt x="6092289" y="967648"/>
                  <a:pt x="6308904" y="751033"/>
                  <a:pt x="6308904" y="483824"/>
                </a:cubicBezTo>
                <a:cubicBezTo>
                  <a:pt x="6308904" y="216615"/>
                  <a:pt x="6092289" y="0"/>
                  <a:pt x="5825080" y="0"/>
                </a:cubicBezTo>
                <a:close/>
              </a:path>
            </a:pathLst>
          </a:custGeom>
          <a:solidFill>
            <a:srgbClr val="0064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rtlCol="0" anchor="ctr">
            <a:noAutofit/>
          </a:bodyPr>
          <a:lstStyle/>
          <a:p>
            <a:r>
              <a:rPr lang="en-IN" sz="1500" b="1" dirty="0">
                <a:latin typeface="Arial" panose="020B0604020202020204" pitchFamily="34" charset="0"/>
                <a:cs typeface="Arial" panose="020B0604020202020204" pitchFamily="34" charset="0"/>
              </a:rPr>
              <a:t>Digital Citizenship</a:t>
            </a:r>
          </a:p>
        </p:txBody>
      </p:sp>
      <p:sp>
        <p:nvSpPr>
          <p:cNvPr id="42" name="Freeform: Shape 22">
            <a:extLst>
              <a:ext uri="{FF2B5EF4-FFF2-40B4-BE49-F238E27FC236}">
                <a16:creationId xmlns:a16="http://schemas.microsoft.com/office/drawing/2014/main" id="{5E3E2C00-FA20-4802-BCA8-AB467A69CF14}"/>
              </a:ext>
            </a:extLst>
          </p:cNvPr>
          <p:cNvSpPr/>
          <p:nvPr/>
        </p:nvSpPr>
        <p:spPr>
          <a:xfrm flipH="1">
            <a:off x="1040535" y="2554975"/>
            <a:ext cx="3267400" cy="514800"/>
          </a:xfrm>
          <a:custGeom>
            <a:avLst/>
            <a:gdLst>
              <a:gd name="connsiteX0" fmla="*/ 5825080 w 6308904"/>
              <a:gd name="connsiteY0" fmla="*/ 0 h 967648"/>
              <a:gd name="connsiteX1" fmla="*/ 5757365 w 6308904"/>
              <a:gd name="connsiteY1" fmla="*/ 0 h 967648"/>
              <a:gd name="connsiteX2" fmla="*/ 5341256 w 6308904"/>
              <a:gd name="connsiteY2" fmla="*/ 0 h 967648"/>
              <a:gd name="connsiteX3" fmla="*/ 0 w 6308904"/>
              <a:gd name="connsiteY3" fmla="*/ 0 h 967648"/>
              <a:gd name="connsiteX4" fmla="*/ 0 w 6308904"/>
              <a:gd name="connsiteY4" fmla="*/ 967648 h 967648"/>
              <a:gd name="connsiteX5" fmla="*/ 5341256 w 6308904"/>
              <a:gd name="connsiteY5" fmla="*/ 967648 h 967648"/>
              <a:gd name="connsiteX6" fmla="*/ 5757365 w 6308904"/>
              <a:gd name="connsiteY6" fmla="*/ 967648 h 967648"/>
              <a:gd name="connsiteX7" fmla="*/ 5825080 w 6308904"/>
              <a:gd name="connsiteY7" fmla="*/ 967648 h 967648"/>
              <a:gd name="connsiteX8" fmla="*/ 6308904 w 6308904"/>
              <a:gd name="connsiteY8" fmla="*/ 483824 h 967648"/>
              <a:gd name="connsiteX9" fmla="*/ 5825080 w 6308904"/>
              <a:gd name="connsiteY9" fmla="*/ 0 h 96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08904" h="967648">
                <a:moveTo>
                  <a:pt x="5825080" y="0"/>
                </a:moveTo>
                <a:lnTo>
                  <a:pt x="5757365" y="0"/>
                </a:lnTo>
                <a:lnTo>
                  <a:pt x="5341256" y="0"/>
                </a:lnTo>
                <a:lnTo>
                  <a:pt x="0" y="0"/>
                </a:lnTo>
                <a:lnTo>
                  <a:pt x="0" y="967648"/>
                </a:lnTo>
                <a:lnTo>
                  <a:pt x="5341256" y="967648"/>
                </a:lnTo>
                <a:lnTo>
                  <a:pt x="5757365" y="967648"/>
                </a:lnTo>
                <a:lnTo>
                  <a:pt x="5825080" y="967648"/>
                </a:lnTo>
                <a:cubicBezTo>
                  <a:pt x="6092289" y="967648"/>
                  <a:pt x="6308904" y="751033"/>
                  <a:pt x="6308904" y="483824"/>
                </a:cubicBezTo>
                <a:cubicBezTo>
                  <a:pt x="6308904" y="216615"/>
                  <a:pt x="6092289" y="0"/>
                  <a:pt x="5825080" y="0"/>
                </a:cubicBezTo>
                <a:close/>
              </a:path>
            </a:pathLst>
          </a:custGeom>
          <a:solidFill>
            <a:srgbClr val="0064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rtlCol="0" anchor="ctr">
            <a:no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Welcome to the Digital World</a:t>
            </a:r>
            <a:endParaRPr lang="en-IN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reeform: Shape 22">
            <a:extLst>
              <a:ext uri="{FF2B5EF4-FFF2-40B4-BE49-F238E27FC236}">
                <a16:creationId xmlns:a16="http://schemas.microsoft.com/office/drawing/2014/main" id="{3D460101-F899-4AF4-A7A4-093E844F0CDE}"/>
              </a:ext>
            </a:extLst>
          </p:cNvPr>
          <p:cNvSpPr/>
          <p:nvPr/>
        </p:nvSpPr>
        <p:spPr>
          <a:xfrm flipH="1">
            <a:off x="1040535" y="3119853"/>
            <a:ext cx="3267400" cy="514800"/>
          </a:xfrm>
          <a:custGeom>
            <a:avLst/>
            <a:gdLst>
              <a:gd name="connsiteX0" fmla="*/ 5825080 w 6308904"/>
              <a:gd name="connsiteY0" fmla="*/ 0 h 967648"/>
              <a:gd name="connsiteX1" fmla="*/ 5757365 w 6308904"/>
              <a:gd name="connsiteY1" fmla="*/ 0 h 967648"/>
              <a:gd name="connsiteX2" fmla="*/ 5341256 w 6308904"/>
              <a:gd name="connsiteY2" fmla="*/ 0 h 967648"/>
              <a:gd name="connsiteX3" fmla="*/ 0 w 6308904"/>
              <a:gd name="connsiteY3" fmla="*/ 0 h 967648"/>
              <a:gd name="connsiteX4" fmla="*/ 0 w 6308904"/>
              <a:gd name="connsiteY4" fmla="*/ 967648 h 967648"/>
              <a:gd name="connsiteX5" fmla="*/ 5341256 w 6308904"/>
              <a:gd name="connsiteY5" fmla="*/ 967648 h 967648"/>
              <a:gd name="connsiteX6" fmla="*/ 5757365 w 6308904"/>
              <a:gd name="connsiteY6" fmla="*/ 967648 h 967648"/>
              <a:gd name="connsiteX7" fmla="*/ 5825080 w 6308904"/>
              <a:gd name="connsiteY7" fmla="*/ 967648 h 967648"/>
              <a:gd name="connsiteX8" fmla="*/ 6308904 w 6308904"/>
              <a:gd name="connsiteY8" fmla="*/ 483824 h 967648"/>
              <a:gd name="connsiteX9" fmla="*/ 5825080 w 6308904"/>
              <a:gd name="connsiteY9" fmla="*/ 0 h 96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08904" h="967648">
                <a:moveTo>
                  <a:pt x="5825080" y="0"/>
                </a:moveTo>
                <a:lnTo>
                  <a:pt x="5757365" y="0"/>
                </a:lnTo>
                <a:lnTo>
                  <a:pt x="5341256" y="0"/>
                </a:lnTo>
                <a:lnTo>
                  <a:pt x="0" y="0"/>
                </a:lnTo>
                <a:lnTo>
                  <a:pt x="0" y="967648"/>
                </a:lnTo>
                <a:lnTo>
                  <a:pt x="5341256" y="967648"/>
                </a:lnTo>
                <a:lnTo>
                  <a:pt x="5757365" y="967648"/>
                </a:lnTo>
                <a:lnTo>
                  <a:pt x="5825080" y="967648"/>
                </a:lnTo>
                <a:cubicBezTo>
                  <a:pt x="6092289" y="967648"/>
                  <a:pt x="6308904" y="751033"/>
                  <a:pt x="6308904" y="483824"/>
                </a:cubicBezTo>
                <a:cubicBezTo>
                  <a:pt x="6308904" y="216615"/>
                  <a:pt x="6092289" y="0"/>
                  <a:pt x="5825080" y="0"/>
                </a:cubicBezTo>
                <a:close/>
              </a:path>
            </a:pathLst>
          </a:custGeom>
          <a:solidFill>
            <a:srgbClr val="0064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rtlCol="0" anchor="ctr">
            <a:noAutofit/>
          </a:bodyPr>
          <a:lstStyle/>
          <a:p>
            <a:r>
              <a:rPr lang="en-IN" sz="1500" b="1">
                <a:latin typeface="Arial" panose="020B0604020202020204" pitchFamily="34" charset="0"/>
                <a:cs typeface="Arial" panose="020B0604020202020204" pitchFamily="34" charset="0"/>
              </a:rPr>
              <a:t>Digital Etiquette</a:t>
            </a:r>
            <a:endParaRPr lang="en-IN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Freeform: Shape 22">
            <a:extLst>
              <a:ext uri="{FF2B5EF4-FFF2-40B4-BE49-F238E27FC236}">
                <a16:creationId xmlns:a16="http://schemas.microsoft.com/office/drawing/2014/main" id="{CA9C89CC-28E5-416C-AF92-76676EA3CDC1}"/>
              </a:ext>
            </a:extLst>
          </p:cNvPr>
          <p:cNvSpPr/>
          <p:nvPr/>
        </p:nvSpPr>
        <p:spPr>
          <a:xfrm flipH="1">
            <a:off x="1040535" y="3684732"/>
            <a:ext cx="3267400" cy="514800"/>
          </a:xfrm>
          <a:custGeom>
            <a:avLst/>
            <a:gdLst>
              <a:gd name="connsiteX0" fmla="*/ 5825080 w 6308904"/>
              <a:gd name="connsiteY0" fmla="*/ 0 h 967648"/>
              <a:gd name="connsiteX1" fmla="*/ 5757365 w 6308904"/>
              <a:gd name="connsiteY1" fmla="*/ 0 h 967648"/>
              <a:gd name="connsiteX2" fmla="*/ 5341256 w 6308904"/>
              <a:gd name="connsiteY2" fmla="*/ 0 h 967648"/>
              <a:gd name="connsiteX3" fmla="*/ 0 w 6308904"/>
              <a:gd name="connsiteY3" fmla="*/ 0 h 967648"/>
              <a:gd name="connsiteX4" fmla="*/ 0 w 6308904"/>
              <a:gd name="connsiteY4" fmla="*/ 967648 h 967648"/>
              <a:gd name="connsiteX5" fmla="*/ 5341256 w 6308904"/>
              <a:gd name="connsiteY5" fmla="*/ 967648 h 967648"/>
              <a:gd name="connsiteX6" fmla="*/ 5757365 w 6308904"/>
              <a:gd name="connsiteY6" fmla="*/ 967648 h 967648"/>
              <a:gd name="connsiteX7" fmla="*/ 5825080 w 6308904"/>
              <a:gd name="connsiteY7" fmla="*/ 967648 h 967648"/>
              <a:gd name="connsiteX8" fmla="*/ 6308904 w 6308904"/>
              <a:gd name="connsiteY8" fmla="*/ 483824 h 967648"/>
              <a:gd name="connsiteX9" fmla="*/ 5825080 w 6308904"/>
              <a:gd name="connsiteY9" fmla="*/ 0 h 96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08904" h="967648">
                <a:moveTo>
                  <a:pt x="5825080" y="0"/>
                </a:moveTo>
                <a:lnTo>
                  <a:pt x="5757365" y="0"/>
                </a:lnTo>
                <a:lnTo>
                  <a:pt x="5341256" y="0"/>
                </a:lnTo>
                <a:lnTo>
                  <a:pt x="0" y="0"/>
                </a:lnTo>
                <a:lnTo>
                  <a:pt x="0" y="967648"/>
                </a:lnTo>
                <a:lnTo>
                  <a:pt x="5341256" y="967648"/>
                </a:lnTo>
                <a:lnTo>
                  <a:pt x="5757365" y="967648"/>
                </a:lnTo>
                <a:lnTo>
                  <a:pt x="5825080" y="967648"/>
                </a:lnTo>
                <a:cubicBezTo>
                  <a:pt x="6092289" y="967648"/>
                  <a:pt x="6308904" y="751033"/>
                  <a:pt x="6308904" y="483824"/>
                </a:cubicBezTo>
                <a:cubicBezTo>
                  <a:pt x="6308904" y="216615"/>
                  <a:pt x="6092289" y="0"/>
                  <a:pt x="5825080" y="0"/>
                </a:cubicBezTo>
                <a:close/>
              </a:path>
            </a:pathLst>
          </a:custGeom>
          <a:solidFill>
            <a:srgbClr val="0064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rtlCol="0" anchor="ctr">
            <a:noAutofit/>
          </a:bodyPr>
          <a:lstStyle/>
          <a:p>
            <a:r>
              <a:rPr lang="en-IN" sz="1500" b="1">
                <a:latin typeface="Arial" panose="020B0604020202020204" pitchFamily="34" charset="0"/>
                <a:cs typeface="Arial" panose="020B0604020202020204" pitchFamily="34" charset="0"/>
              </a:rPr>
              <a:t>Digital Footprint</a:t>
            </a:r>
            <a:endParaRPr lang="en-IN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Freeform: Shape 22">
            <a:extLst>
              <a:ext uri="{FF2B5EF4-FFF2-40B4-BE49-F238E27FC236}">
                <a16:creationId xmlns:a16="http://schemas.microsoft.com/office/drawing/2014/main" id="{B64FAC65-2430-4A3E-9DF2-270287A7F62C}"/>
              </a:ext>
            </a:extLst>
          </p:cNvPr>
          <p:cNvSpPr/>
          <p:nvPr/>
        </p:nvSpPr>
        <p:spPr>
          <a:xfrm flipH="1">
            <a:off x="1040535" y="4249610"/>
            <a:ext cx="3267400" cy="514800"/>
          </a:xfrm>
          <a:custGeom>
            <a:avLst/>
            <a:gdLst>
              <a:gd name="connsiteX0" fmla="*/ 5825080 w 6308904"/>
              <a:gd name="connsiteY0" fmla="*/ 0 h 967648"/>
              <a:gd name="connsiteX1" fmla="*/ 5757365 w 6308904"/>
              <a:gd name="connsiteY1" fmla="*/ 0 h 967648"/>
              <a:gd name="connsiteX2" fmla="*/ 5341256 w 6308904"/>
              <a:gd name="connsiteY2" fmla="*/ 0 h 967648"/>
              <a:gd name="connsiteX3" fmla="*/ 0 w 6308904"/>
              <a:gd name="connsiteY3" fmla="*/ 0 h 967648"/>
              <a:gd name="connsiteX4" fmla="*/ 0 w 6308904"/>
              <a:gd name="connsiteY4" fmla="*/ 967648 h 967648"/>
              <a:gd name="connsiteX5" fmla="*/ 5341256 w 6308904"/>
              <a:gd name="connsiteY5" fmla="*/ 967648 h 967648"/>
              <a:gd name="connsiteX6" fmla="*/ 5757365 w 6308904"/>
              <a:gd name="connsiteY6" fmla="*/ 967648 h 967648"/>
              <a:gd name="connsiteX7" fmla="*/ 5825080 w 6308904"/>
              <a:gd name="connsiteY7" fmla="*/ 967648 h 967648"/>
              <a:gd name="connsiteX8" fmla="*/ 6308904 w 6308904"/>
              <a:gd name="connsiteY8" fmla="*/ 483824 h 967648"/>
              <a:gd name="connsiteX9" fmla="*/ 5825080 w 6308904"/>
              <a:gd name="connsiteY9" fmla="*/ 0 h 96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08904" h="967648">
                <a:moveTo>
                  <a:pt x="5825080" y="0"/>
                </a:moveTo>
                <a:lnTo>
                  <a:pt x="5757365" y="0"/>
                </a:lnTo>
                <a:lnTo>
                  <a:pt x="5341256" y="0"/>
                </a:lnTo>
                <a:lnTo>
                  <a:pt x="0" y="0"/>
                </a:lnTo>
                <a:lnTo>
                  <a:pt x="0" y="967648"/>
                </a:lnTo>
                <a:lnTo>
                  <a:pt x="5341256" y="967648"/>
                </a:lnTo>
                <a:lnTo>
                  <a:pt x="5757365" y="967648"/>
                </a:lnTo>
                <a:lnTo>
                  <a:pt x="5825080" y="967648"/>
                </a:lnTo>
                <a:cubicBezTo>
                  <a:pt x="6092289" y="967648"/>
                  <a:pt x="6308904" y="751033"/>
                  <a:pt x="6308904" y="483824"/>
                </a:cubicBezTo>
                <a:cubicBezTo>
                  <a:pt x="6308904" y="216615"/>
                  <a:pt x="6092289" y="0"/>
                  <a:pt x="5825080" y="0"/>
                </a:cubicBezTo>
                <a:close/>
              </a:path>
            </a:pathLst>
          </a:custGeom>
          <a:solidFill>
            <a:srgbClr val="0064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rtlCol="0" anchor="ctr">
            <a:noAutofit/>
          </a:bodyPr>
          <a:lstStyle/>
          <a:p>
            <a:r>
              <a:rPr lang="en-IN" sz="1500" b="1">
                <a:latin typeface="Arial" panose="020B0604020202020204" pitchFamily="34" charset="0"/>
                <a:cs typeface="Arial" panose="020B0604020202020204" pitchFamily="34" charset="0"/>
              </a:rPr>
              <a:t>Digital Wellbeing</a:t>
            </a:r>
            <a:endParaRPr lang="en-IN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Freeform: Shape 22">
            <a:extLst>
              <a:ext uri="{FF2B5EF4-FFF2-40B4-BE49-F238E27FC236}">
                <a16:creationId xmlns:a16="http://schemas.microsoft.com/office/drawing/2014/main" id="{57019C50-B8A2-43E6-B0D8-5ECF2D93343A}"/>
              </a:ext>
            </a:extLst>
          </p:cNvPr>
          <p:cNvSpPr/>
          <p:nvPr/>
        </p:nvSpPr>
        <p:spPr>
          <a:xfrm flipH="1">
            <a:off x="1040535" y="4814489"/>
            <a:ext cx="3267400" cy="514800"/>
          </a:xfrm>
          <a:custGeom>
            <a:avLst/>
            <a:gdLst>
              <a:gd name="connsiteX0" fmla="*/ 5825080 w 6308904"/>
              <a:gd name="connsiteY0" fmla="*/ 0 h 967648"/>
              <a:gd name="connsiteX1" fmla="*/ 5757365 w 6308904"/>
              <a:gd name="connsiteY1" fmla="*/ 0 h 967648"/>
              <a:gd name="connsiteX2" fmla="*/ 5341256 w 6308904"/>
              <a:gd name="connsiteY2" fmla="*/ 0 h 967648"/>
              <a:gd name="connsiteX3" fmla="*/ 0 w 6308904"/>
              <a:gd name="connsiteY3" fmla="*/ 0 h 967648"/>
              <a:gd name="connsiteX4" fmla="*/ 0 w 6308904"/>
              <a:gd name="connsiteY4" fmla="*/ 967648 h 967648"/>
              <a:gd name="connsiteX5" fmla="*/ 5341256 w 6308904"/>
              <a:gd name="connsiteY5" fmla="*/ 967648 h 967648"/>
              <a:gd name="connsiteX6" fmla="*/ 5757365 w 6308904"/>
              <a:gd name="connsiteY6" fmla="*/ 967648 h 967648"/>
              <a:gd name="connsiteX7" fmla="*/ 5825080 w 6308904"/>
              <a:gd name="connsiteY7" fmla="*/ 967648 h 967648"/>
              <a:gd name="connsiteX8" fmla="*/ 6308904 w 6308904"/>
              <a:gd name="connsiteY8" fmla="*/ 483824 h 967648"/>
              <a:gd name="connsiteX9" fmla="*/ 5825080 w 6308904"/>
              <a:gd name="connsiteY9" fmla="*/ 0 h 96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08904" h="967648">
                <a:moveTo>
                  <a:pt x="5825080" y="0"/>
                </a:moveTo>
                <a:lnTo>
                  <a:pt x="5757365" y="0"/>
                </a:lnTo>
                <a:lnTo>
                  <a:pt x="5341256" y="0"/>
                </a:lnTo>
                <a:lnTo>
                  <a:pt x="0" y="0"/>
                </a:lnTo>
                <a:lnTo>
                  <a:pt x="0" y="967648"/>
                </a:lnTo>
                <a:lnTo>
                  <a:pt x="5341256" y="967648"/>
                </a:lnTo>
                <a:lnTo>
                  <a:pt x="5757365" y="967648"/>
                </a:lnTo>
                <a:lnTo>
                  <a:pt x="5825080" y="967648"/>
                </a:lnTo>
                <a:cubicBezTo>
                  <a:pt x="6092289" y="967648"/>
                  <a:pt x="6308904" y="751033"/>
                  <a:pt x="6308904" y="483824"/>
                </a:cubicBezTo>
                <a:cubicBezTo>
                  <a:pt x="6308904" y="216615"/>
                  <a:pt x="6092289" y="0"/>
                  <a:pt x="5825080" y="0"/>
                </a:cubicBezTo>
                <a:close/>
              </a:path>
            </a:pathLst>
          </a:custGeom>
          <a:solidFill>
            <a:srgbClr val="0064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rtlCol="0" anchor="ctr">
            <a:noAutofit/>
          </a:bodyPr>
          <a:lstStyle/>
          <a:p>
            <a:r>
              <a:rPr lang="en-IN" sz="1500" b="1" dirty="0">
                <a:latin typeface="Arial" panose="020B0604020202020204" pitchFamily="34" charset="0"/>
                <a:cs typeface="Arial" panose="020B0604020202020204" pitchFamily="34" charset="0"/>
              </a:rPr>
              <a:t>Cybersecurity</a:t>
            </a:r>
          </a:p>
        </p:txBody>
      </p:sp>
      <p:sp>
        <p:nvSpPr>
          <p:cNvPr id="73" name="Freeform: Shape 22">
            <a:extLst>
              <a:ext uri="{FF2B5EF4-FFF2-40B4-BE49-F238E27FC236}">
                <a16:creationId xmlns:a16="http://schemas.microsoft.com/office/drawing/2014/main" id="{AAC5F08B-631C-4F62-AB9E-7C105C9C12F2}"/>
              </a:ext>
            </a:extLst>
          </p:cNvPr>
          <p:cNvSpPr/>
          <p:nvPr/>
        </p:nvSpPr>
        <p:spPr>
          <a:xfrm flipH="1">
            <a:off x="1040535" y="5379367"/>
            <a:ext cx="3267400" cy="514800"/>
          </a:xfrm>
          <a:custGeom>
            <a:avLst/>
            <a:gdLst>
              <a:gd name="connsiteX0" fmla="*/ 5825080 w 6308904"/>
              <a:gd name="connsiteY0" fmla="*/ 0 h 967648"/>
              <a:gd name="connsiteX1" fmla="*/ 5757365 w 6308904"/>
              <a:gd name="connsiteY1" fmla="*/ 0 h 967648"/>
              <a:gd name="connsiteX2" fmla="*/ 5341256 w 6308904"/>
              <a:gd name="connsiteY2" fmla="*/ 0 h 967648"/>
              <a:gd name="connsiteX3" fmla="*/ 0 w 6308904"/>
              <a:gd name="connsiteY3" fmla="*/ 0 h 967648"/>
              <a:gd name="connsiteX4" fmla="*/ 0 w 6308904"/>
              <a:gd name="connsiteY4" fmla="*/ 967648 h 967648"/>
              <a:gd name="connsiteX5" fmla="*/ 5341256 w 6308904"/>
              <a:gd name="connsiteY5" fmla="*/ 967648 h 967648"/>
              <a:gd name="connsiteX6" fmla="*/ 5757365 w 6308904"/>
              <a:gd name="connsiteY6" fmla="*/ 967648 h 967648"/>
              <a:gd name="connsiteX7" fmla="*/ 5825080 w 6308904"/>
              <a:gd name="connsiteY7" fmla="*/ 967648 h 967648"/>
              <a:gd name="connsiteX8" fmla="*/ 6308904 w 6308904"/>
              <a:gd name="connsiteY8" fmla="*/ 483824 h 967648"/>
              <a:gd name="connsiteX9" fmla="*/ 5825080 w 6308904"/>
              <a:gd name="connsiteY9" fmla="*/ 0 h 96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08904" h="967648">
                <a:moveTo>
                  <a:pt x="5825080" y="0"/>
                </a:moveTo>
                <a:lnTo>
                  <a:pt x="5757365" y="0"/>
                </a:lnTo>
                <a:lnTo>
                  <a:pt x="5341256" y="0"/>
                </a:lnTo>
                <a:lnTo>
                  <a:pt x="0" y="0"/>
                </a:lnTo>
                <a:lnTo>
                  <a:pt x="0" y="967648"/>
                </a:lnTo>
                <a:lnTo>
                  <a:pt x="5341256" y="967648"/>
                </a:lnTo>
                <a:lnTo>
                  <a:pt x="5757365" y="967648"/>
                </a:lnTo>
                <a:lnTo>
                  <a:pt x="5825080" y="967648"/>
                </a:lnTo>
                <a:cubicBezTo>
                  <a:pt x="6092289" y="967648"/>
                  <a:pt x="6308904" y="751033"/>
                  <a:pt x="6308904" y="483824"/>
                </a:cubicBezTo>
                <a:cubicBezTo>
                  <a:pt x="6308904" y="216615"/>
                  <a:pt x="6092289" y="0"/>
                  <a:pt x="5825080" y="0"/>
                </a:cubicBezTo>
                <a:close/>
              </a:path>
            </a:pathLst>
          </a:custGeom>
          <a:solidFill>
            <a:srgbClr val="0064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rtlCol="0" anchor="ctr">
            <a:noAutofit/>
          </a:bodyPr>
          <a:lstStyle/>
          <a:p>
            <a:r>
              <a:rPr lang="en-IN" sz="1500" b="1">
                <a:latin typeface="Arial" panose="020B0604020202020204" pitchFamily="34" charset="0"/>
                <a:cs typeface="Arial" panose="020B0604020202020204" pitchFamily="34" charset="0"/>
              </a:rPr>
              <a:t>Information Literacy</a:t>
            </a:r>
            <a:endParaRPr lang="en-IN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Freeform: Shape 22">
            <a:extLst>
              <a:ext uri="{FF2B5EF4-FFF2-40B4-BE49-F238E27FC236}">
                <a16:creationId xmlns:a16="http://schemas.microsoft.com/office/drawing/2014/main" id="{E9A2DD4E-54DE-4DBD-934E-AFD706DE0848}"/>
              </a:ext>
            </a:extLst>
          </p:cNvPr>
          <p:cNvSpPr/>
          <p:nvPr/>
        </p:nvSpPr>
        <p:spPr>
          <a:xfrm flipH="1">
            <a:off x="1040535" y="5944246"/>
            <a:ext cx="3267400" cy="514800"/>
          </a:xfrm>
          <a:custGeom>
            <a:avLst/>
            <a:gdLst>
              <a:gd name="connsiteX0" fmla="*/ 5825080 w 6308904"/>
              <a:gd name="connsiteY0" fmla="*/ 0 h 967648"/>
              <a:gd name="connsiteX1" fmla="*/ 5757365 w 6308904"/>
              <a:gd name="connsiteY1" fmla="*/ 0 h 967648"/>
              <a:gd name="connsiteX2" fmla="*/ 5341256 w 6308904"/>
              <a:gd name="connsiteY2" fmla="*/ 0 h 967648"/>
              <a:gd name="connsiteX3" fmla="*/ 0 w 6308904"/>
              <a:gd name="connsiteY3" fmla="*/ 0 h 967648"/>
              <a:gd name="connsiteX4" fmla="*/ 0 w 6308904"/>
              <a:gd name="connsiteY4" fmla="*/ 967648 h 967648"/>
              <a:gd name="connsiteX5" fmla="*/ 5341256 w 6308904"/>
              <a:gd name="connsiteY5" fmla="*/ 967648 h 967648"/>
              <a:gd name="connsiteX6" fmla="*/ 5757365 w 6308904"/>
              <a:gd name="connsiteY6" fmla="*/ 967648 h 967648"/>
              <a:gd name="connsiteX7" fmla="*/ 5825080 w 6308904"/>
              <a:gd name="connsiteY7" fmla="*/ 967648 h 967648"/>
              <a:gd name="connsiteX8" fmla="*/ 6308904 w 6308904"/>
              <a:gd name="connsiteY8" fmla="*/ 483824 h 967648"/>
              <a:gd name="connsiteX9" fmla="*/ 5825080 w 6308904"/>
              <a:gd name="connsiteY9" fmla="*/ 0 h 96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08904" h="967648">
                <a:moveTo>
                  <a:pt x="5825080" y="0"/>
                </a:moveTo>
                <a:lnTo>
                  <a:pt x="5757365" y="0"/>
                </a:lnTo>
                <a:lnTo>
                  <a:pt x="5341256" y="0"/>
                </a:lnTo>
                <a:lnTo>
                  <a:pt x="0" y="0"/>
                </a:lnTo>
                <a:lnTo>
                  <a:pt x="0" y="967648"/>
                </a:lnTo>
                <a:lnTo>
                  <a:pt x="5341256" y="967648"/>
                </a:lnTo>
                <a:lnTo>
                  <a:pt x="5757365" y="967648"/>
                </a:lnTo>
                <a:lnTo>
                  <a:pt x="5825080" y="967648"/>
                </a:lnTo>
                <a:cubicBezTo>
                  <a:pt x="6092289" y="967648"/>
                  <a:pt x="6308904" y="751033"/>
                  <a:pt x="6308904" y="483824"/>
                </a:cubicBezTo>
                <a:cubicBezTo>
                  <a:pt x="6308904" y="216615"/>
                  <a:pt x="6092289" y="0"/>
                  <a:pt x="5825080" y="0"/>
                </a:cubicBezTo>
                <a:close/>
              </a:path>
            </a:pathLst>
          </a:custGeom>
          <a:solidFill>
            <a:srgbClr val="0064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rtlCol="0" anchor="ctr">
            <a:noAutofit/>
          </a:bodyPr>
          <a:lstStyle/>
          <a:p>
            <a:r>
              <a:rPr lang="en-IN" sz="1500" b="1">
                <a:latin typeface="Arial" panose="020B0604020202020204" pitchFamily="34" charset="0"/>
                <a:cs typeface="Arial" panose="020B0604020202020204" pitchFamily="34" charset="0"/>
              </a:rPr>
              <a:t>Cyber Exploiters</a:t>
            </a:r>
            <a:endParaRPr lang="en-IN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6672C-226C-4ED6-B9FE-45587F47DDC9}"/>
              </a:ext>
            </a:extLst>
          </p:cNvPr>
          <p:cNvSpPr/>
          <p:nvPr/>
        </p:nvSpPr>
        <p:spPr>
          <a:xfrm>
            <a:off x="3985726" y="1909667"/>
            <a:ext cx="899886" cy="45927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CE38773-7610-4DBB-8539-03DCC3BA2CE4}"/>
              </a:ext>
            </a:extLst>
          </p:cNvPr>
          <p:cNvSpPr/>
          <p:nvPr/>
        </p:nvSpPr>
        <p:spPr>
          <a:xfrm>
            <a:off x="4107180" y="1990094"/>
            <a:ext cx="7330076" cy="514800"/>
          </a:xfrm>
          <a:prstGeom prst="rect">
            <a:avLst/>
          </a:prstGeom>
          <a:gradFill>
            <a:gsLst>
              <a:gs pos="0">
                <a:schemeClr val="bg1">
                  <a:lumMod val="92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tlCol="0" anchor="ctr"/>
          <a:lstStyle/>
          <a:p>
            <a:r>
              <a:rPr 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digital citizenship and why are you studying it? What is it all about?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1E660E4-ACA5-4A58-9AFA-E74D3AFEB194}"/>
              </a:ext>
            </a:extLst>
          </p:cNvPr>
          <p:cNvSpPr/>
          <p:nvPr/>
        </p:nvSpPr>
        <p:spPr>
          <a:xfrm>
            <a:off x="4107179" y="2554973"/>
            <a:ext cx="7330077" cy="514800"/>
          </a:xfrm>
          <a:prstGeom prst="rect">
            <a:avLst/>
          </a:prstGeom>
          <a:gradFill>
            <a:gsLst>
              <a:gs pos="0">
                <a:schemeClr val="bg1">
                  <a:lumMod val="92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tlCol="0" anchor="ctr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create strong passwords and how do you keep your password safe?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0D1C8EC-5160-4A44-B59A-03E00B1F0C45}"/>
              </a:ext>
            </a:extLst>
          </p:cNvPr>
          <p:cNvSpPr/>
          <p:nvPr/>
        </p:nvSpPr>
        <p:spPr>
          <a:xfrm>
            <a:off x="4107180" y="3119852"/>
            <a:ext cx="7330076" cy="514800"/>
          </a:xfrm>
          <a:prstGeom prst="rect">
            <a:avLst/>
          </a:prstGeom>
          <a:gradFill>
            <a:gsLst>
              <a:gs pos="0">
                <a:schemeClr val="bg1">
                  <a:lumMod val="92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tlCol="0" anchor="ctr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netiquette? Why should we use netiquette in our online interactions?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59D0F0D-A781-41B1-B74E-1A43DFCFADFC}"/>
              </a:ext>
            </a:extLst>
          </p:cNvPr>
          <p:cNvSpPr/>
          <p:nvPr/>
        </p:nvSpPr>
        <p:spPr>
          <a:xfrm>
            <a:off x="4107180" y="3684730"/>
            <a:ext cx="7330076" cy="514800"/>
          </a:xfrm>
          <a:prstGeom prst="rect">
            <a:avLst/>
          </a:prstGeom>
          <a:gradFill>
            <a:gsLst>
              <a:gs pos="0">
                <a:schemeClr val="bg1">
                  <a:lumMod val="92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tlCol="0" anchor="ctr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digital cookies and how are they used to create targeted marketing? 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59E779D-62FE-4688-AD2E-B84BCBC4E493}"/>
              </a:ext>
            </a:extLst>
          </p:cNvPr>
          <p:cNvSpPr/>
          <p:nvPr/>
        </p:nvSpPr>
        <p:spPr>
          <a:xfrm>
            <a:off x="4107180" y="4249608"/>
            <a:ext cx="7330076" cy="514800"/>
          </a:xfrm>
          <a:prstGeom prst="rect">
            <a:avLst/>
          </a:prstGeom>
          <a:gradFill>
            <a:gsLst>
              <a:gs pos="0">
                <a:schemeClr val="bg1">
                  <a:lumMod val="92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tlCol="0" anchor="ctr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it important to monitor screen time and ensure that we are creating balance between online and offline activities?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8E531AD-E502-4D15-9310-8E8805DBC3A3}"/>
              </a:ext>
            </a:extLst>
          </p:cNvPr>
          <p:cNvSpPr/>
          <p:nvPr/>
        </p:nvSpPr>
        <p:spPr>
          <a:xfrm>
            <a:off x="4107180" y="4814487"/>
            <a:ext cx="7330076" cy="514800"/>
          </a:xfrm>
          <a:prstGeom prst="rect">
            <a:avLst/>
          </a:prstGeom>
          <a:gradFill>
            <a:gsLst>
              <a:gs pos="0">
                <a:schemeClr val="bg1">
                  <a:lumMod val="92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tlCol="0" anchor="ctr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critical do’s and don’ts which can keep you cyber safe?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A483EF9-6850-485A-8DB8-3FD909432DBA}"/>
              </a:ext>
            </a:extLst>
          </p:cNvPr>
          <p:cNvSpPr/>
          <p:nvPr/>
        </p:nvSpPr>
        <p:spPr>
          <a:xfrm>
            <a:off x="4107180" y="5379365"/>
            <a:ext cx="7330076" cy="514800"/>
          </a:xfrm>
          <a:prstGeom prst="rect">
            <a:avLst/>
          </a:prstGeom>
          <a:gradFill>
            <a:gsLst>
              <a:gs pos="0">
                <a:schemeClr val="bg1">
                  <a:lumMod val="92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tlCol="0" anchor="ctr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plagiarism? How do we avoid it and how does it impact you as a digital creator? 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43F309A-CB08-4CF2-9D91-0CEA9FA769D0}"/>
              </a:ext>
            </a:extLst>
          </p:cNvPr>
          <p:cNvSpPr/>
          <p:nvPr/>
        </p:nvSpPr>
        <p:spPr>
          <a:xfrm>
            <a:off x="4107179" y="5944244"/>
            <a:ext cx="7330077" cy="514800"/>
          </a:xfrm>
          <a:prstGeom prst="rect">
            <a:avLst/>
          </a:prstGeom>
          <a:gradFill>
            <a:gsLst>
              <a:gs pos="0">
                <a:schemeClr val="bg1">
                  <a:lumMod val="92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tlCol="0" anchor="ctr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clickbait? How can you spot and avoid it?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52794E2A-1102-4FB6-A70C-D6EC0A609933}"/>
              </a:ext>
            </a:extLst>
          </p:cNvPr>
          <p:cNvSpPr/>
          <p:nvPr/>
        </p:nvSpPr>
        <p:spPr>
          <a:xfrm>
            <a:off x="479425" y="2547089"/>
            <a:ext cx="514800" cy="514800"/>
          </a:xfrm>
          <a:prstGeom prst="ellipse">
            <a:avLst/>
          </a:prstGeom>
          <a:solidFill>
            <a:srgbClr val="00B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A724C017-8AF8-4DDF-9081-15693BA15B6D}"/>
              </a:ext>
            </a:extLst>
          </p:cNvPr>
          <p:cNvSpPr/>
          <p:nvPr/>
        </p:nvSpPr>
        <p:spPr>
          <a:xfrm>
            <a:off x="479425" y="3113282"/>
            <a:ext cx="514800" cy="514800"/>
          </a:xfrm>
          <a:prstGeom prst="ellipse">
            <a:avLst/>
          </a:prstGeom>
          <a:solidFill>
            <a:srgbClr val="00B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ADB08AC9-DAAD-4057-B33D-49EFBCEEEC06}"/>
              </a:ext>
            </a:extLst>
          </p:cNvPr>
          <p:cNvSpPr/>
          <p:nvPr/>
        </p:nvSpPr>
        <p:spPr>
          <a:xfrm>
            <a:off x="479425" y="3679475"/>
            <a:ext cx="514800" cy="514800"/>
          </a:xfrm>
          <a:prstGeom prst="ellipse">
            <a:avLst/>
          </a:prstGeom>
          <a:solidFill>
            <a:srgbClr val="00B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F3B5926B-6A5F-4E70-A577-F7C81008DD32}"/>
              </a:ext>
            </a:extLst>
          </p:cNvPr>
          <p:cNvSpPr/>
          <p:nvPr/>
        </p:nvSpPr>
        <p:spPr>
          <a:xfrm>
            <a:off x="479425" y="4245668"/>
            <a:ext cx="514800" cy="514800"/>
          </a:xfrm>
          <a:prstGeom prst="ellipse">
            <a:avLst/>
          </a:prstGeom>
          <a:solidFill>
            <a:srgbClr val="00B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BEA8E74-968D-4262-B684-F29E013A2973}"/>
              </a:ext>
            </a:extLst>
          </p:cNvPr>
          <p:cNvSpPr/>
          <p:nvPr/>
        </p:nvSpPr>
        <p:spPr>
          <a:xfrm>
            <a:off x="479425" y="4811861"/>
            <a:ext cx="514800" cy="514800"/>
          </a:xfrm>
          <a:prstGeom prst="ellipse">
            <a:avLst/>
          </a:prstGeom>
          <a:solidFill>
            <a:srgbClr val="00B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1F667D7F-E84E-4D25-A0AC-DB6ABAEC9B0A}"/>
              </a:ext>
            </a:extLst>
          </p:cNvPr>
          <p:cNvSpPr/>
          <p:nvPr/>
        </p:nvSpPr>
        <p:spPr>
          <a:xfrm>
            <a:off x="479425" y="5378054"/>
            <a:ext cx="514800" cy="514800"/>
          </a:xfrm>
          <a:prstGeom prst="ellipse">
            <a:avLst/>
          </a:prstGeom>
          <a:solidFill>
            <a:srgbClr val="00B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E60E73F-2E3D-4F74-AEEE-E2284229BFFF}"/>
              </a:ext>
            </a:extLst>
          </p:cNvPr>
          <p:cNvSpPr/>
          <p:nvPr/>
        </p:nvSpPr>
        <p:spPr>
          <a:xfrm>
            <a:off x="479425" y="5944246"/>
            <a:ext cx="514800" cy="514800"/>
          </a:xfrm>
          <a:prstGeom prst="ellipse">
            <a:avLst/>
          </a:prstGeom>
          <a:solidFill>
            <a:srgbClr val="00B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940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BSE Logo Vector (.EPS) Free Download">
            <a:extLst>
              <a:ext uri="{FF2B5EF4-FFF2-40B4-BE49-F238E27FC236}">
                <a16:creationId xmlns:a16="http://schemas.microsoft.com/office/drawing/2014/main" id="{73A3A52A-857E-4314-8E4B-FF1DEC3C6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478" y="2916381"/>
            <a:ext cx="909043" cy="102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1C2F4B2-3D1F-441A-BB7C-F8F96A86201A}"/>
              </a:ext>
            </a:extLst>
          </p:cNvPr>
          <p:cNvSpPr/>
          <p:nvPr/>
        </p:nvSpPr>
        <p:spPr>
          <a:xfrm>
            <a:off x="4361683" y="2029692"/>
            <a:ext cx="3468635" cy="2701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t"/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IN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Created by</a:t>
            </a:r>
            <a:endParaRPr lang="en-IN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325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2712</TotalTime>
  <Words>216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2699</cp:lastModifiedBy>
  <cp:revision>58</cp:revision>
  <dcterms:created xsi:type="dcterms:W3CDTF">2022-01-21T07:53:15Z</dcterms:created>
  <dcterms:modified xsi:type="dcterms:W3CDTF">2022-05-31T06:06:45Z</dcterms:modified>
</cp:coreProperties>
</file>