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sldIdLst>
    <p:sldId id="290" r:id="rId2"/>
    <p:sldId id="307" r:id="rId3"/>
    <p:sldId id="314" r:id="rId4"/>
    <p:sldId id="308" r:id="rId5"/>
    <p:sldId id="315" r:id="rId6"/>
    <p:sldId id="309" r:id="rId7"/>
    <p:sldId id="316" r:id="rId8"/>
    <p:sldId id="317" r:id="rId9"/>
    <p:sldId id="318" r:id="rId10"/>
    <p:sldId id="310" r:id="rId11"/>
    <p:sldId id="312" r:id="rId12"/>
    <p:sldId id="29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7" userDrawn="1">
          <p15:clr>
            <a:srgbClr val="A4A3A4"/>
          </p15:clr>
        </p15:guide>
        <p15:guide id="2" pos="529" userDrawn="1">
          <p15:clr>
            <a:srgbClr val="A4A3A4"/>
          </p15:clr>
        </p15:guide>
        <p15:guide id="3" pos="30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0BDCA5-7171-2BE5-C661-582D5FEE5252}" name="IT Department" initials="ID" userId="IT Departmen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E0"/>
    <a:srgbClr val="FFC002"/>
    <a:srgbClr val="00B14F"/>
    <a:srgbClr val="ED7D30"/>
    <a:srgbClr val="5B9BD4"/>
    <a:srgbClr val="63288E"/>
    <a:srgbClr val="63298E"/>
    <a:srgbClr val="24B574"/>
    <a:srgbClr val="22B573"/>
    <a:srgbClr val="5ED4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B9B08-865C-4C1E-88D4-DF8382C7796E}" v="1" dt="2022-05-31T06:05:22.7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249" autoAdjust="0"/>
  </p:normalViewPr>
  <p:slideViewPr>
    <p:cSldViewPr snapToGrid="0" snapToObjects="1" showGuides="1">
      <p:cViewPr varScale="1">
        <p:scale>
          <a:sx n="65" d="100"/>
          <a:sy n="65" d="100"/>
        </p:scale>
        <p:origin x="852" y="60"/>
      </p:cViewPr>
      <p:guideLst>
        <p:guide orient="horz" pos="527"/>
        <p:guide pos="529"/>
        <p:guide pos="3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2699" userId="d41f716e-f956-461f-8b98-7761afdba872" providerId="ADAL" clId="{038B9B08-865C-4C1E-88D4-DF8382C7796E}"/>
    <pc:docChg chg="custSel modSld">
      <pc:chgData name="2699" userId="d41f716e-f956-461f-8b98-7761afdba872" providerId="ADAL" clId="{038B9B08-865C-4C1E-88D4-DF8382C7796E}" dt="2022-05-31T06:05:22.751" v="2" actId="1076"/>
      <pc:docMkLst>
        <pc:docMk/>
      </pc:docMkLst>
      <pc:sldChg chg="delSp modSp mod">
        <pc:chgData name="2699" userId="d41f716e-f956-461f-8b98-7761afdba872" providerId="ADAL" clId="{038B9B08-865C-4C1E-88D4-DF8382C7796E}" dt="2022-05-31T06:05:22.751" v="2" actId="1076"/>
        <pc:sldMkLst>
          <pc:docMk/>
          <pc:sldMk cId="1352325610" sldId="298"/>
        </pc:sldMkLst>
        <pc:grpChg chg="del">
          <ac:chgData name="2699" userId="d41f716e-f956-461f-8b98-7761afdba872" providerId="ADAL" clId="{038B9B08-865C-4C1E-88D4-DF8382C7796E}" dt="2022-05-31T06:05:16.855" v="0" actId="478"/>
          <ac:grpSpMkLst>
            <pc:docMk/>
            <pc:sldMk cId="1352325610" sldId="298"/>
            <ac:grpSpMk id="2" creationId="{04DCC066-D362-4588-B5B0-8AB8D6294002}"/>
          </ac:grpSpMkLst>
        </pc:grpChg>
        <pc:picChg chg="del topLvl">
          <ac:chgData name="2699" userId="d41f716e-f956-461f-8b98-7761afdba872" providerId="ADAL" clId="{038B9B08-865C-4C1E-88D4-DF8382C7796E}" dt="2022-05-31T06:05:16.855" v="0" actId="478"/>
          <ac:picMkLst>
            <pc:docMk/>
            <pc:sldMk cId="1352325610" sldId="298"/>
            <ac:picMk id="9" creationId="{F200429E-7AED-374D-8DA9-80F70843F875}"/>
          </ac:picMkLst>
        </pc:picChg>
        <pc:picChg chg="mod topLvl">
          <ac:chgData name="2699" userId="d41f716e-f956-461f-8b98-7761afdba872" providerId="ADAL" clId="{038B9B08-865C-4C1E-88D4-DF8382C7796E}" dt="2022-05-31T06:05:22.751" v="2" actId="1076"/>
          <ac:picMkLst>
            <pc:docMk/>
            <pc:sldMk cId="1352325610" sldId="298"/>
            <ac:picMk id="1026" creationId="{73A3A52A-857E-4314-8E4B-FF1DEC3C6C5F}"/>
          </ac:picMkLst>
        </pc:picChg>
        <pc:cxnChg chg="del">
          <ac:chgData name="2699" userId="d41f716e-f956-461f-8b98-7761afdba872" providerId="ADAL" clId="{038B9B08-865C-4C1E-88D4-DF8382C7796E}" dt="2022-05-31T06:05:18.912" v="1" actId="478"/>
          <ac:cxnSpMkLst>
            <pc:docMk/>
            <pc:sldMk cId="1352325610" sldId="298"/>
            <ac:cxnSpMk id="3" creationId="{88CCBBDA-9B89-4633-BD6C-0B01745BD74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CC12C-3B9A-4184-839C-50AC7E2386FB}" type="datetimeFigureOut">
              <a:rPr lang="en-IN" smtClean="0"/>
              <a:t>31-05-2022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0BF4F1-4607-4B3A-A010-FD649D2D8BC3}" type="slidenum">
              <a:rPr lang="en-IN" smtClean="0"/>
              <a:t>‹#›</a:t>
            </a:fld>
            <a:endParaRPr lang="en-IN"/>
          </a:p>
        </p:txBody>
      </p:sp>
    </p:spTree>
    <p:extLst>
      <p:ext uri="{BB962C8B-B14F-4D97-AF65-F5344CB8AC3E}">
        <p14:creationId xmlns:p14="http://schemas.microsoft.com/office/powerpoint/2010/main" val="2456922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00BF4F1-4607-4B3A-A010-FD649D2D8BC3}" type="slidenum">
              <a:rPr lang="en-IN" smtClean="0"/>
              <a:t>6</a:t>
            </a:fld>
            <a:endParaRPr lang="en-IN"/>
          </a:p>
        </p:txBody>
      </p:sp>
    </p:spTree>
    <p:extLst>
      <p:ext uri="{BB962C8B-B14F-4D97-AF65-F5344CB8AC3E}">
        <p14:creationId xmlns:p14="http://schemas.microsoft.com/office/powerpoint/2010/main" val="420414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00BF4F1-4607-4B3A-A010-FD649D2D8BC3}" type="slidenum">
              <a:rPr lang="en-IN" smtClean="0"/>
              <a:t>10</a:t>
            </a:fld>
            <a:endParaRPr lang="en-IN"/>
          </a:p>
        </p:txBody>
      </p:sp>
    </p:spTree>
    <p:extLst>
      <p:ext uri="{BB962C8B-B14F-4D97-AF65-F5344CB8AC3E}">
        <p14:creationId xmlns:p14="http://schemas.microsoft.com/office/powerpoint/2010/main" val="1681243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u="sng" dirty="0">
                <a:solidFill>
                  <a:srgbClr val="0563C1"/>
                </a:solidFill>
                <a:latin typeface="Times New Roman"/>
                <a:ea typeface="Times New Roman"/>
                <a:cs typeface="Times New Roman"/>
                <a:sym typeface="Times New Roman"/>
              </a:rPr>
              <a:t>https://quizizz.com/admin/quiz/5ecc6d34a5c152001be1555c/email-etiquette</a:t>
            </a:r>
            <a:endParaRPr lang="en-IN" sz="1400" dirty="0">
              <a:solidFill>
                <a:schemeClr val="dk1"/>
              </a:solidFill>
              <a:latin typeface="Calibri"/>
              <a:ea typeface="Calibri"/>
              <a:cs typeface="Calibri"/>
              <a:sym typeface="Calibri"/>
            </a:endParaRPr>
          </a:p>
          <a:p>
            <a:endParaRPr lang="en-IN" dirty="0"/>
          </a:p>
        </p:txBody>
      </p:sp>
      <p:sp>
        <p:nvSpPr>
          <p:cNvPr id="4" name="Slide Number Placeholder 3"/>
          <p:cNvSpPr>
            <a:spLocks noGrp="1"/>
          </p:cNvSpPr>
          <p:nvPr>
            <p:ph type="sldNum" sz="quarter" idx="5"/>
          </p:nvPr>
        </p:nvSpPr>
        <p:spPr/>
        <p:txBody>
          <a:bodyPr/>
          <a:lstStyle/>
          <a:p>
            <a:fld id="{500BF4F1-4607-4B3A-A010-FD649D2D8BC3}" type="slidenum">
              <a:rPr lang="en-IN" smtClean="0"/>
              <a:t>11</a:t>
            </a:fld>
            <a:endParaRPr lang="en-IN"/>
          </a:p>
        </p:txBody>
      </p:sp>
    </p:spTree>
    <p:extLst>
      <p:ext uri="{BB962C8B-B14F-4D97-AF65-F5344CB8AC3E}">
        <p14:creationId xmlns:p14="http://schemas.microsoft.com/office/powerpoint/2010/main" val="8729114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65873-3D32-F748-993C-2CE34A10E66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1196BA2-7480-6544-94D4-030E5E97F38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Rectangle 6">
            <a:extLst>
              <a:ext uri="{FF2B5EF4-FFF2-40B4-BE49-F238E27FC236}">
                <a16:creationId xmlns:a16="http://schemas.microsoft.com/office/drawing/2014/main" id="{978D780B-1BA4-A746-B477-39D535B174AA}"/>
              </a:ext>
            </a:extLst>
          </p:cNvPr>
          <p:cNvSpPr/>
          <p:nvPr userDrawn="1"/>
        </p:nvSpPr>
        <p:spPr>
          <a:xfrm>
            <a:off x="0" y="6554546"/>
            <a:ext cx="11430000" cy="303454"/>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B92BA90-C641-6949-9D5B-1CBB977461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3116" y="6642966"/>
            <a:ext cx="635187" cy="126615"/>
          </a:xfrm>
          <a:prstGeom prst="rect">
            <a:avLst/>
          </a:prstGeom>
        </p:spPr>
      </p:pic>
      <p:sp>
        <p:nvSpPr>
          <p:cNvPr id="9" name="Footer Placeholder 4">
            <a:extLst>
              <a:ext uri="{FF2B5EF4-FFF2-40B4-BE49-F238E27FC236}">
                <a16:creationId xmlns:a16="http://schemas.microsoft.com/office/drawing/2014/main" id="{2DA10B61-2396-7144-B64C-AAA65430D33A}"/>
              </a:ext>
            </a:extLst>
          </p:cNvPr>
          <p:cNvSpPr>
            <a:spLocks noGrp="1"/>
          </p:cNvSpPr>
          <p:nvPr>
            <p:ph type="ftr" sz="quarter" idx="3"/>
          </p:nvPr>
        </p:nvSpPr>
        <p:spPr>
          <a:xfrm>
            <a:off x="1600200" y="6569111"/>
            <a:ext cx="4114800" cy="274324"/>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r>
              <a:rPr lang="en-US"/>
              <a:t>Lesson 13: What is Plagiarism and How to Avoid it</a:t>
            </a:r>
          </a:p>
        </p:txBody>
      </p:sp>
      <p:pic>
        <p:nvPicPr>
          <p:cNvPr id="4" name="Picture 3">
            <a:extLst>
              <a:ext uri="{FF2B5EF4-FFF2-40B4-BE49-F238E27FC236}">
                <a16:creationId xmlns:a16="http://schemas.microsoft.com/office/drawing/2014/main" id="{CB0A0FC0-B879-B34E-8D99-1B7C7F76C1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11767932" y="6554548"/>
            <a:ext cx="303452" cy="303452"/>
          </a:xfrm>
          <a:prstGeom prst="rect">
            <a:avLst/>
          </a:prstGeom>
        </p:spPr>
      </p:pic>
      <p:sp>
        <p:nvSpPr>
          <p:cNvPr id="10" name="Slide Number Placeholder 5">
            <a:extLst>
              <a:ext uri="{FF2B5EF4-FFF2-40B4-BE49-F238E27FC236}">
                <a16:creationId xmlns:a16="http://schemas.microsoft.com/office/drawing/2014/main" id="{049EC8DC-05DB-914E-B2EA-45DB1F8632F0}"/>
              </a:ext>
            </a:extLst>
          </p:cNvPr>
          <p:cNvSpPr>
            <a:spLocks noGrp="1"/>
          </p:cNvSpPr>
          <p:nvPr>
            <p:ph type="sldNum" sz="quarter" idx="4"/>
          </p:nvPr>
        </p:nvSpPr>
        <p:spPr>
          <a:xfrm>
            <a:off x="9346095" y="6569111"/>
            <a:ext cx="2743200"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dirty="0"/>
          </a:p>
        </p:txBody>
      </p:sp>
    </p:spTree>
    <p:extLst>
      <p:ext uri="{BB962C8B-B14F-4D97-AF65-F5344CB8AC3E}">
        <p14:creationId xmlns:p14="http://schemas.microsoft.com/office/powerpoint/2010/main" val="405890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B4E69-5CC8-154D-8333-969A9B6A888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719FCA6-8C14-8C46-8AE3-9EC066266A0C}"/>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AE8DC99-E356-DB4A-A65B-2F23E0F45CFB}"/>
              </a:ext>
            </a:extLst>
          </p:cNvPr>
          <p:cNvSpPr>
            <a:spLocks noGrp="1"/>
          </p:cNvSpPr>
          <p:nvPr>
            <p:ph type="dt" sz="half" idx="10"/>
          </p:nvPr>
        </p:nvSpPr>
        <p:spPr>
          <a:xfrm>
            <a:off x="838200" y="6531197"/>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6FB599B5-E93C-0A41-8330-9C1494A8EF67}"/>
              </a:ext>
            </a:extLst>
          </p:cNvPr>
          <p:cNvSpPr>
            <a:spLocks noGrp="1"/>
          </p:cNvSpPr>
          <p:nvPr>
            <p:ph type="ftr" sz="quarter" idx="11"/>
          </p:nvPr>
        </p:nvSpPr>
        <p:spPr>
          <a:xfrm>
            <a:off x="1732722" y="6557436"/>
            <a:ext cx="4114800" cy="274324"/>
          </a:xfrm>
          <a:prstGeom prst="rect">
            <a:avLst/>
          </a:prstGeom>
        </p:spPr>
        <p:txBody>
          <a:bodyPr/>
          <a:lstStyle/>
          <a:p>
            <a:r>
              <a:rPr lang="en-US"/>
              <a:t>Lesson 13: What is Plagiarism and How to Avoid it</a:t>
            </a:r>
          </a:p>
        </p:txBody>
      </p:sp>
      <p:sp>
        <p:nvSpPr>
          <p:cNvPr id="6" name="Slide Number Placeholder 5">
            <a:extLst>
              <a:ext uri="{FF2B5EF4-FFF2-40B4-BE49-F238E27FC236}">
                <a16:creationId xmlns:a16="http://schemas.microsoft.com/office/drawing/2014/main" id="{CCBCB2EF-4182-2147-941A-759F40989BE7}"/>
              </a:ext>
            </a:extLst>
          </p:cNvPr>
          <p:cNvSpPr>
            <a:spLocks noGrp="1"/>
          </p:cNvSpPr>
          <p:nvPr>
            <p:ph type="sldNum" sz="quarter" idx="12"/>
          </p:nvPr>
        </p:nvSpPr>
        <p:spPr>
          <a:xfrm>
            <a:off x="8610600" y="6557436"/>
            <a:ext cx="2743200" cy="274324"/>
          </a:xfrm>
          <a:prstGeom prst="rect">
            <a:avLst/>
          </a:prstGeom>
        </p:spPr>
        <p:txBody>
          <a:bodyPr/>
          <a:lstStyle/>
          <a:p>
            <a:fld id="{DF4F9C9C-BF1B-1D48-A1E3-EB2A40351E54}" type="slidenum">
              <a:rPr lang="en-US" smtClean="0"/>
              <a:t>‹#›</a:t>
            </a:fld>
            <a:endParaRPr lang="en-US"/>
          </a:p>
        </p:txBody>
      </p:sp>
    </p:spTree>
    <p:extLst>
      <p:ext uri="{BB962C8B-B14F-4D97-AF65-F5344CB8AC3E}">
        <p14:creationId xmlns:p14="http://schemas.microsoft.com/office/powerpoint/2010/main" val="995153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D5ECCD-3C4E-134B-9440-8B629DCA53C4}"/>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F6588A8-DE4C-3544-99FA-8E9EC8D152C0}"/>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982A462-4BA6-3B45-932A-742A3A547E0A}"/>
              </a:ext>
            </a:extLst>
          </p:cNvPr>
          <p:cNvSpPr>
            <a:spLocks noGrp="1"/>
          </p:cNvSpPr>
          <p:nvPr>
            <p:ph type="dt" sz="half" idx="10"/>
          </p:nvPr>
        </p:nvSpPr>
        <p:spPr>
          <a:xfrm>
            <a:off x="838200" y="6531197"/>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323DCFF2-BCA4-C84D-8A62-FC3F24689801}"/>
              </a:ext>
            </a:extLst>
          </p:cNvPr>
          <p:cNvSpPr>
            <a:spLocks noGrp="1"/>
          </p:cNvSpPr>
          <p:nvPr>
            <p:ph type="ftr" sz="quarter" idx="11"/>
          </p:nvPr>
        </p:nvSpPr>
        <p:spPr>
          <a:xfrm>
            <a:off x="1732722" y="6557436"/>
            <a:ext cx="4114800" cy="274324"/>
          </a:xfrm>
          <a:prstGeom prst="rect">
            <a:avLst/>
          </a:prstGeom>
        </p:spPr>
        <p:txBody>
          <a:bodyPr/>
          <a:lstStyle/>
          <a:p>
            <a:r>
              <a:rPr lang="en-US"/>
              <a:t>Lesson 13: What is Plagiarism and How to Avoid it</a:t>
            </a:r>
          </a:p>
        </p:txBody>
      </p:sp>
      <p:sp>
        <p:nvSpPr>
          <p:cNvPr id="6" name="Slide Number Placeholder 5">
            <a:extLst>
              <a:ext uri="{FF2B5EF4-FFF2-40B4-BE49-F238E27FC236}">
                <a16:creationId xmlns:a16="http://schemas.microsoft.com/office/drawing/2014/main" id="{9884680F-84E8-684E-8B38-D19A59B5E40B}"/>
              </a:ext>
            </a:extLst>
          </p:cNvPr>
          <p:cNvSpPr>
            <a:spLocks noGrp="1"/>
          </p:cNvSpPr>
          <p:nvPr>
            <p:ph type="sldNum" sz="quarter" idx="12"/>
          </p:nvPr>
        </p:nvSpPr>
        <p:spPr>
          <a:xfrm>
            <a:off x="8610600" y="6557436"/>
            <a:ext cx="2743200" cy="274324"/>
          </a:xfrm>
          <a:prstGeom prst="rect">
            <a:avLst/>
          </a:prstGeom>
        </p:spPr>
        <p:txBody>
          <a:bodyPr/>
          <a:lstStyle/>
          <a:p>
            <a:fld id="{DF4F9C9C-BF1B-1D48-A1E3-EB2A40351E54}" type="slidenum">
              <a:rPr lang="en-US" smtClean="0"/>
              <a:t>‹#›</a:t>
            </a:fld>
            <a:endParaRPr lang="en-US"/>
          </a:p>
        </p:txBody>
      </p:sp>
    </p:spTree>
    <p:extLst>
      <p:ext uri="{BB962C8B-B14F-4D97-AF65-F5344CB8AC3E}">
        <p14:creationId xmlns:p14="http://schemas.microsoft.com/office/powerpoint/2010/main" val="2817313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975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A5023-2B56-5943-A6B3-0261394ABB8E}"/>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2C2ECEA-1FE3-4D42-9093-A56418B6CD36}"/>
              </a:ext>
            </a:extLst>
          </p:cNvPr>
          <p:cNvSpPr>
            <a:spLocks noGrp="1"/>
          </p:cNvSpPr>
          <p:nvPr>
            <p:ph idx="1"/>
          </p:nvPr>
        </p:nvSpPr>
        <p:spPr>
          <a:xfrm>
            <a:off x="838200" y="1825625"/>
            <a:ext cx="10515600" cy="435133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Rectangle 6">
            <a:extLst>
              <a:ext uri="{FF2B5EF4-FFF2-40B4-BE49-F238E27FC236}">
                <a16:creationId xmlns:a16="http://schemas.microsoft.com/office/drawing/2014/main" id="{D7C2DAA7-708D-C745-B10D-12CECDFABA6F}"/>
              </a:ext>
            </a:extLst>
          </p:cNvPr>
          <p:cNvSpPr/>
          <p:nvPr userDrawn="1"/>
        </p:nvSpPr>
        <p:spPr>
          <a:xfrm>
            <a:off x="0" y="6531197"/>
            <a:ext cx="12192000" cy="326803"/>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3B4D84D-79A6-9044-9DA6-BA4AF97175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5506" y="6617996"/>
            <a:ext cx="768577" cy="153204"/>
          </a:xfrm>
          <a:prstGeom prst="rect">
            <a:avLst/>
          </a:prstGeom>
        </p:spPr>
      </p:pic>
      <p:sp>
        <p:nvSpPr>
          <p:cNvPr id="9" name="Footer Placeholder 4">
            <a:extLst>
              <a:ext uri="{FF2B5EF4-FFF2-40B4-BE49-F238E27FC236}">
                <a16:creationId xmlns:a16="http://schemas.microsoft.com/office/drawing/2014/main" id="{9D4DE546-C634-054E-941B-78182981F59C}"/>
              </a:ext>
            </a:extLst>
          </p:cNvPr>
          <p:cNvSpPr>
            <a:spLocks noGrp="1"/>
          </p:cNvSpPr>
          <p:nvPr>
            <p:ph type="ftr" sz="quarter" idx="3"/>
          </p:nvPr>
        </p:nvSpPr>
        <p:spPr>
          <a:xfrm>
            <a:off x="1732722" y="6557436"/>
            <a:ext cx="4114800" cy="274324"/>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r>
              <a:rPr lang="en-US"/>
              <a:t>Lesson 13: What is Plagiarism and How to Avoid it</a:t>
            </a:r>
          </a:p>
        </p:txBody>
      </p:sp>
      <p:sp>
        <p:nvSpPr>
          <p:cNvPr id="10" name="Slide Number Placeholder 5">
            <a:extLst>
              <a:ext uri="{FF2B5EF4-FFF2-40B4-BE49-F238E27FC236}">
                <a16:creationId xmlns:a16="http://schemas.microsoft.com/office/drawing/2014/main" id="{7E0DFB33-842A-5947-8714-F2C5EBDE61CF}"/>
              </a:ext>
            </a:extLst>
          </p:cNvPr>
          <p:cNvSpPr>
            <a:spLocks noGrp="1"/>
          </p:cNvSpPr>
          <p:nvPr>
            <p:ph type="sldNum" sz="quarter" idx="4"/>
          </p:nvPr>
        </p:nvSpPr>
        <p:spPr>
          <a:xfrm>
            <a:off x="8610600" y="6557436"/>
            <a:ext cx="2743200" cy="274324"/>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a:p>
        </p:txBody>
      </p:sp>
    </p:spTree>
    <p:extLst>
      <p:ext uri="{BB962C8B-B14F-4D97-AF65-F5344CB8AC3E}">
        <p14:creationId xmlns:p14="http://schemas.microsoft.com/office/powerpoint/2010/main" val="2443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F46D-E928-B24E-8192-E1F6A837F0B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E2C4F83-6780-3F41-B0D7-AAA03FFEAC1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562E5F0-17C8-F44A-B29A-1D1CA64AD882}"/>
              </a:ext>
            </a:extLst>
          </p:cNvPr>
          <p:cNvSpPr>
            <a:spLocks noGrp="1"/>
          </p:cNvSpPr>
          <p:nvPr>
            <p:ph type="dt" sz="half" idx="10"/>
          </p:nvPr>
        </p:nvSpPr>
        <p:spPr>
          <a:xfrm>
            <a:off x="838200" y="6531197"/>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A9A9E62-320D-2445-9177-997397304F0A}"/>
              </a:ext>
            </a:extLst>
          </p:cNvPr>
          <p:cNvSpPr>
            <a:spLocks noGrp="1"/>
          </p:cNvSpPr>
          <p:nvPr>
            <p:ph type="ftr" sz="quarter" idx="11"/>
          </p:nvPr>
        </p:nvSpPr>
        <p:spPr>
          <a:xfrm>
            <a:off x="1732722" y="6557436"/>
            <a:ext cx="4114800" cy="274324"/>
          </a:xfrm>
          <a:prstGeom prst="rect">
            <a:avLst/>
          </a:prstGeom>
        </p:spPr>
        <p:txBody>
          <a:bodyPr/>
          <a:lstStyle/>
          <a:p>
            <a:r>
              <a:rPr lang="en-US"/>
              <a:t>Lesson 13: What is Plagiarism and How to Avoid it</a:t>
            </a:r>
          </a:p>
        </p:txBody>
      </p:sp>
      <p:sp>
        <p:nvSpPr>
          <p:cNvPr id="6" name="Slide Number Placeholder 5">
            <a:extLst>
              <a:ext uri="{FF2B5EF4-FFF2-40B4-BE49-F238E27FC236}">
                <a16:creationId xmlns:a16="http://schemas.microsoft.com/office/drawing/2014/main" id="{65B4C8A3-5BA0-3D4E-96D0-058BA86E0770}"/>
              </a:ext>
            </a:extLst>
          </p:cNvPr>
          <p:cNvSpPr>
            <a:spLocks noGrp="1"/>
          </p:cNvSpPr>
          <p:nvPr>
            <p:ph type="sldNum" sz="quarter" idx="12"/>
          </p:nvPr>
        </p:nvSpPr>
        <p:spPr>
          <a:xfrm>
            <a:off x="8610600" y="6557436"/>
            <a:ext cx="2743200" cy="274324"/>
          </a:xfrm>
          <a:prstGeom prst="rect">
            <a:avLst/>
          </a:prstGeom>
        </p:spPr>
        <p:txBody>
          <a:bodyPr/>
          <a:lstStyle/>
          <a:p>
            <a:fld id="{DF4F9C9C-BF1B-1D48-A1E3-EB2A40351E54}" type="slidenum">
              <a:rPr lang="en-US" smtClean="0"/>
              <a:t>‹#›</a:t>
            </a:fld>
            <a:endParaRPr lang="en-US"/>
          </a:p>
        </p:txBody>
      </p:sp>
    </p:spTree>
    <p:extLst>
      <p:ext uri="{BB962C8B-B14F-4D97-AF65-F5344CB8AC3E}">
        <p14:creationId xmlns:p14="http://schemas.microsoft.com/office/powerpoint/2010/main" val="4117504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BE594-342F-1A49-A5C4-353D1786035F}"/>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1ADDCBF-E5B6-E14F-A96A-282B272489C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F5BE993-6C92-644C-AEC6-4CDA137F1E0D}"/>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Rectangle 7">
            <a:extLst>
              <a:ext uri="{FF2B5EF4-FFF2-40B4-BE49-F238E27FC236}">
                <a16:creationId xmlns:a16="http://schemas.microsoft.com/office/drawing/2014/main" id="{9A91AD1C-F090-1F44-9FCC-0A026865C7A1}"/>
              </a:ext>
            </a:extLst>
          </p:cNvPr>
          <p:cNvSpPr/>
          <p:nvPr userDrawn="1"/>
        </p:nvSpPr>
        <p:spPr>
          <a:xfrm>
            <a:off x="0" y="6531197"/>
            <a:ext cx="12192000" cy="326803"/>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2C36109-925B-3B4A-8A34-31375478A8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5506" y="6617996"/>
            <a:ext cx="768577" cy="153204"/>
          </a:xfrm>
          <a:prstGeom prst="rect">
            <a:avLst/>
          </a:prstGeom>
        </p:spPr>
      </p:pic>
      <p:sp>
        <p:nvSpPr>
          <p:cNvPr id="10" name="Footer Placeholder 4">
            <a:extLst>
              <a:ext uri="{FF2B5EF4-FFF2-40B4-BE49-F238E27FC236}">
                <a16:creationId xmlns:a16="http://schemas.microsoft.com/office/drawing/2014/main" id="{ED8A4307-B9D8-A74F-9123-6A85D2906DBD}"/>
              </a:ext>
            </a:extLst>
          </p:cNvPr>
          <p:cNvSpPr>
            <a:spLocks noGrp="1"/>
          </p:cNvSpPr>
          <p:nvPr>
            <p:ph type="ftr" sz="quarter" idx="3"/>
          </p:nvPr>
        </p:nvSpPr>
        <p:spPr>
          <a:xfrm>
            <a:off x="1732722" y="6557436"/>
            <a:ext cx="4114800" cy="274324"/>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r>
              <a:rPr lang="en-US"/>
              <a:t>Lesson 13: What is Plagiarism and How to Avoid it</a:t>
            </a:r>
          </a:p>
        </p:txBody>
      </p:sp>
      <p:sp>
        <p:nvSpPr>
          <p:cNvPr id="11" name="Slide Number Placeholder 5">
            <a:extLst>
              <a:ext uri="{FF2B5EF4-FFF2-40B4-BE49-F238E27FC236}">
                <a16:creationId xmlns:a16="http://schemas.microsoft.com/office/drawing/2014/main" id="{950BA321-B8AA-D947-93A7-1EE1BE5AC348}"/>
              </a:ext>
            </a:extLst>
          </p:cNvPr>
          <p:cNvSpPr>
            <a:spLocks noGrp="1"/>
          </p:cNvSpPr>
          <p:nvPr>
            <p:ph type="sldNum" sz="quarter" idx="4"/>
          </p:nvPr>
        </p:nvSpPr>
        <p:spPr>
          <a:xfrm>
            <a:off x="8610600" y="6557436"/>
            <a:ext cx="2743200" cy="274324"/>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a:p>
        </p:txBody>
      </p:sp>
    </p:spTree>
    <p:extLst>
      <p:ext uri="{BB962C8B-B14F-4D97-AF65-F5344CB8AC3E}">
        <p14:creationId xmlns:p14="http://schemas.microsoft.com/office/powerpoint/2010/main" val="2793071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608E5-B62E-7B46-A02C-29349375B775}"/>
              </a:ext>
            </a:extLst>
          </p:cNvPr>
          <p:cNvSpPr>
            <a:spLocks noGrp="1"/>
          </p:cNvSpPr>
          <p:nvPr>
            <p:ph type="title"/>
          </p:nvPr>
        </p:nvSpPr>
        <p:spPr>
          <a:xfrm>
            <a:off x="839788"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C7BB357-0FCD-D34E-8240-517F1792CE2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DE588F1-ED7C-3F45-81D6-7F387F0A77DC}"/>
              </a:ext>
            </a:extLst>
          </p:cNvPr>
          <p:cNvSpPr>
            <a:spLocks noGrp="1"/>
          </p:cNvSpPr>
          <p:nvPr>
            <p:ph sz="half" idx="2"/>
          </p:nvPr>
        </p:nvSpPr>
        <p:spPr>
          <a:xfrm>
            <a:off x="839788" y="2505075"/>
            <a:ext cx="5157787"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4DE23586-491F-9D4A-A4F7-3085581BB64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3886587-509C-6F4D-97B2-8440524A0932}"/>
              </a:ext>
            </a:extLst>
          </p:cNvPr>
          <p:cNvSpPr>
            <a:spLocks noGrp="1"/>
          </p:cNvSpPr>
          <p:nvPr>
            <p:ph sz="quarter" idx="4"/>
          </p:nvPr>
        </p:nvSpPr>
        <p:spPr>
          <a:xfrm>
            <a:off x="6172200" y="2505075"/>
            <a:ext cx="5183188"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Rectangle 9">
            <a:extLst>
              <a:ext uri="{FF2B5EF4-FFF2-40B4-BE49-F238E27FC236}">
                <a16:creationId xmlns:a16="http://schemas.microsoft.com/office/drawing/2014/main" id="{A18AFE3D-6851-AC40-ACE2-BC41E9C2FAF2}"/>
              </a:ext>
            </a:extLst>
          </p:cNvPr>
          <p:cNvSpPr/>
          <p:nvPr userDrawn="1"/>
        </p:nvSpPr>
        <p:spPr>
          <a:xfrm>
            <a:off x="0" y="6531197"/>
            <a:ext cx="12192000" cy="326803"/>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30E74C95-5E4F-0C45-B7BD-C72987E0F5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5506" y="6617996"/>
            <a:ext cx="768577" cy="153204"/>
          </a:xfrm>
          <a:prstGeom prst="rect">
            <a:avLst/>
          </a:prstGeom>
        </p:spPr>
      </p:pic>
      <p:sp>
        <p:nvSpPr>
          <p:cNvPr id="12" name="Footer Placeholder 4">
            <a:extLst>
              <a:ext uri="{FF2B5EF4-FFF2-40B4-BE49-F238E27FC236}">
                <a16:creationId xmlns:a16="http://schemas.microsoft.com/office/drawing/2014/main" id="{ECE11CF7-BEC3-F443-A92A-909D582A8505}"/>
              </a:ext>
            </a:extLst>
          </p:cNvPr>
          <p:cNvSpPr>
            <a:spLocks noGrp="1"/>
          </p:cNvSpPr>
          <p:nvPr>
            <p:ph type="ftr" sz="quarter" idx="10"/>
          </p:nvPr>
        </p:nvSpPr>
        <p:spPr>
          <a:xfrm>
            <a:off x="1732722" y="6557436"/>
            <a:ext cx="4114800" cy="274324"/>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r>
              <a:rPr lang="en-US"/>
              <a:t>Lesson 13: What is Plagiarism and How to Avoid it</a:t>
            </a:r>
          </a:p>
        </p:txBody>
      </p:sp>
      <p:sp>
        <p:nvSpPr>
          <p:cNvPr id="13" name="Slide Number Placeholder 5">
            <a:extLst>
              <a:ext uri="{FF2B5EF4-FFF2-40B4-BE49-F238E27FC236}">
                <a16:creationId xmlns:a16="http://schemas.microsoft.com/office/drawing/2014/main" id="{518146E7-BC5A-0749-A03A-2CD610775E66}"/>
              </a:ext>
            </a:extLst>
          </p:cNvPr>
          <p:cNvSpPr>
            <a:spLocks noGrp="1"/>
          </p:cNvSpPr>
          <p:nvPr>
            <p:ph type="sldNum" sz="quarter" idx="11"/>
          </p:nvPr>
        </p:nvSpPr>
        <p:spPr>
          <a:xfrm>
            <a:off x="8610600" y="6557436"/>
            <a:ext cx="2743200" cy="274324"/>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a:p>
        </p:txBody>
      </p:sp>
    </p:spTree>
    <p:extLst>
      <p:ext uri="{BB962C8B-B14F-4D97-AF65-F5344CB8AC3E}">
        <p14:creationId xmlns:p14="http://schemas.microsoft.com/office/powerpoint/2010/main" val="187651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512E4-A762-C04B-9CC8-8E2D71B61185}"/>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6" name="Rectangle 5">
            <a:extLst>
              <a:ext uri="{FF2B5EF4-FFF2-40B4-BE49-F238E27FC236}">
                <a16:creationId xmlns:a16="http://schemas.microsoft.com/office/drawing/2014/main" id="{057C5CEE-FCD2-E640-AB15-12517C9F2524}"/>
              </a:ext>
            </a:extLst>
          </p:cNvPr>
          <p:cNvSpPr/>
          <p:nvPr userDrawn="1"/>
        </p:nvSpPr>
        <p:spPr>
          <a:xfrm>
            <a:off x="0" y="6531197"/>
            <a:ext cx="12192000" cy="326803"/>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506B666-A6EB-6745-B205-C562740FBD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5506" y="6617996"/>
            <a:ext cx="768577" cy="153204"/>
          </a:xfrm>
          <a:prstGeom prst="rect">
            <a:avLst/>
          </a:prstGeom>
        </p:spPr>
      </p:pic>
      <p:sp>
        <p:nvSpPr>
          <p:cNvPr id="8" name="Footer Placeholder 4">
            <a:extLst>
              <a:ext uri="{FF2B5EF4-FFF2-40B4-BE49-F238E27FC236}">
                <a16:creationId xmlns:a16="http://schemas.microsoft.com/office/drawing/2014/main" id="{0E2A6850-D809-E34C-BCBB-48FA60FD59E0}"/>
              </a:ext>
            </a:extLst>
          </p:cNvPr>
          <p:cNvSpPr>
            <a:spLocks noGrp="1"/>
          </p:cNvSpPr>
          <p:nvPr>
            <p:ph type="ftr" sz="quarter" idx="3"/>
          </p:nvPr>
        </p:nvSpPr>
        <p:spPr>
          <a:xfrm>
            <a:off x="1732722" y="6557436"/>
            <a:ext cx="4114800" cy="274324"/>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r>
              <a:rPr lang="en-US"/>
              <a:t>Lesson 13: What is Plagiarism and How to Avoid it</a:t>
            </a:r>
          </a:p>
        </p:txBody>
      </p:sp>
      <p:sp>
        <p:nvSpPr>
          <p:cNvPr id="9" name="Slide Number Placeholder 5">
            <a:extLst>
              <a:ext uri="{FF2B5EF4-FFF2-40B4-BE49-F238E27FC236}">
                <a16:creationId xmlns:a16="http://schemas.microsoft.com/office/drawing/2014/main" id="{68E2DE94-16FB-6A41-96FB-2D209A36D2AB}"/>
              </a:ext>
            </a:extLst>
          </p:cNvPr>
          <p:cNvSpPr>
            <a:spLocks noGrp="1"/>
          </p:cNvSpPr>
          <p:nvPr>
            <p:ph type="sldNum" sz="quarter" idx="4"/>
          </p:nvPr>
        </p:nvSpPr>
        <p:spPr>
          <a:xfrm>
            <a:off x="8610600" y="6557436"/>
            <a:ext cx="2743200" cy="274324"/>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a:p>
        </p:txBody>
      </p:sp>
    </p:spTree>
    <p:extLst>
      <p:ext uri="{BB962C8B-B14F-4D97-AF65-F5344CB8AC3E}">
        <p14:creationId xmlns:p14="http://schemas.microsoft.com/office/powerpoint/2010/main" val="269194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A84C6C-3335-8845-B0A0-94AD52D90C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3116" y="6642966"/>
            <a:ext cx="635187" cy="126615"/>
          </a:xfrm>
          <a:prstGeom prst="rect">
            <a:avLst/>
          </a:prstGeom>
        </p:spPr>
      </p:pic>
      <p:sp>
        <p:nvSpPr>
          <p:cNvPr id="2" name="Rectangle 1">
            <a:extLst>
              <a:ext uri="{FF2B5EF4-FFF2-40B4-BE49-F238E27FC236}">
                <a16:creationId xmlns:a16="http://schemas.microsoft.com/office/drawing/2014/main" id="{845652A3-B36A-1547-96FA-F08B65EF0CFE}"/>
              </a:ext>
            </a:extLst>
          </p:cNvPr>
          <p:cNvSpPr/>
          <p:nvPr userDrawn="1"/>
        </p:nvSpPr>
        <p:spPr>
          <a:xfrm>
            <a:off x="0" y="6554546"/>
            <a:ext cx="11430000" cy="303454"/>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AF98A3C6-7CE6-154E-9D3A-58D7B905E6B3}"/>
              </a:ext>
            </a:extLst>
          </p:cNvPr>
          <p:cNvSpPr>
            <a:spLocks noGrp="1"/>
          </p:cNvSpPr>
          <p:nvPr>
            <p:ph type="ftr" sz="quarter" idx="3"/>
          </p:nvPr>
        </p:nvSpPr>
        <p:spPr>
          <a:xfrm>
            <a:off x="1600200" y="6569111"/>
            <a:ext cx="4114800" cy="274324"/>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r>
              <a:rPr lang="en-US"/>
              <a:t>Lesson 13: What is Plagiarism and How to Avoid it</a:t>
            </a:r>
            <a:endParaRPr lang="en-US" dirty="0"/>
          </a:p>
        </p:txBody>
      </p:sp>
      <p:pic>
        <p:nvPicPr>
          <p:cNvPr id="5" name="Picture 4">
            <a:extLst>
              <a:ext uri="{FF2B5EF4-FFF2-40B4-BE49-F238E27FC236}">
                <a16:creationId xmlns:a16="http://schemas.microsoft.com/office/drawing/2014/main" id="{458C5236-3EAD-8149-AEE9-60E4CC8490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11767932" y="6554548"/>
            <a:ext cx="303452" cy="303452"/>
          </a:xfrm>
          <a:prstGeom prst="rect">
            <a:avLst/>
          </a:prstGeom>
        </p:spPr>
      </p:pic>
      <p:sp>
        <p:nvSpPr>
          <p:cNvPr id="6" name="Slide Number Placeholder 5">
            <a:extLst>
              <a:ext uri="{FF2B5EF4-FFF2-40B4-BE49-F238E27FC236}">
                <a16:creationId xmlns:a16="http://schemas.microsoft.com/office/drawing/2014/main" id="{F00629BE-65BC-C544-8C69-187421256449}"/>
              </a:ext>
            </a:extLst>
          </p:cNvPr>
          <p:cNvSpPr>
            <a:spLocks noGrp="1"/>
          </p:cNvSpPr>
          <p:nvPr>
            <p:ph type="sldNum" sz="quarter" idx="4"/>
          </p:nvPr>
        </p:nvSpPr>
        <p:spPr>
          <a:xfrm>
            <a:off x="9346095" y="6569111"/>
            <a:ext cx="2743200"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dirty="0"/>
          </a:p>
        </p:txBody>
      </p:sp>
    </p:spTree>
    <p:extLst>
      <p:ext uri="{BB962C8B-B14F-4D97-AF65-F5344CB8AC3E}">
        <p14:creationId xmlns:p14="http://schemas.microsoft.com/office/powerpoint/2010/main" val="206255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B13F-EE54-364F-ABD8-104C43340E8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A70FBEC-C96F-C848-B20E-C71BCD439BD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39A0BA8-35C9-1B4A-9C8A-27F167DBF4F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1995FD-8AFF-CD46-B268-8F67F4270452}"/>
              </a:ext>
            </a:extLst>
          </p:cNvPr>
          <p:cNvSpPr>
            <a:spLocks noGrp="1"/>
          </p:cNvSpPr>
          <p:nvPr>
            <p:ph type="dt" sz="half" idx="10"/>
          </p:nvPr>
        </p:nvSpPr>
        <p:spPr>
          <a:xfrm>
            <a:off x="838200" y="6531197"/>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3D226B8-B19F-3443-A3DE-BC4ECFC935F8}"/>
              </a:ext>
            </a:extLst>
          </p:cNvPr>
          <p:cNvSpPr>
            <a:spLocks noGrp="1"/>
          </p:cNvSpPr>
          <p:nvPr>
            <p:ph type="ftr" sz="quarter" idx="11"/>
          </p:nvPr>
        </p:nvSpPr>
        <p:spPr>
          <a:xfrm>
            <a:off x="1732722" y="6557436"/>
            <a:ext cx="4114800" cy="274324"/>
          </a:xfrm>
          <a:prstGeom prst="rect">
            <a:avLst/>
          </a:prstGeom>
        </p:spPr>
        <p:txBody>
          <a:bodyPr/>
          <a:lstStyle/>
          <a:p>
            <a:r>
              <a:rPr lang="en-US"/>
              <a:t>Lesson 13: What is Plagiarism and How to Avoid it</a:t>
            </a:r>
          </a:p>
        </p:txBody>
      </p:sp>
      <p:sp>
        <p:nvSpPr>
          <p:cNvPr id="7" name="Slide Number Placeholder 6">
            <a:extLst>
              <a:ext uri="{FF2B5EF4-FFF2-40B4-BE49-F238E27FC236}">
                <a16:creationId xmlns:a16="http://schemas.microsoft.com/office/drawing/2014/main" id="{C8F07CF0-3F58-1F4B-B342-4BEB77C9A2A5}"/>
              </a:ext>
            </a:extLst>
          </p:cNvPr>
          <p:cNvSpPr>
            <a:spLocks noGrp="1"/>
          </p:cNvSpPr>
          <p:nvPr>
            <p:ph type="sldNum" sz="quarter" idx="12"/>
          </p:nvPr>
        </p:nvSpPr>
        <p:spPr>
          <a:xfrm>
            <a:off x="8610600" y="6557436"/>
            <a:ext cx="2743200" cy="274324"/>
          </a:xfrm>
          <a:prstGeom prst="rect">
            <a:avLst/>
          </a:prstGeom>
        </p:spPr>
        <p:txBody>
          <a:bodyPr/>
          <a:lstStyle/>
          <a:p>
            <a:fld id="{DF4F9C9C-BF1B-1D48-A1E3-EB2A40351E54}" type="slidenum">
              <a:rPr lang="en-US" smtClean="0"/>
              <a:t>‹#›</a:t>
            </a:fld>
            <a:endParaRPr lang="en-US"/>
          </a:p>
        </p:txBody>
      </p:sp>
    </p:spTree>
    <p:extLst>
      <p:ext uri="{BB962C8B-B14F-4D97-AF65-F5344CB8AC3E}">
        <p14:creationId xmlns:p14="http://schemas.microsoft.com/office/powerpoint/2010/main" val="129031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6285E-B136-F14F-9B63-C0516A11519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596DB1AD-3842-EB4B-91D0-B763E123046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81ABB16-7891-9A4C-BF03-7F6267517EB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ED0D72A-35A7-C146-B9B9-D67546B101E7}"/>
              </a:ext>
            </a:extLst>
          </p:cNvPr>
          <p:cNvSpPr>
            <a:spLocks noGrp="1"/>
          </p:cNvSpPr>
          <p:nvPr>
            <p:ph type="dt" sz="half" idx="10"/>
          </p:nvPr>
        </p:nvSpPr>
        <p:spPr>
          <a:xfrm>
            <a:off x="838200" y="6531197"/>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6F399486-314D-6247-B30B-16C6B15B72E1}"/>
              </a:ext>
            </a:extLst>
          </p:cNvPr>
          <p:cNvSpPr>
            <a:spLocks noGrp="1"/>
          </p:cNvSpPr>
          <p:nvPr>
            <p:ph type="ftr" sz="quarter" idx="11"/>
          </p:nvPr>
        </p:nvSpPr>
        <p:spPr>
          <a:xfrm>
            <a:off x="1732722" y="6557436"/>
            <a:ext cx="4114800" cy="274324"/>
          </a:xfrm>
          <a:prstGeom prst="rect">
            <a:avLst/>
          </a:prstGeom>
        </p:spPr>
        <p:txBody>
          <a:bodyPr/>
          <a:lstStyle/>
          <a:p>
            <a:r>
              <a:rPr lang="en-US"/>
              <a:t>Lesson 13: What is Plagiarism and How to Avoid it</a:t>
            </a:r>
          </a:p>
        </p:txBody>
      </p:sp>
      <p:sp>
        <p:nvSpPr>
          <p:cNvPr id="7" name="Slide Number Placeholder 6">
            <a:extLst>
              <a:ext uri="{FF2B5EF4-FFF2-40B4-BE49-F238E27FC236}">
                <a16:creationId xmlns:a16="http://schemas.microsoft.com/office/drawing/2014/main" id="{2B93A621-3FD4-8446-82F6-E63F6A56F1C9}"/>
              </a:ext>
            </a:extLst>
          </p:cNvPr>
          <p:cNvSpPr>
            <a:spLocks noGrp="1"/>
          </p:cNvSpPr>
          <p:nvPr>
            <p:ph type="sldNum" sz="quarter" idx="12"/>
          </p:nvPr>
        </p:nvSpPr>
        <p:spPr>
          <a:xfrm>
            <a:off x="8610600" y="6557436"/>
            <a:ext cx="2743200" cy="274324"/>
          </a:xfrm>
          <a:prstGeom prst="rect">
            <a:avLst/>
          </a:prstGeom>
        </p:spPr>
        <p:txBody>
          <a:bodyPr/>
          <a:lstStyle/>
          <a:p>
            <a:fld id="{DF4F9C9C-BF1B-1D48-A1E3-EB2A40351E54}" type="slidenum">
              <a:rPr lang="en-US" smtClean="0"/>
              <a:t>‹#›</a:t>
            </a:fld>
            <a:endParaRPr lang="en-US"/>
          </a:p>
        </p:txBody>
      </p:sp>
    </p:spTree>
    <p:extLst>
      <p:ext uri="{BB962C8B-B14F-4D97-AF65-F5344CB8AC3E}">
        <p14:creationId xmlns:p14="http://schemas.microsoft.com/office/powerpoint/2010/main" val="4242147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6AC22-A6E5-374E-BEA2-A6A1259624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8EE5531-68B3-604D-9B89-EAC9D16CFC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a:t>
            </a:r>
            <a:r>
              <a:rPr lang="en-GB" dirty="0" err="1"/>
              <a:t>levela</a:t>
            </a:r>
            <a:endParaRPr lang="en-US" dirty="0"/>
          </a:p>
        </p:txBody>
      </p:sp>
    </p:spTree>
    <p:extLst>
      <p:ext uri="{BB962C8B-B14F-4D97-AF65-F5344CB8AC3E}">
        <p14:creationId xmlns:p14="http://schemas.microsoft.com/office/powerpoint/2010/main" val="2500131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Bhw_5Uq86Gw?feature=oembed" TargetMode="External"/><Relationship Id="rId5" Type="http://schemas.openxmlformats.org/officeDocument/2006/relationships/image" Target="../media/image21.jpe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uAmm5YSe_us?feature=oembed" TargetMode="External"/><Relationship Id="rId5" Type="http://schemas.openxmlformats.org/officeDocument/2006/relationships/image" Target="../media/image16.jpe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A82F36-AAF7-7647-968F-5AD0FAD80C8A}"/>
              </a:ext>
            </a:extLst>
          </p:cNvPr>
          <p:cNvSpPr/>
          <p:nvPr/>
        </p:nvSpPr>
        <p:spPr>
          <a:xfrm>
            <a:off x="7090787" y="2004484"/>
            <a:ext cx="3349451" cy="1077218"/>
          </a:xfrm>
          <a:prstGeom prst="rect">
            <a:avLst/>
          </a:prstGeom>
        </p:spPr>
        <p:txBody>
          <a:bodyPr wrap="square">
            <a:spAutoFit/>
          </a:bodyPr>
          <a:lstStyle/>
          <a:p>
            <a:r>
              <a:rPr lang="en-IN" sz="3200" b="1" spc="300" dirty="0">
                <a:solidFill>
                  <a:srgbClr val="0064DF"/>
                </a:solidFill>
                <a:latin typeface="Arial" panose="020B0604020202020204" pitchFamily="34" charset="0"/>
                <a:cs typeface="Arial" panose="020B0604020202020204" pitchFamily="34" charset="0"/>
              </a:rPr>
              <a:t>Digital Citizenship</a:t>
            </a:r>
            <a:endParaRPr lang="en-US" sz="3200" b="1" spc="300" dirty="0">
              <a:solidFill>
                <a:srgbClr val="0064DF"/>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0F6624D-9425-C649-BECB-EB431B6F3AA4}"/>
              </a:ext>
            </a:extLst>
          </p:cNvPr>
          <p:cNvSpPr/>
          <p:nvPr/>
        </p:nvSpPr>
        <p:spPr>
          <a:xfrm>
            <a:off x="7177873" y="1778558"/>
            <a:ext cx="1627833" cy="140677"/>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D8183DF-D316-C845-8116-7B03884C11B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9939" y="839660"/>
            <a:ext cx="4533265" cy="5178679"/>
          </a:xfrm>
          <a:prstGeom prst="rect">
            <a:avLst/>
          </a:prstGeom>
        </p:spPr>
      </p:pic>
      <p:sp>
        <p:nvSpPr>
          <p:cNvPr id="13" name="Rectangle 12">
            <a:extLst>
              <a:ext uri="{FF2B5EF4-FFF2-40B4-BE49-F238E27FC236}">
                <a16:creationId xmlns:a16="http://schemas.microsoft.com/office/drawing/2014/main" id="{54B9F112-7C1C-4B1C-A56F-DB7EA8C104F3}"/>
              </a:ext>
            </a:extLst>
          </p:cNvPr>
          <p:cNvSpPr/>
          <p:nvPr/>
        </p:nvSpPr>
        <p:spPr>
          <a:xfrm>
            <a:off x="7177872" y="3536799"/>
            <a:ext cx="5014127" cy="149240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51A14874-FE0D-4EAA-9A60-7BA5897EA19D}"/>
              </a:ext>
            </a:extLst>
          </p:cNvPr>
          <p:cNvSpPr/>
          <p:nvPr/>
        </p:nvSpPr>
        <p:spPr>
          <a:xfrm>
            <a:off x="7386063" y="3617276"/>
            <a:ext cx="4043938" cy="1277273"/>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Lesson 13</a:t>
            </a:r>
          </a:p>
          <a:p>
            <a:endParaRPr lang="en-US" sz="500" dirty="0">
              <a:solidFill>
                <a:schemeClr val="bg1"/>
              </a:solidFill>
              <a:latin typeface="Arial" panose="020B0604020202020204" pitchFamily="34" charset="0"/>
              <a:cs typeface="Arial" panose="020B0604020202020204" pitchFamily="34" charset="0"/>
            </a:endParaRPr>
          </a:p>
          <a:p>
            <a:r>
              <a:rPr lang="en-US" sz="2400" b="1" dirty="0">
                <a:solidFill>
                  <a:srgbClr val="FFFF00"/>
                </a:solidFill>
                <a:latin typeface="Arial" panose="020B0604020202020204" pitchFamily="34" charset="0"/>
                <a:cs typeface="Arial" panose="020B0604020202020204" pitchFamily="34" charset="0"/>
              </a:rPr>
              <a:t>WHAT IS PLAGIARISM AND HOW TO AVOID IT</a:t>
            </a:r>
          </a:p>
        </p:txBody>
      </p:sp>
    </p:spTree>
    <p:extLst>
      <p:ext uri="{BB962C8B-B14F-4D97-AF65-F5344CB8AC3E}">
        <p14:creationId xmlns:p14="http://schemas.microsoft.com/office/powerpoint/2010/main" val="3741948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9">
            <a:extLst>
              <a:ext uri="{FF2B5EF4-FFF2-40B4-BE49-F238E27FC236}">
                <a16:creationId xmlns:a16="http://schemas.microsoft.com/office/drawing/2014/main" id="{089A45C8-CBB7-4DBC-8519-C2C6A9B122A4}"/>
              </a:ext>
            </a:extLst>
          </p:cNvPr>
          <p:cNvSpPr>
            <a:spLocks noGrp="1"/>
          </p:cNvSpPr>
          <p:nvPr>
            <p:ph type="sldNum" sz="quarter" idx="4"/>
          </p:nvPr>
        </p:nvSpPr>
        <p:spPr>
          <a:xfrm>
            <a:off x="9346095" y="6569111"/>
            <a:ext cx="2743200" cy="274324"/>
          </a:xfrm>
        </p:spPr>
        <p:txBody>
          <a:bodyPr/>
          <a:lstStyle/>
          <a:p>
            <a:fld id="{DF4F9C9C-BF1B-1D48-A1E3-EB2A40351E54}" type="slidenum">
              <a:rPr lang="en-US" smtClean="0"/>
              <a:pPr/>
              <a:t>10</a:t>
            </a:fld>
            <a:endParaRPr lang="en-US" dirty="0"/>
          </a:p>
        </p:txBody>
      </p:sp>
      <p:sp>
        <p:nvSpPr>
          <p:cNvPr id="10" name="Footer Placeholder 3">
            <a:extLst>
              <a:ext uri="{FF2B5EF4-FFF2-40B4-BE49-F238E27FC236}">
                <a16:creationId xmlns:a16="http://schemas.microsoft.com/office/drawing/2014/main" id="{32B199F6-CB64-1C40-84CA-A496BD70AE7A}"/>
              </a:ext>
            </a:extLst>
          </p:cNvPr>
          <p:cNvSpPr>
            <a:spLocks noGrp="1"/>
          </p:cNvSpPr>
          <p:nvPr>
            <p:ph type="ftr" sz="quarter" idx="3"/>
          </p:nvPr>
        </p:nvSpPr>
        <p:spPr>
          <a:xfrm>
            <a:off x="1600200" y="6569111"/>
            <a:ext cx="4114800" cy="274324"/>
          </a:xfrm>
        </p:spPr>
        <p:txBody>
          <a:bodyPr/>
          <a:lstStyle/>
          <a:p>
            <a:r>
              <a:rPr lang="en-US"/>
              <a:t>Lesson 13: What is Plagiarism and How to Avoid it</a:t>
            </a:r>
            <a:endParaRPr lang="en-US" dirty="0"/>
          </a:p>
        </p:txBody>
      </p:sp>
      <p:pic>
        <p:nvPicPr>
          <p:cNvPr id="13" name="Picture 12">
            <a:extLst>
              <a:ext uri="{FF2B5EF4-FFF2-40B4-BE49-F238E27FC236}">
                <a16:creationId xmlns:a16="http://schemas.microsoft.com/office/drawing/2014/main" id="{60D036CE-D360-490C-93CA-3372CABF2482}"/>
              </a:ext>
            </a:extLst>
          </p:cNvPr>
          <p:cNvPicPr>
            <a:picLocks noChangeAspect="1"/>
          </p:cNvPicPr>
          <p:nvPr/>
        </p:nvPicPr>
        <p:blipFill>
          <a:blip r:embed="rId4"/>
          <a:srcRect t="9795" b="9795"/>
          <a:stretch/>
        </p:blipFill>
        <p:spPr>
          <a:xfrm>
            <a:off x="0" y="14565"/>
            <a:ext cx="12192000" cy="6535678"/>
          </a:xfrm>
          <a:prstGeom prst="rect">
            <a:avLst/>
          </a:prstGeom>
        </p:spPr>
      </p:pic>
      <p:sp>
        <p:nvSpPr>
          <p:cNvPr id="14" name="Title 1">
            <a:extLst>
              <a:ext uri="{FF2B5EF4-FFF2-40B4-BE49-F238E27FC236}">
                <a16:creationId xmlns:a16="http://schemas.microsoft.com/office/drawing/2014/main" id="{0B44B4D4-723B-495A-B098-801BA81B90E7}"/>
              </a:ext>
            </a:extLst>
          </p:cNvPr>
          <p:cNvSpPr txBox="1">
            <a:spLocks/>
          </p:cNvSpPr>
          <p:nvPr/>
        </p:nvSpPr>
        <p:spPr>
          <a:xfrm>
            <a:off x="705749" y="307757"/>
            <a:ext cx="7192925" cy="1259786"/>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Let’s Learn Some Simple Tips to Avoid Mistakes</a:t>
            </a:r>
            <a:endParaRPr lang="en-IN" sz="3600" b="1" dirty="0">
              <a:solidFill>
                <a:srgbClr val="0064E0"/>
              </a:solidFill>
              <a:ea typeface="Montserrat"/>
              <a:sym typeface="Montserrat"/>
            </a:endParaRPr>
          </a:p>
        </p:txBody>
      </p:sp>
      <p:sp>
        <p:nvSpPr>
          <p:cNvPr id="16" name="Rectangle 15">
            <a:extLst>
              <a:ext uri="{FF2B5EF4-FFF2-40B4-BE49-F238E27FC236}">
                <a16:creationId xmlns:a16="http://schemas.microsoft.com/office/drawing/2014/main" id="{D20D05D1-3C7F-4749-85FC-70975AFEF42F}"/>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a:t>Level 1 | Digital Citizenship</a:t>
            </a:r>
          </a:p>
        </p:txBody>
      </p:sp>
      <p:sp>
        <p:nvSpPr>
          <p:cNvPr id="20" name="Rectangle 19">
            <a:extLst>
              <a:ext uri="{FF2B5EF4-FFF2-40B4-BE49-F238E27FC236}">
                <a16:creationId xmlns:a16="http://schemas.microsoft.com/office/drawing/2014/main" id="{C0584B4B-EB05-4DF6-B4C7-2FC335EB1732}"/>
              </a:ext>
            </a:extLst>
          </p:cNvPr>
          <p:cNvSpPr/>
          <p:nvPr/>
        </p:nvSpPr>
        <p:spPr>
          <a:xfrm>
            <a:off x="808389" y="149848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3C90E21-865B-4520-B205-898BA7B449E0}"/>
              </a:ext>
            </a:extLst>
          </p:cNvPr>
          <p:cNvSpPr/>
          <p:nvPr/>
        </p:nvSpPr>
        <p:spPr>
          <a:xfrm>
            <a:off x="3242654" y="1624123"/>
            <a:ext cx="5739113" cy="355076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2" name="Online Media 1" title="5 tips for avoiding plagiarism">
            <a:hlinkClick r:id="" action="ppaction://media"/>
            <a:extLst>
              <a:ext uri="{FF2B5EF4-FFF2-40B4-BE49-F238E27FC236}">
                <a16:creationId xmlns:a16="http://schemas.microsoft.com/office/drawing/2014/main" id="{2B57751E-ACEF-40A8-926F-912FAE30950B}"/>
              </a:ext>
            </a:extLst>
          </p:cNvPr>
          <p:cNvPicPr>
            <a:picLocks noRot="1" noChangeAspect="1"/>
          </p:cNvPicPr>
          <p:nvPr>
            <a:videoFile r:link="rId1"/>
          </p:nvPr>
        </p:nvPicPr>
        <p:blipFill>
          <a:blip r:embed="rId5"/>
          <a:stretch>
            <a:fillRect/>
          </a:stretch>
        </p:blipFill>
        <p:spPr>
          <a:xfrm>
            <a:off x="3242654" y="1778205"/>
            <a:ext cx="5739114" cy="3242599"/>
          </a:xfrm>
          <a:prstGeom prst="rect">
            <a:avLst/>
          </a:prstGeom>
        </p:spPr>
      </p:pic>
    </p:spTree>
    <p:extLst>
      <p:ext uri="{BB962C8B-B14F-4D97-AF65-F5344CB8AC3E}">
        <p14:creationId xmlns:p14="http://schemas.microsoft.com/office/powerpoint/2010/main" val="125629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2"/>
                                        </p:tgtEl>
                                      </p:cBhvr>
                                    </p:cmd>
                                  </p:childTnLst>
                                </p:cTn>
                              </p:par>
                            </p:childTnLst>
                          </p:cTn>
                        </p:par>
                      </p:childTnLst>
                    </p:cTn>
                  </p:par>
                </p:childTnLst>
              </p:cTn>
              <p:nextCondLst>
                <p:cond evt="onClick" delay="0">
                  <p:tgtEl>
                    <p:spTgt spid="12"/>
                  </p:tgtEl>
                </p:cond>
              </p:nextCondLst>
            </p:seq>
            <p:video>
              <p:cMediaNode vol="80000">
                <p:cTn id="12" fill="hold" display="0">
                  <p:stCondLst>
                    <p:cond delay="indefinite"/>
                  </p:stCondLst>
                </p:cTn>
                <p:tgtEl>
                  <p:spTgt spid="12"/>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64E0"/>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05A311B-E01D-4C6E-BFA0-363FE9298623}"/>
              </a:ext>
            </a:extLst>
          </p:cNvPr>
          <p:cNvPicPr>
            <a:picLocks noChangeAspect="1"/>
          </p:cNvPicPr>
          <p:nvPr/>
        </p:nvPicPr>
        <p:blipFill>
          <a:blip r:embed="rId3"/>
          <a:stretch>
            <a:fillRect/>
          </a:stretch>
        </p:blipFill>
        <p:spPr>
          <a:xfrm>
            <a:off x="7619604" y="1078788"/>
            <a:ext cx="4572396" cy="4700423"/>
          </a:xfrm>
          <a:prstGeom prst="rect">
            <a:avLst/>
          </a:prstGeom>
        </p:spPr>
      </p:pic>
      <p:sp>
        <p:nvSpPr>
          <p:cNvPr id="2" name="Slide Number Placeholder 5">
            <a:extLst>
              <a:ext uri="{FF2B5EF4-FFF2-40B4-BE49-F238E27FC236}">
                <a16:creationId xmlns:a16="http://schemas.microsoft.com/office/drawing/2014/main" id="{5BE06B3D-D416-5546-AF74-99E38F8D83DB}"/>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11</a:t>
            </a:fld>
            <a:endParaRPr lang="en-US" dirty="0"/>
          </a:p>
        </p:txBody>
      </p:sp>
      <p:sp>
        <p:nvSpPr>
          <p:cNvPr id="3" name="Title 1">
            <a:extLst>
              <a:ext uri="{FF2B5EF4-FFF2-40B4-BE49-F238E27FC236}">
                <a16:creationId xmlns:a16="http://schemas.microsoft.com/office/drawing/2014/main" id="{98395D5A-544D-E644-87B3-A5AF8A53F193}"/>
              </a:ext>
            </a:extLst>
          </p:cNvPr>
          <p:cNvSpPr txBox="1">
            <a:spLocks/>
          </p:cNvSpPr>
          <p:nvPr/>
        </p:nvSpPr>
        <p:spPr>
          <a:xfrm>
            <a:off x="705749" y="307757"/>
            <a:ext cx="10515600" cy="702546"/>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chemeClr val="bg1"/>
                </a:solidFill>
              </a:rPr>
              <a:t>Quiz Time! Plagiarism or Not?</a:t>
            </a:r>
          </a:p>
        </p:txBody>
      </p:sp>
      <p:sp>
        <p:nvSpPr>
          <p:cNvPr id="4" name="Footer Placeholder 3">
            <a:extLst>
              <a:ext uri="{FF2B5EF4-FFF2-40B4-BE49-F238E27FC236}">
                <a16:creationId xmlns:a16="http://schemas.microsoft.com/office/drawing/2014/main" id="{9855D752-0503-40EC-BBA4-296812FE081F}"/>
              </a:ext>
            </a:extLst>
          </p:cNvPr>
          <p:cNvSpPr>
            <a:spLocks noGrp="1"/>
          </p:cNvSpPr>
          <p:nvPr>
            <p:ph type="ftr" sz="quarter" idx="3"/>
          </p:nvPr>
        </p:nvSpPr>
        <p:spPr/>
        <p:txBody>
          <a:bodyPr/>
          <a:lstStyle/>
          <a:p>
            <a:r>
              <a:rPr lang="en-US"/>
              <a:t>Lesson 13: What is Plagiarism and How to Avoid it</a:t>
            </a:r>
            <a:endParaRPr lang="en-US" dirty="0"/>
          </a:p>
        </p:txBody>
      </p:sp>
      <p:sp>
        <p:nvSpPr>
          <p:cNvPr id="17" name="Rectangle 16">
            <a:extLst>
              <a:ext uri="{FF2B5EF4-FFF2-40B4-BE49-F238E27FC236}">
                <a16:creationId xmlns:a16="http://schemas.microsoft.com/office/drawing/2014/main" id="{7804A87A-C44E-4E6E-AF87-3785D10D08BF}"/>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a:t>Level 1 | Digital Citizenship</a:t>
            </a:r>
          </a:p>
        </p:txBody>
      </p:sp>
      <p:sp>
        <p:nvSpPr>
          <p:cNvPr id="16" name="Rectangle 15">
            <a:extLst>
              <a:ext uri="{FF2B5EF4-FFF2-40B4-BE49-F238E27FC236}">
                <a16:creationId xmlns:a16="http://schemas.microsoft.com/office/drawing/2014/main" id="{9A5B567D-4FA9-4DB1-B819-1AE2545A81DE}"/>
              </a:ext>
            </a:extLst>
          </p:cNvPr>
          <p:cNvSpPr/>
          <p:nvPr/>
        </p:nvSpPr>
        <p:spPr>
          <a:xfrm>
            <a:off x="839788" y="894041"/>
            <a:ext cx="1345316" cy="11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0DE26AA-E3FC-4D31-9303-88452A8F73E6}"/>
              </a:ext>
            </a:extLst>
          </p:cNvPr>
          <p:cNvSpPr/>
          <p:nvPr/>
        </p:nvSpPr>
        <p:spPr>
          <a:xfrm>
            <a:off x="479425" y="1742993"/>
            <a:ext cx="7731125" cy="4093428"/>
          </a:xfrm>
          <a:prstGeom prst="rect">
            <a:avLst/>
          </a:prstGeom>
        </p:spPr>
        <p:txBody>
          <a:bodyPr wrap="square">
            <a:spAutoFit/>
          </a:bodyPr>
          <a:lstStyle/>
          <a:p>
            <a:pPr marL="324000" indent="-324000" defTabSz="1219170">
              <a:buSzPct val="100000"/>
              <a:buFont typeface="Arial" panose="020B0604020202020204" pitchFamily="34" charset="0"/>
              <a:buChar char="•"/>
            </a:pPr>
            <a:r>
              <a:rPr lang="en-US" sz="2000" b="1" kern="0" dirty="0">
                <a:solidFill>
                  <a:schemeClr val="bg1"/>
                </a:solidFill>
                <a:latin typeface="Arial" panose="020B0604020202020204" pitchFamily="34" charset="0"/>
                <a:ea typeface="Montserrat"/>
                <a:cs typeface="Arial" panose="020B0604020202020204" pitchFamily="34" charset="0"/>
                <a:sym typeface="Montserrat"/>
              </a:rPr>
              <a:t>Failing to use quotations in quotation marks. ______________</a:t>
            </a:r>
          </a:p>
          <a:p>
            <a:pPr marL="324000" indent="-324000" defTabSz="1219170">
              <a:buSzPct val="100000"/>
              <a:buFont typeface="Arial" panose="020B0604020202020204" pitchFamily="34" charset="0"/>
              <a:buChar char="•"/>
            </a:pPr>
            <a:endParaRPr lang="en-US" sz="2000" b="1" kern="0" dirty="0">
              <a:solidFill>
                <a:schemeClr val="bg1"/>
              </a:solidFill>
              <a:latin typeface="Arial" panose="020B0604020202020204" pitchFamily="34" charset="0"/>
              <a:ea typeface="Montserrat"/>
              <a:cs typeface="Arial" panose="020B0604020202020204" pitchFamily="34" charset="0"/>
              <a:sym typeface="Montserrat"/>
            </a:endParaRPr>
          </a:p>
          <a:p>
            <a:pPr marL="324000" indent="-324000" defTabSz="1219170">
              <a:buSzPct val="100000"/>
              <a:buFont typeface="Arial" panose="020B0604020202020204" pitchFamily="34" charset="0"/>
              <a:buChar char="•"/>
            </a:pPr>
            <a:r>
              <a:rPr lang="en-US" sz="2000" b="1" kern="0" dirty="0">
                <a:solidFill>
                  <a:schemeClr val="bg1"/>
                </a:solidFill>
                <a:latin typeface="Arial" panose="020B0604020202020204" pitchFamily="34" charset="0"/>
                <a:ea typeface="Montserrat"/>
                <a:cs typeface="Arial" panose="020B0604020202020204" pitchFamily="34" charset="0"/>
                <a:sym typeface="Montserrat"/>
              </a:rPr>
              <a:t>Copying words or ideas from someone else without giving credit. ______________</a:t>
            </a:r>
          </a:p>
          <a:p>
            <a:pPr marL="324000" indent="-324000" defTabSz="1219170">
              <a:buSzPct val="100000"/>
              <a:buFont typeface="Arial" panose="020B0604020202020204" pitchFamily="34" charset="0"/>
              <a:buChar char="•"/>
            </a:pPr>
            <a:endParaRPr lang="en-US" sz="2000" b="1" kern="0" dirty="0">
              <a:solidFill>
                <a:schemeClr val="bg1"/>
              </a:solidFill>
              <a:latin typeface="Arial" panose="020B0604020202020204" pitchFamily="34" charset="0"/>
              <a:ea typeface="Montserrat"/>
              <a:cs typeface="Arial" panose="020B0604020202020204" pitchFamily="34" charset="0"/>
              <a:sym typeface="Montserrat"/>
            </a:endParaRPr>
          </a:p>
          <a:p>
            <a:pPr marL="324000" indent="-324000" defTabSz="1219170">
              <a:buSzPct val="100000"/>
              <a:buFont typeface="Arial" panose="020B0604020202020204" pitchFamily="34" charset="0"/>
              <a:buChar char="•"/>
            </a:pPr>
            <a:r>
              <a:rPr lang="en-US" sz="2000" b="1" kern="0" dirty="0">
                <a:solidFill>
                  <a:schemeClr val="bg1"/>
                </a:solidFill>
                <a:latin typeface="Arial" panose="020B0604020202020204" pitchFamily="34" charset="0"/>
                <a:ea typeface="Montserrat"/>
                <a:cs typeface="Arial" panose="020B0604020202020204" pitchFamily="34" charset="0"/>
                <a:sym typeface="Montserrat"/>
              </a:rPr>
              <a:t>Creating an original intellectual piece.  ______________</a:t>
            </a:r>
          </a:p>
          <a:p>
            <a:pPr marL="324000" indent="-324000" defTabSz="1219170">
              <a:buSzPct val="100000"/>
              <a:buFont typeface="Arial" panose="020B0604020202020204" pitchFamily="34" charset="0"/>
              <a:buChar char="•"/>
            </a:pPr>
            <a:endParaRPr lang="en-US" sz="2000" b="1" kern="0" dirty="0">
              <a:solidFill>
                <a:schemeClr val="bg1"/>
              </a:solidFill>
              <a:latin typeface="Arial" panose="020B0604020202020204" pitchFamily="34" charset="0"/>
              <a:ea typeface="Montserrat"/>
              <a:cs typeface="Arial" panose="020B0604020202020204" pitchFamily="34" charset="0"/>
              <a:sym typeface="Montserrat"/>
            </a:endParaRPr>
          </a:p>
          <a:p>
            <a:pPr marL="324000" indent="-324000" defTabSz="1219170">
              <a:buSzPct val="100000"/>
              <a:buFont typeface="Arial" panose="020B0604020202020204" pitchFamily="34" charset="0"/>
              <a:buChar char="•"/>
            </a:pPr>
            <a:r>
              <a:rPr lang="en-US" sz="2000" b="1" kern="0" dirty="0">
                <a:solidFill>
                  <a:schemeClr val="bg1"/>
                </a:solidFill>
                <a:latin typeface="Arial" panose="020B0604020202020204" pitchFamily="34" charset="0"/>
                <a:ea typeface="Montserrat"/>
                <a:cs typeface="Arial" panose="020B0604020202020204" pitchFamily="34" charset="0"/>
                <a:sym typeface="Montserrat"/>
              </a:rPr>
              <a:t>Changing words but copying the sentence structure of a source without giving due credit.  ______________</a:t>
            </a:r>
          </a:p>
          <a:p>
            <a:pPr marL="324000" indent="-324000" defTabSz="1219170">
              <a:buSzPct val="100000"/>
              <a:buFont typeface="Arial" panose="020B0604020202020204" pitchFamily="34" charset="0"/>
              <a:buChar char="•"/>
            </a:pPr>
            <a:endParaRPr lang="en-US" sz="2000" b="1" kern="0" dirty="0">
              <a:solidFill>
                <a:schemeClr val="bg1"/>
              </a:solidFill>
              <a:latin typeface="Arial" panose="020B0604020202020204" pitchFamily="34" charset="0"/>
              <a:ea typeface="Montserrat"/>
              <a:cs typeface="Arial" panose="020B0604020202020204" pitchFamily="34" charset="0"/>
              <a:sym typeface="Montserrat"/>
            </a:endParaRPr>
          </a:p>
          <a:p>
            <a:pPr marL="324000" indent="-324000" defTabSz="1219170">
              <a:buSzPct val="100000"/>
              <a:buFont typeface="Arial" panose="020B0604020202020204" pitchFamily="34" charset="0"/>
              <a:buChar char="•"/>
            </a:pPr>
            <a:r>
              <a:rPr lang="en-US" sz="2000" b="1" kern="0" dirty="0">
                <a:solidFill>
                  <a:schemeClr val="bg1"/>
                </a:solidFill>
                <a:latin typeface="Arial" panose="020B0604020202020204" pitchFamily="34" charset="0"/>
                <a:ea typeface="Montserrat"/>
                <a:cs typeface="Arial" panose="020B0604020202020204" pitchFamily="34" charset="0"/>
                <a:sym typeface="Montserrat"/>
              </a:rPr>
              <a:t>Paraphrasing and citing the source while using someone else’s intellectual creation. ______________</a:t>
            </a:r>
          </a:p>
        </p:txBody>
      </p:sp>
    </p:spTree>
    <p:extLst>
      <p:ext uri="{BB962C8B-B14F-4D97-AF65-F5344CB8AC3E}">
        <p14:creationId xmlns:p14="http://schemas.microsoft.com/office/powerpoint/2010/main" val="1296024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BSE Logo Vector (.EPS) Free Download">
            <a:extLst>
              <a:ext uri="{FF2B5EF4-FFF2-40B4-BE49-F238E27FC236}">
                <a16:creationId xmlns:a16="http://schemas.microsoft.com/office/drawing/2014/main" id="{73A3A52A-857E-4314-8E4B-FF1DEC3C6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478" y="2916381"/>
            <a:ext cx="909043" cy="10252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1C2F4B2-3D1F-441A-BB7C-F8F96A86201A}"/>
              </a:ext>
            </a:extLst>
          </p:cNvPr>
          <p:cNvSpPr/>
          <p:nvPr/>
        </p:nvSpPr>
        <p:spPr>
          <a:xfrm>
            <a:off x="4361683" y="2029692"/>
            <a:ext cx="3468635" cy="2701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spcBef>
                <a:spcPts val="300"/>
              </a:spcBef>
              <a:spcAft>
                <a:spcPts val="300"/>
              </a:spcAft>
            </a:pPr>
            <a:r>
              <a:rPr lang="en-IN" sz="1600" b="0" i="0" dirty="0">
                <a:solidFill>
                  <a:srgbClr val="222222"/>
                </a:solidFill>
                <a:effectLst/>
                <a:latin typeface="Arial" panose="020B0604020202020204" pitchFamily="34" charset="0"/>
              </a:rPr>
              <a:t>Created by</a:t>
            </a:r>
            <a:endParaRPr lang="en-IN" sz="1600" dirty="0">
              <a:solidFill>
                <a:schemeClr val="tx1"/>
              </a:solidFill>
            </a:endParaRPr>
          </a:p>
        </p:txBody>
      </p:sp>
    </p:spTree>
    <p:extLst>
      <p:ext uri="{BB962C8B-B14F-4D97-AF65-F5344CB8AC3E}">
        <p14:creationId xmlns:p14="http://schemas.microsoft.com/office/powerpoint/2010/main" val="1352325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B212C5-9E7C-4C55-AE72-F0871197C1FB}"/>
              </a:ext>
            </a:extLst>
          </p:cNvPr>
          <p:cNvPicPr>
            <a:picLocks noChangeAspect="1"/>
          </p:cNvPicPr>
          <p:nvPr/>
        </p:nvPicPr>
        <p:blipFill rotWithShape="1">
          <a:blip r:embed="rId2"/>
          <a:srcRect l="17034" r="21885"/>
          <a:stretch/>
        </p:blipFill>
        <p:spPr>
          <a:xfrm>
            <a:off x="479426" y="1334467"/>
            <a:ext cx="4328548" cy="4726697"/>
          </a:xfrm>
          <a:prstGeom prst="rect">
            <a:avLst/>
          </a:prstGeom>
        </p:spPr>
      </p:pic>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2</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10515600" cy="702546"/>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IN" sz="3600" b="1" dirty="0">
                <a:solidFill>
                  <a:srgbClr val="0064E0"/>
                </a:solidFill>
                <a:ea typeface="Montserrat"/>
                <a:sym typeface="Montserrat"/>
              </a:rPr>
              <a:t>Case Study</a:t>
            </a: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r>
              <a:rPr lang="en-US"/>
              <a:t>Lesson 13: What is Plagiarism and How to Avoid it</a:t>
            </a:r>
            <a:endParaRPr lang="en-US" dirty="0"/>
          </a:p>
        </p:txBody>
      </p:sp>
      <p:sp>
        <p:nvSpPr>
          <p:cNvPr id="12" name="Rectangle 11">
            <a:extLst>
              <a:ext uri="{FF2B5EF4-FFF2-40B4-BE49-F238E27FC236}">
                <a16:creationId xmlns:a16="http://schemas.microsoft.com/office/drawing/2014/main" id="{BFB923F4-20B5-4A2F-A5A3-DFD649DF87CD}"/>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a:t>Level 1 | Digital Citizenship</a:t>
            </a:r>
          </a:p>
        </p:txBody>
      </p:sp>
      <p:sp>
        <p:nvSpPr>
          <p:cNvPr id="14" name="Rectangle 13">
            <a:extLst>
              <a:ext uri="{FF2B5EF4-FFF2-40B4-BE49-F238E27FC236}">
                <a16:creationId xmlns:a16="http://schemas.microsoft.com/office/drawing/2014/main" id="{65CF673F-BAE5-4442-921A-F7C0AC0B1E19}"/>
              </a:ext>
            </a:extLst>
          </p:cNvPr>
          <p:cNvSpPr/>
          <p:nvPr/>
        </p:nvSpPr>
        <p:spPr>
          <a:xfrm>
            <a:off x="4951672" y="1334468"/>
            <a:ext cx="6485578" cy="2378550"/>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solidFill>
                <a:latin typeface="Arial" panose="020B0604020202020204" pitchFamily="34" charset="0"/>
                <a:cs typeface="Arial" panose="020B0604020202020204" pitchFamily="34" charset="0"/>
              </a:rPr>
              <a:t>Imagine that you and some friends created a short, animated film. You wrote clever dialogues, designed the shots, and worked on the footage on the weekends. You posted the video on YouTube, and people loved it! One day, you saw your film uploaded on someone's website. They wrote the caption, "Look at this cool stop-motion video!" But there was no mention of your name or your friends' names, and it was not linked to YouTube. How would you feel if something you had worked hard to create was being shared by other people without your name attached to it?</a:t>
            </a:r>
          </a:p>
        </p:txBody>
      </p:sp>
      <p:sp>
        <p:nvSpPr>
          <p:cNvPr id="22" name="Rectangle 21">
            <a:extLst>
              <a:ext uri="{FF2B5EF4-FFF2-40B4-BE49-F238E27FC236}">
                <a16:creationId xmlns:a16="http://schemas.microsoft.com/office/drawing/2014/main" id="{B4A229A8-09E2-486C-AFED-5AF51F3A1BCA}"/>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27A66A1-64C2-437F-9600-D7321D5C16DB}"/>
              </a:ext>
            </a:extLst>
          </p:cNvPr>
          <p:cNvSpPr/>
          <p:nvPr/>
        </p:nvSpPr>
        <p:spPr>
          <a:xfrm>
            <a:off x="479426" y="3838574"/>
            <a:ext cx="749300" cy="2267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ectangle 28">
            <a:extLst>
              <a:ext uri="{FF2B5EF4-FFF2-40B4-BE49-F238E27FC236}">
                <a16:creationId xmlns:a16="http://schemas.microsoft.com/office/drawing/2014/main" id="{ACF281DD-7A07-4434-B6D5-FBE11C824970}"/>
              </a:ext>
            </a:extLst>
          </p:cNvPr>
          <p:cNvSpPr/>
          <p:nvPr/>
        </p:nvSpPr>
        <p:spPr>
          <a:xfrm>
            <a:off x="520671" y="3893471"/>
            <a:ext cx="652059" cy="652059"/>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a:extLst>
              <a:ext uri="{FF2B5EF4-FFF2-40B4-BE49-F238E27FC236}">
                <a16:creationId xmlns:a16="http://schemas.microsoft.com/office/drawing/2014/main" id="{F7574E01-5A16-4C0F-A54C-5E54F88D3F26}"/>
              </a:ext>
            </a:extLst>
          </p:cNvPr>
          <p:cNvPicPr>
            <a:picLocks noChangeAspect="1"/>
          </p:cNvPicPr>
          <p:nvPr/>
        </p:nvPicPr>
        <p:blipFill>
          <a:blip r:embed="rId3"/>
          <a:stretch>
            <a:fillRect/>
          </a:stretch>
        </p:blipFill>
        <p:spPr>
          <a:xfrm>
            <a:off x="4951671" y="5179666"/>
            <a:ext cx="881499" cy="881499"/>
          </a:xfrm>
          <a:prstGeom prst="rect">
            <a:avLst/>
          </a:prstGeom>
        </p:spPr>
      </p:pic>
      <p:sp>
        <p:nvSpPr>
          <p:cNvPr id="31" name="Oval 30">
            <a:extLst>
              <a:ext uri="{FF2B5EF4-FFF2-40B4-BE49-F238E27FC236}">
                <a16:creationId xmlns:a16="http://schemas.microsoft.com/office/drawing/2014/main" id="{316434E6-0014-41D2-ABD1-57995E2FA6D1}"/>
              </a:ext>
            </a:extLst>
          </p:cNvPr>
          <p:cNvSpPr/>
          <p:nvPr/>
        </p:nvSpPr>
        <p:spPr>
          <a:xfrm>
            <a:off x="3787671" y="4992459"/>
            <a:ext cx="931814" cy="9318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0A5E53B-8F3E-439C-BD2B-59AC73A6047D}"/>
              </a:ext>
            </a:extLst>
          </p:cNvPr>
          <p:cNvSpPr/>
          <p:nvPr/>
        </p:nvSpPr>
        <p:spPr>
          <a:xfrm>
            <a:off x="4951671" y="3838574"/>
            <a:ext cx="3934835" cy="1200329"/>
          </a:xfrm>
          <a:prstGeom prst="rect">
            <a:avLst/>
          </a:prstGeom>
        </p:spPr>
        <p:txBody>
          <a:bodyPr wrap="square">
            <a:spAutoFit/>
          </a:bodyPr>
          <a:lstStyle/>
          <a:p>
            <a:r>
              <a:rPr lang="en-US" sz="1600" b="1" dirty="0">
                <a:solidFill>
                  <a:srgbClr val="0064E0"/>
                </a:solidFill>
                <a:latin typeface="Arial" panose="020B0604020202020204" pitchFamily="34" charset="0"/>
                <a:ea typeface="Times New Roman" panose="02020603050405020304" pitchFamily="18" charset="0"/>
                <a:cs typeface="Arial" panose="020B0604020202020204" pitchFamily="34" charset="0"/>
              </a:rPr>
              <a:t>Discuss</a:t>
            </a:r>
          </a:p>
          <a:p>
            <a:endParaRPr lang="en-US" sz="14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What is happening in this scenario?</a:t>
            </a:r>
          </a:p>
          <a:p>
            <a:endParaRPr lang="en-US" sz="14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How would you feel about the incident? </a:t>
            </a:r>
          </a:p>
        </p:txBody>
      </p:sp>
    </p:spTree>
    <p:extLst>
      <p:ext uri="{BB962C8B-B14F-4D97-AF65-F5344CB8AC3E}">
        <p14:creationId xmlns:p14="http://schemas.microsoft.com/office/powerpoint/2010/main" val="1473793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BE06B3D-D416-5546-AF74-99E38F8D83DB}"/>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3</a:t>
            </a:fld>
            <a:endParaRPr lang="en-US" dirty="0"/>
          </a:p>
        </p:txBody>
      </p:sp>
      <p:sp>
        <p:nvSpPr>
          <p:cNvPr id="3" name="Title 1">
            <a:extLst>
              <a:ext uri="{FF2B5EF4-FFF2-40B4-BE49-F238E27FC236}">
                <a16:creationId xmlns:a16="http://schemas.microsoft.com/office/drawing/2014/main" id="{98395D5A-544D-E644-87B3-A5AF8A53F193}"/>
              </a:ext>
            </a:extLst>
          </p:cNvPr>
          <p:cNvSpPr txBox="1">
            <a:spLocks/>
          </p:cNvSpPr>
          <p:nvPr/>
        </p:nvSpPr>
        <p:spPr>
          <a:xfrm>
            <a:off x="705749" y="307757"/>
            <a:ext cx="10515600" cy="702546"/>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IN" sz="3600" b="1" dirty="0">
                <a:solidFill>
                  <a:srgbClr val="0064E0"/>
                </a:solidFill>
              </a:rPr>
              <a:t>What is Plagiarism? </a:t>
            </a:r>
          </a:p>
        </p:txBody>
      </p:sp>
      <p:sp>
        <p:nvSpPr>
          <p:cNvPr id="4" name="Footer Placeholder 3">
            <a:extLst>
              <a:ext uri="{FF2B5EF4-FFF2-40B4-BE49-F238E27FC236}">
                <a16:creationId xmlns:a16="http://schemas.microsoft.com/office/drawing/2014/main" id="{9855D752-0503-40EC-BBA4-296812FE081F}"/>
              </a:ext>
            </a:extLst>
          </p:cNvPr>
          <p:cNvSpPr>
            <a:spLocks noGrp="1"/>
          </p:cNvSpPr>
          <p:nvPr>
            <p:ph type="ftr" sz="quarter" idx="3"/>
          </p:nvPr>
        </p:nvSpPr>
        <p:spPr/>
        <p:txBody>
          <a:bodyPr/>
          <a:lstStyle/>
          <a:p>
            <a:r>
              <a:rPr lang="en-US"/>
              <a:t>Lesson 13: What is Plagiarism and How to Avoid it</a:t>
            </a:r>
            <a:endParaRPr lang="en-US" dirty="0"/>
          </a:p>
        </p:txBody>
      </p:sp>
      <p:sp>
        <p:nvSpPr>
          <p:cNvPr id="17" name="Rectangle 16">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20B3AD0-CFB0-4C9E-8544-93A0EEF0F895}"/>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dirty="0"/>
              <a:t>Level 1 | Your Digital World</a:t>
            </a:r>
          </a:p>
        </p:txBody>
      </p:sp>
      <p:pic>
        <p:nvPicPr>
          <p:cNvPr id="15" name="Picture 14">
            <a:extLst>
              <a:ext uri="{FF2B5EF4-FFF2-40B4-BE49-F238E27FC236}">
                <a16:creationId xmlns:a16="http://schemas.microsoft.com/office/drawing/2014/main" id="{95131C58-B3DE-604C-9249-1A58B1598896}"/>
              </a:ext>
            </a:extLst>
          </p:cNvPr>
          <p:cNvPicPr>
            <a:picLocks noChangeAspect="1"/>
          </p:cNvPicPr>
          <p:nvPr/>
        </p:nvPicPr>
        <p:blipFill>
          <a:blip r:embed="rId2"/>
          <a:srcRect/>
          <a:stretch/>
        </p:blipFill>
        <p:spPr>
          <a:xfrm>
            <a:off x="828719" y="1601998"/>
            <a:ext cx="5586960" cy="3626289"/>
          </a:xfrm>
          <a:prstGeom prst="rect">
            <a:avLst/>
          </a:prstGeom>
        </p:spPr>
      </p:pic>
      <p:sp>
        <p:nvSpPr>
          <p:cNvPr id="27" name="Oval 26">
            <a:extLst>
              <a:ext uri="{FF2B5EF4-FFF2-40B4-BE49-F238E27FC236}">
                <a16:creationId xmlns:a16="http://schemas.microsoft.com/office/drawing/2014/main" id="{B3ED2E12-5BC7-484A-9098-AB89652AE77D}"/>
              </a:ext>
            </a:extLst>
          </p:cNvPr>
          <p:cNvSpPr/>
          <p:nvPr/>
        </p:nvSpPr>
        <p:spPr>
          <a:xfrm>
            <a:off x="828720" y="5364786"/>
            <a:ext cx="910394" cy="910394"/>
          </a:xfrm>
          <a:prstGeom prst="ellipse">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75A7BF-6E6E-441E-8448-8B1130766977}"/>
              </a:ext>
            </a:extLst>
          </p:cNvPr>
          <p:cNvSpPr/>
          <p:nvPr/>
        </p:nvSpPr>
        <p:spPr>
          <a:xfrm>
            <a:off x="6415681" y="1601998"/>
            <a:ext cx="4805668" cy="3539880"/>
          </a:xfrm>
          <a:prstGeom prst="rect">
            <a:avLst/>
          </a:prstGeom>
        </p:spPr>
        <p:txBody>
          <a:bodyPr wrap="square">
            <a:spAutoFit/>
          </a:bodyPr>
          <a:lstStyle/>
          <a:p>
            <a:pPr marL="412747" indent="-285750" defTabSz="1219170">
              <a:lnSpc>
                <a:spcPct val="115000"/>
              </a:lnSpc>
              <a:buClr>
                <a:schemeClr val="tx1"/>
              </a:buClr>
              <a:buSzPct val="100000"/>
              <a:buFont typeface="Arial" panose="020B0604020202020204" pitchFamily="34" charset="0"/>
              <a:buChar char="•"/>
            </a:pPr>
            <a:r>
              <a:rPr lang="en-US" sz="1400" kern="0" dirty="0">
                <a:latin typeface="Arial" panose="020B0604020202020204" pitchFamily="34" charset="0"/>
                <a:cs typeface="Arial" panose="020B0604020202020204" pitchFamily="34" charset="0"/>
                <a:sym typeface="Montserrat"/>
              </a:rPr>
              <a:t>Plagiarism is the practice of taking someone else’s words, ideas, thoughts, or expressions and presenting these as your own without giving credit to the author. This includes not only written work (books, blogs, articles, websites, </a:t>
            </a:r>
            <a:r>
              <a:rPr lang="en-US" sz="1400" kern="0" dirty="0" err="1">
                <a:latin typeface="Arial" panose="020B0604020202020204" pitchFamily="34" charset="0"/>
                <a:cs typeface="Arial" panose="020B0604020202020204" pitchFamily="34" charset="0"/>
                <a:sym typeface="Montserrat"/>
              </a:rPr>
              <a:t>etc</a:t>
            </a:r>
            <a:r>
              <a:rPr lang="en-US" sz="1400" kern="0" dirty="0">
                <a:latin typeface="Arial" panose="020B0604020202020204" pitchFamily="34" charset="0"/>
                <a:cs typeface="Arial" panose="020B0604020202020204" pitchFamily="34" charset="0"/>
                <a:sym typeface="Montserrat"/>
              </a:rPr>
              <a:t>) but also data or images (tables, diagrams, photographs, </a:t>
            </a:r>
            <a:r>
              <a:rPr lang="en-US" sz="1400" kern="0" dirty="0" err="1">
                <a:latin typeface="Arial" panose="020B0604020202020204" pitchFamily="34" charset="0"/>
                <a:cs typeface="Arial" panose="020B0604020202020204" pitchFamily="34" charset="0"/>
                <a:sym typeface="Montserrat"/>
              </a:rPr>
              <a:t>etc</a:t>
            </a:r>
            <a:r>
              <a:rPr lang="en-US" sz="1400" kern="0" dirty="0">
                <a:latin typeface="Arial" panose="020B0604020202020204" pitchFamily="34" charset="0"/>
                <a:cs typeface="Arial" panose="020B0604020202020204" pitchFamily="34" charset="0"/>
                <a:sym typeface="Montserrat"/>
              </a:rPr>
              <a:t>). </a:t>
            </a:r>
          </a:p>
          <a:p>
            <a:pPr marL="412747" indent="-285750" defTabSz="1219170">
              <a:lnSpc>
                <a:spcPct val="115000"/>
              </a:lnSpc>
              <a:buClr>
                <a:schemeClr val="tx1"/>
              </a:buClr>
              <a:buSzPct val="100000"/>
              <a:buFont typeface="Arial" panose="020B0604020202020204" pitchFamily="34" charset="0"/>
              <a:buChar char="•"/>
            </a:pPr>
            <a:endParaRPr lang="en-US" sz="1400" kern="0" dirty="0">
              <a:latin typeface="Arial" panose="020B0604020202020204" pitchFamily="34" charset="0"/>
              <a:cs typeface="Arial" panose="020B0604020202020204" pitchFamily="34" charset="0"/>
              <a:sym typeface="Montserrat"/>
            </a:endParaRPr>
          </a:p>
          <a:p>
            <a:pPr marL="412747" indent="-285750" defTabSz="1219170">
              <a:lnSpc>
                <a:spcPct val="115000"/>
              </a:lnSpc>
              <a:buClr>
                <a:schemeClr val="tx1"/>
              </a:buClr>
              <a:buSzPct val="100000"/>
              <a:buFont typeface="Arial" panose="020B0604020202020204" pitchFamily="34" charset="0"/>
              <a:buChar char="•"/>
            </a:pPr>
            <a:r>
              <a:rPr lang="en-US" sz="1400" kern="0" dirty="0">
                <a:latin typeface="Arial" panose="020B0604020202020204" pitchFamily="34" charset="0"/>
                <a:cs typeface="Arial" panose="020B0604020202020204" pitchFamily="34" charset="0"/>
                <a:sym typeface="Montserrat"/>
              </a:rPr>
              <a:t>Plagiarism is seen as a form of fraud and academic dishonesty. In academic work, words, ideas and thoughts are seen as someone’s personal property. Therefore, it is important to treat the original creator’s personal property in the same way you would treat any other form of property that does not belong to you. </a:t>
            </a:r>
          </a:p>
        </p:txBody>
      </p:sp>
    </p:spTree>
    <p:extLst>
      <p:ext uri="{BB962C8B-B14F-4D97-AF65-F5344CB8AC3E}">
        <p14:creationId xmlns:p14="http://schemas.microsoft.com/office/powerpoint/2010/main" val="3717012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BE06B3D-D416-5546-AF74-99E38F8D83DB}"/>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4</a:t>
            </a:fld>
            <a:endParaRPr lang="en-US" dirty="0"/>
          </a:p>
        </p:txBody>
      </p:sp>
      <p:sp>
        <p:nvSpPr>
          <p:cNvPr id="3" name="Title 1">
            <a:extLst>
              <a:ext uri="{FF2B5EF4-FFF2-40B4-BE49-F238E27FC236}">
                <a16:creationId xmlns:a16="http://schemas.microsoft.com/office/drawing/2014/main" id="{98395D5A-544D-E644-87B3-A5AF8A53F193}"/>
              </a:ext>
            </a:extLst>
          </p:cNvPr>
          <p:cNvSpPr txBox="1">
            <a:spLocks/>
          </p:cNvSpPr>
          <p:nvPr/>
        </p:nvSpPr>
        <p:spPr>
          <a:xfrm>
            <a:off x="705749" y="307757"/>
            <a:ext cx="10515600" cy="702546"/>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IN" sz="3600" b="1" dirty="0">
                <a:solidFill>
                  <a:srgbClr val="0064E0"/>
                </a:solidFill>
              </a:rPr>
              <a:t>What is Plagiarism?</a:t>
            </a:r>
          </a:p>
        </p:txBody>
      </p:sp>
      <p:sp>
        <p:nvSpPr>
          <p:cNvPr id="4" name="Footer Placeholder 3">
            <a:extLst>
              <a:ext uri="{FF2B5EF4-FFF2-40B4-BE49-F238E27FC236}">
                <a16:creationId xmlns:a16="http://schemas.microsoft.com/office/drawing/2014/main" id="{9855D752-0503-40EC-BBA4-296812FE081F}"/>
              </a:ext>
            </a:extLst>
          </p:cNvPr>
          <p:cNvSpPr>
            <a:spLocks noGrp="1"/>
          </p:cNvSpPr>
          <p:nvPr>
            <p:ph type="ftr" sz="quarter" idx="3"/>
          </p:nvPr>
        </p:nvSpPr>
        <p:spPr/>
        <p:txBody>
          <a:bodyPr/>
          <a:lstStyle/>
          <a:p>
            <a:r>
              <a:rPr lang="en-US"/>
              <a:t>Lesson 13: What is Plagiarism and How to Avoid it</a:t>
            </a:r>
            <a:endParaRPr lang="en-US" dirty="0"/>
          </a:p>
        </p:txBody>
      </p:sp>
      <p:sp>
        <p:nvSpPr>
          <p:cNvPr id="17" name="Rectangle 16">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20B3AD0-CFB0-4C9E-8544-93A0EEF0F895}"/>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dirty="0"/>
              <a:t>Level 1 | Your Digital World</a:t>
            </a:r>
          </a:p>
        </p:txBody>
      </p:sp>
      <p:sp>
        <p:nvSpPr>
          <p:cNvPr id="11" name="Rectangle 10">
            <a:extLst>
              <a:ext uri="{FF2B5EF4-FFF2-40B4-BE49-F238E27FC236}">
                <a16:creationId xmlns:a16="http://schemas.microsoft.com/office/drawing/2014/main" id="{9B75A7BF-6E6E-441E-8448-8B1130766977}"/>
              </a:ext>
            </a:extLst>
          </p:cNvPr>
          <p:cNvSpPr/>
          <p:nvPr/>
        </p:nvSpPr>
        <p:spPr>
          <a:xfrm>
            <a:off x="6415680" y="1531711"/>
            <a:ext cx="4805669" cy="3631763"/>
          </a:xfrm>
          <a:prstGeom prst="rect">
            <a:avLst/>
          </a:prstGeom>
        </p:spPr>
        <p:txBody>
          <a:bodyPr wrap="square">
            <a:spAutoFit/>
          </a:bodyPr>
          <a:lstStyle/>
          <a:p>
            <a:pPr marL="412747" indent="-285750" defTabSz="1219170">
              <a:spcBef>
                <a:spcPts val="600"/>
              </a:spcBef>
              <a:spcAft>
                <a:spcPts val="600"/>
              </a:spcAft>
              <a:buSzPct val="100000"/>
              <a:buFont typeface="Arial" panose="020B0604020202020204" pitchFamily="34" charset="0"/>
              <a:buChar char="•"/>
            </a:pPr>
            <a:r>
              <a:rPr lang="en-US" b="1" kern="0" dirty="0">
                <a:solidFill>
                  <a:srgbClr val="0064E0"/>
                </a:solidFill>
                <a:latin typeface="Arial" panose="020B0604020202020204" pitchFamily="34" charset="0"/>
                <a:cs typeface="Arial" panose="020B0604020202020204" pitchFamily="34" charset="0"/>
                <a:sym typeface="Montserrat"/>
              </a:rPr>
              <a:t>Meet Vicky!</a:t>
            </a:r>
          </a:p>
          <a:p>
            <a:pPr marL="412747" indent="-285750" defTabSz="1219170">
              <a:spcBef>
                <a:spcPts val="600"/>
              </a:spcBef>
              <a:spcAft>
                <a:spcPts val="600"/>
              </a:spcAft>
              <a:buSzPct val="100000"/>
              <a:buFont typeface="Arial" panose="020B0604020202020204" pitchFamily="34" charset="0"/>
              <a:buChar char="•"/>
            </a:pPr>
            <a:r>
              <a:rPr lang="en-US" b="1" kern="0" dirty="0">
                <a:solidFill>
                  <a:srgbClr val="0064E0"/>
                </a:solidFill>
                <a:latin typeface="Arial" panose="020B0604020202020204" pitchFamily="34" charset="0"/>
                <a:cs typeface="Arial" panose="020B0604020202020204" pitchFamily="34" charset="0"/>
                <a:sym typeface="Montserrat"/>
              </a:rPr>
              <a:t>He stole someone’s car and said it was his.</a:t>
            </a:r>
          </a:p>
          <a:p>
            <a:pPr marL="412747" indent="-285750" defTabSz="1219170">
              <a:spcBef>
                <a:spcPts val="600"/>
              </a:spcBef>
              <a:spcAft>
                <a:spcPts val="600"/>
              </a:spcAft>
              <a:buSzPct val="100000"/>
              <a:buFont typeface="Arial" panose="020B0604020202020204" pitchFamily="34" charset="0"/>
              <a:buChar char="•"/>
            </a:pPr>
            <a:r>
              <a:rPr lang="en-US" b="1" kern="0" dirty="0">
                <a:latin typeface="Arial" panose="020B0604020202020204" pitchFamily="34" charset="0"/>
                <a:cs typeface="Arial" panose="020B0604020202020204" pitchFamily="34" charset="0"/>
                <a:sym typeface="Montserrat"/>
              </a:rPr>
              <a:t>Wouldn’t that be theft?</a:t>
            </a:r>
          </a:p>
          <a:p>
            <a:pPr marL="412747" indent="-285750" defTabSz="1219170">
              <a:spcBef>
                <a:spcPts val="600"/>
              </a:spcBef>
              <a:spcAft>
                <a:spcPts val="600"/>
              </a:spcAft>
              <a:buSzPct val="100000"/>
              <a:buFont typeface="Arial" panose="020B0604020202020204" pitchFamily="34" charset="0"/>
              <a:buChar char="•"/>
            </a:pPr>
            <a:r>
              <a:rPr lang="en-US" b="1" kern="0" dirty="0">
                <a:solidFill>
                  <a:srgbClr val="0064E0"/>
                </a:solidFill>
                <a:latin typeface="Arial" panose="020B0604020202020204" pitchFamily="34" charset="0"/>
                <a:cs typeface="Arial" panose="020B0604020202020204" pitchFamily="34" charset="0"/>
                <a:sym typeface="Montserrat"/>
              </a:rPr>
              <a:t>You do the same when you use someone else’s words/ideas and present these as yours own.</a:t>
            </a:r>
          </a:p>
          <a:p>
            <a:pPr marL="412747" indent="-285750" defTabSz="1219170">
              <a:spcBef>
                <a:spcPts val="600"/>
              </a:spcBef>
              <a:spcAft>
                <a:spcPts val="600"/>
              </a:spcAft>
              <a:buSzPct val="100000"/>
              <a:buFont typeface="Arial" panose="020B0604020202020204" pitchFamily="34" charset="0"/>
              <a:buChar char="•"/>
            </a:pPr>
            <a:r>
              <a:rPr lang="en-US" b="1" kern="0" dirty="0">
                <a:latin typeface="Arial" panose="020B0604020202020204" pitchFamily="34" charset="0"/>
                <a:cs typeface="Arial" panose="020B0604020202020204" pitchFamily="34" charset="0"/>
                <a:sym typeface="Montserrat"/>
              </a:rPr>
              <a:t>Vicky later changed the color of the car and said it was his.</a:t>
            </a:r>
          </a:p>
          <a:p>
            <a:pPr marL="412747" indent="-285750" defTabSz="1219170">
              <a:spcBef>
                <a:spcPts val="600"/>
              </a:spcBef>
              <a:spcAft>
                <a:spcPts val="600"/>
              </a:spcAft>
              <a:buSzPct val="100000"/>
              <a:buFont typeface="Arial" panose="020B0604020202020204" pitchFamily="34" charset="0"/>
              <a:buChar char="•"/>
            </a:pPr>
            <a:r>
              <a:rPr lang="en-US" b="1" kern="0" dirty="0">
                <a:latin typeface="Arial" panose="020B0604020202020204" pitchFamily="34" charset="0"/>
                <a:cs typeface="Arial" panose="020B0604020202020204" pitchFamily="34" charset="0"/>
                <a:sym typeface="Montserrat"/>
              </a:rPr>
              <a:t>Wouldn’t that still be theft?</a:t>
            </a:r>
          </a:p>
        </p:txBody>
      </p:sp>
      <p:pic>
        <p:nvPicPr>
          <p:cNvPr id="16" name="Picture 15">
            <a:extLst>
              <a:ext uri="{FF2B5EF4-FFF2-40B4-BE49-F238E27FC236}">
                <a16:creationId xmlns:a16="http://schemas.microsoft.com/office/drawing/2014/main" id="{86F0416F-686F-4B63-9DB3-992FFDE2CD9E}"/>
              </a:ext>
            </a:extLst>
          </p:cNvPr>
          <p:cNvPicPr>
            <a:picLocks noChangeAspect="1"/>
          </p:cNvPicPr>
          <p:nvPr/>
        </p:nvPicPr>
        <p:blipFill>
          <a:blip r:embed="rId2"/>
          <a:srcRect/>
          <a:stretch/>
        </p:blipFill>
        <p:spPr>
          <a:xfrm>
            <a:off x="479425" y="1531711"/>
            <a:ext cx="5772727" cy="4315256"/>
          </a:xfrm>
          <a:prstGeom prst="rect">
            <a:avLst/>
          </a:prstGeom>
        </p:spPr>
      </p:pic>
    </p:spTree>
    <p:extLst>
      <p:ext uri="{BB962C8B-B14F-4D97-AF65-F5344CB8AC3E}">
        <p14:creationId xmlns:p14="http://schemas.microsoft.com/office/powerpoint/2010/main" val="2610960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BE06B3D-D416-5546-AF74-99E38F8D83DB}"/>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5</a:t>
            </a:fld>
            <a:endParaRPr lang="en-US" dirty="0"/>
          </a:p>
        </p:txBody>
      </p:sp>
      <p:sp>
        <p:nvSpPr>
          <p:cNvPr id="3" name="Title 1">
            <a:extLst>
              <a:ext uri="{FF2B5EF4-FFF2-40B4-BE49-F238E27FC236}">
                <a16:creationId xmlns:a16="http://schemas.microsoft.com/office/drawing/2014/main" id="{98395D5A-544D-E644-87B3-A5AF8A53F193}"/>
              </a:ext>
            </a:extLst>
          </p:cNvPr>
          <p:cNvSpPr txBox="1">
            <a:spLocks/>
          </p:cNvSpPr>
          <p:nvPr/>
        </p:nvSpPr>
        <p:spPr>
          <a:xfrm>
            <a:off x="705749" y="307757"/>
            <a:ext cx="10515600" cy="702546"/>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IN" sz="3600" b="1" dirty="0">
                <a:solidFill>
                  <a:srgbClr val="0064E0"/>
                </a:solidFill>
              </a:rPr>
              <a:t>Activity: The K-W-L Chart</a:t>
            </a:r>
          </a:p>
        </p:txBody>
      </p:sp>
      <p:sp>
        <p:nvSpPr>
          <p:cNvPr id="4" name="Footer Placeholder 3">
            <a:extLst>
              <a:ext uri="{FF2B5EF4-FFF2-40B4-BE49-F238E27FC236}">
                <a16:creationId xmlns:a16="http://schemas.microsoft.com/office/drawing/2014/main" id="{9855D752-0503-40EC-BBA4-296812FE081F}"/>
              </a:ext>
            </a:extLst>
          </p:cNvPr>
          <p:cNvSpPr>
            <a:spLocks noGrp="1"/>
          </p:cNvSpPr>
          <p:nvPr>
            <p:ph type="ftr" sz="quarter" idx="3"/>
          </p:nvPr>
        </p:nvSpPr>
        <p:spPr/>
        <p:txBody>
          <a:bodyPr/>
          <a:lstStyle/>
          <a:p>
            <a:r>
              <a:rPr lang="en-US"/>
              <a:t>Lesson 13: What is Plagiarism and How to Avoid it</a:t>
            </a:r>
            <a:endParaRPr lang="en-US" dirty="0"/>
          </a:p>
        </p:txBody>
      </p:sp>
      <p:sp>
        <p:nvSpPr>
          <p:cNvPr id="17" name="Rectangle 16">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20B3AD0-CFB0-4C9E-8544-93A0EEF0F895}"/>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dirty="0"/>
              <a:t>Level 1 | Your Digital World</a:t>
            </a:r>
          </a:p>
        </p:txBody>
      </p:sp>
      <p:graphicFrame>
        <p:nvGraphicFramePr>
          <p:cNvPr id="5" name="Table 5">
            <a:extLst>
              <a:ext uri="{FF2B5EF4-FFF2-40B4-BE49-F238E27FC236}">
                <a16:creationId xmlns:a16="http://schemas.microsoft.com/office/drawing/2014/main" id="{536C2F2C-4934-4B9B-8A9D-A202B21736B3}"/>
              </a:ext>
            </a:extLst>
          </p:cNvPr>
          <p:cNvGraphicFramePr>
            <a:graphicFrameLocks noGrp="1"/>
          </p:cNvGraphicFramePr>
          <p:nvPr>
            <p:extLst>
              <p:ext uri="{D42A27DB-BD31-4B8C-83A1-F6EECF244321}">
                <p14:modId xmlns:p14="http://schemas.microsoft.com/office/powerpoint/2010/main" val="4097902160"/>
              </p:ext>
            </p:extLst>
          </p:nvPr>
        </p:nvGraphicFramePr>
        <p:xfrm>
          <a:off x="839788" y="1991123"/>
          <a:ext cx="10659486" cy="4387082"/>
        </p:xfrm>
        <a:graphic>
          <a:graphicData uri="http://schemas.openxmlformats.org/drawingml/2006/table">
            <a:tbl>
              <a:tblPr firstRow="1" bandRow="1">
                <a:tableStyleId>{5C22544A-7EE6-4342-B048-85BDC9FD1C3A}</a:tableStyleId>
              </a:tblPr>
              <a:tblGrid>
                <a:gridCol w="3553162">
                  <a:extLst>
                    <a:ext uri="{9D8B030D-6E8A-4147-A177-3AD203B41FA5}">
                      <a16:colId xmlns:a16="http://schemas.microsoft.com/office/drawing/2014/main" val="1754015864"/>
                    </a:ext>
                  </a:extLst>
                </a:gridCol>
                <a:gridCol w="3553162">
                  <a:extLst>
                    <a:ext uri="{9D8B030D-6E8A-4147-A177-3AD203B41FA5}">
                      <a16:colId xmlns:a16="http://schemas.microsoft.com/office/drawing/2014/main" val="2777687201"/>
                    </a:ext>
                  </a:extLst>
                </a:gridCol>
                <a:gridCol w="3553162">
                  <a:extLst>
                    <a:ext uri="{9D8B030D-6E8A-4147-A177-3AD203B41FA5}">
                      <a16:colId xmlns:a16="http://schemas.microsoft.com/office/drawing/2014/main" val="166261006"/>
                    </a:ext>
                  </a:extLst>
                </a:gridCol>
              </a:tblGrid>
              <a:tr h="645762">
                <a:tc>
                  <a:txBody>
                    <a:bodyPr/>
                    <a:lstStyle/>
                    <a:p>
                      <a:pPr algn="ctr"/>
                      <a:r>
                        <a:rPr lang="en-US" sz="1600" b="1" dirty="0">
                          <a:solidFill>
                            <a:schemeClr val="bg1"/>
                          </a:solidFill>
                          <a:latin typeface="Arial" panose="020B0604020202020204" pitchFamily="34" charset="0"/>
                          <a:cs typeface="Arial" panose="020B0604020202020204" pitchFamily="34" charset="0"/>
                        </a:rPr>
                        <a:t>K</a:t>
                      </a:r>
                      <a:r>
                        <a:rPr lang="en-US" sz="1600" dirty="0">
                          <a:solidFill>
                            <a:schemeClr val="bg1"/>
                          </a:solidFill>
                          <a:latin typeface="Arial" panose="020B0604020202020204" pitchFamily="34" charset="0"/>
                          <a:cs typeface="Arial" panose="020B0604020202020204" pitchFamily="34" charset="0"/>
                        </a:rPr>
                        <a:t> </a:t>
                      </a:r>
                    </a:p>
                    <a:p>
                      <a:pPr algn="ctr"/>
                      <a:r>
                        <a:rPr lang="en-US" sz="1600" b="0" dirty="0">
                          <a:solidFill>
                            <a:schemeClr val="bg1"/>
                          </a:solidFill>
                          <a:latin typeface="Arial" panose="020B0604020202020204" pitchFamily="34" charset="0"/>
                          <a:cs typeface="Arial" panose="020B0604020202020204" pitchFamily="34" charset="0"/>
                        </a:rPr>
                        <a:t>(What I already know about the Topic)</a:t>
                      </a:r>
                      <a:endParaRPr lang="en-IN" sz="1600" b="0" dirty="0">
                        <a:solidFill>
                          <a:schemeClr val="bg1"/>
                        </a:solidFill>
                        <a:latin typeface="Arial" panose="020B0604020202020204" pitchFamily="34" charset="0"/>
                        <a:cs typeface="Arial" panose="020B0604020202020204" pitchFamily="34" charset="0"/>
                      </a:endParaRPr>
                    </a:p>
                  </a:txBody>
                  <a:tcPr marL="36000" marR="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064E0"/>
                    </a:solid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W</a:t>
                      </a:r>
                      <a:r>
                        <a:rPr lang="en-US" sz="1600" dirty="0">
                          <a:solidFill>
                            <a:schemeClr val="bg1"/>
                          </a:solidFill>
                          <a:latin typeface="Arial" panose="020B0604020202020204" pitchFamily="34" charset="0"/>
                          <a:cs typeface="Arial" panose="020B0604020202020204" pitchFamily="34" charset="0"/>
                        </a:rPr>
                        <a:t> </a:t>
                      </a:r>
                    </a:p>
                    <a:p>
                      <a:pPr algn="ctr"/>
                      <a:r>
                        <a:rPr lang="en-US" sz="1600" b="0" dirty="0">
                          <a:solidFill>
                            <a:schemeClr val="bg1"/>
                          </a:solidFill>
                          <a:latin typeface="Arial" panose="020B0604020202020204" pitchFamily="34" charset="0"/>
                          <a:cs typeface="Arial" panose="020B0604020202020204" pitchFamily="34" charset="0"/>
                        </a:rPr>
                        <a:t>(What I want to Know)</a:t>
                      </a:r>
                      <a:endParaRPr lang="en-IN" sz="1600" b="0" dirty="0">
                        <a:solidFill>
                          <a:schemeClr val="bg1"/>
                        </a:solidFill>
                        <a:latin typeface="Arial" panose="020B0604020202020204" pitchFamily="34" charset="0"/>
                        <a:cs typeface="Arial" panose="020B0604020202020204" pitchFamily="34" charset="0"/>
                      </a:endParaRPr>
                    </a:p>
                  </a:txBody>
                  <a:tcPr marL="36000" marR="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0B14F"/>
                    </a:solidFill>
                  </a:tcPr>
                </a:tc>
                <a:tc>
                  <a:txBody>
                    <a:bodyPr/>
                    <a:lstStyle/>
                    <a:p>
                      <a:pPr algn="ctr"/>
                      <a:r>
                        <a:rPr lang="en-US" sz="1600" b="1" dirty="0">
                          <a:solidFill>
                            <a:schemeClr val="tx1"/>
                          </a:solidFill>
                          <a:latin typeface="Arial" panose="020B0604020202020204" pitchFamily="34" charset="0"/>
                          <a:cs typeface="Arial" panose="020B0604020202020204" pitchFamily="34" charset="0"/>
                        </a:rPr>
                        <a:t>L </a:t>
                      </a:r>
                    </a:p>
                    <a:p>
                      <a:pPr algn="ctr"/>
                      <a:r>
                        <a:rPr lang="en-US" sz="1600" b="0" dirty="0">
                          <a:solidFill>
                            <a:schemeClr val="tx1"/>
                          </a:solidFill>
                          <a:latin typeface="Arial" panose="020B0604020202020204" pitchFamily="34" charset="0"/>
                          <a:cs typeface="Arial" panose="020B0604020202020204" pitchFamily="34" charset="0"/>
                        </a:rPr>
                        <a:t>(What I Learned)</a:t>
                      </a:r>
                      <a:endParaRPr lang="en-IN" sz="1600" b="0" dirty="0">
                        <a:solidFill>
                          <a:schemeClr val="tx1"/>
                        </a:solidFill>
                        <a:latin typeface="Arial" panose="020B0604020202020204" pitchFamily="34" charset="0"/>
                        <a:cs typeface="Arial" panose="020B0604020202020204" pitchFamily="34" charset="0"/>
                      </a:endParaRPr>
                    </a:p>
                  </a:txBody>
                  <a:tcPr marL="36000" marR="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002"/>
                    </a:solidFill>
                  </a:tcPr>
                </a:tc>
                <a:extLst>
                  <a:ext uri="{0D108BD9-81ED-4DB2-BD59-A6C34878D82A}">
                    <a16:rowId xmlns:a16="http://schemas.microsoft.com/office/drawing/2014/main" val="2135215500"/>
                  </a:ext>
                </a:extLst>
              </a:tr>
              <a:tr h="374132">
                <a:tc>
                  <a:txBody>
                    <a:bodyPr/>
                    <a:lstStyle/>
                    <a:p>
                      <a:endParaRPr lang="en-IN">
                        <a:solidFill>
                          <a:schemeClr val="tx1"/>
                        </a:solidFill>
                        <a:latin typeface="Arial" panose="020B0604020202020204" pitchFamily="34" charset="0"/>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N" dirty="0">
                        <a:solidFill>
                          <a:schemeClr val="tx1"/>
                        </a:solidFill>
                        <a:latin typeface="Arial" panose="020B0604020202020204" pitchFamily="34" charset="0"/>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N" dirty="0">
                        <a:solidFill>
                          <a:schemeClr val="tx1"/>
                        </a:solidFill>
                        <a:latin typeface="Arial" panose="020B0604020202020204" pitchFamily="34" charset="0"/>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6718104"/>
                  </a:ext>
                </a:extLst>
              </a:tr>
              <a:tr h="374132">
                <a:tc>
                  <a:txBody>
                    <a:bodyPr/>
                    <a:lstStyle/>
                    <a:p>
                      <a:endParaRPr lang="en-IN" dirty="0">
                        <a:solidFill>
                          <a:schemeClr val="tx1"/>
                        </a:solidFill>
                        <a:latin typeface="Arial" panose="020B0604020202020204" pitchFamily="34" charset="0"/>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IN" dirty="0">
                        <a:solidFill>
                          <a:schemeClr val="tx1"/>
                        </a:solidFill>
                        <a:latin typeface="Arial" panose="020B0604020202020204" pitchFamily="34" charset="0"/>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IN" dirty="0">
                        <a:solidFill>
                          <a:schemeClr val="tx1"/>
                        </a:solidFill>
                        <a:latin typeface="Arial" panose="020B0604020202020204" pitchFamily="34" charset="0"/>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924652013"/>
                  </a:ext>
                </a:extLst>
              </a:tr>
              <a:tr h="374132">
                <a:tc>
                  <a:txBody>
                    <a:bodyPr/>
                    <a:lstStyle/>
                    <a:p>
                      <a:endParaRPr lang="en-IN">
                        <a:solidFill>
                          <a:schemeClr val="tx1"/>
                        </a:solidFill>
                        <a:latin typeface="Arial" panose="020B0604020202020204" pitchFamily="34" charset="0"/>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N" dirty="0">
                        <a:solidFill>
                          <a:schemeClr val="tx1"/>
                        </a:solidFill>
                        <a:latin typeface="Arial" panose="020B0604020202020204" pitchFamily="34" charset="0"/>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N">
                        <a:solidFill>
                          <a:schemeClr val="tx1"/>
                        </a:solidFill>
                        <a:latin typeface="Arial" panose="020B0604020202020204" pitchFamily="34" charset="0"/>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1306427"/>
                  </a:ext>
                </a:extLst>
              </a:tr>
              <a:tr h="374132">
                <a:tc>
                  <a:txBody>
                    <a:bodyPr/>
                    <a:lstStyle/>
                    <a:p>
                      <a:endParaRPr lang="en-IN" dirty="0">
                        <a:solidFill>
                          <a:schemeClr val="tx1"/>
                        </a:solidFill>
                        <a:latin typeface="Arial" panose="020B0604020202020204" pitchFamily="34" charset="0"/>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IN" dirty="0">
                        <a:solidFill>
                          <a:schemeClr val="tx1"/>
                        </a:solidFill>
                        <a:latin typeface="Arial" panose="020B0604020202020204" pitchFamily="34" charset="0"/>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IN" dirty="0">
                        <a:solidFill>
                          <a:schemeClr val="tx1"/>
                        </a:solidFill>
                        <a:latin typeface="Arial" panose="020B0604020202020204" pitchFamily="34" charset="0"/>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720170846"/>
                  </a:ext>
                </a:extLst>
              </a:tr>
              <a:tr h="374132">
                <a:tc>
                  <a:txBody>
                    <a:bodyPr/>
                    <a:lstStyle/>
                    <a:p>
                      <a:endParaRPr lang="en-IN">
                        <a:solidFill>
                          <a:schemeClr val="tx1"/>
                        </a:solidFill>
                        <a:latin typeface="Arial" panose="020B0604020202020204" pitchFamily="34" charset="0"/>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N" dirty="0">
                        <a:solidFill>
                          <a:schemeClr val="tx1"/>
                        </a:solidFill>
                        <a:latin typeface="Arial" panose="020B0604020202020204" pitchFamily="34" charset="0"/>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N" dirty="0">
                        <a:solidFill>
                          <a:schemeClr val="tx1"/>
                        </a:solidFill>
                        <a:latin typeface="Arial" panose="020B0604020202020204" pitchFamily="34" charset="0"/>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3868338"/>
                  </a:ext>
                </a:extLst>
              </a:tr>
              <a:tr h="374132">
                <a:tc>
                  <a:txBody>
                    <a:bodyPr/>
                    <a:lstStyle/>
                    <a:p>
                      <a:endParaRPr lang="en-IN" dirty="0">
                        <a:solidFill>
                          <a:schemeClr val="tx1"/>
                        </a:solidFill>
                        <a:latin typeface="Arial" panose="020B0604020202020204" pitchFamily="34" charset="0"/>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IN" dirty="0">
                        <a:solidFill>
                          <a:schemeClr val="tx1"/>
                        </a:solidFill>
                        <a:latin typeface="Arial" panose="020B0604020202020204" pitchFamily="34" charset="0"/>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IN" dirty="0">
                        <a:solidFill>
                          <a:schemeClr val="tx1"/>
                        </a:solidFill>
                        <a:latin typeface="Arial" panose="020B0604020202020204" pitchFamily="34" charset="0"/>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974135476"/>
                  </a:ext>
                </a:extLst>
              </a:tr>
              <a:tr h="374132">
                <a:tc>
                  <a:txBody>
                    <a:bodyPr/>
                    <a:lstStyle/>
                    <a:p>
                      <a:endParaRPr lang="en-IN">
                        <a:solidFill>
                          <a:schemeClr val="tx1"/>
                        </a:solidFill>
                        <a:latin typeface="Arial" panose="020B0604020202020204" pitchFamily="34" charset="0"/>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N" dirty="0">
                        <a:solidFill>
                          <a:schemeClr val="tx1"/>
                        </a:solidFill>
                        <a:latin typeface="Arial" panose="020B0604020202020204" pitchFamily="34" charset="0"/>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N" dirty="0">
                        <a:solidFill>
                          <a:schemeClr val="tx1"/>
                        </a:solidFill>
                        <a:latin typeface="Arial" panose="020B0604020202020204" pitchFamily="34" charset="0"/>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9954993"/>
                  </a:ext>
                </a:extLst>
              </a:tr>
              <a:tr h="374132">
                <a:tc>
                  <a:txBody>
                    <a:bodyPr/>
                    <a:lstStyle/>
                    <a:p>
                      <a:endParaRPr lang="en-IN" dirty="0">
                        <a:solidFill>
                          <a:schemeClr val="tx1"/>
                        </a:solidFill>
                        <a:latin typeface="Arial" panose="020B0604020202020204" pitchFamily="34" charset="0"/>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IN" dirty="0">
                        <a:solidFill>
                          <a:schemeClr val="tx1"/>
                        </a:solidFill>
                        <a:latin typeface="Arial" panose="020B0604020202020204" pitchFamily="34" charset="0"/>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IN" dirty="0">
                        <a:solidFill>
                          <a:schemeClr val="tx1"/>
                        </a:solidFill>
                        <a:latin typeface="Arial" panose="020B0604020202020204" pitchFamily="34" charset="0"/>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745203232"/>
                  </a:ext>
                </a:extLst>
              </a:tr>
              <a:tr h="374132">
                <a:tc>
                  <a:txBody>
                    <a:bodyPr/>
                    <a:lstStyle/>
                    <a:p>
                      <a:endParaRPr lang="en-IN" dirty="0">
                        <a:solidFill>
                          <a:schemeClr val="tx1"/>
                        </a:solidFill>
                        <a:latin typeface="Arial" panose="020B0604020202020204" pitchFamily="34" charset="0"/>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N" dirty="0">
                        <a:solidFill>
                          <a:schemeClr val="tx1"/>
                        </a:solidFill>
                        <a:latin typeface="Arial" panose="020B0604020202020204" pitchFamily="34" charset="0"/>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N" dirty="0">
                        <a:solidFill>
                          <a:schemeClr val="tx1"/>
                        </a:solidFill>
                        <a:latin typeface="Arial" panose="020B0604020202020204" pitchFamily="34" charset="0"/>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1839720"/>
                  </a:ext>
                </a:extLst>
              </a:tr>
              <a:tr h="374132">
                <a:tc>
                  <a:txBody>
                    <a:bodyPr/>
                    <a:lstStyle/>
                    <a:p>
                      <a:endParaRPr lang="en-IN" dirty="0">
                        <a:solidFill>
                          <a:schemeClr val="tx1"/>
                        </a:solidFill>
                        <a:latin typeface="Arial" panose="020B0604020202020204" pitchFamily="34" charset="0"/>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IN" dirty="0">
                        <a:solidFill>
                          <a:schemeClr val="tx1"/>
                        </a:solidFill>
                        <a:latin typeface="Arial" panose="020B0604020202020204" pitchFamily="34" charset="0"/>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IN" dirty="0">
                        <a:solidFill>
                          <a:schemeClr val="tx1"/>
                        </a:solidFill>
                        <a:latin typeface="Arial" panose="020B0604020202020204" pitchFamily="34" charset="0"/>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70248110"/>
                  </a:ext>
                </a:extLst>
              </a:tr>
            </a:tbl>
          </a:graphicData>
        </a:graphic>
      </p:graphicFrame>
      <p:sp>
        <p:nvSpPr>
          <p:cNvPr id="6" name="Oval 5">
            <a:extLst>
              <a:ext uri="{FF2B5EF4-FFF2-40B4-BE49-F238E27FC236}">
                <a16:creationId xmlns:a16="http://schemas.microsoft.com/office/drawing/2014/main" id="{7CCCE74F-AB96-4906-A3E7-FBC50CCDD846}"/>
              </a:ext>
            </a:extLst>
          </p:cNvPr>
          <p:cNvSpPr/>
          <p:nvPr/>
        </p:nvSpPr>
        <p:spPr>
          <a:xfrm>
            <a:off x="2176587" y="1092190"/>
            <a:ext cx="928563" cy="928563"/>
          </a:xfrm>
          <a:prstGeom prst="ellipse">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a:extLst>
              <a:ext uri="{FF2B5EF4-FFF2-40B4-BE49-F238E27FC236}">
                <a16:creationId xmlns:a16="http://schemas.microsoft.com/office/drawing/2014/main" id="{415A2920-9D0F-4DB8-85AE-AA62EFECA3E4}"/>
              </a:ext>
            </a:extLst>
          </p:cNvPr>
          <p:cNvSpPr/>
          <p:nvPr/>
        </p:nvSpPr>
        <p:spPr>
          <a:xfrm>
            <a:off x="5694487" y="1092190"/>
            <a:ext cx="928563" cy="928563"/>
          </a:xfrm>
          <a:prstGeom prst="ellipse">
            <a:avLst/>
          </a:prstGeom>
          <a:solidFill>
            <a:srgbClr val="00B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a:extLst>
              <a:ext uri="{FF2B5EF4-FFF2-40B4-BE49-F238E27FC236}">
                <a16:creationId xmlns:a16="http://schemas.microsoft.com/office/drawing/2014/main" id="{AA1767B4-59CA-4BA7-83BC-D1C0E315186F}"/>
              </a:ext>
            </a:extLst>
          </p:cNvPr>
          <p:cNvSpPr/>
          <p:nvPr/>
        </p:nvSpPr>
        <p:spPr>
          <a:xfrm>
            <a:off x="9250487" y="1092190"/>
            <a:ext cx="928563" cy="928563"/>
          </a:xfrm>
          <a:prstGeom prst="ellipse">
            <a:avLst/>
          </a:prstGeom>
          <a:solidFill>
            <a:srgbClr val="FFC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Graphic 7">
            <a:extLst>
              <a:ext uri="{FF2B5EF4-FFF2-40B4-BE49-F238E27FC236}">
                <a16:creationId xmlns:a16="http://schemas.microsoft.com/office/drawing/2014/main" id="{61DF85F2-96E5-4756-B22A-7E300BF44C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92047" y="1176654"/>
            <a:ext cx="697643" cy="740565"/>
          </a:xfrm>
          <a:prstGeom prst="rect">
            <a:avLst/>
          </a:prstGeom>
        </p:spPr>
      </p:pic>
      <p:pic>
        <p:nvPicPr>
          <p:cNvPr id="15" name="Graphic 14">
            <a:extLst>
              <a:ext uri="{FF2B5EF4-FFF2-40B4-BE49-F238E27FC236}">
                <a16:creationId xmlns:a16="http://schemas.microsoft.com/office/drawing/2014/main" id="{84B8AC6D-14F4-4A78-830C-AE4391E1A4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20518" y="1260996"/>
            <a:ext cx="476500" cy="623587"/>
          </a:xfrm>
          <a:prstGeom prst="rect">
            <a:avLst/>
          </a:prstGeom>
        </p:spPr>
      </p:pic>
      <p:pic>
        <p:nvPicPr>
          <p:cNvPr id="19" name="Graphic 18">
            <a:extLst>
              <a:ext uri="{FF2B5EF4-FFF2-40B4-BE49-F238E27FC236}">
                <a16:creationId xmlns:a16="http://schemas.microsoft.com/office/drawing/2014/main" id="{51D739F0-80F7-4BF5-8802-B01C7FD86F2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26486" y="1200462"/>
            <a:ext cx="576565" cy="645925"/>
          </a:xfrm>
          <a:prstGeom prst="rect">
            <a:avLst/>
          </a:prstGeom>
        </p:spPr>
      </p:pic>
    </p:spTree>
    <p:extLst>
      <p:ext uri="{BB962C8B-B14F-4D97-AF65-F5344CB8AC3E}">
        <p14:creationId xmlns:p14="http://schemas.microsoft.com/office/powerpoint/2010/main" val="1174842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2260BD2-FBE1-4342-B844-51D8A4405463}"/>
              </a:ext>
            </a:extLst>
          </p:cNvPr>
          <p:cNvPicPr>
            <a:picLocks noChangeAspect="1"/>
          </p:cNvPicPr>
          <p:nvPr/>
        </p:nvPicPr>
        <p:blipFill rotWithShape="1">
          <a:blip r:embed="rId4"/>
          <a:srcRect t="6295" b="13336"/>
          <a:stretch/>
        </p:blipFill>
        <p:spPr>
          <a:xfrm>
            <a:off x="0" y="14565"/>
            <a:ext cx="12192000" cy="6535678"/>
          </a:xfrm>
          <a:prstGeom prst="rect">
            <a:avLst/>
          </a:prstGeom>
        </p:spPr>
      </p:pic>
      <p:sp>
        <p:nvSpPr>
          <p:cNvPr id="47" name="Slide Number Placeholder 9">
            <a:extLst>
              <a:ext uri="{FF2B5EF4-FFF2-40B4-BE49-F238E27FC236}">
                <a16:creationId xmlns:a16="http://schemas.microsoft.com/office/drawing/2014/main" id="{089A45C8-CBB7-4DBC-8519-C2C6A9B122A4}"/>
              </a:ext>
            </a:extLst>
          </p:cNvPr>
          <p:cNvSpPr>
            <a:spLocks noGrp="1"/>
          </p:cNvSpPr>
          <p:nvPr>
            <p:ph type="sldNum" sz="quarter" idx="4"/>
          </p:nvPr>
        </p:nvSpPr>
        <p:spPr>
          <a:xfrm>
            <a:off x="9346095" y="6569111"/>
            <a:ext cx="2743200" cy="274324"/>
          </a:xfrm>
        </p:spPr>
        <p:txBody>
          <a:bodyPr/>
          <a:lstStyle/>
          <a:p>
            <a:fld id="{DF4F9C9C-BF1B-1D48-A1E3-EB2A40351E54}" type="slidenum">
              <a:rPr lang="en-US" smtClean="0"/>
              <a:pPr/>
              <a:t>6</a:t>
            </a:fld>
            <a:endParaRPr lang="en-US" dirty="0"/>
          </a:p>
        </p:txBody>
      </p:sp>
      <p:sp>
        <p:nvSpPr>
          <p:cNvPr id="10" name="Footer Placeholder 3">
            <a:extLst>
              <a:ext uri="{FF2B5EF4-FFF2-40B4-BE49-F238E27FC236}">
                <a16:creationId xmlns:a16="http://schemas.microsoft.com/office/drawing/2014/main" id="{32B199F6-CB64-1C40-84CA-A496BD70AE7A}"/>
              </a:ext>
            </a:extLst>
          </p:cNvPr>
          <p:cNvSpPr>
            <a:spLocks noGrp="1"/>
          </p:cNvSpPr>
          <p:nvPr>
            <p:ph type="ftr" sz="quarter" idx="3"/>
          </p:nvPr>
        </p:nvSpPr>
        <p:spPr>
          <a:xfrm>
            <a:off x="1600200" y="6569111"/>
            <a:ext cx="4114800" cy="274324"/>
          </a:xfrm>
        </p:spPr>
        <p:txBody>
          <a:bodyPr/>
          <a:lstStyle/>
          <a:p>
            <a:r>
              <a:rPr lang="en-US"/>
              <a:t>Lesson 13: What is Plagiarism and How to Avoid it</a:t>
            </a:r>
            <a:endParaRPr lang="en-US" dirty="0"/>
          </a:p>
        </p:txBody>
      </p:sp>
      <p:sp>
        <p:nvSpPr>
          <p:cNvPr id="12" name="Rectangle 11">
            <a:extLst>
              <a:ext uri="{FF2B5EF4-FFF2-40B4-BE49-F238E27FC236}">
                <a16:creationId xmlns:a16="http://schemas.microsoft.com/office/drawing/2014/main" id="{A35432FF-B7E5-B545-AB07-23E892BFDBCB}"/>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dirty="0"/>
              <a:t>Level 1 | Your Digital World</a:t>
            </a:r>
          </a:p>
        </p:txBody>
      </p:sp>
      <p:sp>
        <p:nvSpPr>
          <p:cNvPr id="11" name="Title 1">
            <a:extLst>
              <a:ext uri="{FF2B5EF4-FFF2-40B4-BE49-F238E27FC236}">
                <a16:creationId xmlns:a16="http://schemas.microsoft.com/office/drawing/2014/main" id="{7F63EF06-F34C-0B4E-B705-857E68E16703}"/>
              </a:ext>
            </a:extLst>
          </p:cNvPr>
          <p:cNvSpPr txBox="1">
            <a:spLocks/>
          </p:cNvSpPr>
          <p:nvPr/>
        </p:nvSpPr>
        <p:spPr>
          <a:xfrm>
            <a:off x="705749" y="307757"/>
            <a:ext cx="8296361" cy="857102"/>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fr-FR" sz="3600" b="1" dirty="0" err="1">
                <a:solidFill>
                  <a:schemeClr val="bg1"/>
                </a:solidFill>
                <a:ea typeface="Montserrat"/>
                <a:sym typeface="Montserrat"/>
              </a:rPr>
              <a:t>Let’s</a:t>
            </a:r>
            <a:r>
              <a:rPr lang="fr-FR" sz="3600" b="1" dirty="0">
                <a:solidFill>
                  <a:schemeClr val="bg1"/>
                </a:solidFill>
                <a:ea typeface="Montserrat"/>
                <a:sym typeface="Montserrat"/>
              </a:rPr>
              <a:t> </a:t>
            </a:r>
            <a:r>
              <a:rPr lang="fr-FR" sz="3600" b="1" dirty="0" err="1">
                <a:solidFill>
                  <a:schemeClr val="bg1"/>
                </a:solidFill>
                <a:ea typeface="Montserrat"/>
                <a:sym typeface="Montserrat"/>
              </a:rPr>
              <a:t>Learn</a:t>
            </a:r>
            <a:r>
              <a:rPr lang="fr-FR" sz="3600" b="1" dirty="0">
                <a:solidFill>
                  <a:schemeClr val="bg1"/>
                </a:solidFill>
                <a:ea typeface="Montserrat"/>
                <a:sym typeface="Montserrat"/>
              </a:rPr>
              <a:t> More!</a:t>
            </a:r>
            <a:endParaRPr lang="en-IN" sz="3600" b="1" dirty="0">
              <a:solidFill>
                <a:schemeClr val="bg1"/>
              </a:solidFill>
              <a:ea typeface="Montserrat"/>
              <a:sym typeface="Montserrat"/>
            </a:endParaRPr>
          </a:p>
        </p:txBody>
      </p:sp>
      <p:sp>
        <p:nvSpPr>
          <p:cNvPr id="3" name="Rectangle 2">
            <a:extLst>
              <a:ext uri="{FF2B5EF4-FFF2-40B4-BE49-F238E27FC236}">
                <a16:creationId xmlns:a16="http://schemas.microsoft.com/office/drawing/2014/main" id="{FE760D3D-B236-4440-A561-4BFC567316E7}"/>
              </a:ext>
            </a:extLst>
          </p:cNvPr>
          <p:cNvSpPr/>
          <p:nvPr/>
        </p:nvSpPr>
        <p:spPr>
          <a:xfrm>
            <a:off x="3192701" y="1345089"/>
            <a:ext cx="5647698" cy="355076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a16="http://schemas.microsoft.com/office/drawing/2014/main" id="{9266D2BD-5694-430E-9ADD-182383DC7E20}"/>
              </a:ext>
            </a:extLst>
          </p:cNvPr>
          <p:cNvSpPr/>
          <p:nvPr/>
        </p:nvSpPr>
        <p:spPr>
          <a:xfrm>
            <a:off x="839788" y="894041"/>
            <a:ext cx="1345316" cy="11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Online Media 3" title="Explaining Plagiarism (Paraphrasing &amp; Citing too!)">
            <a:hlinkClick r:id="" action="ppaction://media"/>
            <a:extLst>
              <a:ext uri="{FF2B5EF4-FFF2-40B4-BE49-F238E27FC236}">
                <a16:creationId xmlns:a16="http://schemas.microsoft.com/office/drawing/2014/main" id="{48E3B6A5-6A16-4707-9F13-837DFAC4338F}"/>
              </a:ext>
            </a:extLst>
          </p:cNvPr>
          <p:cNvPicPr>
            <a:picLocks noRot="1" noChangeAspect="1"/>
          </p:cNvPicPr>
          <p:nvPr>
            <a:videoFile r:link="rId1"/>
          </p:nvPr>
        </p:nvPicPr>
        <p:blipFill>
          <a:blip r:embed="rId5"/>
          <a:stretch>
            <a:fillRect/>
          </a:stretch>
        </p:blipFill>
        <p:spPr>
          <a:xfrm>
            <a:off x="3192703" y="1553448"/>
            <a:ext cx="5647698" cy="3190950"/>
          </a:xfrm>
          <a:prstGeom prst="rect">
            <a:avLst/>
          </a:prstGeom>
        </p:spPr>
      </p:pic>
    </p:spTree>
    <p:extLst>
      <p:ext uri="{BB962C8B-B14F-4D97-AF65-F5344CB8AC3E}">
        <p14:creationId xmlns:p14="http://schemas.microsoft.com/office/powerpoint/2010/main" val="105597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4"/>
                                        </p:tgtEl>
                                      </p:cBhvr>
                                    </p:cmd>
                                  </p:childTnLst>
                                </p:cTn>
                              </p:par>
                            </p:childTnLst>
                          </p:cTn>
                        </p:par>
                      </p:childTnLst>
                    </p:cTn>
                  </p:par>
                </p:childTnLst>
              </p:cTn>
              <p:nextCondLst>
                <p:cond evt="onClick" delay="0">
                  <p:tgtEl>
                    <p:spTgt spid="14"/>
                  </p:tgtEl>
                </p:cond>
              </p:nextCondLst>
            </p:seq>
            <p:video>
              <p:cMediaNode vol="80000">
                <p:cTn id="12" fill="hold" display="0">
                  <p:stCondLst>
                    <p:cond delay="indefinite"/>
                  </p:stCondLst>
                </p:cTn>
                <p:tgtEl>
                  <p:spTgt spid="1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ropped image of businessman sitting by the table in cafe with laptop computer and writing something Free Photo">
            <a:extLst>
              <a:ext uri="{FF2B5EF4-FFF2-40B4-BE49-F238E27FC236}">
                <a16:creationId xmlns:a16="http://schemas.microsoft.com/office/drawing/2014/main" id="{8268285C-C391-4BBF-9F75-CB05339594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106" r="23338"/>
          <a:stretch/>
        </p:blipFill>
        <p:spPr bwMode="auto">
          <a:xfrm>
            <a:off x="479425" y="1400924"/>
            <a:ext cx="3715204" cy="47088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27CDD12-B78A-4D30-A789-F25B90A9A261}"/>
              </a:ext>
            </a:extLst>
          </p:cNvPr>
          <p:cNvSpPr/>
          <p:nvPr/>
        </p:nvSpPr>
        <p:spPr>
          <a:xfrm>
            <a:off x="479425" y="1318060"/>
            <a:ext cx="931814" cy="931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Rectangle 52">
            <a:extLst>
              <a:ext uri="{FF2B5EF4-FFF2-40B4-BE49-F238E27FC236}">
                <a16:creationId xmlns:a16="http://schemas.microsoft.com/office/drawing/2014/main" id="{07028FEF-F25E-43D4-A5D4-DAC037C31EE2}"/>
              </a:ext>
            </a:extLst>
          </p:cNvPr>
          <p:cNvSpPr/>
          <p:nvPr/>
        </p:nvSpPr>
        <p:spPr>
          <a:xfrm>
            <a:off x="4362450" y="1898716"/>
            <a:ext cx="7054850" cy="112970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en-US" sz="1600" dirty="0">
                <a:solidFill>
                  <a:schemeClr val="tx1"/>
                </a:solidFill>
                <a:latin typeface="Arial" panose="020B0604020202020204" pitchFamily="34" charset="0"/>
                <a:cs typeface="Arial" panose="020B0604020202020204" pitchFamily="34" charset="0"/>
              </a:rPr>
              <a:t>You should avoid overusing quotation marks in a piece of writing. To do so, you must learn to paraphrase effectively. Effective paraphrasing is a key skill a student must possess to avoid committing plagiarism. </a:t>
            </a:r>
          </a:p>
        </p:txBody>
      </p:sp>
      <p:sp>
        <p:nvSpPr>
          <p:cNvPr id="2" name="Slide Number Placeholder 5">
            <a:extLst>
              <a:ext uri="{FF2B5EF4-FFF2-40B4-BE49-F238E27FC236}">
                <a16:creationId xmlns:a16="http://schemas.microsoft.com/office/drawing/2014/main" id="{5BE06B3D-D416-5546-AF74-99E38F8D83DB}"/>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7</a:t>
            </a:fld>
            <a:endParaRPr lang="en-US" dirty="0"/>
          </a:p>
        </p:txBody>
      </p:sp>
      <p:sp>
        <p:nvSpPr>
          <p:cNvPr id="3" name="Title 1">
            <a:extLst>
              <a:ext uri="{FF2B5EF4-FFF2-40B4-BE49-F238E27FC236}">
                <a16:creationId xmlns:a16="http://schemas.microsoft.com/office/drawing/2014/main" id="{98395D5A-544D-E644-87B3-A5AF8A53F193}"/>
              </a:ext>
            </a:extLst>
          </p:cNvPr>
          <p:cNvSpPr txBox="1">
            <a:spLocks/>
          </p:cNvSpPr>
          <p:nvPr/>
        </p:nvSpPr>
        <p:spPr>
          <a:xfrm>
            <a:off x="705749" y="307757"/>
            <a:ext cx="10515600" cy="702546"/>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IN" sz="3600" b="1" dirty="0">
                <a:solidFill>
                  <a:srgbClr val="0064E0"/>
                </a:solidFill>
              </a:rPr>
              <a:t>What is Paraphrasing?</a:t>
            </a:r>
          </a:p>
        </p:txBody>
      </p:sp>
      <p:sp>
        <p:nvSpPr>
          <p:cNvPr id="4" name="Footer Placeholder 3">
            <a:extLst>
              <a:ext uri="{FF2B5EF4-FFF2-40B4-BE49-F238E27FC236}">
                <a16:creationId xmlns:a16="http://schemas.microsoft.com/office/drawing/2014/main" id="{9855D752-0503-40EC-BBA4-296812FE081F}"/>
              </a:ext>
            </a:extLst>
          </p:cNvPr>
          <p:cNvSpPr>
            <a:spLocks noGrp="1"/>
          </p:cNvSpPr>
          <p:nvPr>
            <p:ph type="ftr" sz="quarter" idx="3"/>
          </p:nvPr>
        </p:nvSpPr>
        <p:spPr/>
        <p:txBody>
          <a:bodyPr/>
          <a:lstStyle/>
          <a:p>
            <a:r>
              <a:rPr lang="en-US"/>
              <a:t>Lesson 13: What is Plagiarism and How to Avoid it</a:t>
            </a:r>
            <a:endParaRPr lang="en-US" dirty="0"/>
          </a:p>
        </p:txBody>
      </p:sp>
      <p:sp>
        <p:nvSpPr>
          <p:cNvPr id="17" name="Rectangle 16">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20B3AD0-CFB0-4C9E-8544-93A0EEF0F895}"/>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a:t>Level 1 | Digital Citizenship</a:t>
            </a:r>
          </a:p>
        </p:txBody>
      </p:sp>
      <p:sp>
        <p:nvSpPr>
          <p:cNvPr id="50" name="Rectangle 49">
            <a:extLst>
              <a:ext uri="{FF2B5EF4-FFF2-40B4-BE49-F238E27FC236}">
                <a16:creationId xmlns:a16="http://schemas.microsoft.com/office/drawing/2014/main" id="{CB882078-9430-4F51-80B1-33FB17007EA0}"/>
              </a:ext>
            </a:extLst>
          </p:cNvPr>
          <p:cNvSpPr/>
          <p:nvPr/>
        </p:nvSpPr>
        <p:spPr>
          <a:xfrm>
            <a:off x="4362450" y="4635882"/>
            <a:ext cx="7054850" cy="147393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en-US" sz="1600" dirty="0">
                <a:solidFill>
                  <a:schemeClr val="tx1"/>
                </a:solidFill>
                <a:latin typeface="Arial" panose="020B0604020202020204" pitchFamily="34" charset="0"/>
                <a:cs typeface="Arial" panose="020B0604020202020204" pitchFamily="34" charset="0"/>
              </a:rPr>
              <a:t>Let us look at an example to understand how to paraphrase.</a:t>
            </a:r>
          </a:p>
          <a:p>
            <a:endParaRPr lang="en-US" sz="1600"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Original:</a:t>
            </a:r>
            <a:r>
              <a:rPr lang="en-US" sz="1600" dirty="0">
                <a:solidFill>
                  <a:schemeClr val="tx1"/>
                </a:solidFill>
                <a:latin typeface="Arial" panose="020B0604020202020204" pitchFamily="34" charset="0"/>
                <a:cs typeface="Arial" panose="020B0604020202020204" pitchFamily="34" charset="0"/>
              </a:rPr>
              <a:t> Tris has tons of stuff to throw away. </a:t>
            </a:r>
          </a:p>
          <a:p>
            <a:r>
              <a:rPr lang="en-US" sz="1600" b="1" dirty="0">
                <a:solidFill>
                  <a:schemeClr val="tx1"/>
                </a:solidFill>
                <a:latin typeface="Arial" panose="020B0604020202020204" pitchFamily="34" charset="0"/>
                <a:cs typeface="Arial" panose="020B0604020202020204" pitchFamily="34" charset="0"/>
              </a:rPr>
              <a:t>Paraphrased version:</a:t>
            </a:r>
            <a:r>
              <a:rPr lang="en-US" sz="1600" dirty="0">
                <a:solidFill>
                  <a:schemeClr val="tx1"/>
                </a:solidFill>
                <a:latin typeface="Arial" panose="020B0604020202020204" pitchFamily="34" charset="0"/>
                <a:cs typeface="Arial" panose="020B0604020202020204" pitchFamily="34" charset="0"/>
              </a:rPr>
              <a:t> Tris needs to get rid of a lot of junk.</a:t>
            </a:r>
            <a:br>
              <a:rPr lang="en-US" sz="1600"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Alternative paraphrased version:</a:t>
            </a:r>
            <a:r>
              <a:rPr lang="en-US" sz="1600" dirty="0">
                <a:solidFill>
                  <a:schemeClr val="tx1"/>
                </a:solidFill>
                <a:latin typeface="Arial" panose="020B0604020202020204" pitchFamily="34" charset="0"/>
                <a:cs typeface="Arial" panose="020B0604020202020204" pitchFamily="34" charset="0"/>
              </a:rPr>
              <a:t> Tris has quite a lot of junk to get rid of. </a:t>
            </a:r>
          </a:p>
        </p:txBody>
      </p:sp>
      <p:sp>
        <p:nvSpPr>
          <p:cNvPr id="52" name="Rectangle 51">
            <a:extLst>
              <a:ext uri="{FF2B5EF4-FFF2-40B4-BE49-F238E27FC236}">
                <a16:creationId xmlns:a16="http://schemas.microsoft.com/office/drawing/2014/main" id="{0DB13407-23CE-49C1-BAFF-EDA781D8999D}"/>
              </a:ext>
            </a:extLst>
          </p:cNvPr>
          <p:cNvSpPr/>
          <p:nvPr/>
        </p:nvSpPr>
        <p:spPr>
          <a:xfrm>
            <a:off x="4362450" y="1453702"/>
            <a:ext cx="7054850" cy="445014"/>
          </a:xfrm>
          <a:prstGeom prst="rect">
            <a:avLst/>
          </a:prstGeom>
          <a:solidFill>
            <a:srgbClr val="0064E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en-US" sz="1600" b="1" dirty="0">
                <a:latin typeface="Arial" panose="020B0604020202020204" pitchFamily="34" charset="0"/>
                <a:cs typeface="Arial" panose="020B0604020202020204" pitchFamily="34" charset="0"/>
              </a:rPr>
              <a:t>Avoiding Plagiarism by Paraphrasing </a:t>
            </a:r>
          </a:p>
        </p:txBody>
      </p:sp>
      <p:sp>
        <p:nvSpPr>
          <p:cNvPr id="54" name="Rectangle 53">
            <a:extLst>
              <a:ext uri="{FF2B5EF4-FFF2-40B4-BE49-F238E27FC236}">
                <a16:creationId xmlns:a16="http://schemas.microsoft.com/office/drawing/2014/main" id="{ACB0174A-2186-49D5-BAD1-376465F5A2C0}"/>
              </a:ext>
            </a:extLst>
          </p:cNvPr>
          <p:cNvSpPr/>
          <p:nvPr/>
        </p:nvSpPr>
        <p:spPr>
          <a:xfrm>
            <a:off x="4362450" y="3335810"/>
            <a:ext cx="7054850" cy="1300072"/>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en-US" sz="1600" b="1" dirty="0">
                <a:solidFill>
                  <a:schemeClr val="tx1"/>
                </a:solidFill>
                <a:latin typeface="Arial" panose="020B0604020202020204" pitchFamily="34" charset="0"/>
                <a:cs typeface="Arial" panose="020B0604020202020204" pitchFamily="34" charset="0"/>
              </a:rPr>
              <a:t>Paraphrasing means changing the wording of a text without changing its meaning. It means expressing someone else’s work in your own words in such a way that the facts remain the same. Simply put, you must use your own words to express the original idea. </a:t>
            </a:r>
          </a:p>
        </p:txBody>
      </p:sp>
      <p:sp>
        <p:nvSpPr>
          <p:cNvPr id="55" name="Rectangle 54">
            <a:extLst>
              <a:ext uri="{FF2B5EF4-FFF2-40B4-BE49-F238E27FC236}">
                <a16:creationId xmlns:a16="http://schemas.microsoft.com/office/drawing/2014/main" id="{0D57CFB2-80B5-4E3C-B46B-1FA5A10D1047}"/>
              </a:ext>
            </a:extLst>
          </p:cNvPr>
          <p:cNvSpPr/>
          <p:nvPr/>
        </p:nvSpPr>
        <p:spPr>
          <a:xfrm>
            <a:off x="647246" y="1453702"/>
            <a:ext cx="652059" cy="652059"/>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Picture 55">
            <a:extLst>
              <a:ext uri="{FF2B5EF4-FFF2-40B4-BE49-F238E27FC236}">
                <a16:creationId xmlns:a16="http://schemas.microsoft.com/office/drawing/2014/main" id="{D7554427-06B1-42C8-ABCC-6DF91F6A4337}"/>
              </a:ext>
            </a:extLst>
          </p:cNvPr>
          <p:cNvPicPr>
            <a:picLocks noChangeAspect="1"/>
          </p:cNvPicPr>
          <p:nvPr/>
        </p:nvPicPr>
        <p:blipFill>
          <a:blip r:embed="rId3"/>
          <a:stretch>
            <a:fillRect/>
          </a:stretch>
        </p:blipFill>
        <p:spPr>
          <a:xfrm>
            <a:off x="3216850" y="5179666"/>
            <a:ext cx="881499" cy="881499"/>
          </a:xfrm>
          <a:prstGeom prst="rect">
            <a:avLst/>
          </a:prstGeom>
        </p:spPr>
      </p:pic>
      <p:sp>
        <p:nvSpPr>
          <p:cNvPr id="57" name="Oval 56">
            <a:extLst>
              <a:ext uri="{FF2B5EF4-FFF2-40B4-BE49-F238E27FC236}">
                <a16:creationId xmlns:a16="http://schemas.microsoft.com/office/drawing/2014/main" id="{95629E3E-2EC4-406D-AE34-5D7A85C8CF07}"/>
              </a:ext>
            </a:extLst>
          </p:cNvPr>
          <p:cNvSpPr/>
          <p:nvPr/>
        </p:nvSpPr>
        <p:spPr>
          <a:xfrm>
            <a:off x="774700" y="4938391"/>
            <a:ext cx="931814" cy="9318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7691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27CDD12-B78A-4D30-A789-F25B90A9A261}"/>
              </a:ext>
            </a:extLst>
          </p:cNvPr>
          <p:cNvSpPr/>
          <p:nvPr/>
        </p:nvSpPr>
        <p:spPr>
          <a:xfrm>
            <a:off x="479425" y="1318060"/>
            <a:ext cx="931814" cy="931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5">
            <a:extLst>
              <a:ext uri="{FF2B5EF4-FFF2-40B4-BE49-F238E27FC236}">
                <a16:creationId xmlns:a16="http://schemas.microsoft.com/office/drawing/2014/main" id="{5BE06B3D-D416-5546-AF74-99E38F8D83DB}"/>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8</a:t>
            </a:fld>
            <a:endParaRPr lang="en-US" dirty="0"/>
          </a:p>
        </p:txBody>
      </p:sp>
      <p:sp>
        <p:nvSpPr>
          <p:cNvPr id="3" name="Title 1">
            <a:extLst>
              <a:ext uri="{FF2B5EF4-FFF2-40B4-BE49-F238E27FC236}">
                <a16:creationId xmlns:a16="http://schemas.microsoft.com/office/drawing/2014/main" id="{98395D5A-544D-E644-87B3-A5AF8A53F193}"/>
              </a:ext>
            </a:extLst>
          </p:cNvPr>
          <p:cNvSpPr txBox="1">
            <a:spLocks/>
          </p:cNvSpPr>
          <p:nvPr/>
        </p:nvSpPr>
        <p:spPr>
          <a:xfrm>
            <a:off x="705749" y="307757"/>
            <a:ext cx="10515600" cy="702546"/>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IN" sz="3600" b="1" dirty="0">
                <a:solidFill>
                  <a:srgbClr val="0064E0"/>
                </a:solidFill>
              </a:rPr>
              <a:t>What is Copyright? ©</a:t>
            </a:r>
          </a:p>
        </p:txBody>
      </p:sp>
      <p:sp>
        <p:nvSpPr>
          <p:cNvPr id="4" name="Footer Placeholder 3">
            <a:extLst>
              <a:ext uri="{FF2B5EF4-FFF2-40B4-BE49-F238E27FC236}">
                <a16:creationId xmlns:a16="http://schemas.microsoft.com/office/drawing/2014/main" id="{9855D752-0503-40EC-BBA4-296812FE081F}"/>
              </a:ext>
            </a:extLst>
          </p:cNvPr>
          <p:cNvSpPr>
            <a:spLocks noGrp="1"/>
          </p:cNvSpPr>
          <p:nvPr>
            <p:ph type="ftr" sz="quarter" idx="3"/>
          </p:nvPr>
        </p:nvSpPr>
        <p:spPr/>
        <p:txBody>
          <a:bodyPr/>
          <a:lstStyle/>
          <a:p>
            <a:r>
              <a:rPr lang="en-US"/>
              <a:t>Lesson 13: What is Plagiarism and How to Avoid it</a:t>
            </a:r>
            <a:endParaRPr lang="en-US" dirty="0"/>
          </a:p>
        </p:txBody>
      </p:sp>
      <p:sp>
        <p:nvSpPr>
          <p:cNvPr id="17" name="Rectangle 16">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20B3AD0-CFB0-4C9E-8544-93A0EEF0F895}"/>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a:t>Level 1 | Digital Citizenship</a:t>
            </a:r>
          </a:p>
        </p:txBody>
      </p:sp>
      <p:grpSp>
        <p:nvGrpSpPr>
          <p:cNvPr id="6" name="Group 5">
            <a:extLst>
              <a:ext uri="{FF2B5EF4-FFF2-40B4-BE49-F238E27FC236}">
                <a16:creationId xmlns:a16="http://schemas.microsoft.com/office/drawing/2014/main" id="{4F23E736-EB3A-45ED-89D6-9CBE02E38F63}"/>
              </a:ext>
            </a:extLst>
          </p:cNvPr>
          <p:cNvGrpSpPr/>
          <p:nvPr/>
        </p:nvGrpSpPr>
        <p:grpSpPr>
          <a:xfrm>
            <a:off x="479425" y="1132114"/>
            <a:ext cx="10937875" cy="5238706"/>
            <a:chOff x="479425" y="1132114"/>
            <a:chExt cx="10937875" cy="4977702"/>
          </a:xfrm>
        </p:grpSpPr>
        <p:sp>
          <p:nvSpPr>
            <p:cNvPr id="53" name="Rectangle 52">
              <a:extLst>
                <a:ext uri="{FF2B5EF4-FFF2-40B4-BE49-F238E27FC236}">
                  <a16:creationId xmlns:a16="http://schemas.microsoft.com/office/drawing/2014/main" id="{07028FEF-F25E-43D4-A5D4-DAC037C31EE2}"/>
                </a:ext>
              </a:extLst>
            </p:cNvPr>
            <p:cNvSpPr/>
            <p:nvPr/>
          </p:nvSpPr>
          <p:spPr>
            <a:xfrm>
              <a:off x="479425" y="1898716"/>
              <a:ext cx="10937875" cy="193876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285750" indent="-285750">
                <a:spcAft>
                  <a:spcPts val="600"/>
                </a:spcAft>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The right to PRODUCE work. </a:t>
              </a:r>
            </a:p>
            <a:p>
              <a:pPr marL="285750" indent="-285750">
                <a:spcAft>
                  <a:spcPts val="600"/>
                </a:spcAft>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The right to RE-PRODUCE the work. </a:t>
              </a:r>
            </a:p>
            <a:p>
              <a:pPr marL="285750" indent="-285750">
                <a:spcAft>
                  <a:spcPts val="600"/>
                </a:spcAft>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The right to DISTRIBUTE copies of the work. </a:t>
              </a:r>
            </a:p>
            <a:p>
              <a:pPr marL="285750" indent="-285750">
                <a:spcAft>
                  <a:spcPts val="600"/>
                </a:spcAft>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The right to PERFORM the work publicly. </a:t>
              </a:r>
            </a:p>
            <a:p>
              <a:pPr marL="285750" indent="-285750">
                <a:spcAft>
                  <a:spcPts val="600"/>
                </a:spcAft>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The right to DISPLAY the work publicly. </a:t>
              </a:r>
            </a:p>
            <a:p>
              <a:pPr marL="285750" indent="-285750">
                <a:spcAft>
                  <a:spcPts val="600"/>
                </a:spcAft>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The right to BROADCAST the work digitally.</a:t>
              </a:r>
            </a:p>
          </p:txBody>
        </p:sp>
        <p:sp>
          <p:nvSpPr>
            <p:cNvPr id="50" name="Rectangle 49">
              <a:extLst>
                <a:ext uri="{FF2B5EF4-FFF2-40B4-BE49-F238E27FC236}">
                  <a16:creationId xmlns:a16="http://schemas.microsoft.com/office/drawing/2014/main" id="{CB882078-9430-4F51-80B1-33FB17007EA0}"/>
                </a:ext>
              </a:extLst>
            </p:cNvPr>
            <p:cNvSpPr/>
            <p:nvPr/>
          </p:nvSpPr>
          <p:spPr>
            <a:xfrm>
              <a:off x="479425" y="4330700"/>
              <a:ext cx="10937875" cy="177911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en-US" sz="1600" dirty="0">
                  <a:solidFill>
                    <a:schemeClr val="tx1"/>
                  </a:solidFill>
                  <a:latin typeface="Arial" panose="020B0604020202020204" pitchFamily="34" charset="0"/>
                  <a:cs typeface="Arial" panose="020B0604020202020204" pitchFamily="34" charset="0"/>
                </a:rPr>
                <a:t>Any violation of copyright law is known as copyright infringement. In other words, copyright infringement is the use of copyright-protected work without the permission of the author/copyright holder. </a:t>
              </a:r>
            </a:p>
            <a:p>
              <a:endParaRPr lang="en-US" sz="1600" dirty="0">
                <a:solidFill>
                  <a:schemeClr val="tx1"/>
                </a:solidFill>
                <a:latin typeface="Arial" panose="020B0604020202020204" pitchFamily="34" charset="0"/>
                <a:cs typeface="Arial" panose="020B0604020202020204" pitchFamily="34" charset="0"/>
              </a:endParaRPr>
            </a:p>
            <a:p>
              <a:r>
                <a:rPr lang="en-US" sz="1600" dirty="0">
                  <a:solidFill>
                    <a:schemeClr val="tx1"/>
                  </a:solidFill>
                  <a:latin typeface="Arial" panose="020B0604020202020204" pitchFamily="34" charset="0"/>
                  <a:cs typeface="Arial" panose="020B0604020202020204" pitchFamily="34" charset="0"/>
                </a:rPr>
                <a:t>Examples of copyright infringement include: </a:t>
              </a:r>
            </a:p>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Using copyrighted images/photographs without permission or giving due credit to the original creator. </a:t>
              </a:r>
            </a:p>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Copying and publishing articles/blogs or even parts of articles/blogs without permission of the copyright holder. </a:t>
              </a:r>
            </a:p>
          </p:txBody>
        </p:sp>
        <p:sp>
          <p:nvSpPr>
            <p:cNvPr id="52" name="Rectangle 51">
              <a:extLst>
                <a:ext uri="{FF2B5EF4-FFF2-40B4-BE49-F238E27FC236}">
                  <a16:creationId xmlns:a16="http://schemas.microsoft.com/office/drawing/2014/main" id="{0DB13407-23CE-49C1-BAFF-EDA781D8999D}"/>
                </a:ext>
              </a:extLst>
            </p:cNvPr>
            <p:cNvSpPr/>
            <p:nvPr/>
          </p:nvSpPr>
          <p:spPr>
            <a:xfrm>
              <a:off x="479425" y="1132114"/>
              <a:ext cx="10937875" cy="766602"/>
            </a:xfrm>
            <a:prstGeom prst="rect">
              <a:avLst/>
            </a:prstGeom>
            <a:solidFill>
              <a:srgbClr val="0064E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en-US" sz="1600" b="1" dirty="0">
                  <a:latin typeface="Arial" panose="020B0604020202020204" pitchFamily="34" charset="0"/>
                  <a:cs typeface="Arial" panose="020B0604020202020204" pitchFamily="34" charset="0"/>
                </a:rPr>
                <a:t>Copyright is a form of protection provided by the Government to authors and creators. </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It is a legal term used to describe a collection of rights that creators have over their work. </a:t>
              </a:r>
            </a:p>
          </p:txBody>
        </p:sp>
        <p:sp>
          <p:nvSpPr>
            <p:cNvPr id="54" name="Rectangle 53">
              <a:extLst>
                <a:ext uri="{FF2B5EF4-FFF2-40B4-BE49-F238E27FC236}">
                  <a16:creationId xmlns:a16="http://schemas.microsoft.com/office/drawing/2014/main" id="{ACB0174A-2186-49D5-BAD1-376465F5A2C0}"/>
                </a:ext>
              </a:extLst>
            </p:cNvPr>
            <p:cNvSpPr/>
            <p:nvPr/>
          </p:nvSpPr>
          <p:spPr>
            <a:xfrm>
              <a:off x="479425" y="3928624"/>
              <a:ext cx="10937875" cy="402076"/>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en-US" sz="1600" b="1" dirty="0">
                  <a:solidFill>
                    <a:schemeClr val="tx1"/>
                  </a:solidFill>
                  <a:latin typeface="Arial" panose="020B0604020202020204" pitchFamily="34" charset="0"/>
                  <a:cs typeface="Arial" panose="020B0604020202020204" pitchFamily="34" charset="0"/>
                </a:rPr>
                <a:t>What is Copyright Infringement?</a:t>
              </a:r>
            </a:p>
          </p:txBody>
        </p:sp>
      </p:grpSp>
      <p:pic>
        <p:nvPicPr>
          <p:cNvPr id="8" name="Graphic 7">
            <a:extLst>
              <a:ext uri="{FF2B5EF4-FFF2-40B4-BE49-F238E27FC236}">
                <a16:creationId xmlns:a16="http://schemas.microsoft.com/office/drawing/2014/main" id="{4E31C128-0445-483C-9599-4C447339D3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43825" y="2170901"/>
            <a:ext cx="3295650" cy="3295650"/>
          </a:xfrm>
          <a:prstGeom prst="rect">
            <a:avLst/>
          </a:prstGeom>
        </p:spPr>
      </p:pic>
    </p:spTree>
    <p:extLst>
      <p:ext uri="{BB962C8B-B14F-4D97-AF65-F5344CB8AC3E}">
        <p14:creationId xmlns:p14="http://schemas.microsoft.com/office/powerpoint/2010/main" val="112047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77F1B7A-B59A-4535-8408-DD43729F471C}"/>
              </a:ext>
            </a:extLst>
          </p:cNvPr>
          <p:cNvSpPr/>
          <p:nvPr/>
        </p:nvSpPr>
        <p:spPr>
          <a:xfrm>
            <a:off x="1" y="-4850"/>
            <a:ext cx="6477002" cy="657396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5">
            <a:extLst>
              <a:ext uri="{FF2B5EF4-FFF2-40B4-BE49-F238E27FC236}">
                <a16:creationId xmlns:a16="http://schemas.microsoft.com/office/drawing/2014/main" id="{5BE06B3D-D416-5546-AF74-99E38F8D83DB}"/>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9</a:t>
            </a:fld>
            <a:endParaRPr lang="en-US" dirty="0"/>
          </a:p>
        </p:txBody>
      </p:sp>
      <p:sp>
        <p:nvSpPr>
          <p:cNvPr id="3" name="Title 1">
            <a:extLst>
              <a:ext uri="{FF2B5EF4-FFF2-40B4-BE49-F238E27FC236}">
                <a16:creationId xmlns:a16="http://schemas.microsoft.com/office/drawing/2014/main" id="{98395D5A-544D-E644-87B3-A5AF8A53F193}"/>
              </a:ext>
            </a:extLst>
          </p:cNvPr>
          <p:cNvSpPr txBox="1">
            <a:spLocks/>
          </p:cNvSpPr>
          <p:nvPr/>
        </p:nvSpPr>
        <p:spPr>
          <a:xfrm>
            <a:off x="705749" y="307757"/>
            <a:ext cx="5390251" cy="702546"/>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chemeClr val="bg1"/>
                </a:solidFill>
              </a:rPr>
              <a:t>Always Make Sure to Cite Your Sources</a:t>
            </a:r>
            <a:endParaRPr lang="en-IN" sz="3600" b="1" dirty="0">
              <a:solidFill>
                <a:schemeClr val="bg1"/>
              </a:solidFill>
            </a:endParaRPr>
          </a:p>
        </p:txBody>
      </p:sp>
      <p:sp>
        <p:nvSpPr>
          <p:cNvPr id="4" name="Footer Placeholder 3">
            <a:extLst>
              <a:ext uri="{FF2B5EF4-FFF2-40B4-BE49-F238E27FC236}">
                <a16:creationId xmlns:a16="http://schemas.microsoft.com/office/drawing/2014/main" id="{9855D752-0503-40EC-BBA4-296812FE081F}"/>
              </a:ext>
            </a:extLst>
          </p:cNvPr>
          <p:cNvSpPr>
            <a:spLocks noGrp="1"/>
          </p:cNvSpPr>
          <p:nvPr>
            <p:ph type="ftr" sz="quarter" idx="3"/>
          </p:nvPr>
        </p:nvSpPr>
        <p:spPr/>
        <p:txBody>
          <a:bodyPr/>
          <a:lstStyle/>
          <a:p>
            <a:r>
              <a:rPr lang="en-US"/>
              <a:t>Lesson 13: What is Plagiarism and How to Avoid it</a:t>
            </a:r>
            <a:endParaRPr lang="en-US" dirty="0"/>
          </a:p>
        </p:txBody>
      </p:sp>
      <p:sp>
        <p:nvSpPr>
          <p:cNvPr id="12" name="Rectangle 11">
            <a:extLst>
              <a:ext uri="{FF2B5EF4-FFF2-40B4-BE49-F238E27FC236}">
                <a16:creationId xmlns:a16="http://schemas.microsoft.com/office/drawing/2014/main" id="{420B3AD0-CFB0-4C9E-8544-93A0EEF0F895}"/>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a:t>Level 1 | Digital Citizenship</a:t>
            </a:r>
          </a:p>
        </p:txBody>
      </p:sp>
      <p:sp>
        <p:nvSpPr>
          <p:cNvPr id="16" name="Rectangle 15">
            <a:extLst>
              <a:ext uri="{FF2B5EF4-FFF2-40B4-BE49-F238E27FC236}">
                <a16:creationId xmlns:a16="http://schemas.microsoft.com/office/drawing/2014/main" id="{B61C4C50-6C85-4051-B12D-D427F7D1EFBB}"/>
              </a:ext>
            </a:extLst>
          </p:cNvPr>
          <p:cNvSpPr/>
          <p:nvPr/>
        </p:nvSpPr>
        <p:spPr>
          <a:xfrm>
            <a:off x="705750" y="1726318"/>
            <a:ext cx="4805668" cy="1593193"/>
          </a:xfrm>
          <a:prstGeom prst="rect">
            <a:avLst/>
          </a:prstGeom>
        </p:spPr>
        <p:txBody>
          <a:bodyPr wrap="square">
            <a:spAutoFit/>
          </a:bodyPr>
          <a:lstStyle/>
          <a:p>
            <a:pPr marL="126997" defTabSz="1219170">
              <a:lnSpc>
                <a:spcPct val="115000"/>
              </a:lnSpc>
              <a:buSzPct val="100000"/>
            </a:pPr>
            <a:r>
              <a:rPr lang="en-US" sz="1600" b="1" kern="0" dirty="0">
                <a:solidFill>
                  <a:schemeClr val="bg1"/>
                </a:solidFill>
                <a:latin typeface="Arial" panose="020B0604020202020204" pitchFamily="34" charset="0"/>
                <a:cs typeface="Arial" panose="020B0604020202020204" pitchFamily="34" charset="0"/>
                <a:sym typeface="Montserrat"/>
              </a:rPr>
              <a:t>Acknowledging Sources</a:t>
            </a:r>
          </a:p>
          <a:p>
            <a:pPr marL="126997" defTabSz="1219170">
              <a:lnSpc>
                <a:spcPct val="115000"/>
              </a:lnSpc>
              <a:buSzPct val="100000"/>
            </a:pPr>
            <a:endParaRPr lang="en-US" sz="1400" kern="0" dirty="0">
              <a:solidFill>
                <a:schemeClr val="bg1"/>
              </a:solidFill>
              <a:latin typeface="Arial" panose="020B0604020202020204" pitchFamily="34" charset="0"/>
              <a:cs typeface="Arial" panose="020B0604020202020204" pitchFamily="34" charset="0"/>
              <a:sym typeface="Montserrat"/>
            </a:endParaRPr>
          </a:p>
          <a:p>
            <a:pPr marL="126997" defTabSz="1219170">
              <a:lnSpc>
                <a:spcPct val="115000"/>
              </a:lnSpc>
              <a:buSzPct val="100000"/>
            </a:pPr>
            <a:r>
              <a:rPr lang="en-US" sz="1400" kern="0" dirty="0">
                <a:solidFill>
                  <a:schemeClr val="bg1"/>
                </a:solidFill>
                <a:latin typeface="Arial" panose="020B0604020202020204" pitchFamily="34" charset="0"/>
                <a:cs typeface="Arial" panose="020B0604020202020204" pitchFamily="34" charset="0"/>
                <a:sym typeface="Montserrat"/>
              </a:rPr>
              <a:t>If you borrow from someone else’s words, ideas, thoughts, or expressions, you must give credit to the original creator that by citing the source. There are two ways to do this.</a:t>
            </a:r>
          </a:p>
        </p:txBody>
      </p:sp>
      <p:sp>
        <p:nvSpPr>
          <p:cNvPr id="18" name="Rectangle 17">
            <a:extLst>
              <a:ext uri="{FF2B5EF4-FFF2-40B4-BE49-F238E27FC236}">
                <a16:creationId xmlns:a16="http://schemas.microsoft.com/office/drawing/2014/main" id="{9DBCD61A-3845-4B49-8432-49A4FC95020F}"/>
              </a:ext>
            </a:extLst>
          </p:cNvPr>
          <p:cNvSpPr/>
          <p:nvPr/>
        </p:nvSpPr>
        <p:spPr>
          <a:xfrm>
            <a:off x="839788" y="1458332"/>
            <a:ext cx="1345316" cy="11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5D10B20B-DE53-4D8D-9662-427E2005F44F}"/>
              </a:ext>
            </a:extLst>
          </p:cNvPr>
          <p:cNvSpPr/>
          <p:nvPr/>
        </p:nvSpPr>
        <p:spPr>
          <a:xfrm>
            <a:off x="839788" y="4146118"/>
            <a:ext cx="1768501" cy="461423"/>
          </a:xfrm>
          <a:prstGeom prst="roundRect">
            <a:avLst>
              <a:gd name="adj" fmla="val 16786"/>
            </a:avLst>
          </a:prstGeom>
          <a:gradFill flip="none" rotWithShape="1">
            <a:gsLst>
              <a:gs pos="0">
                <a:srgbClr val="00B14F">
                  <a:shade val="30000"/>
                  <a:satMod val="115000"/>
                </a:srgbClr>
              </a:gs>
              <a:gs pos="50000">
                <a:srgbClr val="00B14F">
                  <a:shade val="67500"/>
                  <a:satMod val="115000"/>
                </a:srgbClr>
              </a:gs>
              <a:gs pos="100000">
                <a:srgbClr val="00B14F">
                  <a:shade val="100000"/>
                  <a:satMod val="115000"/>
                </a:srgbClr>
              </a:gs>
            </a:gsLst>
            <a:lin ang="16200000" scaled="1"/>
            <a:tileRect/>
          </a:gra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Citation</a:t>
            </a:r>
            <a:endParaRPr lang="en-IN" dirty="0">
              <a:solidFill>
                <a:schemeClr val="bg1"/>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7EE3E028-4CB8-43F2-AB4B-0AB6848F173E}"/>
              </a:ext>
            </a:extLst>
          </p:cNvPr>
          <p:cNvSpPr/>
          <p:nvPr/>
        </p:nvSpPr>
        <p:spPr>
          <a:xfrm>
            <a:off x="3658395" y="3727018"/>
            <a:ext cx="1768501" cy="461423"/>
          </a:xfrm>
          <a:prstGeom prst="roundRect">
            <a:avLst>
              <a:gd name="adj" fmla="val 16786"/>
            </a:avLst>
          </a:prstGeom>
          <a:gradFill flip="none" rotWithShape="1">
            <a:gsLst>
              <a:gs pos="0">
                <a:srgbClr val="0064E0">
                  <a:shade val="30000"/>
                  <a:satMod val="115000"/>
                </a:srgbClr>
              </a:gs>
              <a:gs pos="50000">
                <a:srgbClr val="0064E0">
                  <a:shade val="67500"/>
                  <a:satMod val="115000"/>
                </a:srgbClr>
              </a:gs>
              <a:gs pos="100000">
                <a:srgbClr val="0064E0">
                  <a:shade val="100000"/>
                  <a:satMod val="115000"/>
                </a:srgbClr>
              </a:gs>
            </a:gsLst>
            <a:lin ang="16200000" scaled="1"/>
            <a:tileRect/>
          </a:gra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Summary</a:t>
            </a:r>
            <a:endParaRPr lang="en-IN" dirty="0">
              <a:solidFill>
                <a:schemeClr val="bg1"/>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E5315833-7223-41F1-A87C-403E439EDD6B}"/>
              </a:ext>
            </a:extLst>
          </p:cNvPr>
          <p:cNvSpPr/>
          <p:nvPr/>
        </p:nvSpPr>
        <p:spPr>
          <a:xfrm>
            <a:off x="3658395" y="4565218"/>
            <a:ext cx="1768501" cy="461423"/>
          </a:xfrm>
          <a:prstGeom prst="roundRect">
            <a:avLst>
              <a:gd name="adj" fmla="val 16786"/>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Quotation</a:t>
            </a:r>
            <a:endParaRPr lang="en-IN" dirty="0">
              <a:solidFill>
                <a:schemeClr val="bg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FF01EB6-DB6C-4F42-A10F-F24EE8D88D60}"/>
              </a:ext>
            </a:extLst>
          </p:cNvPr>
          <p:cNvCxnSpPr>
            <a:endCxn id="20" idx="1"/>
          </p:cNvCxnSpPr>
          <p:nvPr/>
        </p:nvCxnSpPr>
        <p:spPr>
          <a:xfrm flipV="1">
            <a:off x="2608289" y="3957730"/>
            <a:ext cx="1050106" cy="4364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2572E23-92EE-4A1F-8B24-A5BF120946F3}"/>
              </a:ext>
            </a:extLst>
          </p:cNvPr>
          <p:cNvCxnSpPr>
            <a:stCxn id="19" idx="3"/>
            <a:endCxn id="21" idx="1"/>
          </p:cNvCxnSpPr>
          <p:nvPr/>
        </p:nvCxnSpPr>
        <p:spPr>
          <a:xfrm>
            <a:off x="2608289" y="4376830"/>
            <a:ext cx="1050106" cy="4191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9E85D80-F294-4B0C-A4CC-8CFF0694AD83}"/>
              </a:ext>
            </a:extLst>
          </p:cNvPr>
          <p:cNvSpPr/>
          <p:nvPr/>
        </p:nvSpPr>
        <p:spPr>
          <a:xfrm>
            <a:off x="6477003" y="1726318"/>
            <a:ext cx="5395207" cy="1876347"/>
          </a:xfrm>
          <a:prstGeom prst="rect">
            <a:avLst/>
          </a:prstGeom>
        </p:spPr>
        <p:txBody>
          <a:bodyPr wrap="square">
            <a:spAutoFit/>
          </a:bodyPr>
          <a:lstStyle/>
          <a:p>
            <a:pPr marL="126997" defTabSz="1219170">
              <a:lnSpc>
                <a:spcPct val="115000"/>
              </a:lnSpc>
              <a:buSzPct val="100000"/>
            </a:pPr>
            <a:r>
              <a:rPr lang="en-US" sz="1600" b="1" kern="0" dirty="0">
                <a:latin typeface="Arial" panose="020B0604020202020204" pitchFamily="34" charset="0"/>
                <a:cs typeface="Arial" panose="020B0604020202020204" pitchFamily="34" charset="0"/>
                <a:sym typeface="Montserrat"/>
              </a:rPr>
              <a:t>Citation and Summary</a:t>
            </a:r>
          </a:p>
          <a:p>
            <a:pPr marL="126997" defTabSz="1219170">
              <a:lnSpc>
                <a:spcPct val="115000"/>
              </a:lnSpc>
              <a:buSzPct val="100000"/>
            </a:pPr>
            <a:endParaRPr lang="en-US" sz="1400" kern="0" dirty="0">
              <a:latin typeface="Arial" panose="020B0604020202020204" pitchFamily="34" charset="0"/>
              <a:cs typeface="Arial" panose="020B0604020202020204" pitchFamily="34" charset="0"/>
              <a:sym typeface="Montserrat"/>
            </a:endParaRPr>
          </a:p>
          <a:p>
            <a:pPr marL="126997" defTabSz="1219170">
              <a:lnSpc>
                <a:spcPct val="115000"/>
              </a:lnSpc>
              <a:buSzPct val="100000"/>
            </a:pPr>
            <a:r>
              <a:rPr lang="en-US" sz="1400" kern="0" dirty="0">
                <a:latin typeface="Arial" panose="020B0604020202020204" pitchFamily="34" charset="0"/>
                <a:cs typeface="Arial" panose="020B0604020202020204" pitchFamily="34" charset="0"/>
                <a:sym typeface="Montserrat"/>
              </a:rPr>
              <a:t>Samantha claims that India is ready for fundamental change.</a:t>
            </a:r>
          </a:p>
          <a:p>
            <a:pPr marL="126997" defTabSz="1219170">
              <a:lnSpc>
                <a:spcPct val="115000"/>
              </a:lnSpc>
              <a:buSzPct val="100000"/>
            </a:pPr>
            <a:endParaRPr lang="en-US" sz="1400" kern="0" dirty="0">
              <a:latin typeface="Arial" panose="020B0604020202020204" pitchFamily="34" charset="0"/>
              <a:cs typeface="Arial" panose="020B0604020202020204" pitchFamily="34" charset="0"/>
              <a:sym typeface="Montserrat"/>
            </a:endParaRPr>
          </a:p>
          <a:p>
            <a:pPr marL="126997" defTabSz="1219170">
              <a:lnSpc>
                <a:spcPct val="115000"/>
              </a:lnSpc>
              <a:buSzPct val="100000"/>
            </a:pPr>
            <a:r>
              <a:rPr lang="en-US" sz="1600" b="1" kern="0" dirty="0">
                <a:latin typeface="Arial" panose="020B0604020202020204" pitchFamily="34" charset="0"/>
                <a:cs typeface="Arial" panose="020B0604020202020204" pitchFamily="34" charset="0"/>
                <a:sym typeface="Montserrat"/>
              </a:rPr>
              <a:t>Quotation and Citation</a:t>
            </a:r>
          </a:p>
          <a:p>
            <a:pPr marL="126997" defTabSz="1219170">
              <a:lnSpc>
                <a:spcPct val="115000"/>
              </a:lnSpc>
              <a:buSzPct val="100000"/>
            </a:pPr>
            <a:endParaRPr lang="en-US" sz="1400" kern="0" dirty="0">
              <a:latin typeface="Arial" panose="020B0604020202020204" pitchFamily="34" charset="0"/>
              <a:cs typeface="Arial" panose="020B0604020202020204" pitchFamily="34" charset="0"/>
              <a:sym typeface="Montserrat"/>
            </a:endParaRPr>
          </a:p>
          <a:p>
            <a:pPr marL="126997" defTabSz="1219170">
              <a:lnSpc>
                <a:spcPct val="115000"/>
              </a:lnSpc>
              <a:buSzPct val="100000"/>
            </a:pPr>
            <a:r>
              <a:rPr lang="en-US" sz="1400" kern="0" dirty="0">
                <a:latin typeface="Arial" panose="020B0604020202020204" pitchFamily="34" charset="0"/>
                <a:cs typeface="Arial" panose="020B0604020202020204" pitchFamily="34" charset="0"/>
                <a:sym typeface="Montserrat"/>
              </a:rPr>
              <a:t>According to Samantha, “India is ready for fundamental change.”</a:t>
            </a:r>
          </a:p>
        </p:txBody>
      </p:sp>
      <p:sp>
        <p:nvSpPr>
          <p:cNvPr id="26" name="Rectangle 25">
            <a:extLst>
              <a:ext uri="{FF2B5EF4-FFF2-40B4-BE49-F238E27FC236}">
                <a16:creationId xmlns:a16="http://schemas.microsoft.com/office/drawing/2014/main" id="{781536B9-B283-41EE-ADFC-C363921D6308}"/>
              </a:ext>
            </a:extLst>
          </p:cNvPr>
          <p:cNvSpPr/>
          <p:nvPr/>
        </p:nvSpPr>
        <p:spPr>
          <a:xfrm>
            <a:off x="6477002" y="4107878"/>
            <a:ext cx="5395208" cy="1376103"/>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Arial" panose="020B0604020202020204" pitchFamily="34" charset="0"/>
                <a:cs typeface="Arial" panose="020B0604020202020204" pitchFamily="34" charset="0"/>
              </a:rPr>
              <a:t>These citations are linked to a list of references mentioned at the end of the main body of the piece of writing. The citation makes it clear that you borrowed this ideas from Samantha.</a:t>
            </a:r>
          </a:p>
        </p:txBody>
      </p:sp>
    </p:spTree>
    <p:extLst>
      <p:ext uri="{BB962C8B-B14F-4D97-AF65-F5344CB8AC3E}">
        <p14:creationId xmlns:p14="http://schemas.microsoft.com/office/powerpoint/2010/main" val="1042993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2936</TotalTime>
  <Words>1054</Words>
  <Application>Microsoft Office PowerPoint</Application>
  <PresentationFormat>Widescreen</PresentationFormat>
  <Paragraphs>113</Paragraphs>
  <Slides>12</Slides>
  <Notes>3</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2699</cp:lastModifiedBy>
  <cp:revision>80</cp:revision>
  <dcterms:created xsi:type="dcterms:W3CDTF">2022-01-21T07:53:15Z</dcterms:created>
  <dcterms:modified xsi:type="dcterms:W3CDTF">2022-05-31T06:05:24Z</dcterms:modified>
</cp:coreProperties>
</file>