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84" r:id="rId3"/>
    <p:sldId id="264" r:id="rId4"/>
    <p:sldId id="280" r:id="rId5"/>
    <p:sldId id="282" r:id="rId6"/>
    <p:sldId id="283" r:id="rId7"/>
    <p:sldId id="285" r:id="rId8"/>
    <p:sldId id="286" r:id="rId9"/>
    <p:sldId id="287" r:id="rId10"/>
    <p:sldId id="288" r:id="rId11"/>
    <p:sldId id="289"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2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3"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E0"/>
    <a:srgbClr val="5ED4E7"/>
    <a:srgbClr val="E6E6E6"/>
    <a:srgbClr val="0064DF"/>
    <a:srgbClr val="6E6E6E"/>
    <a:srgbClr val="21B573"/>
    <a:srgbClr val="FCF9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9C7BC-AE13-40F4-9910-6526F327829B}" v="1" dt="2022-05-31T06:00:32.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291" autoAdjust="0"/>
  </p:normalViewPr>
  <p:slideViewPr>
    <p:cSldViewPr snapToGrid="0" snapToObjects="1" showGuides="1">
      <p:cViewPr varScale="1">
        <p:scale>
          <a:sx n="65" d="100"/>
          <a:sy n="65" d="100"/>
        </p:scale>
        <p:origin x="612" y="60"/>
      </p:cViewPr>
      <p:guideLst>
        <p:guide orient="horz" pos="187"/>
        <p:guide pos="529"/>
        <p:guide pos="3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E649C7BC-AE13-40F4-9910-6526F327829B}"/>
    <pc:docChg chg="custSel modSld">
      <pc:chgData name="2699" userId="d41f716e-f956-461f-8b98-7761afdba872" providerId="ADAL" clId="{E649C7BC-AE13-40F4-9910-6526F327829B}" dt="2022-05-31T06:00:32.115" v="2" actId="1076"/>
      <pc:docMkLst>
        <pc:docMk/>
      </pc:docMkLst>
      <pc:sldChg chg="delSp modSp mod">
        <pc:chgData name="2699" userId="d41f716e-f956-461f-8b98-7761afdba872" providerId="ADAL" clId="{E649C7BC-AE13-40F4-9910-6526F327829B}" dt="2022-05-31T06:00:32.115" v="2" actId="1076"/>
        <pc:sldMkLst>
          <pc:docMk/>
          <pc:sldMk cId="1352325610" sldId="298"/>
        </pc:sldMkLst>
        <pc:grpChg chg="del">
          <ac:chgData name="2699" userId="d41f716e-f956-461f-8b98-7761afdba872" providerId="ADAL" clId="{E649C7BC-AE13-40F4-9910-6526F327829B}" dt="2022-05-31T06:00:25.498" v="0" actId="478"/>
          <ac:grpSpMkLst>
            <pc:docMk/>
            <pc:sldMk cId="1352325610" sldId="298"/>
            <ac:grpSpMk id="2" creationId="{04DCC066-D362-4588-B5B0-8AB8D6294002}"/>
          </ac:grpSpMkLst>
        </pc:grpChg>
        <pc:picChg chg="del topLvl">
          <ac:chgData name="2699" userId="d41f716e-f956-461f-8b98-7761afdba872" providerId="ADAL" clId="{E649C7BC-AE13-40F4-9910-6526F327829B}" dt="2022-05-31T06:00:25.498" v="0" actId="478"/>
          <ac:picMkLst>
            <pc:docMk/>
            <pc:sldMk cId="1352325610" sldId="298"/>
            <ac:picMk id="9" creationId="{F200429E-7AED-374D-8DA9-80F70843F875}"/>
          </ac:picMkLst>
        </pc:picChg>
        <pc:picChg chg="mod topLvl">
          <ac:chgData name="2699" userId="d41f716e-f956-461f-8b98-7761afdba872" providerId="ADAL" clId="{E649C7BC-AE13-40F4-9910-6526F327829B}" dt="2022-05-31T06:00:32.115" v="2" actId="1076"/>
          <ac:picMkLst>
            <pc:docMk/>
            <pc:sldMk cId="1352325610" sldId="298"/>
            <ac:picMk id="1026" creationId="{73A3A52A-857E-4314-8E4B-FF1DEC3C6C5F}"/>
          </ac:picMkLst>
        </pc:picChg>
        <pc:cxnChg chg="del">
          <ac:chgData name="2699" userId="d41f716e-f956-461f-8b98-7761afdba872" providerId="ADAL" clId="{E649C7BC-AE13-40F4-9910-6526F327829B}" dt="2022-05-31T06:00:28.297" v="1" actId="478"/>
          <ac:cxnSpMkLst>
            <pc:docMk/>
            <pc:sldMk cId="1352325610" sldId="298"/>
            <ac:cxnSpMk id="3"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https://www.commonsense.org/education/videos/we-the-digital-citizens</a:t>
            </a:r>
          </a:p>
        </p:txBody>
      </p:sp>
      <p:sp>
        <p:nvSpPr>
          <p:cNvPr id="4" name="Slide Number Placeholder 3"/>
          <p:cNvSpPr>
            <a:spLocks noGrp="1"/>
          </p:cNvSpPr>
          <p:nvPr>
            <p:ph type="sldNum" sz="quarter" idx="5"/>
          </p:nvPr>
        </p:nvSpPr>
        <p:spPr/>
        <p:txBody>
          <a:bodyPr/>
          <a:lstStyle/>
          <a:p>
            <a:fld id="{500BF4F1-4607-4B3A-A010-FD649D2D8BC3}" type="slidenum">
              <a:rPr lang="en-IN" smtClean="0"/>
              <a:t>11</a:t>
            </a:fld>
            <a:endParaRPr lang="en-IN"/>
          </a:p>
        </p:txBody>
      </p:sp>
    </p:spTree>
    <p:extLst>
      <p:ext uri="{BB962C8B-B14F-4D97-AF65-F5344CB8AC3E}">
        <p14:creationId xmlns:p14="http://schemas.microsoft.com/office/powerpoint/2010/main" val="2023892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r>
              <a:rPr lang="en-US"/>
              <a:t>Lesson 1: Welcome to Digital Citizenship</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B4E69-5CC8-154D-8333-969A9B6A888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19FCA6-8C14-8C46-8AE3-9EC066266A0C}"/>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E8DC99-E356-DB4A-A65B-2F23E0F45CFB}"/>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FB599B5-E93C-0A41-8330-9C1494A8EF67}"/>
              </a:ext>
            </a:extLst>
          </p:cNvPr>
          <p:cNvSpPr>
            <a:spLocks noGrp="1"/>
          </p:cNvSpPr>
          <p:nvPr>
            <p:ph type="ftr" sz="quarter" idx="11"/>
          </p:nvPr>
        </p:nvSpPr>
        <p:spPr>
          <a:xfrm>
            <a:off x="1732722" y="6557436"/>
            <a:ext cx="4114800" cy="274324"/>
          </a:xfrm>
          <a:prstGeom prst="rect">
            <a:avLst/>
          </a:prstGeom>
        </p:spPr>
        <p:txBody>
          <a:bodyPr/>
          <a:lstStyle/>
          <a:p>
            <a:r>
              <a:rPr lang="en-US"/>
              <a:t>Lesson 1: Welcome to Digital Citizenship</a:t>
            </a:r>
          </a:p>
        </p:txBody>
      </p:sp>
      <p:sp>
        <p:nvSpPr>
          <p:cNvPr id="6" name="Slide Number Placeholder 5">
            <a:extLst>
              <a:ext uri="{FF2B5EF4-FFF2-40B4-BE49-F238E27FC236}">
                <a16:creationId xmlns:a16="http://schemas.microsoft.com/office/drawing/2014/main" id="{CCBCB2EF-4182-2147-941A-759F40989BE7}"/>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99515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D5ECCD-3C4E-134B-9440-8B629DCA53C4}"/>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6588A8-DE4C-3544-99FA-8E9EC8D152C0}"/>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82A462-4BA6-3B45-932A-742A3A547E0A}"/>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23DCFF2-BCA4-C84D-8A62-FC3F24689801}"/>
              </a:ext>
            </a:extLst>
          </p:cNvPr>
          <p:cNvSpPr>
            <a:spLocks noGrp="1"/>
          </p:cNvSpPr>
          <p:nvPr>
            <p:ph type="ftr" sz="quarter" idx="11"/>
          </p:nvPr>
        </p:nvSpPr>
        <p:spPr>
          <a:xfrm>
            <a:off x="1732722" y="6557436"/>
            <a:ext cx="4114800" cy="274324"/>
          </a:xfrm>
          <a:prstGeom prst="rect">
            <a:avLst/>
          </a:prstGeom>
        </p:spPr>
        <p:txBody>
          <a:bodyPr/>
          <a:lstStyle/>
          <a:p>
            <a:r>
              <a:rPr lang="en-US"/>
              <a:t>Lesson 1: Welcome to Digital Citizenship</a:t>
            </a:r>
          </a:p>
        </p:txBody>
      </p:sp>
      <p:sp>
        <p:nvSpPr>
          <p:cNvPr id="6" name="Slide Number Placeholder 5">
            <a:extLst>
              <a:ext uri="{FF2B5EF4-FFF2-40B4-BE49-F238E27FC236}">
                <a16:creationId xmlns:a16="http://schemas.microsoft.com/office/drawing/2014/main" id="{9884680F-84E8-684E-8B38-D19A59B5E40B}"/>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2817313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37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1: Welcome to Digital Citizenship</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AF46D-E928-B24E-8192-E1F6A837F0B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E2C4F83-6780-3F41-B0D7-AAA03FFEAC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62E5F0-17C8-F44A-B29A-1D1CA64AD882}"/>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A9A9E62-320D-2445-9177-997397304F0A}"/>
              </a:ext>
            </a:extLst>
          </p:cNvPr>
          <p:cNvSpPr>
            <a:spLocks noGrp="1"/>
          </p:cNvSpPr>
          <p:nvPr>
            <p:ph type="ftr" sz="quarter" idx="11"/>
          </p:nvPr>
        </p:nvSpPr>
        <p:spPr>
          <a:xfrm>
            <a:off x="1732722" y="6557436"/>
            <a:ext cx="4114800" cy="274324"/>
          </a:xfrm>
          <a:prstGeom prst="rect">
            <a:avLst/>
          </a:prstGeom>
        </p:spPr>
        <p:txBody>
          <a:bodyPr/>
          <a:lstStyle/>
          <a:p>
            <a:r>
              <a:rPr lang="en-US"/>
              <a:t>Lesson 1: Welcome to Digital Citizenship</a:t>
            </a:r>
          </a:p>
        </p:txBody>
      </p:sp>
      <p:sp>
        <p:nvSpPr>
          <p:cNvPr id="6" name="Slide Number Placeholder 5">
            <a:extLst>
              <a:ext uri="{FF2B5EF4-FFF2-40B4-BE49-F238E27FC236}">
                <a16:creationId xmlns:a16="http://schemas.microsoft.com/office/drawing/2014/main" id="{65B4C8A3-5BA0-3D4E-96D0-058BA86E0770}"/>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E594-342F-1A49-A5C4-353D1786035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DDCBF-E5B6-E14F-A96A-282B272489CC}"/>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F5BE993-6C92-644C-AEC6-4CDA137F1E0D}"/>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9A91AD1C-F090-1F44-9FCC-0A026865C7A1}"/>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C36109-925B-3B4A-8A34-31375478A8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10" name="Footer Placeholder 4">
            <a:extLst>
              <a:ext uri="{FF2B5EF4-FFF2-40B4-BE49-F238E27FC236}">
                <a16:creationId xmlns:a16="http://schemas.microsoft.com/office/drawing/2014/main" id="{ED8A4307-B9D8-A74F-9123-6A85D2906DBD}"/>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1: Welcome to Digital Citizenship</a:t>
            </a:r>
          </a:p>
        </p:txBody>
      </p:sp>
      <p:sp>
        <p:nvSpPr>
          <p:cNvPr id="11" name="Slide Number Placeholder 5">
            <a:extLst>
              <a:ext uri="{FF2B5EF4-FFF2-40B4-BE49-F238E27FC236}">
                <a16:creationId xmlns:a16="http://schemas.microsoft.com/office/drawing/2014/main" id="{950BA321-B8AA-D947-93A7-1EE1BE5AC348}"/>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79307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608E5-B62E-7B46-A02C-29349375B775}"/>
              </a:ext>
            </a:extLst>
          </p:cNvPr>
          <p:cNvSpPr>
            <a:spLocks noGrp="1"/>
          </p:cNvSpPr>
          <p:nvPr>
            <p:ph type="title"/>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C7BB357-0FCD-D34E-8240-517F1792CE2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DE588F1-ED7C-3F45-81D6-7F387F0A77DC}"/>
              </a:ext>
            </a:extLst>
          </p:cNvPr>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4DE23586-491F-9D4A-A4F7-3085581BB6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3886587-509C-6F4D-97B2-8440524A0932}"/>
              </a:ext>
            </a:extLst>
          </p:cNvPr>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A18AFE3D-6851-AC40-ACE2-BC41E9C2FAF2}"/>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0E74C95-5E4F-0C45-B7BD-C72987E0F5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12" name="Footer Placeholder 4">
            <a:extLst>
              <a:ext uri="{FF2B5EF4-FFF2-40B4-BE49-F238E27FC236}">
                <a16:creationId xmlns:a16="http://schemas.microsoft.com/office/drawing/2014/main" id="{ECE11CF7-BEC3-F443-A92A-909D582A8505}"/>
              </a:ext>
            </a:extLst>
          </p:cNvPr>
          <p:cNvSpPr>
            <a:spLocks noGrp="1"/>
          </p:cNvSpPr>
          <p:nvPr>
            <p:ph type="ftr" sz="quarter" idx="10"/>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1: Welcome to Digital Citizenship</a:t>
            </a:r>
          </a:p>
        </p:txBody>
      </p:sp>
      <p:sp>
        <p:nvSpPr>
          <p:cNvPr id="13" name="Slide Number Placeholder 5">
            <a:extLst>
              <a:ext uri="{FF2B5EF4-FFF2-40B4-BE49-F238E27FC236}">
                <a16:creationId xmlns:a16="http://schemas.microsoft.com/office/drawing/2014/main" id="{518146E7-BC5A-0749-A03A-2CD610775E66}"/>
              </a:ext>
            </a:extLst>
          </p:cNvPr>
          <p:cNvSpPr>
            <a:spLocks noGrp="1"/>
          </p:cNvSpPr>
          <p:nvPr>
            <p:ph type="sldNum" sz="quarter" idx="11"/>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187651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12E4-A762-C04B-9CC8-8E2D71B6118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6" name="Rectangle 5">
            <a:extLst>
              <a:ext uri="{FF2B5EF4-FFF2-40B4-BE49-F238E27FC236}">
                <a16:creationId xmlns:a16="http://schemas.microsoft.com/office/drawing/2014/main" id="{057C5CEE-FCD2-E640-AB15-12517C9F2524}"/>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06B666-A6EB-6745-B205-C562740FB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8" name="Footer Placeholder 4">
            <a:extLst>
              <a:ext uri="{FF2B5EF4-FFF2-40B4-BE49-F238E27FC236}">
                <a16:creationId xmlns:a16="http://schemas.microsoft.com/office/drawing/2014/main" id="{0E2A6850-D809-E34C-BCBB-48FA60FD59E0}"/>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Lesson 1: Welcome to Digital Citizenship</a:t>
            </a:r>
          </a:p>
        </p:txBody>
      </p:sp>
      <p:sp>
        <p:nvSpPr>
          <p:cNvPr id="9" name="Slide Number Placeholder 5">
            <a:extLst>
              <a:ext uri="{FF2B5EF4-FFF2-40B4-BE49-F238E27FC236}">
                <a16:creationId xmlns:a16="http://schemas.microsoft.com/office/drawing/2014/main" id="{68E2DE94-16FB-6A41-96FB-2D209A36D2AB}"/>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691948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r>
              <a:rPr lang="en-US" dirty="0"/>
              <a:t>Lesson 1: Welcome to Digital Citizenship</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20625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B13F-EE54-364F-ABD8-104C43340E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A70FBEC-C96F-C848-B20E-C71BCD439BD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9A0BA8-35C9-1B4A-9C8A-27F167DBF4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1995FD-8AFF-CD46-B268-8F67F4270452}"/>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3D226B8-B19F-3443-A3DE-BC4ECFC935F8}"/>
              </a:ext>
            </a:extLst>
          </p:cNvPr>
          <p:cNvSpPr>
            <a:spLocks noGrp="1"/>
          </p:cNvSpPr>
          <p:nvPr>
            <p:ph type="ftr" sz="quarter" idx="11"/>
          </p:nvPr>
        </p:nvSpPr>
        <p:spPr>
          <a:xfrm>
            <a:off x="1732722" y="6557436"/>
            <a:ext cx="4114800" cy="274324"/>
          </a:xfrm>
          <a:prstGeom prst="rect">
            <a:avLst/>
          </a:prstGeom>
        </p:spPr>
        <p:txBody>
          <a:bodyPr/>
          <a:lstStyle/>
          <a:p>
            <a:r>
              <a:rPr lang="en-US"/>
              <a:t>Lesson 1: Welcome to Digital Citizenship</a:t>
            </a:r>
          </a:p>
        </p:txBody>
      </p:sp>
      <p:sp>
        <p:nvSpPr>
          <p:cNvPr id="7" name="Slide Number Placeholder 6">
            <a:extLst>
              <a:ext uri="{FF2B5EF4-FFF2-40B4-BE49-F238E27FC236}">
                <a16:creationId xmlns:a16="http://schemas.microsoft.com/office/drawing/2014/main" id="{C8F07CF0-3F58-1F4B-B342-4BEB77C9A2A5}"/>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1290319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6285E-B136-F14F-9B63-C0516A115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596DB1AD-3842-EB4B-91D0-B763E12304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81ABB16-7891-9A4C-BF03-7F6267517E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ED0D72A-35A7-C146-B9B9-D67546B101E7}"/>
              </a:ext>
            </a:extLst>
          </p:cNvPr>
          <p:cNvSpPr>
            <a:spLocks noGrp="1"/>
          </p:cNvSpPr>
          <p:nvPr>
            <p:ph type="dt" sz="half" idx="10"/>
          </p:nvPr>
        </p:nvSpPr>
        <p:spPr>
          <a:xfrm>
            <a:off x="838200" y="6531197"/>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F399486-314D-6247-B30B-16C6B15B72E1}"/>
              </a:ext>
            </a:extLst>
          </p:cNvPr>
          <p:cNvSpPr>
            <a:spLocks noGrp="1"/>
          </p:cNvSpPr>
          <p:nvPr>
            <p:ph type="ftr" sz="quarter" idx="11"/>
          </p:nvPr>
        </p:nvSpPr>
        <p:spPr>
          <a:xfrm>
            <a:off x="1732722" y="6557436"/>
            <a:ext cx="4114800" cy="274324"/>
          </a:xfrm>
          <a:prstGeom prst="rect">
            <a:avLst/>
          </a:prstGeom>
        </p:spPr>
        <p:txBody>
          <a:bodyPr/>
          <a:lstStyle/>
          <a:p>
            <a:r>
              <a:rPr lang="en-US"/>
              <a:t>Lesson 1: Welcome to Digital Citizenship</a:t>
            </a:r>
          </a:p>
        </p:txBody>
      </p:sp>
      <p:sp>
        <p:nvSpPr>
          <p:cNvPr id="7" name="Slide Number Placeholder 6">
            <a:extLst>
              <a:ext uri="{FF2B5EF4-FFF2-40B4-BE49-F238E27FC236}">
                <a16:creationId xmlns:a16="http://schemas.microsoft.com/office/drawing/2014/main" id="{2B93A621-3FD4-8446-82F6-E63F6A56F1C9}"/>
              </a:ext>
            </a:extLst>
          </p:cNvPr>
          <p:cNvSpPr>
            <a:spLocks noGrp="1"/>
          </p:cNvSpPr>
          <p:nvPr>
            <p:ph type="sldNum" sz="quarter" idx="12"/>
          </p:nvPr>
        </p:nvSpPr>
        <p:spPr>
          <a:xfrm>
            <a:off x="8610600" y="6557436"/>
            <a:ext cx="2743200" cy="274324"/>
          </a:xfrm>
          <a:prstGeom prst="rect">
            <a:avLst/>
          </a:prstGeom>
        </p:spPr>
        <p:txBody>
          <a:bodyPr/>
          <a:lstStyle/>
          <a:p>
            <a:fld id="{DF4F9C9C-BF1B-1D48-A1E3-EB2A40351E54}" type="slidenum">
              <a:rPr lang="en-US" smtClean="0"/>
              <a:t>‹#›</a:t>
            </a:fld>
            <a:endParaRPr lang="en-US"/>
          </a:p>
        </p:txBody>
      </p:sp>
    </p:spTree>
    <p:extLst>
      <p:ext uri="{BB962C8B-B14F-4D97-AF65-F5344CB8AC3E}">
        <p14:creationId xmlns:p14="http://schemas.microsoft.com/office/powerpoint/2010/main" val="424214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8183DF-D316-C845-8116-7B03884C11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
        <p:nvSpPr>
          <p:cNvPr id="13" name="Rectangle 12">
            <a:extLst>
              <a:ext uri="{FF2B5EF4-FFF2-40B4-BE49-F238E27FC236}">
                <a16:creationId xmlns:a16="http://schemas.microsoft.com/office/drawing/2014/main" id="{54B9F112-7C1C-4B1C-A56F-DB7EA8C104F3}"/>
              </a:ext>
            </a:extLst>
          </p:cNvPr>
          <p:cNvSpPr/>
          <p:nvPr/>
        </p:nvSpPr>
        <p:spPr>
          <a:xfrm>
            <a:off x="7177872" y="3536950"/>
            <a:ext cx="5014127" cy="12890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51A14874-FE0D-4EAA-9A60-7BA5897EA19D}"/>
              </a:ext>
            </a:extLst>
          </p:cNvPr>
          <p:cNvSpPr/>
          <p:nvPr/>
        </p:nvSpPr>
        <p:spPr>
          <a:xfrm>
            <a:off x="7386062" y="3536647"/>
            <a:ext cx="5101213" cy="1323439"/>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1</a:t>
            </a:r>
          </a:p>
          <a:p>
            <a:endParaRPr lang="en-US" sz="500" spc="300" dirty="0">
              <a:solidFill>
                <a:schemeClr val="bg1"/>
              </a:solidFill>
              <a:latin typeface="Arial" panose="020B0604020202020204" pitchFamily="34" charset="0"/>
              <a:cs typeface="Arial" panose="020B0604020202020204" pitchFamily="34" charset="0"/>
            </a:endParaRPr>
          </a:p>
          <a:p>
            <a:r>
              <a:rPr lang="en-US" sz="2400" b="1" spc="300" dirty="0">
                <a:solidFill>
                  <a:srgbClr val="FFFF00"/>
                </a:solidFill>
                <a:latin typeface="Arial" panose="020B0604020202020204" pitchFamily="34" charset="0"/>
                <a:cs typeface="Arial" panose="020B0604020202020204" pitchFamily="34" charset="0"/>
              </a:rPr>
              <a:t>WELCOME TO </a:t>
            </a:r>
          </a:p>
          <a:p>
            <a:r>
              <a:rPr lang="en-US" sz="2400" b="1" spc="300" dirty="0">
                <a:solidFill>
                  <a:srgbClr val="FFFF00"/>
                </a:solidFill>
                <a:latin typeface="Arial" panose="020B0604020202020204" pitchFamily="34" charset="0"/>
                <a:cs typeface="Arial" panose="020B0604020202020204" pitchFamily="34" charset="0"/>
              </a:rPr>
              <a:t>DIGITAL CITIZENSHIP</a:t>
            </a:r>
            <a:r>
              <a:rPr lang="en-US" sz="2400" spc="300" dirty="0">
                <a:solidFill>
                  <a:srgbClr val="FFFF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515600" cy="70254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IN" sz="3600" b="1" dirty="0">
                <a:solidFill>
                  <a:srgbClr val="0064E0"/>
                </a:solidFill>
                <a:ea typeface="Montserrat"/>
                <a:sym typeface="Montserrat"/>
              </a:rPr>
              <a:t>Let’s Test Your Knowledge</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26" name="Rectangle 25">
            <a:extLst>
              <a:ext uri="{FF2B5EF4-FFF2-40B4-BE49-F238E27FC236}">
                <a16:creationId xmlns:a16="http://schemas.microsoft.com/office/drawing/2014/main" id="{FE305D15-0805-4F4B-A3A0-78F5EACE645A}"/>
              </a:ext>
            </a:extLst>
          </p:cNvPr>
          <p:cNvSpPr/>
          <p:nvPr/>
        </p:nvSpPr>
        <p:spPr>
          <a:xfrm>
            <a:off x="839788" y="937737"/>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5FF5A7A1-6352-4A66-93AD-86E2C96BD62D}"/>
              </a:ext>
            </a:extLst>
          </p:cNvPr>
          <p:cNvPicPr>
            <a:picLocks noChangeAspect="1"/>
          </p:cNvPicPr>
          <p:nvPr/>
        </p:nvPicPr>
        <p:blipFill rotWithShape="1">
          <a:blip r:embed="rId2"/>
          <a:srcRect l="9175" r="8734"/>
          <a:stretch/>
        </p:blipFill>
        <p:spPr>
          <a:xfrm>
            <a:off x="479425" y="1847937"/>
            <a:ext cx="3715204" cy="4656114"/>
          </a:xfrm>
          <a:prstGeom prst="rect">
            <a:avLst/>
          </a:prstGeom>
        </p:spPr>
      </p:pic>
      <p:sp>
        <p:nvSpPr>
          <p:cNvPr id="47" name="Slide Number Placeholder 9">
            <a:extLst>
              <a:ext uri="{FF2B5EF4-FFF2-40B4-BE49-F238E27FC236}">
                <a16:creationId xmlns:a16="http://schemas.microsoft.com/office/drawing/2014/main" id="{089A45C8-CBB7-4DBC-8519-C2C6A9B122A4}"/>
              </a:ext>
            </a:extLst>
          </p:cNvPr>
          <p:cNvSpPr>
            <a:spLocks noGrp="1"/>
          </p:cNvSpPr>
          <p:nvPr>
            <p:ph type="sldNum" sz="quarter" idx="4"/>
          </p:nvPr>
        </p:nvSpPr>
        <p:spPr>
          <a:xfrm>
            <a:off x="9346095" y="6569111"/>
            <a:ext cx="2743200" cy="274324"/>
          </a:xfrm>
        </p:spPr>
        <p:txBody>
          <a:bodyPr/>
          <a:lstStyle/>
          <a:p>
            <a:fld id="{DF4F9C9C-BF1B-1D48-A1E3-EB2A40351E54}" type="slidenum">
              <a:rPr lang="en-US" smtClean="0"/>
              <a:pPr/>
              <a:t>10</a:t>
            </a:fld>
            <a:endParaRPr lang="en-US" dirty="0"/>
          </a:p>
        </p:txBody>
      </p:sp>
      <p:sp>
        <p:nvSpPr>
          <p:cNvPr id="5" name="Rectangle 4">
            <a:extLst>
              <a:ext uri="{FF2B5EF4-FFF2-40B4-BE49-F238E27FC236}">
                <a16:creationId xmlns:a16="http://schemas.microsoft.com/office/drawing/2014/main" id="{416780DE-5540-4FCC-A16D-D7F9AAE7AF53}"/>
              </a:ext>
            </a:extLst>
          </p:cNvPr>
          <p:cNvSpPr/>
          <p:nvPr/>
        </p:nvSpPr>
        <p:spPr>
          <a:xfrm>
            <a:off x="4362450" y="1847937"/>
            <a:ext cx="3468635" cy="634006"/>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IN" dirty="0"/>
              <a:t>Citizenship is_____________ . </a:t>
            </a:r>
          </a:p>
        </p:txBody>
      </p:sp>
      <p:sp>
        <p:nvSpPr>
          <p:cNvPr id="48" name="Rectangle 47">
            <a:extLst>
              <a:ext uri="{FF2B5EF4-FFF2-40B4-BE49-F238E27FC236}">
                <a16:creationId xmlns:a16="http://schemas.microsoft.com/office/drawing/2014/main" id="{76A6C52D-B6FC-47D0-9F39-01231146EDF6}"/>
              </a:ext>
            </a:extLst>
          </p:cNvPr>
          <p:cNvSpPr/>
          <p:nvPr/>
        </p:nvSpPr>
        <p:spPr>
          <a:xfrm>
            <a:off x="7948665" y="1847937"/>
            <a:ext cx="3468635" cy="634006"/>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US" dirty="0"/>
              <a:t>As a citizen of your country, you have___________.</a:t>
            </a:r>
            <a:endParaRPr lang="en-IN" dirty="0"/>
          </a:p>
        </p:txBody>
      </p:sp>
      <p:sp>
        <p:nvSpPr>
          <p:cNvPr id="49" name="Rectangle 48">
            <a:extLst>
              <a:ext uri="{FF2B5EF4-FFF2-40B4-BE49-F238E27FC236}">
                <a16:creationId xmlns:a16="http://schemas.microsoft.com/office/drawing/2014/main" id="{3DAAEC66-EDCA-496C-933B-0E1681ED73BD}"/>
              </a:ext>
            </a:extLst>
          </p:cNvPr>
          <p:cNvSpPr/>
          <p:nvPr/>
        </p:nvSpPr>
        <p:spPr>
          <a:xfrm>
            <a:off x="4362450" y="4207828"/>
            <a:ext cx="3468635" cy="634006"/>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US" dirty="0"/>
              <a:t>A digital citizen is a citizen </a:t>
            </a:r>
            <a:br>
              <a:rPr lang="en-US" dirty="0"/>
            </a:br>
            <a:r>
              <a:rPr lang="en-US" dirty="0"/>
              <a:t>of __________.</a:t>
            </a:r>
            <a:endParaRPr lang="en-IN" dirty="0"/>
          </a:p>
        </p:txBody>
      </p:sp>
      <p:sp>
        <p:nvSpPr>
          <p:cNvPr id="50" name="Rectangle 49">
            <a:extLst>
              <a:ext uri="{FF2B5EF4-FFF2-40B4-BE49-F238E27FC236}">
                <a16:creationId xmlns:a16="http://schemas.microsoft.com/office/drawing/2014/main" id="{8256BF45-ED20-4B87-8504-7485FF203C01}"/>
              </a:ext>
            </a:extLst>
          </p:cNvPr>
          <p:cNvSpPr/>
          <p:nvPr/>
        </p:nvSpPr>
        <p:spPr>
          <a:xfrm>
            <a:off x="7948665" y="4207828"/>
            <a:ext cx="3468635" cy="634006"/>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en-US" dirty="0"/>
              <a:t>A reasonable restriction on the internet might be ____________ .</a:t>
            </a:r>
            <a:endParaRPr lang="en-IN" dirty="0"/>
          </a:p>
        </p:txBody>
      </p:sp>
      <p:sp>
        <p:nvSpPr>
          <p:cNvPr id="55" name="Rectangle 54">
            <a:extLst>
              <a:ext uri="{FF2B5EF4-FFF2-40B4-BE49-F238E27FC236}">
                <a16:creationId xmlns:a16="http://schemas.microsoft.com/office/drawing/2014/main" id="{B8E5471F-618C-40DB-88E2-8D253F1C83B5}"/>
              </a:ext>
            </a:extLst>
          </p:cNvPr>
          <p:cNvSpPr/>
          <p:nvPr/>
        </p:nvSpPr>
        <p:spPr>
          <a:xfrm>
            <a:off x="4362450" y="2514600"/>
            <a:ext cx="3468635" cy="1621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228600" indent="-228600">
              <a:spcBef>
                <a:spcPts val="300"/>
              </a:spcBef>
              <a:spcAft>
                <a:spcPts val="300"/>
              </a:spcAft>
              <a:buFont typeface="+mj-lt"/>
              <a:buAutoNum type="alphaUcPeriod"/>
            </a:pPr>
            <a:r>
              <a:rPr lang="en-US" sz="1200" dirty="0">
                <a:solidFill>
                  <a:schemeClr val="tx1"/>
                </a:solidFill>
              </a:rPr>
              <a:t>The relationship between two individuals</a:t>
            </a:r>
          </a:p>
          <a:p>
            <a:pPr marL="228600" indent="-228600">
              <a:spcBef>
                <a:spcPts val="300"/>
              </a:spcBef>
              <a:spcAft>
                <a:spcPts val="300"/>
              </a:spcAft>
              <a:buFont typeface="+mj-lt"/>
              <a:buAutoNum type="alphaUcPeriod"/>
            </a:pPr>
            <a:r>
              <a:rPr lang="en-US" sz="1200" dirty="0">
                <a:solidFill>
                  <a:schemeClr val="tx1"/>
                </a:solidFill>
              </a:rPr>
              <a:t>The relationship between individuals and the State</a:t>
            </a:r>
          </a:p>
          <a:p>
            <a:pPr marL="228600" indent="-228600">
              <a:spcBef>
                <a:spcPts val="300"/>
              </a:spcBef>
              <a:spcAft>
                <a:spcPts val="300"/>
              </a:spcAft>
              <a:buFont typeface="+mj-lt"/>
              <a:buAutoNum type="alphaUcPeriod"/>
            </a:pPr>
            <a:r>
              <a:rPr lang="en-US" sz="1200" dirty="0">
                <a:solidFill>
                  <a:schemeClr val="tx1"/>
                </a:solidFill>
              </a:rPr>
              <a:t>The relationship between two states within a country</a:t>
            </a:r>
          </a:p>
          <a:p>
            <a:pPr marL="228600" indent="-228600">
              <a:spcBef>
                <a:spcPts val="300"/>
              </a:spcBef>
              <a:spcAft>
                <a:spcPts val="300"/>
              </a:spcAft>
              <a:buFont typeface="+mj-lt"/>
              <a:buAutoNum type="alphaUcPeriod"/>
            </a:pPr>
            <a:r>
              <a:rPr lang="en-US" sz="1200" dirty="0">
                <a:solidFill>
                  <a:schemeClr val="tx1"/>
                </a:solidFill>
              </a:rPr>
              <a:t>The relationship between two or more countries</a:t>
            </a:r>
            <a:endParaRPr lang="en-IN" sz="1200" dirty="0">
              <a:solidFill>
                <a:schemeClr val="tx1"/>
              </a:solidFill>
            </a:endParaRPr>
          </a:p>
        </p:txBody>
      </p:sp>
      <p:sp>
        <p:nvSpPr>
          <p:cNvPr id="67" name="Rectangle 66">
            <a:extLst>
              <a:ext uri="{FF2B5EF4-FFF2-40B4-BE49-F238E27FC236}">
                <a16:creationId xmlns:a16="http://schemas.microsoft.com/office/drawing/2014/main" id="{FB0E91AC-8421-4297-B1F5-EEB672D51E9D}"/>
              </a:ext>
            </a:extLst>
          </p:cNvPr>
          <p:cNvSpPr/>
          <p:nvPr/>
        </p:nvSpPr>
        <p:spPr>
          <a:xfrm>
            <a:off x="7948665" y="2514600"/>
            <a:ext cx="3468635" cy="1621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228600" indent="-228600">
              <a:spcBef>
                <a:spcPts val="300"/>
              </a:spcBef>
              <a:spcAft>
                <a:spcPts val="300"/>
              </a:spcAft>
              <a:buFont typeface="+mj-lt"/>
              <a:buAutoNum type="alphaUcPeriod"/>
            </a:pPr>
            <a:r>
              <a:rPr lang="en-US" sz="1200" dirty="0">
                <a:solidFill>
                  <a:schemeClr val="tx1"/>
                </a:solidFill>
              </a:rPr>
              <a:t>Rights</a:t>
            </a:r>
          </a:p>
          <a:p>
            <a:pPr marL="228600" indent="-228600">
              <a:spcBef>
                <a:spcPts val="300"/>
              </a:spcBef>
              <a:spcAft>
                <a:spcPts val="300"/>
              </a:spcAft>
              <a:buFont typeface="+mj-lt"/>
              <a:buAutoNum type="alphaUcPeriod"/>
            </a:pPr>
            <a:r>
              <a:rPr lang="en-US" sz="1200" dirty="0">
                <a:solidFill>
                  <a:schemeClr val="tx1"/>
                </a:solidFill>
              </a:rPr>
              <a:t>Responsibilities</a:t>
            </a:r>
          </a:p>
          <a:p>
            <a:pPr marL="228600" indent="-228600">
              <a:spcBef>
                <a:spcPts val="300"/>
              </a:spcBef>
              <a:spcAft>
                <a:spcPts val="300"/>
              </a:spcAft>
              <a:buFont typeface="+mj-lt"/>
              <a:buAutoNum type="alphaUcPeriod"/>
            </a:pPr>
            <a:r>
              <a:rPr lang="en-US" sz="1200" dirty="0">
                <a:solidFill>
                  <a:schemeClr val="tx1"/>
                </a:solidFill>
              </a:rPr>
              <a:t>An Aadhar card</a:t>
            </a:r>
          </a:p>
          <a:p>
            <a:pPr marL="228600" indent="-228600">
              <a:spcBef>
                <a:spcPts val="300"/>
              </a:spcBef>
              <a:spcAft>
                <a:spcPts val="300"/>
              </a:spcAft>
              <a:buFont typeface="+mj-lt"/>
              <a:buAutoNum type="alphaUcPeriod"/>
            </a:pPr>
            <a:r>
              <a:rPr lang="en-US" sz="1200" dirty="0">
                <a:solidFill>
                  <a:schemeClr val="tx1"/>
                </a:solidFill>
              </a:rPr>
              <a:t>Rights and responsibilities </a:t>
            </a:r>
          </a:p>
        </p:txBody>
      </p:sp>
      <p:sp>
        <p:nvSpPr>
          <p:cNvPr id="68" name="Rectangle 67">
            <a:extLst>
              <a:ext uri="{FF2B5EF4-FFF2-40B4-BE49-F238E27FC236}">
                <a16:creationId xmlns:a16="http://schemas.microsoft.com/office/drawing/2014/main" id="{804CB38E-A683-487A-A563-FC31A9EE784A}"/>
              </a:ext>
            </a:extLst>
          </p:cNvPr>
          <p:cNvSpPr/>
          <p:nvPr/>
        </p:nvSpPr>
        <p:spPr>
          <a:xfrm>
            <a:off x="4362450" y="4874491"/>
            <a:ext cx="3468635" cy="1621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228600" indent="-228600">
              <a:spcBef>
                <a:spcPts val="300"/>
              </a:spcBef>
              <a:spcAft>
                <a:spcPts val="300"/>
              </a:spcAft>
              <a:buFont typeface="+mj-lt"/>
              <a:buAutoNum type="alphaUcPeriod"/>
            </a:pPr>
            <a:r>
              <a:rPr lang="en-US" sz="1200" dirty="0">
                <a:solidFill>
                  <a:schemeClr val="tx1"/>
                </a:solidFill>
              </a:rPr>
              <a:t>The physical world</a:t>
            </a:r>
          </a:p>
          <a:p>
            <a:pPr marL="228600" indent="-228600">
              <a:spcBef>
                <a:spcPts val="300"/>
              </a:spcBef>
              <a:spcAft>
                <a:spcPts val="300"/>
              </a:spcAft>
              <a:buFont typeface="+mj-lt"/>
              <a:buAutoNum type="alphaUcPeriod"/>
            </a:pPr>
            <a:r>
              <a:rPr lang="en-US" sz="1200" dirty="0">
                <a:solidFill>
                  <a:schemeClr val="tx1"/>
                </a:solidFill>
              </a:rPr>
              <a:t>The digital world</a:t>
            </a:r>
          </a:p>
          <a:p>
            <a:pPr marL="228600" indent="-228600">
              <a:spcBef>
                <a:spcPts val="300"/>
              </a:spcBef>
              <a:spcAft>
                <a:spcPts val="300"/>
              </a:spcAft>
              <a:buFont typeface="+mj-lt"/>
              <a:buAutoNum type="alphaUcPeriod"/>
            </a:pPr>
            <a:r>
              <a:rPr lang="en-US" sz="1200" dirty="0">
                <a:solidFill>
                  <a:schemeClr val="tx1"/>
                </a:solidFill>
              </a:rPr>
              <a:t>The United Nations</a:t>
            </a:r>
          </a:p>
          <a:p>
            <a:pPr marL="228600" indent="-228600">
              <a:spcBef>
                <a:spcPts val="300"/>
              </a:spcBef>
              <a:spcAft>
                <a:spcPts val="300"/>
              </a:spcAft>
              <a:buFont typeface="+mj-lt"/>
              <a:buAutoNum type="alphaUcPeriod"/>
            </a:pPr>
            <a:r>
              <a:rPr lang="en-US" sz="1200" dirty="0">
                <a:solidFill>
                  <a:schemeClr val="tx1"/>
                </a:solidFill>
              </a:rPr>
              <a:t>The internet</a:t>
            </a:r>
            <a:endParaRPr lang="en-IN" sz="1200" dirty="0">
              <a:solidFill>
                <a:schemeClr val="tx1"/>
              </a:solidFill>
            </a:endParaRPr>
          </a:p>
        </p:txBody>
      </p:sp>
      <p:sp>
        <p:nvSpPr>
          <p:cNvPr id="69" name="Rectangle 68">
            <a:extLst>
              <a:ext uri="{FF2B5EF4-FFF2-40B4-BE49-F238E27FC236}">
                <a16:creationId xmlns:a16="http://schemas.microsoft.com/office/drawing/2014/main" id="{2FB0723C-255D-4E1B-A5E0-5659AD3BCA20}"/>
              </a:ext>
            </a:extLst>
          </p:cNvPr>
          <p:cNvSpPr/>
          <p:nvPr/>
        </p:nvSpPr>
        <p:spPr>
          <a:xfrm>
            <a:off x="7948665" y="4874491"/>
            <a:ext cx="3468635" cy="1621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marL="228600" indent="-228600">
              <a:spcBef>
                <a:spcPts val="300"/>
              </a:spcBef>
              <a:spcAft>
                <a:spcPts val="300"/>
              </a:spcAft>
              <a:buFont typeface="+mj-lt"/>
              <a:buAutoNum type="alphaUcPeriod"/>
            </a:pPr>
            <a:r>
              <a:rPr lang="en-US" sz="1200" dirty="0">
                <a:solidFill>
                  <a:schemeClr val="tx1"/>
                </a:solidFill>
              </a:rPr>
              <a:t>Not allowing people to keep their data safe </a:t>
            </a:r>
          </a:p>
          <a:p>
            <a:pPr marL="228600" indent="-228600">
              <a:spcBef>
                <a:spcPts val="300"/>
              </a:spcBef>
              <a:spcAft>
                <a:spcPts val="300"/>
              </a:spcAft>
              <a:buFont typeface="+mj-lt"/>
              <a:buAutoNum type="alphaUcPeriod"/>
            </a:pPr>
            <a:r>
              <a:rPr lang="en-US" sz="1200" dirty="0">
                <a:solidFill>
                  <a:schemeClr val="tx1"/>
                </a:solidFill>
              </a:rPr>
              <a:t>Not allowing friends to meet in a game and play together</a:t>
            </a:r>
          </a:p>
          <a:p>
            <a:pPr marL="228600" indent="-228600">
              <a:spcBef>
                <a:spcPts val="300"/>
              </a:spcBef>
              <a:spcAft>
                <a:spcPts val="300"/>
              </a:spcAft>
              <a:buFont typeface="+mj-lt"/>
              <a:buAutoNum type="alphaUcPeriod"/>
            </a:pPr>
            <a:r>
              <a:rPr lang="en-US" sz="1200" dirty="0">
                <a:solidFill>
                  <a:schemeClr val="tx1"/>
                </a:solidFill>
              </a:rPr>
              <a:t>Not allowing children below 13 years of age to create their own social media accounts</a:t>
            </a:r>
          </a:p>
          <a:p>
            <a:pPr marL="228600" indent="-228600">
              <a:spcBef>
                <a:spcPts val="300"/>
              </a:spcBef>
              <a:spcAft>
                <a:spcPts val="300"/>
              </a:spcAft>
              <a:buFont typeface="+mj-lt"/>
              <a:buAutoNum type="alphaUcPeriod"/>
            </a:pPr>
            <a:r>
              <a:rPr lang="en-US" sz="1200" dirty="0">
                <a:solidFill>
                  <a:schemeClr val="tx1"/>
                </a:solidFill>
              </a:rPr>
              <a:t>Not allowing teachers to send students their homework over email</a:t>
            </a:r>
          </a:p>
        </p:txBody>
      </p:sp>
      <p:sp>
        <p:nvSpPr>
          <p:cNvPr id="17" name="Rectangle 16">
            <a:extLst>
              <a:ext uri="{FF2B5EF4-FFF2-40B4-BE49-F238E27FC236}">
                <a16:creationId xmlns:a16="http://schemas.microsoft.com/office/drawing/2014/main" id="{8066B143-6D84-42E6-B3A6-EC19489EB857}"/>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1968993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260BD2-FBE1-4342-B844-51D8A4405463}"/>
              </a:ext>
            </a:extLst>
          </p:cNvPr>
          <p:cNvPicPr>
            <a:picLocks noChangeAspect="1"/>
          </p:cNvPicPr>
          <p:nvPr/>
        </p:nvPicPr>
        <p:blipFill rotWithShape="1">
          <a:blip r:embed="rId5"/>
          <a:srcRect t="6295" b="13336"/>
          <a:stretch/>
        </p:blipFill>
        <p:spPr>
          <a:xfrm>
            <a:off x="0" y="14565"/>
            <a:ext cx="12192000" cy="6535678"/>
          </a:xfrm>
          <a:prstGeom prst="rect">
            <a:avLst/>
          </a:prstGeom>
        </p:spPr>
      </p:pic>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47" name="Slide Number Placeholder 9">
            <a:extLst>
              <a:ext uri="{FF2B5EF4-FFF2-40B4-BE49-F238E27FC236}">
                <a16:creationId xmlns:a16="http://schemas.microsoft.com/office/drawing/2014/main" id="{089A45C8-CBB7-4DBC-8519-C2C6A9B122A4}"/>
              </a:ext>
            </a:extLst>
          </p:cNvPr>
          <p:cNvSpPr>
            <a:spLocks noGrp="1"/>
          </p:cNvSpPr>
          <p:nvPr>
            <p:ph type="sldNum" sz="quarter" idx="4"/>
          </p:nvPr>
        </p:nvSpPr>
        <p:spPr>
          <a:xfrm>
            <a:off x="9346095" y="6569111"/>
            <a:ext cx="2743200" cy="274324"/>
          </a:xfrm>
        </p:spPr>
        <p:txBody>
          <a:bodyPr/>
          <a:lstStyle/>
          <a:p>
            <a:fld id="{DF4F9C9C-BF1B-1D48-A1E3-EB2A40351E54}" type="slidenum">
              <a:rPr lang="en-US" smtClean="0"/>
              <a:pPr/>
              <a:t>11</a:t>
            </a:fld>
            <a:endParaRPr lang="en-US" dirty="0"/>
          </a:p>
        </p:txBody>
      </p:sp>
      <p:pic>
        <p:nvPicPr>
          <p:cNvPr id="2" name="FV_WeAreTheDigCitizens_FINAL">
            <a:hlinkClick r:id="" action="ppaction://media"/>
            <a:extLst>
              <a:ext uri="{FF2B5EF4-FFF2-40B4-BE49-F238E27FC236}">
                <a16:creationId xmlns:a16="http://schemas.microsoft.com/office/drawing/2014/main" id="{D8378F05-B1E3-473E-8E9B-7E8A7D0458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40744" y="1405177"/>
            <a:ext cx="5583942" cy="3457109"/>
          </a:xfrm>
          <a:prstGeom prst="rect">
            <a:avLst/>
          </a:prstGeom>
        </p:spPr>
      </p:pic>
      <p:grpSp>
        <p:nvGrpSpPr>
          <p:cNvPr id="21" name="Group 20">
            <a:extLst>
              <a:ext uri="{FF2B5EF4-FFF2-40B4-BE49-F238E27FC236}">
                <a16:creationId xmlns:a16="http://schemas.microsoft.com/office/drawing/2014/main" id="{A9620110-06E7-45C4-8168-EFE390DC3B14}"/>
              </a:ext>
            </a:extLst>
          </p:cNvPr>
          <p:cNvGrpSpPr/>
          <p:nvPr/>
        </p:nvGrpSpPr>
        <p:grpSpPr>
          <a:xfrm>
            <a:off x="5638709" y="2676440"/>
            <a:ext cx="913851" cy="913851"/>
            <a:chOff x="5638709" y="2676440"/>
            <a:chExt cx="913851" cy="913851"/>
          </a:xfrm>
        </p:grpSpPr>
        <p:sp>
          <p:nvSpPr>
            <p:cNvPr id="19" name="Freeform: Shape 18">
              <a:extLst>
                <a:ext uri="{FF2B5EF4-FFF2-40B4-BE49-F238E27FC236}">
                  <a16:creationId xmlns:a16="http://schemas.microsoft.com/office/drawing/2014/main" id="{6DF8447D-986A-454A-AA22-687DEE42D623}"/>
                </a:ext>
              </a:extLst>
            </p:cNvPr>
            <p:cNvSpPr/>
            <p:nvPr/>
          </p:nvSpPr>
          <p:spPr>
            <a:xfrm>
              <a:off x="5638709" y="2676440"/>
              <a:ext cx="913851" cy="913851"/>
            </a:xfrm>
            <a:custGeom>
              <a:avLst/>
              <a:gdLst>
                <a:gd name="connsiteX0" fmla="*/ 913852 w 913851"/>
                <a:gd name="connsiteY0" fmla="*/ 456926 h 913851"/>
                <a:gd name="connsiteX1" fmla="*/ 456926 w 913851"/>
                <a:gd name="connsiteY1" fmla="*/ 913852 h 913851"/>
                <a:gd name="connsiteX2" fmla="*/ 0 w 913851"/>
                <a:gd name="connsiteY2" fmla="*/ 456926 h 913851"/>
                <a:gd name="connsiteX3" fmla="*/ 456926 w 913851"/>
                <a:gd name="connsiteY3" fmla="*/ 0 h 913851"/>
                <a:gd name="connsiteX4" fmla="*/ 913852 w 913851"/>
                <a:gd name="connsiteY4" fmla="*/ 456926 h 91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51" h="913851">
                  <a:moveTo>
                    <a:pt x="913852" y="456926"/>
                  </a:moveTo>
                  <a:cubicBezTo>
                    <a:pt x="913852" y="709279"/>
                    <a:pt x="709279" y="913852"/>
                    <a:pt x="456926" y="913852"/>
                  </a:cubicBezTo>
                  <a:cubicBezTo>
                    <a:pt x="204573" y="913852"/>
                    <a:pt x="0" y="709279"/>
                    <a:pt x="0" y="456926"/>
                  </a:cubicBezTo>
                  <a:cubicBezTo>
                    <a:pt x="0" y="204573"/>
                    <a:pt x="204573" y="0"/>
                    <a:pt x="456926" y="0"/>
                  </a:cubicBezTo>
                  <a:cubicBezTo>
                    <a:pt x="709279" y="0"/>
                    <a:pt x="913852" y="204573"/>
                    <a:pt x="913852" y="456926"/>
                  </a:cubicBezTo>
                  <a:close/>
                </a:path>
              </a:pathLst>
            </a:custGeom>
            <a:solidFill>
              <a:srgbClr val="FF0000">
                <a:alpha val="70000"/>
              </a:srgbClr>
            </a:solidFill>
            <a:ln w="1825"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38A6FBCD-E167-4DE2-B64C-AB0F69B4CC5A}"/>
                </a:ext>
              </a:extLst>
            </p:cNvPr>
            <p:cNvSpPr/>
            <p:nvPr/>
          </p:nvSpPr>
          <p:spPr>
            <a:xfrm>
              <a:off x="5979094" y="2920620"/>
              <a:ext cx="290311" cy="425472"/>
            </a:xfrm>
            <a:custGeom>
              <a:avLst/>
              <a:gdLst>
                <a:gd name="connsiteX0" fmla="*/ 0 w 290311"/>
                <a:gd name="connsiteY0" fmla="*/ 425472 h 425472"/>
                <a:gd name="connsiteX1" fmla="*/ 290311 w 290311"/>
                <a:gd name="connsiteY1" fmla="*/ 212745 h 425472"/>
                <a:gd name="connsiteX2" fmla="*/ 0 w 290311"/>
                <a:gd name="connsiteY2" fmla="*/ 0 h 425472"/>
                <a:gd name="connsiteX3" fmla="*/ 0 w 290311"/>
                <a:gd name="connsiteY3" fmla="*/ 425472 h 425472"/>
              </a:gdLst>
              <a:ahLst/>
              <a:cxnLst>
                <a:cxn ang="0">
                  <a:pos x="connsiteX0" y="connsiteY0"/>
                </a:cxn>
                <a:cxn ang="0">
                  <a:pos x="connsiteX1" y="connsiteY1"/>
                </a:cxn>
                <a:cxn ang="0">
                  <a:pos x="connsiteX2" y="connsiteY2"/>
                </a:cxn>
                <a:cxn ang="0">
                  <a:pos x="connsiteX3" y="connsiteY3"/>
                </a:cxn>
              </a:cxnLst>
              <a:rect l="l" t="t" r="r" b="b"/>
              <a:pathLst>
                <a:path w="290311" h="425472">
                  <a:moveTo>
                    <a:pt x="0" y="425472"/>
                  </a:moveTo>
                  <a:lnTo>
                    <a:pt x="290311" y="212745"/>
                  </a:lnTo>
                  <a:lnTo>
                    <a:pt x="0" y="0"/>
                  </a:lnTo>
                  <a:lnTo>
                    <a:pt x="0" y="425472"/>
                  </a:lnTo>
                  <a:close/>
                </a:path>
              </a:pathLst>
            </a:custGeom>
            <a:solidFill>
              <a:schemeClr val="bg1"/>
            </a:solidFill>
            <a:ln w="1825" cap="flat">
              <a:noFill/>
              <a:prstDash val="solid"/>
              <a:miter/>
            </a:ln>
          </p:spPr>
          <p:txBody>
            <a:bodyPr rtlCol="0" anchor="ctr"/>
            <a:lstStyle/>
            <a:p>
              <a:endParaRPr lang="en-IN"/>
            </a:p>
          </p:txBody>
        </p:sp>
      </p:grpSp>
      <p:sp>
        <p:nvSpPr>
          <p:cNvPr id="11" name="Rectangle 10">
            <a:extLst>
              <a:ext uri="{FF2B5EF4-FFF2-40B4-BE49-F238E27FC236}">
                <a16:creationId xmlns:a16="http://schemas.microsoft.com/office/drawing/2014/main" id="{96D615C8-E5DA-411E-B7F3-853CDEE4CB46}"/>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32332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C2F4B2-3D1F-441A-BB7C-F8F96A86201A}"/>
              </a:ext>
            </a:extLst>
          </p:cNvPr>
          <p:cNvSpPr/>
          <p:nvPr/>
        </p:nvSpPr>
        <p:spPr>
          <a:xfrm>
            <a:off x="4361683" y="2029692"/>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3523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515600" cy="70254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IN" sz="3600" b="1" dirty="0">
                <a:solidFill>
                  <a:srgbClr val="0064E0"/>
                </a:solidFill>
                <a:ea typeface="Montserrat"/>
                <a:sym typeface="Montserrat"/>
              </a:rPr>
              <a:t>What is Citizenship? </a:t>
            </a:r>
          </a:p>
        </p:txBody>
      </p:sp>
      <p:pic>
        <p:nvPicPr>
          <p:cNvPr id="13" name="Picture 12">
            <a:extLst>
              <a:ext uri="{FF2B5EF4-FFF2-40B4-BE49-F238E27FC236}">
                <a16:creationId xmlns:a16="http://schemas.microsoft.com/office/drawing/2014/main" id="{38271A35-DD32-4A49-BA14-F760B422B483}"/>
              </a:ext>
            </a:extLst>
          </p:cNvPr>
          <p:cNvPicPr>
            <a:picLocks noChangeAspect="1"/>
          </p:cNvPicPr>
          <p:nvPr/>
        </p:nvPicPr>
        <p:blipFill>
          <a:blip r:embed="rId2"/>
          <a:srcRect/>
          <a:stretch/>
        </p:blipFill>
        <p:spPr>
          <a:xfrm>
            <a:off x="465617" y="2065866"/>
            <a:ext cx="4943447" cy="4315611"/>
          </a:xfrm>
          <a:prstGeom prst="rect">
            <a:avLst/>
          </a:prstGeom>
        </p:spPr>
      </p:pic>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25" name="Rectangle 24">
            <a:extLst>
              <a:ext uri="{FF2B5EF4-FFF2-40B4-BE49-F238E27FC236}">
                <a16:creationId xmlns:a16="http://schemas.microsoft.com/office/drawing/2014/main" id="{3236C39B-4602-4660-9C2C-E7C9DAAD3B33}"/>
              </a:ext>
            </a:extLst>
          </p:cNvPr>
          <p:cNvSpPr/>
          <p:nvPr/>
        </p:nvSpPr>
        <p:spPr>
          <a:xfrm flipH="1">
            <a:off x="5704110" y="4107542"/>
            <a:ext cx="5733141" cy="22679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N"/>
          </a:p>
        </p:txBody>
      </p:sp>
      <p:sp>
        <p:nvSpPr>
          <p:cNvPr id="9" name="Rectangle 8">
            <a:extLst>
              <a:ext uri="{FF2B5EF4-FFF2-40B4-BE49-F238E27FC236}">
                <a16:creationId xmlns:a16="http://schemas.microsoft.com/office/drawing/2014/main" id="{1277F09E-E3A2-43C4-8B65-23FBBC31C254}"/>
              </a:ext>
            </a:extLst>
          </p:cNvPr>
          <p:cNvSpPr/>
          <p:nvPr/>
        </p:nvSpPr>
        <p:spPr>
          <a:xfrm>
            <a:off x="5704109" y="2136316"/>
            <a:ext cx="5733145" cy="917687"/>
          </a:xfrm>
          <a:prstGeom prst="rect">
            <a:avLst/>
          </a:prstGeom>
        </p:spPr>
        <p:txBody>
          <a:bodyPr wrap="square">
            <a:spAutoFit/>
          </a:bodyPr>
          <a:lstStyle/>
          <a:p>
            <a:pPr marL="412747" indent="-285750" defTabSz="1219170">
              <a:lnSpc>
                <a:spcPct val="115000"/>
              </a:lnSpc>
              <a:buClr>
                <a:schemeClr val="tx1"/>
              </a:buClr>
              <a:buSzPct val="100000"/>
              <a:buFont typeface="Arial" panose="020B0604020202020204" pitchFamily="34" charset="0"/>
              <a:buChar char="•"/>
            </a:pPr>
            <a:r>
              <a:rPr lang="en-US" sz="1600" kern="0" dirty="0">
                <a:latin typeface="Arial" panose="020B0604020202020204" pitchFamily="34" charset="0"/>
                <a:ea typeface="Montserrat"/>
                <a:cs typeface="Arial" panose="020B0604020202020204" pitchFamily="34" charset="0"/>
                <a:sym typeface="Montserrat"/>
              </a:rPr>
              <a:t>What does it mean to be a citizen?</a:t>
            </a:r>
          </a:p>
          <a:p>
            <a:pPr marL="412747" indent="-285750" defTabSz="1219170">
              <a:lnSpc>
                <a:spcPct val="115000"/>
              </a:lnSpc>
              <a:buClr>
                <a:schemeClr val="tx1"/>
              </a:buClr>
              <a:buSzPct val="100000"/>
              <a:buFont typeface="Arial" panose="020B0604020202020204" pitchFamily="34" charset="0"/>
              <a:buChar char="•"/>
            </a:pPr>
            <a:endParaRPr lang="en-US" sz="1600" kern="0" dirty="0">
              <a:latin typeface="Arial" panose="020B0604020202020204" pitchFamily="34" charset="0"/>
              <a:ea typeface="Montserrat"/>
              <a:cs typeface="Arial" panose="020B0604020202020204" pitchFamily="34" charset="0"/>
              <a:sym typeface="Montserrat"/>
            </a:endParaRPr>
          </a:p>
          <a:p>
            <a:pPr marL="412747" indent="-285750" defTabSz="1219170">
              <a:lnSpc>
                <a:spcPct val="115000"/>
              </a:lnSpc>
              <a:buClr>
                <a:schemeClr val="tx1"/>
              </a:buClr>
              <a:buSzPct val="100000"/>
              <a:buFont typeface="Arial" panose="020B0604020202020204" pitchFamily="34" charset="0"/>
              <a:buChar char="•"/>
            </a:pPr>
            <a:r>
              <a:rPr lang="en-US" sz="1600" kern="0" dirty="0">
                <a:latin typeface="Arial" panose="020B0604020202020204" pitchFamily="34" charset="0"/>
                <a:ea typeface="Montserrat"/>
                <a:cs typeface="Arial" panose="020B0604020202020204" pitchFamily="34" charset="0"/>
                <a:sym typeface="Montserrat"/>
              </a:rPr>
              <a:t>Which country are you a citizen of?</a:t>
            </a:r>
          </a:p>
        </p:txBody>
      </p:sp>
      <p:sp>
        <p:nvSpPr>
          <p:cNvPr id="26" name="Rectangle 25">
            <a:extLst>
              <a:ext uri="{FF2B5EF4-FFF2-40B4-BE49-F238E27FC236}">
                <a16:creationId xmlns:a16="http://schemas.microsoft.com/office/drawing/2014/main" id="{CBAF1C95-B805-4616-9EA7-652B3FD35B57}"/>
              </a:ext>
            </a:extLst>
          </p:cNvPr>
          <p:cNvSpPr/>
          <p:nvPr/>
        </p:nvSpPr>
        <p:spPr>
          <a:xfrm>
            <a:off x="5704110" y="3418999"/>
            <a:ext cx="5733142" cy="2121093"/>
          </a:xfrm>
          <a:prstGeom prst="rect">
            <a:avLst/>
          </a:prstGeom>
        </p:spPr>
        <p:txBody>
          <a:bodyPr wrap="square">
            <a:spAutoFit/>
          </a:bodyPr>
          <a:lstStyle/>
          <a:p>
            <a:pPr marL="126997" defTabSz="1219170">
              <a:lnSpc>
                <a:spcPct val="115000"/>
              </a:lnSpc>
              <a:buClr>
                <a:schemeClr val="tx1"/>
              </a:buClr>
              <a:buSzPct val="100000"/>
            </a:pPr>
            <a:r>
              <a:rPr lang="en-US" b="1" kern="0" dirty="0">
                <a:solidFill>
                  <a:srgbClr val="0064E0"/>
                </a:solidFill>
                <a:latin typeface="Arial" panose="020B0604020202020204" pitchFamily="34" charset="0"/>
                <a:ea typeface="Montserrat"/>
                <a:cs typeface="Arial" panose="020B0604020202020204" pitchFamily="34" charset="0"/>
                <a:sym typeface="Montserrat"/>
              </a:rPr>
              <a:t>Citizenship comes with rights and responsibilities</a:t>
            </a:r>
            <a:br>
              <a:rPr lang="en-US" b="1" kern="0" dirty="0">
                <a:latin typeface="Arial" panose="020B0604020202020204" pitchFamily="34" charset="0"/>
                <a:ea typeface="Montserrat"/>
                <a:cs typeface="Arial" panose="020B0604020202020204" pitchFamily="34" charset="0"/>
                <a:sym typeface="Montserrat"/>
              </a:rPr>
            </a:br>
            <a:endParaRPr lang="en-US" sz="1600" kern="0" dirty="0">
              <a:latin typeface="Arial" panose="020B0604020202020204" pitchFamily="34" charset="0"/>
              <a:ea typeface="Montserrat"/>
              <a:cs typeface="Arial" panose="020B0604020202020204" pitchFamily="34" charset="0"/>
              <a:sym typeface="Montserrat"/>
            </a:endParaRPr>
          </a:p>
          <a:p>
            <a:pPr marL="412747" indent="-285750" defTabSz="1219170">
              <a:lnSpc>
                <a:spcPct val="115000"/>
              </a:lnSpc>
              <a:buSzPct val="100000"/>
              <a:buFont typeface="Arial" panose="020B0604020202020204" pitchFamily="34" charset="0"/>
              <a:buChar char="•"/>
            </a:pPr>
            <a:r>
              <a:rPr lang="en-US" sz="1600" kern="0" dirty="0">
                <a:latin typeface="Arial" panose="020B0604020202020204" pitchFamily="34" charset="0"/>
                <a:ea typeface="Montserrat"/>
                <a:cs typeface="Arial" panose="020B0604020202020204" pitchFamily="34" charset="0"/>
                <a:sym typeface="Montserrat"/>
              </a:rPr>
              <a:t>Can you name the rights that you have as a citizen?</a:t>
            </a:r>
            <a:br>
              <a:rPr lang="en-US" sz="1600" kern="0" dirty="0">
                <a:latin typeface="Arial" panose="020B0604020202020204" pitchFamily="34" charset="0"/>
                <a:ea typeface="Montserrat"/>
                <a:cs typeface="Arial" panose="020B0604020202020204" pitchFamily="34" charset="0"/>
                <a:sym typeface="Montserrat"/>
              </a:rPr>
            </a:br>
            <a:endParaRPr lang="en-US" sz="1600" kern="0" dirty="0">
              <a:latin typeface="Arial" panose="020B0604020202020204" pitchFamily="34" charset="0"/>
              <a:ea typeface="Montserrat"/>
              <a:cs typeface="Arial" panose="020B0604020202020204" pitchFamily="34" charset="0"/>
              <a:sym typeface="Montserrat"/>
            </a:endParaRPr>
          </a:p>
          <a:p>
            <a:pPr marL="412747" indent="-285750" defTabSz="1219170">
              <a:lnSpc>
                <a:spcPct val="115000"/>
              </a:lnSpc>
              <a:buSzPct val="100000"/>
              <a:buFont typeface="Arial" panose="020B0604020202020204" pitchFamily="34" charset="0"/>
              <a:buChar char="•"/>
            </a:pPr>
            <a:r>
              <a:rPr lang="en-US" sz="1600" kern="0" dirty="0">
                <a:latin typeface="Arial" panose="020B0604020202020204" pitchFamily="34" charset="0"/>
                <a:ea typeface="Montserrat"/>
                <a:cs typeface="Arial" panose="020B0604020202020204" pitchFamily="34" charset="0"/>
                <a:sym typeface="Montserrat"/>
              </a:rPr>
              <a:t>Can you name any of the responsibilities that you have as a citizen?</a:t>
            </a:r>
          </a:p>
        </p:txBody>
      </p:sp>
      <p:sp>
        <p:nvSpPr>
          <p:cNvPr id="12" name="Rectangle 11">
            <a:extLst>
              <a:ext uri="{FF2B5EF4-FFF2-40B4-BE49-F238E27FC236}">
                <a16:creationId xmlns:a16="http://schemas.microsoft.com/office/drawing/2014/main" id="{BFB923F4-20B5-4A2F-A5A3-DFD649DF87C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86476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E06B3D-D416-5546-AF74-99E38F8D83DB}"/>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98395D5A-544D-E644-87B3-A5AF8A53F193}"/>
              </a:ext>
            </a:extLst>
          </p:cNvPr>
          <p:cNvSpPr txBox="1">
            <a:spLocks/>
          </p:cNvSpPr>
          <p:nvPr/>
        </p:nvSpPr>
        <p:spPr>
          <a:xfrm>
            <a:off x="705749" y="307757"/>
            <a:ext cx="10515600"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IN" sz="3600" b="1" dirty="0">
                <a:solidFill>
                  <a:srgbClr val="0064E0"/>
                </a:solidFill>
              </a:rPr>
              <a:t>Reasonable Restriction</a:t>
            </a:r>
          </a:p>
        </p:txBody>
      </p:sp>
      <p:pic>
        <p:nvPicPr>
          <p:cNvPr id="11" name="Picture 10">
            <a:extLst>
              <a:ext uri="{FF2B5EF4-FFF2-40B4-BE49-F238E27FC236}">
                <a16:creationId xmlns:a16="http://schemas.microsoft.com/office/drawing/2014/main" id="{285CF4EA-B7B4-DA42-B927-A891C0BD1343}"/>
              </a:ext>
            </a:extLst>
          </p:cNvPr>
          <p:cNvPicPr>
            <a:picLocks noChangeAspect="1"/>
          </p:cNvPicPr>
          <p:nvPr/>
        </p:nvPicPr>
        <p:blipFill>
          <a:blip r:embed="rId2"/>
          <a:srcRect/>
          <a:stretch/>
        </p:blipFill>
        <p:spPr>
          <a:xfrm>
            <a:off x="1767592" y="1809634"/>
            <a:ext cx="4326679" cy="4454651"/>
          </a:xfrm>
          <a:prstGeom prst="rect">
            <a:avLst/>
          </a:prstGeom>
        </p:spPr>
      </p:pic>
      <p:sp>
        <p:nvSpPr>
          <p:cNvPr id="13" name="Oval 12">
            <a:extLst>
              <a:ext uri="{FF2B5EF4-FFF2-40B4-BE49-F238E27FC236}">
                <a16:creationId xmlns:a16="http://schemas.microsoft.com/office/drawing/2014/main" id="{6F5EB11E-6787-1948-9D8E-6469B644D76C}"/>
              </a:ext>
            </a:extLst>
          </p:cNvPr>
          <p:cNvSpPr/>
          <p:nvPr/>
        </p:nvSpPr>
        <p:spPr>
          <a:xfrm>
            <a:off x="455149" y="5046134"/>
            <a:ext cx="1218151" cy="1218151"/>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9855D752-0503-40EC-BBA4-296812FE081F}"/>
              </a:ext>
            </a:extLst>
          </p:cNvPr>
          <p:cNvSpPr>
            <a:spLocks noGrp="1"/>
          </p:cNvSpPr>
          <p:nvPr>
            <p:ph type="ftr" sz="quarter" idx="3"/>
          </p:nvPr>
        </p:nvSpPr>
        <p:spPr/>
        <p:txBody>
          <a:bodyPr/>
          <a:lstStyle/>
          <a:p>
            <a:r>
              <a:rPr lang="en-US"/>
              <a:t>Lesson 1: Welcome to Digital Citizenship</a:t>
            </a:r>
            <a:endParaRPr lang="en-US" dirty="0"/>
          </a:p>
        </p:txBody>
      </p:sp>
      <p:sp>
        <p:nvSpPr>
          <p:cNvPr id="17" name="Rectangle 16">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8FEF54-35BF-4C35-9BC1-107DDC86576B}"/>
              </a:ext>
            </a:extLst>
          </p:cNvPr>
          <p:cNvSpPr/>
          <p:nvPr/>
        </p:nvSpPr>
        <p:spPr>
          <a:xfrm>
            <a:off x="6188563" y="2402586"/>
            <a:ext cx="5032786" cy="2796599"/>
          </a:xfrm>
          <a:prstGeom prst="rect">
            <a:avLst/>
          </a:prstGeom>
        </p:spPr>
        <p:txBody>
          <a:bodyPr wrap="square">
            <a:spAutoFit/>
          </a:bodyPr>
          <a:lstStyle/>
          <a:p>
            <a:pPr marL="412747" indent="-285750" defTabSz="1219170">
              <a:lnSpc>
                <a:spcPct val="115000"/>
              </a:lnSpc>
              <a:buClr>
                <a:schemeClr val="tx1"/>
              </a:buClr>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Under Article 19 of the Constitution of India, the State may impose reasonable restrictions on the six fundamental rights defined in the Constitution.</a:t>
            </a:r>
            <a:br>
              <a:rPr lang="en-US" sz="1400" kern="0" dirty="0">
                <a:latin typeface="Arial" panose="020B0604020202020204" pitchFamily="34" charset="0"/>
                <a:cs typeface="Arial" panose="020B0604020202020204" pitchFamily="34" charset="0"/>
                <a:sym typeface="Montserrat"/>
              </a:rPr>
            </a:br>
            <a:br>
              <a:rPr lang="en-US" sz="1400" kern="0" dirty="0">
                <a:latin typeface="Arial" panose="020B0604020202020204" pitchFamily="34" charset="0"/>
                <a:cs typeface="Arial" panose="020B0604020202020204" pitchFamily="34" charset="0"/>
                <a:sym typeface="Montserrat"/>
              </a:rPr>
            </a:br>
            <a:endParaRPr lang="en-US" sz="1400" kern="0" dirty="0">
              <a:latin typeface="Arial" panose="020B0604020202020204" pitchFamily="34" charset="0"/>
              <a:cs typeface="Arial" panose="020B0604020202020204" pitchFamily="34" charset="0"/>
              <a:sym typeface="Montserrat"/>
            </a:endParaRPr>
          </a:p>
          <a:p>
            <a:pPr marL="412747" indent="-285750" defTabSz="1219170">
              <a:lnSpc>
                <a:spcPct val="115000"/>
              </a:lnSpc>
              <a:buClr>
                <a:schemeClr val="tx1"/>
              </a:buClr>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If the State decides to impose a restriction on the rights of the citizens, that restriction should be ‘reasonable’. In other words, it must be neither too strict nor too lenient. While this is not specifically defined in the Constitution of India, you can ask yourself whether a reasonable person would find the restriction ‘reasonable’ or not.</a:t>
            </a:r>
          </a:p>
        </p:txBody>
      </p:sp>
      <p:sp>
        <p:nvSpPr>
          <p:cNvPr id="12" name="Rectangle 11">
            <a:extLst>
              <a:ext uri="{FF2B5EF4-FFF2-40B4-BE49-F238E27FC236}">
                <a16:creationId xmlns:a16="http://schemas.microsoft.com/office/drawing/2014/main" id="{420B3AD0-CFB0-4C9E-8544-93A0EEF0F895}"/>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1035188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9589CE-6869-4D9C-8269-9FA215213C59}"/>
              </a:ext>
            </a:extLst>
          </p:cNvPr>
          <p:cNvSpPr/>
          <p:nvPr/>
        </p:nvSpPr>
        <p:spPr>
          <a:xfrm>
            <a:off x="0" y="-4850"/>
            <a:ext cx="4906135" cy="65739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7"/>
            <a:ext cx="4200386" cy="1089529"/>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nSpc>
                <a:spcPct val="100000"/>
              </a:lnSpc>
            </a:pPr>
            <a:r>
              <a:rPr lang="en-US" sz="3600" b="1" dirty="0">
                <a:solidFill>
                  <a:schemeClr val="bg1"/>
                </a:solidFill>
                <a:ea typeface="Montserrat"/>
                <a:sym typeface="Montserrat"/>
              </a:rPr>
              <a:t>Let’s Examine Some Reasonable Restrictions</a:t>
            </a:r>
          </a:p>
        </p:txBody>
      </p:sp>
      <p:sp>
        <p:nvSpPr>
          <p:cNvPr id="5" name="Rectangle 4">
            <a:extLst>
              <a:ext uri="{FF2B5EF4-FFF2-40B4-BE49-F238E27FC236}">
                <a16:creationId xmlns:a16="http://schemas.microsoft.com/office/drawing/2014/main" id="{7EA1ABF7-DD7D-7F44-AEC8-F5658F04AFC6}"/>
              </a:ext>
            </a:extLst>
          </p:cNvPr>
          <p:cNvSpPr/>
          <p:nvPr/>
        </p:nvSpPr>
        <p:spPr>
          <a:xfrm>
            <a:off x="839788" y="219482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10" name="Rectangle 9">
            <a:extLst>
              <a:ext uri="{FF2B5EF4-FFF2-40B4-BE49-F238E27FC236}">
                <a16:creationId xmlns:a16="http://schemas.microsoft.com/office/drawing/2014/main" id="{5392F81B-0A4C-4050-A7C2-85F74B7870C0}"/>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pic>
        <p:nvPicPr>
          <p:cNvPr id="16" name="Graphic 15">
            <a:extLst>
              <a:ext uri="{FF2B5EF4-FFF2-40B4-BE49-F238E27FC236}">
                <a16:creationId xmlns:a16="http://schemas.microsoft.com/office/drawing/2014/main" id="{861CBE96-FD22-4ADC-9CAB-EC3FD9F85A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7733" y="358964"/>
            <a:ext cx="6056511" cy="6159747"/>
          </a:xfrm>
          <a:prstGeom prst="rect">
            <a:avLst/>
          </a:prstGeom>
        </p:spPr>
      </p:pic>
    </p:spTree>
    <p:extLst>
      <p:ext uri="{BB962C8B-B14F-4D97-AF65-F5344CB8AC3E}">
        <p14:creationId xmlns:p14="http://schemas.microsoft.com/office/powerpoint/2010/main" val="332908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BE06B3D-D416-5546-AF74-99E38F8D83DB}"/>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98395D5A-544D-E644-87B3-A5AF8A53F193}"/>
              </a:ext>
            </a:extLst>
          </p:cNvPr>
          <p:cNvSpPr txBox="1">
            <a:spLocks/>
          </p:cNvSpPr>
          <p:nvPr/>
        </p:nvSpPr>
        <p:spPr>
          <a:xfrm>
            <a:off x="705749" y="307757"/>
            <a:ext cx="10515600"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rPr>
              <a:t>Who is a Digital Citizen</a:t>
            </a:r>
          </a:p>
        </p:txBody>
      </p:sp>
      <p:sp>
        <p:nvSpPr>
          <p:cNvPr id="4" name="Footer Placeholder 3">
            <a:extLst>
              <a:ext uri="{FF2B5EF4-FFF2-40B4-BE49-F238E27FC236}">
                <a16:creationId xmlns:a16="http://schemas.microsoft.com/office/drawing/2014/main" id="{9855D752-0503-40EC-BBA4-296812FE081F}"/>
              </a:ext>
            </a:extLst>
          </p:cNvPr>
          <p:cNvSpPr>
            <a:spLocks noGrp="1"/>
          </p:cNvSpPr>
          <p:nvPr>
            <p:ph type="ftr" sz="quarter" idx="3"/>
          </p:nvPr>
        </p:nvSpPr>
        <p:spPr/>
        <p:txBody>
          <a:bodyPr/>
          <a:lstStyle/>
          <a:p>
            <a:r>
              <a:rPr lang="en-US"/>
              <a:t>Lesson 1: Welcome to Digital Citizenship</a:t>
            </a:r>
            <a:endParaRPr lang="en-US" dirty="0"/>
          </a:p>
        </p:txBody>
      </p:sp>
      <p:sp>
        <p:nvSpPr>
          <p:cNvPr id="12" name="Rectangle 11">
            <a:extLst>
              <a:ext uri="{FF2B5EF4-FFF2-40B4-BE49-F238E27FC236}">
                <a16:creationId xmlns:a16="http://schemas.microsoft.com/office/drawing/2014/main" id="{11663CC1-C6E7-4A00-AC6E-FD84918D5B29}"/>
              </a:ext>
            </a:extLst>
          </p:cNvPr>
          <p:cNvSpPr/>
          <p:nvPr/>
        </p:nvSpPr>
        <p:spPr>
          <a:xfrm>
            <a:off x="0" y="4345192"/>
            <a:ext cx="12192000" cy="195191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E8FEF54-35BF-4C35-9BC1-107DDC86576B}"/>
              </a:ext>
            </a:extLst>
          </p:cNvPr>
          <p:cNvSpPr/>
          <p:nvPr/>
        </p:nvSpPr>
        <p:spPr>
          <a:xfrm>
            <a:off x="644577" y="4918918"/>
            <a:ext cx="7565973" cy="1277273"/>
          </a:xfrm>
          <a:prstGeom prst="rect">
            <a:avLst/>
          </a:prstGeom>
        </p:spPr>
        <p:txBody>
          <a:bodyPr wrap="square">
            <a:spAutoFit/>
          </a:bodyPr>
          <a:lstStyle/>
          <a:p>
            <a:pPr marL="126997" defTabSz="1219170">
              <a:spcAft>
                <a:spcPts val="600"/>
              </a:spcAft>
              <a:buClr>
                <a:schemeClr val="tx1"/>
              </a:buClr>
              <a:buSzPct val="100000"/>
            </a:pPr>
            <a:r>
              <a:rPr lang="en-US" kern="0" dirty="0">
                <a:solidFill>
                  <a:schemeClr val="bg1"/>
                </a:solidFill>
                <a:latin typeface="Arial" panose="020B0604020202020204" pitchFamily="34" charset="0"/>
                <a:cs typeface="Arial" panose="020B0604020202020204" pitchFamily="34" charset="0"/>
                <a:sym typeface="Montserrat"/>
              </a:rPr>
              <a:t>According to Dictionary.com, a digital citizen is: </a:t>
            </a:r>
          </a:p>
          <a:p>
            <a:pPr marL="126997" defTabSz="1219170">
              <a:spcAft>
                <a:spcPts val="600"/>
              </a:spcAft>
              <a:buClr>
                <a:schemeClr val="tx1"/>
              </a:buClr>
              <a:buSzPct val="100000"/>
            </a:pPr>
            <a:r>
              <a:rPr lang="en-US" i="1" kern="0" dirty="0">
                <a:solidFill>
                  <a:schemeClr val="bg1"/>
                </a:solidFill>
                <a:latin typeface="Arial" panose="020B0604020202020204" pitchFamily="34" charset="0"/>
                <a:cs typeface="Arial" panose="020B0604020202020204" pitchFamily="34" charset="0"/>
                <a:sym typeface="Montserrat"/>
              </a:rPr>
              <a:t>A person who develops the skills and knowledge to effectively use the internet and other digital technology, especially in order to participate responsibly in social and civic activities.</a:t>
            </a:r>
          </a:p>
        </p:txBody>
      </p:sp>
      <p:grpSp>
        <p:nvGrpSpPr>
          <p:cNvPr id="7" name="Group 6">
            <a:extLst>
              <a:ext uri="{FF2B5EF4-FFF2-40B4-BE49-F238E27FC236}">
                <a16:creationId xmlns:a16="http://schemas.microsoft.com/office/drawing/2014/main" id="{BAD4DFDA-99B5-40AB-826A-2DF635D147F7}"/>
              </a:ext>
            </a:extLst>
          </p:cNvPr>
          <p:cNvGrpSpPr/>
          <p:nvPr/>
        </p:nvGrpSpPr>
        <p:grpSpPr>
          <a:xfrm>
            <a:off x="2824101" y="1816478"/>
            <a:ext cx="2220877" cy="2906432"/>
            <a:chOff x="4672345" y="1630142"/>
            <a:chExt cx="2384340" cy="3120354"/>
          </a:xfrm>
          <a:effectLst>
            <a:outerShdw blurRad="50800" dist="38100" dir="13500000" algn="br" rotWithShape="0">
              <a:prstClr val="black">
                <a:alpha val="40000"/>
              </a:prstClr>
            </a:outerShdw>
          </a:effectLst>
        </p:grpSpPr>
        <p:pic>
          <p:nvPicPr>
            <p:cNvPr id="6" name="Graphic 5">
              <a:extLst>
                <a:ext uri="{FF2B5EF4-FFF2-40B4-BE49-F238E27FC236}">
                  <a16:creationId xmlns:a16="http://schemas.microsoft.com/office/drawing/2014/main" id="{CC1A85AE-D1F9-45CB-BE5D-CF8F4E1B06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2346" y="1630142"/>
              <a:ext cx="2384339" cy="3120354"/>
            </a:xfrm>
            <a:prstGeom prst="rect">
              <a:avLst/>
            </a:prstGeom>
          </p:spPr>
        </p:pic>
        <p:pic>
          <p:nvPicPr>
            <p:cNvPr id="14" name="Graphic 13">
              <a:extLst>
                <a:ext uri="{FF2B5EF4-FFF2-40B4-BE49-F238E27FC236}">
                  <a16:creationId xmlns:a16="http://schemas.microsoft.com/office/drawing/2014/main" id="{26693C72-0BFB-4043-922E-AB56F634D38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87011"/>
            <a:stretch/>
          </p:blipFill>
          <p:spPr>
            <a:xfrm>
              <a:off x="4672345" y="4345190"/>
              <a:ext cx="2384339" cy="405305"/>
            </a:xfrm>
            <a:prstGeom prst="rect">
              <a:avLst/>
            </a:prstGeom>
          </p:spPr>
        </p:pic>
      </p:grpSp>
      <p:sp>
        <p:nvSpPr>
          <p:cNvPr id="15" name="Rectangle 14">
            <a:extLst>
              <a:ext uri="{FF2B5EF4-FFF2-40B4-BE49-F238E27FC236}">
                <a16:creationId xmlns:a16="http://schemas.microsoft.com/office/drawing/2014/main" id="{CA389239-52AA-4ACF-932F-994FD5DAE68C}"/>
              </a:ext>
            </a:extLst>
          </p:cNvPr>
          <p:cNvSpPr/>
          <p:nvPr/>
        </p:nvSpPr>
        <p:spPr>
          <a:xfrm>
            <a:off x="8881551" y="3429000"/>
            <a:ext cx="1672149" cy="1489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18">
            <a:extLst>
              <a:ext uri="{FF2B5EF4-FFF2-40B4-BE49-F238E27FC236}">
                <a16:creationId xmlns:a16="http://schemas.microsoft.com/office/drawing/2014/main" id="{33FA9E45-DEC8-4960-84A7-CE032D7BFC2D}"/>
              </a:ext>
            </a:extLst>
          </p:cNvPr>
          <p:cNvPicPr>
            <a:picLocks noChangeAspect="1"/>
          </p:cNvPicPr>
          <p:nvPr/>
        </p:nvPicPr>
        <p:blipFill>
          <a:blip r:embed="rId6"/>
          <a:srcRect/>
          <a:stretch/>
        </p:blipFill>
        <p:spPr>
          <a:xfrm>
            <a:off x="7163330" y="720225"/>
            <a:ext cx="4679597" cy="5343758"/>
          </a:xfrm>
          <a:prstGeom prst="rect">
            <a:avLst/>
          </a:prstGeom>
        </p:spPr>
      </p:pic>
      <p:sp>
        <p:nvSpPr>
          <p:cNvPr id="17" name="Rectangle 16">
            <a:extLst>
              <a:ext uri="{FF2B5EF4-FFF2-40B4-BE49-F238E27FC236}">
                <a16:creationId xmlns:a16="http://schemas.microsoft.com/office/drawing/2014/main" id="{7804A87A-C44E-4E6E-AF87-3785D10D08BF}"/>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73131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FD4DA2-DD65-4A18-BDF4-391A7D779749}"/>
              </a:ext>
            </a:extLst>
          </p:cNvPr>
          <p:cNvSpPr/>
          <p:nvPr/>
        </p:nvSpPr>
        <p:spPr>
          <a:xfrm>
            <a:off x="829625" y="2381068"/>
            <a:ext cx="5256212" cy="3719929"/>
          </a:xfrm>
          <a:prstGeom prst="rect">
            <a:avLst/>
          </a:prstGeom>
          <a:solidFill>
            <a:srgbClr val="0064E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FFA521E0-F91E-4419-99F2-0D4ECD02EE87}"/>
              </a:ext>
            </a:extLst>
          </p:cNvPr>
          <p:cNvSpPr/>
          <p:nvPr/>
        </p:nvSpPr>
        <p:spPr>
          <a:xfrm>
            <a:off x="6085837" y="2381068"/>
            <a:ext cx="5276538" cy="371992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E066007E-A25B-4759-90C2-3C22D957B808}"/>
              </a:ext>
            </a:extLst>
          </p:cNvPr>
          <p:cNvSpPr/>
          <p:nvPr/>
        </p:nvSpPr>
        <p:spPr>
          <a:xfrm>
            <a:off x="829625" y="1975847"/>
            <a:ext cx="5256212" cy="55643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E83AEA52-C459-49CB-948D-6AF6A7DFCEA5}"/>
              </a:ext>
            </a:extLst>
          </p:cNvPr>
          <p:cNvSpPr/>
          <p:nvPr/>
        </p:nvSpPr>
        <p:spPr>
          <a:xfrm>
            <a:off x="6085837" y="1975847"/>
            <a:ext cx="5276538" cy="5564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515600"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What are the Rights and Responsibilities of a Good Digital Citizen?</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23" name="Rectangle 22">
            <a:extLst>
              <a:ext uri="{FF2B5EF4-FFF2-40B4-BE49-F238E27FC236}">
                <a16:creationId xmlns:a16="http://schemas.microsoft.com/office/drawing/2014/main" id="{B24A617D-C721-431D-A51F-8E03D91F0892}"/>
              </a:ext>
            </a:extLst>
          </p:cNvPr>
          <p:cNvSpPr/>
          <p:nvPr/>
        </p:nvSpPr>
        <p:spPr>
          <a:xfrm>
            <a:off x="839788" y="2102329"/>
            <a:ext cx="4466730" cy="3259803"/>
          </a:xfrm>
          <a:prstGeom prst="rect">
            <a:avLst/>
          </a:prstGeom>
        </p:spPr>
        <p:txBody>
          <a:bodyPr wrap="square">
            <a:spAutoFit/>
          </a:bodyPr>
          <a:lstStyle/>
          <a:p>
            <a:pPr marL="126997" defTabSz="1219170">
              <a:lnSpc>
                <a:spcPct val="115000"/>
              </a:lnSpc>
              <a:spcBef>
                <a:spcPts val="600"/>
              </a:spcBef>
              <a:spcAft>
                <a:spcPts val="600"/>
              </a:spcAft>
              <a:buClr>
                <a:schemeClr val="tx1"/>
              </a:buClr>
              <a:buSzPct val="100000"/>
            </a:pPr>
            <a:r>
              <a:rPr lang="en-US" sz="1600" b="1" kern="0" dirty="0">
                <a:solidFill>
                  <a:schemeClr val="bg1"/>
                </a:solidFill>
                <a:latin typeface="Arial" panose="020B0604020202020204" pitchFamily="34" charset="0"/>
                <a:cs typeface="Arial" panose="020B0604020202020204" pitchFamily="34" charset="0"/>
                <a:sym typeface="Montserrat"/>
              </a:rPr>
              <a:t>Key Digital Rights:</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Right to access and use computers and/or other electronic devices</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Right to access and use digital content</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Right to create and share digital media</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Right to privacy in digital communities</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Right to express your ideas and opinions freely</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Right to report anyone or anything that seems inappropriate</a:t>
            </a:r>
          </a:p>
        </p:txBody>
      </p:sp>
      <p:sp>
        <p:nvSpPr>
          <p:cNvPr id="24" name="Rectangle 23">
            <a:extLst>
              <a:ext uri="{FF2B5EF4-FFF2-40B4-BE49-F238E27FC236}">
                <a16:creationId xmlns:a16="http://schemas.microsoft.com/office/drawing/2014/main" id="{1518CCC6-6CC0-4D6B-AC4F-344E057B7504}"/>
              </a:ext>
            </a:extLst>
          </p:cNvPr>
          <p:cNvSpPr/>
          <p:nvPr/>
        </p:nvSpPr>
        <p:spPr>
          <a:xfrm>
            <a:off x="6852177" y="2102329"/>
            <a:ext cx="4500090" cy="3719929"/>
          </a:xfrm>
          <a:prstGeom prst="rect">
            <a:avLst/>
          </a:prstGeom>
        </p:spPr>
        <p:txBody>
          <a:bodyPr wrap="square">
            <a:spAutoFit/>
          </a:bodyPr>
          <a:lstStyle/>
          <a:p>
            <a:pPr marL="126997" defTabSz="1219170">
              <a:lnSpc>
                <a:spcPct val="115000"/>
              </a:lnSpc>
              <a:spcBef>
                <a:spcPts val="600"/>
              </a:spcBef>
              <a:spcAft>
                <a:spcPts val="600"/>
              </a:spcAft>
              <a:buClr>
                <a:schemeClr val="tx1"/>
              </a:buClr>
              <a:buSzPct val="100000"/>
            </a:pPr>
            <a:r>
              <a:rPr lang="en-US" sz="1600" b="1" kern="0" dirty="0">
                <a:solidFill>
                  <a:schemeClr val="bg1"/>
                </a:solidFill>
                <a:latin typeface="Arial" panose="020B0604020202020204" pitchFamily="34" charset="0"/>
                <a:cs typeface="Arial" panose="020B0604020202020204" pitchFamily="34" charset="0"/>
                <a:sym typeface="Montserrat"/>
              </a:rPr>
              <a:t>Key Digital Responsibilities:</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Using appropriate language and </a:t>
            </a:r>
            <a:r>
              <a:rPr lang="en-US" sz="1400" kern="0" dirty="0" err="1">
                <a:latin typeface="Arial" panose="020B0604020202020204" pitchFamily="34" charset="0"/>
                <a:cs typeface="Arial" panose="020B0604020202020204" pitchFamily="34" charset="0"/>
                <a:sym typeface="Montserrat"/>
              </a:rPr>
              <a:t>behaviour</a:t>
            </a:r>
            <a:r>
              <a:rPr lang="en-US" sz="1400" kern="0" dirty="0">
                <a:latin typeface="Arial" panose="020B0604020202020204" pitchFamily="34" charset="0"/>
                <a:cs typeface="Arial" panose="020B0604020202020204" pitchFamily="34" charset="0"/>
                <a:sym typeface="Montserrat"/>
              </a:rPr>
              <a:t> when interacting with others (i.e. no cyberbullying)</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Respecting the opinions and ideas of others</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Obeying all intellectual property laws</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Not using or sharing others' work without permission</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Following rules and/or codes of conduct for every internet site </a:t>
            </a:r>
          </a:p>
          <a:p>
            <a:pPr marL="412747" indent="-285750" defTabSz="1219170">
              <a:lnSpc>
                <a:spcPct val="115000"/>
              </a:lnSpc>
              <a:spcBef>
                <a:spcPts val="600"/>
              </a:spcBef>
              <a:spcAft>
                <a:spcPts val="600"/>
              </a:spcAft>
              <a:buSzPct val="100000"/>
              <a:buFont typeface="Arial" panose="020B0604020202020204" pitchFamily="34" charset="0"/>
              <a:buChar char="•"/>
            </a:pPr>
            <a:r>
              <a:rPr lang="en-US" sz="1400" kern="0" dirty="0">
                <a:latin typeface="Arial" panose="020B0604020202020204" pitchFamily="34" charset="0"/>
                <a:cs typeface="Arial" panose="020B0604020202020204" pitchFamily="34" charset="0"/>
                <a:sym typeface="Montserrat"/>
              </a:rPr>
              <a:t>Reporting cyberbullying, threats, and inappropriate use of digital resources</a:t>
            </a:r>
          </a:p>
        </p:txBody>
      </p:sp>
      <p:sp>
        <p:nvSpPr>
          <p:cNvPr id="26" name="Rectangle 25">
            <a:extLst>
              <a:ext uri="{FF2B5EF4-FFF2-40B4-BE49-F238E27FC236}">
                <a16:creationId xmlns:a16="http://schemas.microsoft.com/office/drawing/2014/main" id="{FE305D15-0805-4F4B-A3A0-78F5EACE645A}"/>
              </a:ext>
            </a:extLst>
          </p:cNvPr>
          <p:cNvSpPr/>
          <p:nvPr/>
        </p:nvSpPr>
        <p:spPr>
          <a:xfrm>
            <a:off x="839788" y="1458332"/>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937982-2E48-4C5B-8177-149D771FB856}"/>
              </a:ext>
            </a:extLst>
          </p:cNvPr>
          <p:cNvSpPr/>
          <p:nvPr/>
        </p:nvSpPr>
        <p:spPr>
          <a:xfrm>
            <a:off x="5393503" y="3233689"/>
            <a:ext cx="1384668" cy="138466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9" name="Graphic 28">
            <a:extLst>
              <a:ext uri="{FF2B5EF4-FFF2-40B4-BE49-F238E27FC236}">
                <a16:creationId xmlns:a16="http://schemas.microsoft.com/office/drawing/2014/main" id="{93A2832A-3D09-4E3B-98DB-98A5715DA3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90659" y="3440565"/>
            <a:ext cx="1010681" cy="939852"/>
          </a:xfrm>
          <a:prstGeom prst="rect">
            <a:avLst/>
          </a:prstGeom>
        </p:spPr>
      </p:pic>
      <p:sp>
        <p:nvSpPr>
          <p:cNvPr id="15" name="Rectangle 14">
            <a:extLst>
              <a:ext uri="{FF2B5EF4-FFF2-40B4-BE49-F238E27FC236}">
                <a16:creationId xmlns:a16="http://schemas.microsoft.com/office/drawing/2014/main" id="{523F1458-BE2F-414A-ADC9-501E8AD63FBF}"/>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3083986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65A4D0-978F-4A9E-BD21-D83AB00AEF1D}"/>
              </a:ext>
            </a:extLst>
          </p:cNvPr>
          <p:cNvPicPr>
            <a:picLocks noChangeAspect="1"/>
          </p:cNvPicPr>
          <p:nvPr/>
        </p:nvPicPr>
        <p:blipFill>
          <a:blip r:embed="rId2"/>
          <a:stretch>
            <a:fillRect/>
          </a:stretch>
        </p:blipFill>
        <p:spPr>
          <a:xfrm>
            <a:off x="0" y="0"/>
            <a:ext cx="12192000" cy="6553200"/>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901222"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Who Will Be the Monitors of the Online World?</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26" name="Rectangle 25">
            <a:extLst>
              <a:ext uri="{FF2B5EF4-FFF2-40B4-BE49-F238E27FC236}">
                <a16:creationId xmlns:a16="http://schemas.microsoft.com/office/drawing/2014/main" id="{FE305D15-0805-4F4B-A3A0-78F5EACE645A}"/>
              </a:ext>
            </a:extLst>
          </p:cNvPr>
          <p:cNvSpPr/>
          <p:nvPr/>
        </p:nvSpPr>
        <p:spPr>
          <a:xfrm>
            <a:off x="839788" y="1476109"/>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7DAA23-DB9B-457D-84A3-659BBA6EB337}"/>
              </a:ext>
            </a:extLst>
          </p:cNvPr>
          <p:cNvSpPr/>
          <p:nvPr/>
        </p:nvSpPr>
        <p:spPr>
          <a:xfrm>
            <a:off x="597137" y="1817502"/>
            <a:ext cx="4546364" cy="1673215"/>
          </a:xfrm>
          <a:prstGeom prst="rect">
            <a:avLst/>
          </a:prstGeom>
        </p:spPr>
        <p:txBody>
          <a:bodyPr wrap="square">
            <a:spAutoFit/>
          </a:bodyPr>
          <a:lstStyle/>
          <a:p>
            <a:pPr marL="126997" defTabSz="1219170">
              <a:lnSpc>
                <a:spcPct val="115000"/>
              </a:lnSpc>
              <a:spcAft>
                <a:spcPts val="300"/>
              </a:spcAft>
              <a:buClr>
                <a:schemeClr val="tx1"/>
              </a:buClr>
              <a:buSzPct val="100000"/>
            </a:pPr>
            <a:r>
              <a:rPr lang="en-US" sz="1400" kern="0" dirty="0">
                <a:latin typeface="Arial" panose="020B0604020202020204" pitchFamily="34" charset="0"/>
                <a:cs typeface="Arial" panose="020B0604020202020204" pitchFamily="34" charset="0"/>
                <a:sym typeface="Montserrat"/>
              </a:rPr>
              <a:t>If no one is monitoring the internet, then it is up to each one of us to make sure that we are acting responsibly!</a:t>
            </a:r>
          </a:p>
          <a:p>
            <a:pPr marL="126997" defTabSz="1219170">
              <a:lnSpc>
                <a:spcPct val="115000"/>
              </a:lnSpc>
              <a:spcAft>
                <a:spcPts val="300"/>
              </a:spcAft>
              <a:buClr>
                <a:schemeClr val="tx1"/>
              </a:buClr>
              <a:buSzPct val="100000"/>
            </a:pPr>
            <a:endParaRPr lang="en-US" sz="1400" kern="0" dirty="0">
              <a:latin typeface="Arial" panose="020B0604020202020204" pitchFamily="34" charset="0"/>
              <a:cs typeface="Arial" panose="020B0604020202020204" pitchFamily="34" charset="0"/>
              <a:sym typeface="Montserrat"/>
            </a:endParaRPr>
          </a:p>
          <a:p>
            <a:pPr marL="126997" defTabSz="1219170">
              <a:lnSpc>
                <a:spcPct val="115000"/>
              </a:lnSpc>
              <a:spcAft>
                <a:spcPts val="300"/>
              </a:spcAft>
              <a:buClr>
                <a:schemeClr val="tx1"/>
              </a:buClr>
              <a:buSzPct val="100000"/>
            </a:pPr>
            <a:r>
              <a:rPr lang="en-US" sz="1400" kern="0" dirty="0">
                <a:latin typeface="Arial" panose="020B0604020202020204" pitchFamily="34" charset="0"/>
                <a:cs typeface="Arial" panose="020B0604020202020204" pitchFamily="34" charset="0"/>
                <a:sym typeface="Montserrat"/>
              </a:rPr>
              <a:t>We may even have to abide by some </a:t>
            </a:r>
          </a:p>
          <a:p>
            <a:pPr marL="126997" defTabSz="1219170">
              <a:lnSpc>
                <a:spcPct val="115000"/>
              </a:lnSpc>
              <a:spcAft>
                <a:spcPts val="300"/>
              </a:spcAft>
              <a:buClr>
                <a:schemeClr val="tx1"/>
              </a:buClr>
              <a:buSzPct val="100000"/>
            </a:pPr>
            <a:r>
              <a:rPr lang="en-US" sz="1400" b="1" kern="0" dirty="0">
                <a:solidFill>
                  <a:srgbClr val="0064E0"/>
                </a:solidFill>
                <a:latin typeface="Arial" panose="020B0604020202020204" pitchFamily="34" charset="0"/>
                <a:cs typeface="Arial" panose="020B0604020202020204" pitchFamily="34" charset="0"/>
                <a:sym typeface="Montserrat"/>
              </a:rPr>
              <a:t>“reasonable restrictions”.</a:t>
            </a:r>
          </a:p>
        </p:txBody>
      </p:sp>
      <p:sp>
        <p:nvSpPr>
          <p:cNvPr id="10" name="Rectangle 9">
            <a:extLst>
              <a:ext uri="{FF2B5EF4-FFF2-40B4-BE49-F238E27FC236}">
                <a16:creationId xmlns:a16="http://schemas.microsoft.com/office/drawing/2014/main" id="{C19F5A8B-DDA9-481A-A0E9-EA275355FAC9}"/>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3984058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166;p6">
            <a:extLst>
              <a:ext uri="{FF2B5EF4-FFF2-40B4-BE49-F238E27FC236}">
                <a16:creationId xmlns:a16="http://schemas.microsoft.com/office/drawing/2014/main" id="{E721BD17-7A28-4C12-891D-BF21724A2796}"/>
              </a:ext>
            </a:extLst>
          </p:cNvPr>
          <p:cNvPicPr preferRelativeResize="0">
            <a:picLocks noChangeAspect="1"/>
          </p:cNvPicPr>
          <p:nvPr/>
        </p:nvPicPr>
        <p:blipFill rotWithShape="1">
          <a:blip r:embed="rId2">
            <a:alphaModFix/>
          </a:blip>
          <a:srcRect b="3277"/>
          <a:stretch/>
        </p:blipFill>
        <p:spPr>
          <a:xfrm>
            <a:off x="214250" y="2878109"/>
            <a:ext cx="5334393" cy="3636000"/>
          </a:xfrm>
          <a:prstGeom prst="rect">
            <a:avLst/>
          </a:prstGeom>
          <a:noFill/>
          <a:ln>
            <a:noFill/>
          </a:ln>
        </p:spPr>
      </p:pic>
      <p:sp>
        <p:nvSpPr>
          <p:cNvPr id="12" name="Rectangle 11">
            <a:extLst>
              <a:ext uri="{FF2B5EF4-FFF2-40B4-BE49-F238E27FC236}">
                <a16:creationId xmlns:a16="http://schemas.microsoft.com/office/drawing/2014/main" id="{6A70A25C-A7D0-4DD7-AEB3-AC7455149189}"/>
              </a:ext>
            </a:extLst>
          </p:cNvPr>
          <p:cNvSpPr/>
          <p:nvPr/>
        </p:nvSpPr>
        <p:spPr>
          <a:xfrm>
            <a:off x="0" y="1543987"/>
            <a:ext cx="5516380" cy="1199860"/>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49097" cy="702546"/>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Activity Time: Let’s Make a Mind Map</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25" name="Rectangle 24">
            <a:extLst>
              <a:ext uri="{FF2B5EF4-FFF2-40B4-BE49-F238E27FC236}">
                <a16:creationId xmlns:a16="http://schemas.microsoft.com/office/drawing/2014/main" id="{8087CF9C-49D3-45F5-8C16-7A826BE44B83}"/>
              </a:ext>
            </a:extLst>
          </p:cNvPr>
          <p:cNvSpPr/>
          <p:nvPr/>
        </p:nvSpPr>
        <p:spPr>
          <a:xfrm>
            <a:off x="597137" y="1741633"/>
            <a:ext cx="4664411" cy="905633"/>
          </a:xfrm>
          <a:prstGeom prst="rect">
            <a:avLst/>
          </a:prstGeom>
        </p:spPr>
        <p:txBody>
          <a:bodyPr wrap="square">
            <a:spAutoFit/>
          </a:bodyPr>
          <a:lstStyle/>
          <a:p>
            <a:pPr marL="126997" defTabSz="1219170">
              <a:lnSpc>
                <a:spcPct val="115000"/>
              </a:lnSpc>
              <a:buClr>
                <a:schemeClr val="tx1"/>
              </a:buClr>
              <a:buSzPct val="100000"/>
            </a:pPr>
            <a:r>
              <a:rPr lang="en-US" sz="2400" b="1" kern="0" dirty="0">
                <a:solidFill>
                  <a:schemeClr val="bg1"/>
                </a:solidFill>
                <a:latin typeface="Arial" panose="020B0604020202020204" pitchFamily="34" charset="0"/>
                <a:ea typeface="Montserrat"/>
                <a:cs typeface="Arial" panose="020B0604020202020204" pitchFamily="34" charset="0"/>
                <a:sym typeface="Montserrat"/>
              </a:rPr>
              <a:t>What are the characteristics of a good digital citizen?</a:t>
            </a:r>
          </a:p>
        </p:txBody>
      </p:sp>
      <p:pic>
        <p:nvPicPr>
          <p:cNvPr id="5" name="Graphic 4">
            <a:extLst>
              <a:ext uri="{FF2B5EF4-FFF2-40B4-BE49-F238E27FC236}">
                <a16:creationId xmlns:a16="http://schemas.microsoft.com/office/drawing/2014/main" id="{72E948AC-63B2-4A35-9833-7F076FE50D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3550" y="545689"/>
            <a:ext cx="5838656" cy="5992673"/>
          </a:xfrm>
          <a:prstGeom prst="rect">
            <a:avLst/>
          </a:prstGeom>
        </p:spPr>
      </p:pic>
      <p:sp>
        <p:nvSpPr>
          <p:cNvPr id="15" name="Rectangle 14">
            <a:extLst>
              <a:ext uri="{FF2B5EF4-FFF2-40B4-BE49-F238E27FC236}">
                <a16:creationId xmlns:a16="http://schemas.microsoft.com/office/drawing/2014/main" id="{A2F14055-0220-4095-B7C4-D3BF180343CF}"/>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280264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515600" cy="70254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IN" sz="3600" b="1" dirty="0">
                <a:solidFill>
                  <a:srgbClr val="0064E0"/>
                </a:solidFill>
                <a:ea typeface="Montserrat"/>
                <a:sym typeface="Montserrat"/>
              </a:rPr>
              <a:t>Welcome to Digital Citizenship!</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r>
              <a:rPr lang="en-US"/>
              <a:t>Lesson 1: Welcome to Digital Citizenship</a:t>
            </a:r>
            <a:endParaRPr lang="en-US" dirty="0"/>
          </a:p>
        </p:txBody>
      </p:sp>
      <p:sp>
        <p:nvSpPr>
          <p:cNvPr id="25" name="Rectangle 24">
            <a:extLst>
              <a:ext uri="{FF2B5EF4-FFF2-40B4-BE49-F238E27FC236}">
                <a16:creationId xmlns:a16="http://schemas.microsoft.com/office/drawing/2014/main" id="{8087CF9C-49D3-45F5-8C16-7A826BE44B83}"/>
              </a:ext>
            </a:extLst>
          </p:cNvPr>
          <p:cNvSpPr/>
          <p:nvPr/>
        </p:nvSpPr>
        <p:spPr>
          <a:xfrm>
            <a:off x="597136" y="1355471"/>
            <a:ext cx="10888297" cy="416204"/>
          </a:xfrm>
          <a:prstGeom prst="rect">
            <a:avLst/>
          </a:prstGeom>
        </p:spPr>
        <p:txBody>
          <a:bodyPr wrap="square">
            <a:spAutoFit/>
          </a:bodyPr>
          <a:lstStyle/>
          <a:p>
            <a:pPr marL="126997" defTabSz="1219170">
              <a:lnSpc>
                <a:spcPct val="115000"/>
              </a:lnSpc>
              <a:buClr>
                <a:schemeClr val="tx1"/>
              </a:buClr>
              <a:buSzPct val="100000"/>
            </a:pPr>
            <a:r>
              <a:rPr lang="en-US" sz="2000" b="1" kern="0" dirty="0">
                <a:solidFill>
                  <a:srgbClr val="0064DF"/>
                </a:solidFill>
                <a:latin typeface="Arial" panose="020B0604020202020204" pitchFamily="34" charset="0"/>
                <a:ea typeface="Montserrat"/>
                <a:cs typeface="Arial" panose="020B0604020202020204" pitchFamily="34" charset="0"/>
                <a:sym typeface="Montserrat"/>
              </a:rPr>
              <a:t>The syllabus of this course will introduce the 7 basic aspects of digital citizenship:</a:t>
            </a:r>
          </a:p>
        </p:txBody>
      </p:sp>
      <p:sp>
        <p:nvSpPr>
          <p:cNvPr id="31" name="Oval 30">
            <a:extLst>
              <a:ext uri="{FF2B5EF4-FFF2-40B4-BE49-F238E27FC236}">
                <a16:creationId xmlns:a16="http://schemas.microsoft.com/office/drawing/2014/main" id="{8C624AE2-939B-4430-A349-DC31515BA0E2}"/>
              </a:ext>
            </a:extLst>
          </p:cNvPr>
          <p:cNvSpPr/>
          <p:nvPr/>
        </p:nvSpPr>
        <p:spPr>
          <a:xfrm>
            <a:off x="1040112" y="2705312"/>
            <a:ext cx="1419646" cy="141964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5C19A97A-3B39-4001-871F-70E1BE028A3D}"/>
              </a:ext>
            </a:extLst>
          </p:cNvPr>
          <p:cNvSpPr/>
          <p:nvPr/>
        </p:nvSpPr>
        <p:spPr>
          <a:xfrm>
            <a:off x="2511004" y="3757171"/>
            <a:ext cx="1419646" cy="141964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EDFD85C8-0ABF-4D80-B6EA-3B91F9A60743}"/>
              </a:ext>
            </a:extLst>
          </p:cNvPr>
          <p:cNvSpPr/>
          <p:nvPr/>
        </p:nvSpPr>
        <p:spPr>
          <a:xfrm>
            <a:off x="3981896" y="2705312"/>
            <a:ext cx="1419646" cy="141964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1E9CFD80-8B3F-43FB-8338-7CC22CE268B6}"/>
              </a:ext>
            </a:extLst>
          </p:cNvPr>
          <p:cNvSpPr/>
          <p:nvPr/>
        </p:nvSpPr>
        <p:spPr>
          <a:xfrm>
            <a:off x="5452788" y="3757171"/>
            <a:ext cx="1419646" cy="141964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2D5AA6F9-1CFC-4920-AEDB-792E3F393EB0}"/>
              </a:ext>
            </a:extLst>
          </p:cNvPr>
          <p:cNvSpPr/>
          <p:nvPr/>
        </p:nvSpPr>
        <p:spPr>
          <a:xfrm>
            <a:off x="6923680" y="2705312"/>
            <a:ext cx="1419646" cy="141964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6060EA82-4513-49C7-8E8A-F442ACCB75E2}"/>
              </a:ext>
            </a:extLst>
          </p:cNvPr>
          <p:cNvSpPr/>
          <p:nvPr/>
        </p:nvSpPr>
        <p:spPr>
          <a:xfrm>
            <a:off x="8394572" y="3757171"/>
            <a:ext cx="1419646" cy="141964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55BACB10-65AB-4623-941A-504D70A104AA}"/>
              </a:ext>
            </a:extLst>
          </p:cNvPr>
          <p:cNvSpPr/>
          <p:nvPr/>
        </p:nvSpPr>
        <p:spPr>
          <a:xfrm>
            <a:off x="9865465" y="2705312"/>
            <a:ext cx="1419646" cy="1419646"/>
          </a:xfrm>
          <a:prstGeom prst="ellipse">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21EF5E98-BB59-4364-9D71-636324212EE5}"/>
              </a:ext>
            </a:extLst>
          </p:cNvPr>
          <p:cNvSpPr/>
          <p:nvPr/>
        </p:nvSpPr>
        <p:spPr>
          <a:xfrm>
            <a:off x="1158703" y="2823902"/>
            <a:ext cx="1182464" cy="1182464"/>
          </a:xfrm>
          <a:prstGeom prst="ellipse">
            <a:avLst/>
          </a:prstGeom>
          <a:solidFill>
            <a:srgbClr val="0064E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latin typeface="Arial" panose="020B0604020202020204" pitchFamily="34" charset="0"/>
                <a:cs typeface="Arial" panose="020B0604020202020204" pitchFamily="34" charset="0"/>
              </a:rPr>
              <a:t>Welcome to the Digital World</a:t>
            </a:r>
            <a:endParaRPr lang="en-IN" sz="1200" b="1"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1974456-CA93-4B6A-A02F-4CCDC4E6FA25}"/>
              </a:ext>
            </a:extLst>
          </p:cNvPr>
          <p:cNvSpPr/>
          <p:nvPr/>
        </p:nvSpPr>
        <p:spPr>
          <a:xfrm>
            <a:off x="2629595" y="3875761"/>
            <a:ext cx="1182464" cy="1182464"/>
          </a:xfrm>
          <a:prstGeom prst="ellipse">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200" b="1" dirty="0">
                <a:latin typeface="Arial" panose="020B0604020202020204" pitchFamily="34" charset="0"/>
                <a:cs typeface="Arial" panose="020B0604020202020204" pitchFamily="34" charset="0"/>
              </a:rPr>
              <a:t>Digital Etiquette</a:t>
            </a:r>
          </a:p>
        </p:txBody>
      </p:sp>
      <p:sp>
        <p:nvSpPr>
          <p:cNvPr id="17" name="Oval 16">
            <a:extLst>
              <a:ext uri="{FF2B5EF4-FFF2-40B4-BE49-F238E27FC236}">
                <a16:creationId xmlns:a16="http://schemas.microsoft.com/office/drawing/2014/main" id="{228B4872-9D82-4537-A577-7724BB58873A}"/>
              </a:ext>
            </a:extLst>
          </p:cNvPr>
          <p:cNvSpPr/>
          <p:nvPr/>
        </p:nvSpPr>
        <p:spPr>
          <a:xfrm>
            <a:off x="4100487" y="2823902"/>
            <a:ext cx="1182464" cy="1182464"/>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Arial" panose="020B0604020202020204" pitchFamily="34" charset="0"/>
                <a:cs typeface="Arial" panose="020B0604020202020204" pitchFamily="34" charset="0"/>
              </a:rPr>
              <a:t>Privacy and your Digital Footprint</a:t>
            </a:r>
            <a:endParaRPr lang="en-IN" sz="1200" b="1" dirty="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A7C50EBC-8AE3-4FF6-B22F-056F8C56E1CC}"/>
              </a:ext>
            </a:extLst>
          </p:cNvPr>
          <p:cNvSpPr/>
          <p:nvPr/>
        </p:nvSpPr>
        <p:spPr>
          <a:xfrm>
            <a:off x="5571379" y="3875761"/>
            <a:ext cx="1182464" cy="1182464"/>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200" b="1" dirty="0">
                <a:latin typeface="Arial" panose="020B0604020202020204" pitchFamily="34" charset="0"/>
                <a:cs typeface="Arial" panose="020B0604020202020204" pitchFamily="34" charset="0"/>
              </a:rPr>
              <a:t>Digital Well-being</a:t>
            </a:r>
          </a:p>
        </p:txBody>
      </p:sp>
      <p:sp>
        <p:nvSpPr>
          <p:cNvPr id="19" name="Oval 18">
            <a:extLst>
              <a:ext uri="{FF2B5EF4-FFF2-40B4-BE49-F238E27FC236}">
                <a16:creationId xmlns:a16="http://schemas.microsoft.com/office/drawing/2014/main" id="{2B1F3100-E9D3-44AF-871C-03DD78EE27A6}"/>
              </a:ext>
            </a:extLst>
          </p:cNvPr>
          <p:cNvSpPr/>
          <p:nvPr/>
        </p:nvSpPr>
        <p:spPr>
          <a:xfrm>
            <a:off x="7042272" y="2823902"/>
            <a:ext cx="1182464" cy="1182464"/>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200" b="1" dirty="0">
                <a:latin typeface="Arial" panose="020B0604020202020204" pitchFamily="34" charset="0"/>
                <a:cs typeface="Arial" panose="020B0604020202020204" pitchFamily="34" charset="0"/>
              </a:rPr>
              <a:t>Cyber Security</a:t>
            </a:r>
          </a:p>
        </p:txBody>
      </p:sp>
      <p:sp>
        <p:nvSpPr>
          <p:cNvPr id="22" name="Oval 21">
            <a:extLst>
              <a:ext uri="{FF2B5EF4-FFF2-40B4-BE49-F238E27FC236}">
                <a16:creationId xmlns:a16="http://schemas.microsoft.com/office/drawing/2014/main" id="{E2516C13-9468-4B05-BD6F-D19DF4C8B356}"/>
              </a:ext>
            </a:extLst>
          </p:cNvPr>
          <p:cNvSpPr/>
          <p:nvPr/>
        </p:nvSpPr>
        <p:spPr>
          <a:xfrm>
            <a:off x="8513164" y="3875761"/>
            <a:ext cx="1182464" cy="118246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IN" sz="1200" b="1" dirty="0">
                <a:latin typeface="Arial" panose="020B0604020202020204" pitchFamily="34" charset="0"/>
                <a:cs typeface="Arial" panose="020B0604020202020204" pitchFamily="34" charset="0"/>
              </a:rPr>
              <a:t>Information</a:t>
            </a:r>
          </a:p>
          <a:p>
            <a:pPr algn="ctr"/>
            <a:r>
              <a:rPr lang="en-IN" sz="1200" b="1" dirty="0">
                <a:latin typeface="Arial" panose="020B0604020202020204" pitchFamily="34" charset="0"/>
                <a:cs typeface="Arial" panose="020B0604020202020204" pitchFamily="34" charset="0"/>
              </a:rPr>
              <a:t>Literacy</a:t>
            </a:r>
          </a:p>
        </p:txBody>
      </p:sp>
      <p:sp>
        <p:nvSpPr>
          <p:cNvPr id="28" name="Oval 27">
            <a:extLst>
              <a:ext uri="{FF2B5EF4-FFF2-40B4-BE49-F238E27FC236}">
                <a16:creationId xmlns:a16="http://schemas.microsoft.com/office/drawing/2014/main" id="{C228A680-5D0B-4DDB-B9B2-601B9645B5B4}"/>
              </a:ext>
            </a:extLst>
          </p:cNvPr>
          <p:cNvSpPr/>
          <p:nvPr/>
        </p:nvSpPr>
        <p:spPr>
          <a:xfrm>
            <a:off x="9984057" y="2823902"/>
            <a:ext cx="1182464" cy="1182464"/>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200" b="1" dirty="0">
                <a:latin typeface="Arial" panose="020B0604020202020204" pitchFamily="34" charset="0"/>
                <a:cs typeface="Arial" panose="020B0604020202020204" pitchFamily="34" charset="0"/>
              </a:rPr>
              <a:t>Cyber Exploiters</a:t>
            </a:r>
          </a:p>
        </p:txBody>
      </p:sp>
      <p:sp>
        <p:nvSpPr>
          <p:cNvPr id="38" name="Arc 37">
            <a:extLst>
              <a:ext uri="{FF2B5EF4-FFF2-40B4-BE49-F238E27FC236}">
                <a16:creationId xmlns:a16="http://schemas.microsoft.com/office/drawing/2014/main" id="{DAB76904-8D97-44B8-9B3F-03EEBE9E04A8}"/>
              </a:ext>
            </a:extLst>
          </p:cNvPr>
          <p:cNvSpPr/>
          <p:nvPr/>
        </p:nvSpPr>
        <p:spPr>
          <a:xfrm>
            <a:off x="839788" y="2504988"/>
            <a:ext cx="1820293" cy="1820293"/>
          </a:xfrm>
          <a:prstGeom prst="arc">
            <a:avLst>
              <a:gd name="adj1" fmla="val 8788956"/>
              <a:gd name="adj2" fmla="val 1872141"/>
            </a:avLst>
          </a:prstGeom>
          <a:noFill/>
          <a:ln w="57150">
            <a:solidFill>
              <a:srgbClr val="0064E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dirty="0">
              <a:latin typeface="Arial" panose="020B0604020202020204" pitchFamily="34" charset="0"/>
              <a:cs typeface="Arial" panose="020B0604020202020204" pitchFamily="34" charset="0"/>
            </a:endParaRPr>
          </a:p>
        </p:txBody>
      </p:sp>
      <p:sp>
        <p:nvSpPr>
          <p:cNvPr id="39" name="Arc 38">
            <a:extLst>
              <a:ext uri="{FF2B5EF4-FFF2-40B4-BE49-F238E27FC236}">
                <a16:creationId xmlns:a16="http://schemas.microsoft.com/office/drawing/2014/main" id="{7D086B6D-DA53-452C-8286-0D9CD8A333B5}"/>
              </a:ext>
            </a:extLst>
          </p:cNvPr>
          <p:cNvSpPr/>
          <p:nvPr/>
        </p:nvSpPr>
        <p:spPr>
          <a:xfrm>
            <a:off x="2310680" y="3556847"/>
            <a:ext cx="1820293" cy="1820293"/>
          </a:xfrm>
          <a:prstGeom prst="arc">
            <a:avLst>
              <a:gd name="adj1" fmla="val 19725056"/>
              <a:gd name="adj2" fmla="val 13229216"/>
            </a:avLst>
          </a:prstGeom>
          <a:noFill/>
          <a:ln w="571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40" name="Arc 39">
            <a:extLst>
              <a:ext uri="{FF2B5EF4-FFF2-40B4-BE49-F238E27FC236}">
                <a16:creationId xmlns:a16="http://schemas.microsoft.com/office/drawing/2014/main" id="{4582F3A6-3C85-4A60-BD28-8A9695232D39}"/>
              </a:ext>
            </a:extLst>
          </p:cNvPr>
          <p:cNvSpPr/>
          <p:nvPr/>
        </p:nvSpPr>
        <p:spPr>
          <a:xfrm>
            <a:off x="3781572" y="2504988"/>
            <a:ext cx="1820293" cy="1820293"/>
          </a:xfrm>
          <a:prstGeom prst="arc">
            <a:avLst>
              <a:gd name="adj1" fmla="val 8371860"/>
              <a:gd name="adj2" fmla="val 1963607"/>
            </a:avLst>
          </a:prstGeom>
          <a:noFill/>
          <a:ln w="571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41" name="Arc 40">
            <a:extLst>
              <a:ext uri="{FF2B5EF4-FFF2-40B4-BE49-F238E27FC236}">
                <a16:creationId xmlns:a16="http://schemas.microsoft.com/office/drawing/2014/main" id="{177815CE-4CC6-4042-BE38-784E89A3C83F}"/>
              </a:ext>
            </a:extLst>
          </p:cNvPr>
          <p:cNvSpPr/>
          <p:nvPr/>
        </p:nvSpPr>
        <p:spPr>
          <a:xfrm>
            <a:off x="5252464" y="3556847"/>
            <a:ext cx="1820293" cy="1820293"/>
          </a:xfrm>
          <a:prstGeom prst="arc">
            <a:avLst>
              <a:gd name="adj1" fmla="val 19747557"/>
              <a:gd name="adj2" fmla="val 13115425"/>
            </a:avLst>
          </a:prstGeom>
          <a:no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42" name="Arc 41">
            <a:extLst>
              <a:ext uri="{FF2B5EF4-FFF2-40B4-BE49-F238E27FC236}">
                <a16:creationId xmlns:a16="http://schemas.microsoft.com/office/drawing/2014/main" id="{9025FA93-BA29-4C06-AEDB-1EC3362DDDCC}"/>
              </a:ext>
            </a:extLst>
          </p:cNvPr>
          <p:cNvSpPr/>
          <p:nvPr/>
        </p:nvSpPr>
        <p:spPr>
          <a:xfrm>
            <a:off x="6723356" y="2504988"/>
            <a:ext cx="1820293" cy="1820293"/>
          </a:xfrm>
          <a:prstGeom prst="arc">
            <a:avLst>
              <a:gd name="adj1" fmla="val 8405616"/>
              <a:gd name="adj2" fmla="val 2330080"/>
            </a:avLst>
          </a:prstGeom>
          <a:noFill/>
          <a:ln w="571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43" name="Arc 42">
            <a:extLst>
              <a:ext uri="{FF2B5EF4-FFF2-40B4-BE49-F238E27FC236}">
                <a16:creationId xmlns:a16="http://schemas.microsoft.com/office/drawing/2014/main" id="{B5164F53-5E92-4178-8442-D63C252F4E50}"/>
              </a:ext>
            </a:extLst>
          </p:cNvPr>
          <p:cNvSpPr/>
          <p:nvPr/>
        </p:nvSpPr>
        <p:spPr>
          <a:xfrm>
            <a:off x="8194248" y="3556847"/>
            <a:ext cx="1820293" cy="1820293"/>
          </a:xfrm>
          <a:prstGeom prst="arc">
            <a:avLst>
              <a:gd name="adj1" fmla="val 19850076"/>
              <a:gd name="adj2" fmla="val 12774897"/>
            </a:avLst>
          </a:prstGeom>
          <a:noFill/>
          <a:ln w="5715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44" name="Arc 43">
            <a:extLst>
              <a:ext uri="{FF2B5EF4-FFF2-40B4-BE49-F238E27FC236}">
                <a16:creationId xmlns:a16="http://schemas.microsoft.com/office/drawing/2014/main" id="{B08E6692-8546-435D-B8EE-236E03ECFFEC}"/>
              </a:ext>
            </a:extLst>
          </p:cNvPr>
          <p:cNvSpPr/>
          <p:nvPr/>
        </p:nvSpPr>
        <p:spPr>
          <a:xfrm>
            <a:off x="9665141" y="2504988"/>
            <a:ext cx="1820293" cy="1820293"/>
          </a:xfrm>
          <a:prstGeom prst="arc">
            <a:avLst>
              <a:gd name="adj1" fmla="val 8228996"/>
              <a:gd name="adj2" fmla="val 2166818"/>
            </a:avLst>
          </a:prstGeom>
          <a:noFill/>
          <a:ln w="571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algn="ctr"/>
            <a:endParaRPr lang="en-IN" sz="140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1F168AF-901C-4819-9304-382072463247}"/>
              </a:ext>
            </a:extLst>
          </p:cNvPr>
          <p:cNvSpPr txBox="1"/>
          <p:nvPr/>
        </p:nvSpPr>
        <p:spPr>
          <a:xfrm>
            <a:off x="866512" y="4429357"/>
            <a:ext cx="1466576" cy="711413"/>
          </a:xfrm>
          <a:prstGeom prst="rect">
            <a:avLst/>
          </a:prstGeom>
          <a:noFill/>
        </p:spPr>
        <p:txBody>
          <a:bodyPr wrap="square">
            <a:spAutoFit/>
          </a:bodyPr>
          <a:lstStyle/>
          <a:p>
            <a:pPr marL="126997" algn="ctr" defTabSz="1219170">
              <a:lnSpc>
                <a:spcPct val="115000"/>
              </a:lnSpc>
              <a:spcAft>
                <a:spcPts val="300"/>
              </a:spcAft>
              <a:buClr>
                <a:schemeClr val="tx1"/>
              </a:buClr>
              <a:buSzPct val="100000"/>
            </a:pPr>
            <a:r>
              <a:rPr lang="en-US" sz="1200" kern="0" dirty="0">
                <a:latin typeface="Arial" panose="020B0604020202020204" pitchFamily="34" charset="0"/>
                <a:cs typeface="Arial" panose="020B0604020202020204" pitchFamily="34" charset="0"/>
                <a:sym typeface="Montserrat"/>
              </a:rPr>
              <a:t>Learn the basics of your devices and the internet</a:t>
            </a:r>
          </a:p>
        </p:txBody>
      </p:sp>
      <p:sp>
        <p:nvSpPr>
          <p:cNvPr id="53" name="TextBox 52">
            <a:extLst>
              <a:ext uri="{FF2B5EF4-FFF2-40B4-BE49-F238E27FC236}">
                <a16:creationId xmlns:a16="http://schemas.microsoft.com/office/drawing/2014/main" id="{8A4E5870-264E-4C4F-B8C5-9FCC161D52D5}"/>
              </a:ext>
            </a:extLst>
          </p:cNvPr>
          <p:cNvSpPr txBox="1"/>
          <p:nvPr/>
        </p:nvSpPr>
        <p:spPr>
          <a:xfrm>
            <a:off x="2410499" y="5496143"/>
            <a:ext cx="1466576" cy="711413"/>
          </a:xfrm>
          <a:prstGeom prst="rect">
            <a:avLst/>
          </a:prstGeom>
          <a:noFill/>
        </p:spPr>
        <p:txBody>
          <a:bodyPr wrap="square">
            <a:spAutoFit/>
          </a:bodyPr>
          <a:lstStyle/>
          <a:p>
            <a:pPr marL="126997" algn="ctr" defTabSz="1219170">
              <a:lnSpc>
                <a:spcPct val="115000"/>
              </a:lnSpc>
              <a:spcAft>
                <a:spcPts val="300"/>
              </a:spcAft>
              <a:buClr>
                <a:schemeClr val="tx1"/>
              </a:buClr>
              <a:buSzPct val="100000"/>
            </a:pPr>
            <a:r>
              <a:rPr lang="en-US" sz="1200" kern="0" dirty="0">
                <a:latin typeface="Arial" panose="020B0604020202020204" pitchFamily="34" charset="0"/>
                <a:cs typeface="Arial" panose="020B0604020202020204" pitchFamily="34" charset="0"/>
                <a:sym typeface="Montserrat"/>
              </a:rPr>
              <a:t>Learn how to behave when you are online</a:t>
            </a:r>
          </a:p>
        </p:txBody>
      </p:sp>
      <p:sp>
        <p:nvSpPr>
          <p:cNvPr id="54" name="TextBox 53">
            <a:extLst>
              <a:ext uri="{FF2B5EF4-FFF2-40B4-BE49-F238E27FC236}">
                <a16:creationId xmlns:a16="http://schemas.microsoft.com/office/drawing/2014/main" id="{2D8BB990-A223-4C1D-B3DB-9685B68145BF}"/>
              </a:ext>
            </a:extLst>
          </p:cNvPr>
          <p:cNvSpPr txBox="1"/>
          <p:nvPr/>
        </p:nvSpPr>
        <p:spPr>
          <a:xfrm>
            <a:off x="3952324" y="4429357"/>
            <a:ext cx="1343576" cy="711413"/>
          </a:xfrm>
          <a:prstGeom prst="rect">
            <a:avLst/>
          </a:prstGeom>
          <a:noFill/>
        </p:spPr>
        <p:txBody>
          <a:bodyPr wrap="square">
            <a:spAutoFit/>
          </a:bodyPr>
          <a:lstStyle/>
          <a:p>
            <a:pPr marL="126997" algn="ctr" defTabSz="1219170">
              <a:lnSpc>
                <a:spcPct val="115000"/>
              </a:lnSpc>
              <a:spcAft>
                <a:spcPts val="300"/>
              </a:spcAft>
              <a:buClr>
                <a:schemeClr val="tx1"/>
              </a:buClr>
              <a:buSzPct val="100000"/>
            </a:pPr>
            <a:r>
              <a:rPr lang="en-US" sz="1200" kern="0" dirty="0">
                <a:latin typeface="Arial" panose="020B0604020202020204" pitchFamily="34" charset="0"/>
                <a:cs typeface="Arial" panose="020B0604020202020204" pitchFamily="34" charset="0"/>
                <a:sym typeface="Montserrat"/>
              </a:rPr>
              <a:t>Learn what kind of trail you leave online</a:t>
            </a:r>
          </a:p>
        </p:txBody>
      </p:sp>
      <p:sp>
        <p:nvSpPr>
          <p:cNvPr id="56" name="TextBox 55">
            <a:extLst>
              <a:ext uri="{FF2B5EF4-FFF2-40B4-BE49-F238E27FC236}">
                <a16:creationId xmlns:a16="http://schemas.microsoft.com/office/drawing/2014/main" id="{B1B87907-3C3E-4AB2-92EB-CD25E0F71C28}"/>
              </a:ext>
            </a:extLst>
          </p:cNvPr>
          <p:cNvSpPr txBox="1"/>
          <p:nvPr/>
        </p:nvSpPr>
        <p:spPr>
          <a:xfrm>
            <a:off x="5438512" y="5496143"/>
            <a:ext cx="1466576" cy="711413"/>
          </a:xfrm>
          <a:prstGeom prst="rect">
            <a:avLst/>
          </a:prstGeom>
          <a:noFill/>
        </p:spPr>
        <p:txBody>
          <a:bodyPr wrap="square">
            <a:spAutoFit/>
          </a:bodyPr>
          <a:lstStyle/>
          <a:p>
            <a:pPr marL="126997" algn="ctr" defTabSz="1219170">
              <a:lnSpc>
                <a:spcPct val="115000"/>
              </a:lnSpc>
              <a:spcAft>
                <a:spcPts val="300"/>
              </a:spcAft>
              <a:buClr>
                <a:schemeClr val="tx1"/>
              </a:buClr>
              <a:buSzPct val="100000"/>
            </a:pPr>
            <a:r>
              <a:rPr lang="en-US" sz="1200" kern="0" dirty="0">
                <a:latin typeface="Arial" panose="020B0604020202020204" pitchFamily="34" charset="0"/>
                <a:cs typeface="Arial" panose="020B0604020202020204" pitchFamily="34" charset="0"/>
                <a:sym typeface="Montserrat"/>
              </a:rPr>
              <a:t>Learn how to be healthy by going offline</a:t>
            </a:r>
          </a:p>
        </p:txBody>
      </p:sp>
      <p:sp>
        <p:nvSpPr>
          <p:cNvPr id="57" name="TextBox 56">
            <a:extLst>
              <a:ext uri="{FF2B5EF4-FFF2-40B4-BE49-F238E27FC236}">
                <a16:creationId xmlns:a16="http://schemas.microsoft.com/office/drawing/2014/main" id="{1F67FEFA-A3E4-4B09-B22C-43D5BC685092}"/>
              </a:ext>
            </a:extLst>
          </p:cNvPr>
          <p:cNvSpPr txBox="1"/>
          <p:nvPr/>
        </p:nvSpPr>
        <p:spPr>
          <a:xfrm>
            <a:off x="8179666" y="5496143"/>
            <a:ext cx="1980334" cy="923779"/>
          </a:xfrm>
          <a:prstGeom prst="rect">
            <a:avLst/>
          </a:prstGeom>
          <a:noFill/>
        </p:spPr>
        <p:txBody>
          <a:bodyPr wrap="square">
            <a:spAutoFit/>
          </a:bodyPr>
          <a:lstStyle/>
          <a:p>
            <a:pPr marL="126997" algn="ctr" defTabSz="1219170">
              <a:lnSpc>
                <a:spcPct val="115000"/>
              </a:lnSpc>
              <a:spcAft>
                <a:spcPts val="300"/>
              </a:spcAft>
              <a:buClr>
                <a:schemeClr val="tx1"/>
              </a:buClr>
              <a:buSzPct val="100000"/>
            </a:pPr>
            <a:r>
              <a:rPr lang="en-US" sz="1200" kern="0" dirty="0">
                <a:latin typeface="Arial" panose="020B0604020202020204" pitchFamily="34" charset="0"/>
                <a:cs typeface="Arial" panose="020B0604020202020204" pitchFamily="34" charset="0"/>
                <a:sym typeface="Montserrat"/>
              </a:rPr>
              <a:t>Learn about your responsibilities when you use the internet for research</a:t>
            </a:r>
          </a:p>
        </p:txBody>
      </p:sp>
      <p:sp>
        <p:nvSpPr>
          <p:cNvPr id="58" name="TextBox 57">
            <a:extLst>
              <a:ext uri="{FF2B5EF4-FFF2-40B4-BE49-F238E27FC236}">
                <a16:creationId xmlns:a16="http://schemas.microsoft.com/office/drawing/2014/main" id="{AF4ECEFD-5A20-4DD5-A763-3C0335BBD19C}"/>
              </a:ext>
            </a:extLst>
          </p:cNvPr>
          <p:cNvSpPr txBox="1"/>
          <p:nvPr/>
        </p:nvSpPr>
        <p:spPr>
          <a:xfrm>
            <a:off x="6979810" y="4429357"/>
            <a:ext cx="1256140" cy="711413"/>
          </a:xfrm>
          <a:prstGeom prst="rect">
            <a:avLst/>
          </a:prstGeom>
          <a:noFill/>
        </p:spPr>
        <p:txBody>
          <a:bodyPr wrap="square">
            <a:spAutoFit/>
          </a:bodyPr>
          <a:lstStyle/>
          <a:p>
            <a:pPr marL="126997" algn="ctr" defTabSz="1219170">
              <a:lnSpc>
                <a:spcPct val="115000"/>
              </a:lnSpc>
              <a:spcAft>
                <a:spcPts val="300"/>
              </a:spcAft>
              <a:buClr>
                <a:schemeClr val="tx1"/>
              </a:buClr>
              <a:buSzPct val="100000"/>
            </a:pPr>
            <a:r>
              <a:rPr lang="en-US" sz="1200" kern="0" dirty="0">
                <a:latin typeface="Arial" panose="020B0604020202020204" pitchFamily="34" charset="0"/>
                <a:cs typeface="Arial" panose="020B0604020202020204" pitchFamily="34" charset="0"/>
                <a:sym typeface="Montserrat"/>
              </a:rPr>
              <a:t>Learn how your devices are kept safe </a:t>
            </a:r>
          </a:p>
        </p:txBody>
      </p:sp>
      <p:sp>
        <p:nvSpPr>
          <p:cNvPr id="59" name="TextBox 58">
            <a:extLst>
              <a:ext uri="{FF2B5EF4-FFF2-40B4-BE49-F238E27FC236}">
                <a16:creationId xmlns:a16="http://schemas.microsoft.com/office/drawing/2014/main" id="{F8E251CE-44B7-4197-8245-364A9D138B59}"/>
              </a:ext>
            </a:extLst>
          </p:cNvPr>
          <p:cNvSpPr txBox="1"/>
          <p:nvPr/>
        </p:nvSpPr>
        <p:spPr>
          <a:xfrm>
            <a:off x="9995997" y="4429357"/>
            <a:ext cx="1466576" cy="711413"/>
          </a:xfrm>
          <a:prstGeom prst="rect">
            <a:avLst/>
          </a:prstGeom>
          <a:noFill/>
        </p:spPr>
        <p:txBody>
          <a:bodyPr wrap="square">
            <a:spAutoFit/>
          </a:bodyPr>
          <a:lstStyle/>
          <a:p>
            <a:pPr marL="126997" algn="ctr" defTabSz="1219170">
              <a:lnSpc>
                <a:spcPct val="115000"/>
              </a:lnSpc>
              <a:spcAft>
                <a:spcPts val="300"/>
              </a:spcAft>
              <a:buClr>
                <a:schemeClr val="tx1"/>
              </a:buClr>
              <a:buSzPct val="100000"/>
            </a:pPr>
            <a:r>
              <a:rPr lang="en-US" sz="1200" kern="0" dirty="0">
                <a:latin typeface="Arial" panose="020B0604020202020204" pitchFamily="34" charset="0"/>
                <a:cs typeface="Arial" panose="020B0604020202020204" pitchFamily="34" charset="0"/>
                <a:sym typeface="Montserrat"/>
              </a:rPr>
              <a:t>Learn how advertisers try to get you to buy</a:t>
            </a:r>
          </a:p>
        </p:txBody>
      </p:sp>
      <p:sp>
        <p:nvSpPr>
          <p:cNvPr id="10" name="Oval 9">
            <a:extLst>
              <a:ext uri="{FF2B5EF4-FFF2-40B4-BE49-F238E27FC236}">
                <a16:creationId xmlns:a16="http://schemas.microsoft.com/office/drawing/2014/main" id="{F82600B1-1188-4FF5-8642-D6D3D2049C11}"/>
              </a:ext>
            </a:extLst>
          </p:cNvPr>
          <p:cNvSpPr>
            <a:spLocks noChangeAspect="1"/>
          </p:cNvSpPr>
          <p:nvPr/>
        </p:nvSpPr>
        <p:spPr>
          <a:xfrm>
            <a:off x="906677" y="3816996"/>
            <a:ext cx="180000" cy="180000"/>
          </a:xfrm>
          <a:prstGeom prst="ellipse">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Oval 59">
            <a:extLst>
              <a:ext uri="{FF2B5EF4-FFF2-40B4-BE49-F238E27FC236}">
                <a16:creationId xmlns:a16="http://schemas.microsoft.com/office/drawing/2014/main" id="{EA5641A4-869F-416C-A036-BB234310878A}"/>
              </a:ext>
            </a:extLst>
          </p:cNvPr>
          <p:cNvSpPr>
            <a:spLocks noChangeAspect="1"/>
          </p:cNvSpPr>
          <p:nvPr/>
        </p:nvSpPr>
        <p:spPr>
          <a:xfrm>
            <a:off x="2426825" y="3770640"/>
            <a:ext cx="180000" cy="18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Oval 60">
            <a:extLst>
              <a:ext uri="{FF2B5EF4-FFF2-40B4-BE49-F238E27FC236}">
                <a16:creationId xmlns:a16="http://schemas.microsoft.com/office/drawing/2014/main" id="{02D542AF-9C5B-4969-9021-E046114A069A}"/>
              </a:ext>
            </a:extLst>
          </p:cNvPr>
          <p:cNvSpPr>
            <a:spLocks noChangeAspect="1"/>
          </p:cNvSpPr>
          <p:nvPr/>
        </p:nvSpPr>
        <p:spPr>
          <a:xfrm>
            <a:off x="3903926" y="3906996"/>
            <a:ext cx="180000"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2" name="Oval 61">
            <a:extLst>
              <a:ext uri="{FF2B5EF4-FFF2-40B4-BE49-F238E27FC236}">
                <a16:creationId xmlns:a16="http://schemas.microsoft.com/office/drawing/2014/main" id="{C08876A4-B356-4D2B-8541-B94D7364233B}"/>
              </a:ext>
            </a:extLst>
          </p:cNvPr>
          <p:cNvSpPr>
            <a:spLocks noChangeAspect="1"/>
          </p:cNvSpPr>
          <p:nvPr/>
        </p:nvSpPr>
        <p:spPr>
          <a:xfrm>
            <a:off x="5348512" y="3850956"/>
            <a:ext cx="180000"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3" name="Oval 62">
            <a:extLst>
              <a:ext uri="{FF2B5EF4-FFF2-40B4-BE49-F238E27FC236}">
                <a16:creationId xmlns:a16="http://schemas.microsoft.com/office/drawing/2014/main" id="{ED5FC9D5-7084-414D-8CE6-C3474F0D3409}"/>
              </a:ext>
            </a:extLst>
          </p:cNvPr>
          <p:cNvSpPr>
            <a:spLocks noChangeAspect="1"/>
          </p:cNvSpPr>
          <p:nvPr/>
        </p:nvSpPr>
        <p:spPr>
          <a:xfrm>
            <a:off x="6849322" y="3889792"/>
            <a:ext cx="180000"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Oval 63">
            <a:extLst>
              <a:ext uri="{FF2B5EF4-FFF2-40B4-BE49-F238E27FC236}">
                <a16:creationId xmlns:a16="http://schemas.microsoft.com/office/drawing/2014/main" id="{1AA19409-8F21-46BF-B2EA-B06AAA1089FF}"/>
              </a:ext>
            </a:extLst>
          </p:cNvPr>
          <p:cNvSpPr>
            <a:spLocks noChangeAspect="1"/>
          </p:cNvSpPr>
          <p:nvPr/>
        </p:nvSpPr>
        <p:spPr>
          <a:xfrm>
            <a:off x="8259022" y="3889792"/>
            <a:ext cx="180000" cy="180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5" name="Oval 64">
            <a:extLst>
              <a:ext uri="{FF2B5EF4-FFF2-40B4-BE49-F238E27FC236}">
                <a16:creationId xmlns:a16="http://schemas.microsoft.com/office/drawing/2014/main" id="{33989330-2F4D-4167-9DE5-370D4630040F}"/>
              </a:ext>
            </a:extLst>
          </p:cNvPr>
          <p:cNvSpPr>
            <a:spLocks noChangeAspect="1"/>
          </p:cNvSpPr>
          <p:nvPr/>
        </p:nvSpPr>
        <p:spPr>
          <a:xfrm>
            <a:off x="9776160" y="3889792"/>
            <a:ext cx="180000" cy="18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6" name="Oval 65">
            <a:extLst>
              <a:ext uri="{FF2B5EF4-FFF2-40B4-BE49-F238E27FC236}">
                <a16:creationId xmlns:a16="http://schemas.microsoft.com/office/drawing/2014/main" id="{5B4439AA-B53C-42BB-A9CA-876CA98D5D10}"/>
              </a:ext>
            </a:extLst>
          </p:cNvPr>
          <p:cNvSpPr>
            <a:spLocks noChangeAspect="1"/>
          </p:cNvSpPr>
          <p:nvPr/>
        </p:nvSpPr>
        <p:spPr>
          <a:xfrm>
            <a:off x="11230822" y="3889792"/>
            <a:ext cx="180000" cy="180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Rectangle 44">
            <a:extLst>
              <a:ext uri="{FF2B5EF4-FFF2-40B4-BE49-F238E27FC236}">
                <a16:creationId xmlns:a16="http://schemas.microsoft.com/office/drawing/2014/main" id="{A5A69890-2B0B-488B-BBAB-0EE7882B03E8}"/>
              </a:ext>
            </a:extLst>
          </p:cNvPr>
          <p:cNvSpPr/>
          <p:nvPr/>
        </p:nvSpPr>
        <p:spPr>
          <a:xfrm>
            <a:off x="839788" y="937737"/>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E494F5F-6B0A-44B8-8AA8-DE6C041F6B61}"/>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a:t>Level 1 | Digital Citizenship</a:t>
            </a:r>
          </a:p>
        </p:txBody>
      </p:sp>
    </p:spTree>
    <p:extLst>
      <p:ext uri="{BB962C8B-B14F-4D97-AF65-F5344CB8AC3E}">
        <p14:creationId xmlns:p14="http://schemas.microsoft.com/office/powerpoint/2010/main" val="1598591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2367</TotalTime>
  <Words>778</Words>
  <Application>Microsoft Office PowerPoint</Application>
  <PresentationFormat>Widescreen</PresentationFormat>
  <Paragraphs>112</Paragraphs>
  <Slides>12</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41</cp:revision>
  <dcterms:created xsi:type="dcterms:W3CDTF">2022-01-21T07:53:15Z</dcterms:created>
  <dcterms:modified xsi:type="dcterms:W3CDTF">2022-05-31T06:00:34Z</dcterms:modified>
</cp:coreProperties>
</file>