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94" r:id="rId3"/>
    <p:sldId id="290" r:id="rId4"/>
    <p:sldId id="295" r:id="rId5"/>
    <p:sldId id="292" r:id="rId6"/>
    <p:sldId id="296" r:id="rId7"/>
    <p:sldId id="297" r:id="rId8"/>
    <p:sldId id="311" r:id="rId9"/>
    <p:sldId id="293" r:id="rId10"/>
    <p:sldId id="305" r:id="rId11"/>
    <p:sldId id="306" r:id="rId12"/>
    <p:sldId id="307" r:id="rId13"/>
    <p:sldId id="308" r:id="rId14"/>
    <p:sldId id="309" r:id="rId15"/>
    <p:sldId id="310" r:id="rId16"/>
    <p:sldId id="29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userDrawn="1">
          <p15:clr>
            <a:srgbClr val="A4A3A4"/>
          </p15:clr>
        </p15:guide>
        <p15:guide id="2" pos="529" userDrawn="1">
          <p15:clr>
            <a:srgbClr val="A4A3A4"/>
          </p15:clr>
        </p15:guide>
        <p15:guide id="3" pos="30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0BDCA5-7171-2BE5-C661-582D5FEE5252}" name="IT Department" initials="ID" userId="IT Departmen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 id="2" name="Swati Venkat" initials="SV" lastIdx="2" clrIdx="1">
    <p:extLst>
      <p:ext uri="{19B8F6BF-5375-455C-9EA6-DF929625EA0E}">
        <p15:presenceInfo xmlns:p15="http://schemas.microsoft.com/office/powerpoint/2012/main" userId="S::swati@redbaron.in::9c3fa7aa-3095-494f-87c9-d1624697a8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E0"/>
    <a:srgbClr val="D1E0FA"/>
    <a:srgbClr val="21B573"/>
    <a:srgbClr val="6E6E6E"/>
    <a:srgbClr val="5ED4E7"/>
    <a:srgbClr val="E6E6E6"/>
    <a:srgbClr val="0064DF"/>
    <a:srgbClr val="FCF9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BCF188-65F9-4988-B148-F8A443231D7C}" v="1" dt="2022-05-31T06:05:01.4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54"/>
    <p:restoredTop sz="94286" autoAdjust="0"/>
  </p:normalViewPr>
  <p:slideViewPr>
    <p:cSldViewPr snapToGrid="0" snapToObjects="1" showGuides="1">
      <p:cViewPr varScale="1">
        <p:scale>
          <a:sx n="64" d="100"/>
          <a:sy n="64" d="100"/>
        </p:scale>
        <p:origin x="870" y="78"/>
      </p:cViewPr>
      <p:guideLst>
        <p:guide orient="horz" pos="187"/>
        <p:guide pos="529"/>
        <p:guide pos="3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2699" userId="d41f716e-f956-461f-8b98-7761afdba872" providerId="ADAL" clId="{FDBCF188-65F9-4988-B148-F8A443231D7C}"/>
    <pc:docChg chg="custSel modSld">
      <pc:chgData name="2699" userId="d41f716e-f956-461f-8b98-7761afdba872" providerId="ADAL" clId="{FDBCF188-65F9-4988-B148-F8A443231D7C}" dt="2022-05-31T06:05:01.485" v="2" actId="1076"/>
      <pc:docMkLst>
        <pc:docMk/>
      </pc:docMkLst>
      <pc:sldChg chg="delSp modSp mod">
        <pc:chgData name="2699" userId="d41f716e-f956-461f-8b98-7761afdba872" providerId="ADAL" clId="{FDBCF188-65F9-4988-B148-F8A443231D7C}" dt="2022-05-31T06:05:01.485" v="2" actId="1076"/>
        <pc:sldMkLst>
          <pc:docMk/>
          <pc:sldMk cId="1352325610" sldId="298"/>
        </pc:sldMkLst>
        <pc:grpChg chg="del">
          <ac:chgData name="2699" userId="d41f716e-f956-461f-8b98-7761afdba872" providerId="ADAL" clId="{FDBCF188-65F9-4988-B148-F8A443231D7C}" dt="2022-05-31T06:04:56.719" v="0" actId="478"/>
          <ac:grpSpMkLst>
            <pc:docMk/>
            <pc:sldMk cId="1352325610" sldId="298"/>
            <ac:grpSpMk id="2" creationId="{04DCC066-D362-4588-B5B0-8AB8D6294002}"/>
          </ac:grpSpMkLst>
        </pc:grpChg>
        <pc:picChg chg="del topLvl">
          <ac:chgData name="2699" userId="d41f716e-f956-461f-8b98-7761afdba872" providerId="ADAL" clId="{FDBCF188-65F9-4988-B148-F8A443231D7C}" dt="2022-05-31T06:04:56.719" v="0" actId="478"/>
          <ac:picMkLst>
            <pc:docMk/>
            <pc:sldMk cId="1352325610" sldId="298"/>
            <ac:picMk id="9" creationId="{F200429E-7AED-374D-8DA9-80F70843F875}"/>
          </ac:picMkLst>
        </pc:picChg>
        <pc:picChg chg="mod topLvl">
          <ac:chgData name="2699" userId="d41f716e-f956-461f-8b98-7761afdba872" providerId="ADAL" clId="{FDBCF188-65F9-4988-B148-F8A443231D7C}" dt="2022-05-31T06:05:01.485" v="2" actId="1076"/>
          <ac:picMkLst>
            <pc:docMk/>
            <pc:sldMk cId="1352325610" sldId="298"/>
            <ac:picMk id="1026" creationId="{73A3A52A-857E-4314-8E4B-FF1DEC3C6C5F}"/>
          </ac:picMkLst>
        </pc:picChg>
        <pc:cxnChg chg="del">
          <ac:chgData name="2699" userId="d41f716e-f956-461f-8b98-7761afdba872" providerId="ADAL" clId="{FDBCF188-65F9-4988-B148-F8A443231D7C}" dt="2022-05-31T06:04:58.301" v="1" actId="478"/>
          <ac:cxnSpMkLst>
            <pc:docMk/>
            <pc:sldMk cId="1352325610" sldId="298"/>
            <ac:cxnSpMk id="3" creationId="{88CCBBDA-9B89-4633-BD6C-0B01745BD74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CC12C-3B9A-4184-839C-50AC7E2386FB}" type="datetimeFigureOut">
              <a:rPr lang="en-IN" smtClean="0"/>
              <a:t>31-05-2022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0BF4F1-4607-4B3A-A010-FD649D2D8BC3}" type="slidenum">
              <a:rPr lang="en-IN" smtClean="0"/>
              <a:t>‹#›</a:t>
            </a:fld>
            <a:endParaRPr lang="en-IN"/>
          </a:p>
        </p:txBody>
      </p:sp>
    </p:spTree>
    <p:extLst>
      <p:ext uri="{BB962C8B-B14F-4D97-AF65-F5344CB8AC3E}">
        <p14:creationId xmlns:p14="http://schemas.microsoft.com/office/powerpoint/2010/main" val="2456922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00BF4F1-4607-4B3A-A010-FD649D2D8BC3}" type="slidenum">
              <a:rPr lang="en-IN" smtClean="0"/>
              <a:t>3</a:t>
            </a:fld>
            <a:endParaRPr lang="en-IN"/>
          </a:p>
        </p:txBody>
      </p:sp>
    </p:spTree>
    <p:extLst>
      <p:ext uri="{BB962C8B-B14F-4D97-AF65-F5344CB8AC3E}">
        <p14:creationId xmlns:p14="http://schemas.microsoft.com/office/powerpoint/2010/main" val="1830381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00BF4F1-4607-4B3A-A010-FD649D2D8BC3}" type="slidenum">
              <a:rPr lang="en-IN" smtClean="0"/>
              <a:t>5</a:t>
            </a:fld>
            <a:endParaRPr lang="en-IN"/>
          </a:p>
        </p:txBody>
      </p:sp>
    </p:spTree>
    <p:extLst>
      <p:ext uri="{BB962C8B-B14F-4D97-AF65-F5344CB8AC3E}">
        <p14:creationId xmlns:p14="http://schemas.microsoft.com/office/powerpoint/2010/main" val="1334909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00BF4F1-4607-4B3A-A010-FD649D2D8BC3}" type="slidenum">
              <a:rPr lang="en-IN" smtClean="0"/>
              <a:t>9</a:t>
            </a:fld>
            <a:endParaRPr lang="en-IN"/>
          </a:p>
        </p:txBody>
      </p:sp>
    </p:spTree>
    <p:extLst>
      <p:ext uri="{BB962C8B-B14F-4D97-AF65-F5344CB8AC3E}">
        <p14:creationId xmlns:p14="http://schemas.microsoft.com/office/powerpoint/2010/main" val="605985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65873-3D32-F748-993C-2CE34A10E66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1196BA2-7480-6544-94D4-030E5E97F38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Rectangle 6">
            <a:extLst>
              <a:ext uri="{FF2B5EF4-FFF2-40B4-BE49-F238E27FC236}">
                <a16:creationId xmlns:a16="http://schemas.microsoft.com/office/drawing/2014/main" id="{978D780B-1BA4-A746-B477-39D535B174AA}"/>
              </a:ext>
            </a:extLst>
          </p:cNvPr>
          <p:cNvSpPr/>
          <p:nvPr userDrawn="1"/>
        </p:nvSpPr>
        <p:spPr>
          <a:xfrm>
            <a:off x="0" y="6554546"/>
            <a:ext cx="11430000" cy="303454"/>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B92BA90-C641-6949-9D5B-1CBB977461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3116" y="6642966"/>
            <a:ext cx="635187" cy="126615"/>
          </a:xfrm>
          <a:prstGeom prst="rect">
            <a:avLst/>
          </a:prstGeom>
        </p:spPr>
      </p:pic>
      <p:sp>
        <p:nvSpPr>
          <p:cNvPr id="9" name="Footer Placeholder 4">
            <a:extLst>
              <a:ext uri="{FF2B5EF4-FFF2-40B4-BE49-F238E27FC236}">
                <a16:creationId xmlns:a16="http://schemas.microsoft.com/office/drawing/2014/main" id="{2DA10B61-2396-7144-B64C-AAA65430D33A}"/>
              </a:ext>
            </a:extLst>
          </p:cNvPr>
          <p:cNvSpPr>
            <a:spLocks noGrp="1"/>
          </p:cNvSpPr>
          <p:nvPr>
            <p:ph type="ftr" sz="quarter" idx="3"/>
          </p:nvPr>
        </p:nvSpPr>
        <p:spPr>
          <a:xfrm>
            <a:off x="1600200" y="6569111"/>
            <a:ext cx="4114800" cy="274324"/>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r>
              <a:rPr lang="en-US"/>
              <a:t>Lesson 1: Welcome to Digital Citizenship</a:t>
            </a:r>
          </a:p>
        </p:txBody>
      </p:sp>
      <p:pic>
        <p:nvPicPr>
          <p:cNvPr id="4" name="Picture 3">
            <a:extLst>
              <a:ext uri="{FF2B5EF4-FFF2-40B4-BE49-F238E27FC236}">
                <a16:creationId xmlns:a16="http://schemas.microsoft.com/office/drawing/2014/main" id="{CB0A0FC0-B879-B34E-8D99-1B7C7F76C1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11767932" y="6554548"/>
            <a:ext cx="303452" cy="303452"/>
          </a:xfrm>
          <a:prstGeom prst="rect">
            <a:avLst/>
          </a:prstGeom>
        </p:spPr>
      </p:pic>
      <p:sp>
        <p:nvSpPr>
          <p:cNvPr id="10" name="Slide Number Placeholder 5">
            <a:extLst>
              <a:ext uri="{FF2B5EF4-FFF2-40B4-BE49-F238E27FC236}">
                <a16:creationId xmlns:a16="http://schemas.microsoft.com/office/drawing/2014/main" id="{049EC8DC-05DB-914E-B2EA-45DB1F8632F0}"/>
              </a:ext>
            </a:extLst>
          </p:cNvPr>
          <p:cNvSpPr>
            <a:spLocks noGrp="1"/>
          </p:cNvSpPr>
          <p:nvPr>
            <p:ph type="sldNum" sz="quarter" idx="4"/>
          </p:nvPr>
        </p:nvSpPr>
        <p:spPr>
          <a:xfrm>
            <a:off x="9346095" y="6569111"/>
            <a:ext cx="2743200"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dirty="0"/>
          </a:p>
        </p:txBody>
      </p:sp>
    </p:spTree>
    <p:extLst>
      <p:ext uri="{BB962C8B-B14F-4D97-AF65-F5344CB8AC3E}">
        <p14:creationId xmlns:p14="http://schemas.microsoft.com/office/powerpoint/2010/main" val="405890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B4E69-5CC8-154D-8333-969A9B6A888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719FCA6-8C14-8C46-8AE3-9EC066266A0C}"/>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AE8DC99-E356-DB4A-A65B-2F23E0F45CFB}"/>
              </a:ext>
            </a:extLst>
          </p:cNvPr>
          <p:cNvSpPr>
            <a:spLocks noGrp="1"/>
          </p:cNvSpPr>
          <p:nvPr>
            <p:ph type="dt" sz="half" idx="10"/>
          </p:nvPr>
        </p:nvSpPr>
        <p:spPr>
          <a:xfrm>
            <a:off x="838200" y="6531197"/>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6FB599B5-E93C-0A41-8330-9C1494A8EF67}"/>
              </a:ext>
            </a:extLst>
          </p:cNvPr>
          <p:cNvSpPr>
            <a:spLocks noGrp="1"/>
          </p:cNvSpPr>
          <p:nvPr>
            <p:ph type="ftr" sz="quarter" idx="11"/>
          </p:nvPr>
        </p:nvSpPr>
        <p:spPr>
          <a:xfrm>
            <a:off x="1732722" y="6557436"/>
            <a:ext cx="4114800" cy="274324"/>
          </a:xfrm>
          <a:prstGeom prst="rect">
            <a:avLst/>
          </a:prstGeom>
        </p:spPr>
        <p:txBody>
          <a:bodyPr/>
          <a:lstStyle/>
          <a:p>
            <a:r>
              <a:rPr lang="en-US"/>
              <a:t>Lesson 1: Welcome to Digital Citizenship</a:t>
            </a:r>
          </a:p>
        </p:txBody>
      </p:sp>
      <p:sp>
        <p:nvSpPr>
          <p:cNvPr id="6" name="Slide Number Placeholder 5">
            <a:extLst>
              <a:ext uri="{FF2B5EF4-FFF2-40B4-BE49-F238E27FC236}">
                <a16:creationId xmlns:a16="http://schemas.microsoft.com/office/drawing/2014/main" id="{CCBCB2EF-4182-2147-941A-759F40989BE7}"/>
              </a:ext>
            </a:extLst>
          </p:cNvPr>
          <p:cNvSpPr>
            <a:spLocks noGrp="1"/>
          </p:cNvSpPr>
          <p:nvPr>
            <p:ph type="sldNum" sz="quarter" idx="12"/>
          </p:nvPr>
        </p:nvSpPr>
        <p:spPr>
          <a:xfrm>
            <a:off x="8610600" y="6557436"/>
            <a:ext cx="2743200" cy="274324"/>
          </a:xfrm>
          <a:prstGeom prst="rect">
            <a:avLst/>
          </a:prstGeom>
        </p:spPr>
        <p:txBody>
          <a:bodyPr/>
          <a:lstStyle/>
          <a:p>
            <a:fld id="{DF4F9C9C-BF1B-1D48-A1E3-EB2A40351E54}" type="slidenum">
              <a:rPr lang="en-US" smtClean="0"/>
              <a:t>‹#›</a:t>
            </a:fld>
            <a:endParaRPr lang="en-US"/>
          </a:p>
        </p:txBody>
      </p:sp>
    </p:spTree>
    <p:extLst>
      <p:ext uri="{BB962C8B-B14F-4D97-AF65-F5344CB8AC3E}">
        <p14:creationId xmlns:p14="http://schemas.microsoft.com/office/powerpoint/2010/main" val="995153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D5ECCD-3C4E-134B-9440-8B629DCA53C4}"/>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F6588A8-DE4C-3544-99FA-8E9EC8D152C0}"/>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982A462-4BA6-3B45-932A-742A3A547E0A}"/>
              </a:ext>
            </a:extLst>
          </p:cNvPr>
          <p:cNvSpPr>
            <a:spLocks noGrp="1"/>
          </p:cNvSpPr>
          <p:nvPr>
            <p:ph type="dt" sz="half" idx="10"/>
          </p:nvPr>
        </p:nvSpPr>
        <p:spPr>
          <a:xfrm>
            <a:off x="838200" y="6531197"/>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323DCFF2-BCA4-C84D-8A62-FC3F24689801}"/>
              </a:ext>
            </a:extLst>
          </p:cNvPr>
          <p:cNvSpPr>
            <a:spLocks noGrp="1"/>
          </p:cNvSpPr>
          <p:nvPr>
            <p:ph type="ftr" sz="quarter" idx="11"/>
          </p:nvPr>
        </p:nvSpPr>
        <p:spPr>
          <a:xfrm>
            <a:off x="1732722" y="6557436"/>
            <a:ext cx="4114800" cy="274324"/>
          </a:xfrm>
          <a:prstGeom prst="rect">
            <a:avLst/>
          </a:prstGeom>
        </p:spPr>
        <p:txBody>
          <a:bodyPr/>
          <a:lstStyle/>
          <a:p>
            <a:r>
              <a:rPr lang="en-US"/>
              <a:t>Lesson 1: Welcome to Digital Citizenship</a:t>
            </a:r>
          </a:p>
        </p:txBody>
      </p:sp>
      <p:sp>
        <p:nvSpPr>
          <p:cNvPr id="6" name="Slide Number Placeholder 5">
            <a:extLst>
              <a:ext uri="{FF2B5EF4-FFF2-40B4-BE49-F238E27FC236}">
                <a16:creationId xmlns:a16="http://schemas.microsoft.com/office/drawing/2014/main" id="{9884680F-84E8-684E-8B38-D19A59B5E40B}"/>
              </a:ext>
            </a:extLst>
          </p:cNvPr>
          <p:cNvSpPr>
            <a:spLocks noGrp="1"/>
          </p:cNvSpPr>
          <p:nvPr>
            <p:ph type="sldNum" sz="quarter" idx="12"/>
          </p:nvPr>
        </p:nvSpPr>
        <p:spPr>
          <a:xfrm>
            <a:off x="8610600" y="6557436"/>
            <a:ext cx="2743200" cy="274324"/>
          </a:xfrm>
          <a:prstGeom prst="rect">
            <a:avLst/>
          </a:prstGeom>
        </p:spPr>
        <p:txBody>
          <a:bodyPr/>
          <a:lstStyle/>
          <a:p>
            <a:fld id="{DF4F9C9C-BF1B-1D48-A1E3-EB2A40351E54}" type="slidenum">
              <a:rPr lang="en-US" smtClean="0"/>
              <a:t>‹#›</a:t>
            </a:fld>
            <a:endParaRPr lang="en-US"/>
          </a:p>
        </p:txBody>
      </p:sp>
    </p:spTree>
    <p:extLst>
      <p:ext uri="{BB962C8B-B14F-4D97-AF65-F5344CB8AC3E}">
        <p14:creationId xmlns:p14="http://schemas.microsoft.com/office/powerpoint/2010/main" val="2817313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4904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A5023-2B56-5943-A6B3-0261394ABB8E}"/>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2C2ECEA-1FE3-4D42-9093-A56418B6CD36}"/>
              </a:ext>
            </a:extLst>
          </p:cNvPr>
          <p:cNvSpPr>
            <a:spLocks noGrp="1"/>
          </p:cNvSpPr>
          <p:nvPr>
            <p:ph idx="1"/>
          </p:nvPr>
        </p:nvSpPr>
        <p:spPr>
          <a:xfrm>
            <a:off x="838200" y="1825625"/>
            <a:ext cx="10515600" cy="435133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Rectangle 6">
            <a:extLst>
              <a:ext uri="{FF2B5EF4-FFF2-40B4-BE49-F238E27FC236}">
                <a16:creationId xmlns:a16="http://schemas.microsoft.com/office/drawing/2014/main" id="{D7C2DAA7-708D-C745-B10D-12CECDFABA6F}"/>
              </a:ext>
            </a:extLst>
          </p:cNvPr>
          <p:cNvSpPr/>
          <p:nvPr userDrawn="1"/>
        </p:nvSpPr>
        <p:spPr>
          <a:xfrm>
            <a:off x="0" y="6531197"/>
            <a:ext cx="12192000" cy="326803"/>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3B4D84D-79A6-9044-9DA6-BA4AF97175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5506" y="6617996"/>
            <a:ext cx="768577" cy="153204"/>
          </a:xfrm>
          <a:prstGeom prst="rect">
            <a:avLst/>
          </a:prstGeom>
        </p:spPr>
      </p:pic>
      <p:sp>
        <p:nvSpPr>
          <p:cNvPr id="9" name="Footer Placeholder 4">
            <a:extLst>
              <a:ext uri="{FF2B5EF4-FFF2-40B4-BE49-F238E27FC236}">
                <a16:creationId xmlns:a16="http://schemas.microsoft.com/office/drawing/2014/main" id="{9D4DE546-C634-054E-941B-78182981F59C}"/>
              </a:ext>
            </a:extLst>
          </p:cNvPr>
          <p:cNvSpPr>
            <a:spLocks noGrp="1"/>
          </p:cNvSpPr>
          <p:nvPr>
            <p:ph type="ftr" sz="quarter" idx="3"/>
          </p:nvPr>
        </p:nvSpPr>
        <p:spPr>
          <a:xfrm>
            <a:off x="1732722" y="6557436"/>
            <a:ext cx="4114800" cy="274324"/>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r>
              <a:rPr lang="en-US"/>
              <a:t>Lesson 1: Welcome to Digital Citizenship</a:t>
            </a:r>
          </a:p>
        </p:txBody>
      </p:sp>
      <p:sp>
        <p:nvSpPr>
          <p:cNvPr id="10" name="Slide Number Placeholder 5">
            <a:extLst>
              <a:ext uri="{FF2B5EF4-FFF2-40B4-BE49-F238E27FC236}">
                <a16:creationId xmlns:a16="http://schemas.microsoft.com/office/drawing/2014/main" id="{7E0DFB33-842A-5947-8714-F2C5EBDE61CF}"/>
              </a:ext>
            </a:extLst>
          </p:cNvPr>
          <p:cNvSpPr>
            <a:spLocks noGrp="1"/>
          </p:cNvSpPr>
          <p:nvPr>
            <p:ph type="sldNum" sz="quarter" idx="4"/>
          </p:nvPr>
        </p:nvSpPr>
        <p:spPr>
          <a:xfrm>
            <a:off x="8610600" y="6557436"/>
            <a:ext cx="2743200" cy="274324"/>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a:p>
        </p:txBody>
      </p:sp>
    </p:spTree>
    <p:extLst>
      <p:ext uri="{BB962C8B-B14F-4D97-AF65-F5344CB8AC3E}">
        <p14:creationId xmlns:p14="http://schemas.microsoft.com/office/powerpoint/2010/main" val="2443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F46D-E928-B24E-8192-E1F6A837F0B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E2C4F83-6780-3F41-B0D7-AAA03FFEAC1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562E5F0-17C8-F44A-B29A-1D1CA64AD882}"/>
              </a:ext>
            </a:extLst>
          </p:cNvPr>
          <p:cNvSpPr>
            <a:spLocks noGrp="1"/>
          </p:cNvSpPr>
          <p:nvPr>
            <p:ph type="dt" sz="half" idx="10"/>
          </p:nvPr>
        </p:nvSpPr>
        <p:spPr>
          <a:xfrm>
            <a:off x="838200" y="6531197"/>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A9A9E62-320D-2445-9177-997397304F0A}"/>
              </a:ext>
            </a:extLst>
          </p:cNvPr>
          <p:cNvSpPr>
            <a:spLocks noGrp="1"/>
          </p:cNvSpPr>
          <p:nvPr>
            <p:ph type="ftr" sz="quarter" idx="11"/>
          </p:nvPr>
        </p:nvSpPr>
        <p:spPr>
          <a:xfrm>
            <a:off x="1732722" y="6557436"/>
            <a:ext cx="4114800" cy="274324"/>
          </a:xfrm>
          <a:prstGeom prst="rect">
            <a:avLst/>
          </a:prstGeom>
        </p:spPr>
        <p:txBody>
          <a:bodyPr/>
          <a:lstStyle/>
          <a:p>
            <a:r>
              <a:rPr lang="en-US"/>
              <a:t>Lesson 1: Welcome to Digital Citizenship</a:t>
            </a:r>
          </a:p>
        </p:txBody>
      </p:sp>
      <p:sp>
        <p:nvSpPr>
          <p:cNvPr id="6" name="Slide Number Placeholder 5">
            <a:extLst>
              <a:ext uri="{FF2B5EF4-FFF2-40B4-BE49-F238E27FC236}">
                <a16:creationId xmlns:a16="http://schemas.microsoft.com/office/drawing/2014/main" id="{65B4C8A3-5BA0-3D4E-96D0-058BA86E0770}"/>
              </a:ext>
            </a:extLst>
          </p:cNvPr>
          <p:cNvSpPr>
            <a:spLocks noGrp="1"/>
          </p:cNvSpPr>
          <p:nvPr>
            <p:ph type="sldNum" sz="quarter" idx="12"/>
          </p:nvPr>
        </p:nvSpPr>
        <p:spPr>
          <a:xfrm>
            <a:off x="8610600" y="6557436"/>
            <a:ext cx="2743200" cy="274324"/>
          </a:xfrm>
          <a:prstGeom prst="rect">
            <a:avLst/>
          </a:prstGeom>
        </p:spPr>
        <p:txBody>
          <a:bodyPr/>
          <a:lstStyle/>
          <a:p>
            <a:fld id="{DF4F9C9C-BF1B-1D48-A1E3-EB2A40351E54}" type="slidenum">
              <a:rPr lang="en-US" smtClean="0"/>
              <a:t>‹#›</a:t>
            </a:fld>
            <a:endParaRPr lang="en-US"/>
          </a:p>
        </p:txBody>
      </p:sp>
    </p:spTree>
    <p:extLst>
      <p:ext uri="{BB962C8B-B14F-4D97-AF65-F5344CB8AC3E}">
        <p14:creationId xmlns:p14="http://schemas.microsoft.com/office/powerpoint/2010/main" val="4117504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BE594-342F-1A49-A5C4-353D1786035F}"/>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1ADDCBF-E5B6-E14F-A96A-282B272489C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F5BE993-6C92-644C-AEC6-4CDA137F1E0D}"/>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Rectangle 7">
            <a:extLst>
              <a:ext uri="{FF2B5EF4-FFF2-40B4-BE49-F238E27FC236}">
                <a16:creationId xmlns:a16="http://schemas.microsoft.com/office/drawing/2014/main" id="{9A91AD1C-F090-1F44-9FCC-0A026865C7A1}"/>
              </a:ext>
            </a:extLst>
          </p:cNvPr>
          <p:cNvSpPr/>
          <p:nvPr userDrawn="1"/>
        </p:nvSpPr>
        <p:spPr>
          <a:xfrm>
            <a:off x="0" y="6531197"/>
            <a:ext cx="12192000" cy="326803"/>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2C36109-925B-3B4A-8A34-31375478A8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5506" y="6617996"/>
            <a:ext cx="768577" cy="153204"/>
          </a:xfrm>
          <a:prstGeom prst="rect">
            <a:avLst/>
          </a:prstGeom>
        </p:spPr>
      </p:pic>
      <p:sp>
        <p:nvSpPr>
          <p:cNvPr id="10" name="Footer Placeholder 4">
            <a:extLst>
              <a:ext uri="{FF2B5EF4-FFF2-40B4-BE49-F238E27FC236}">
                <a16:creationId xmlns:a16="http://schemas.microsoft.com/office/drawing/2014/main" id="{ED8A4307-B9D8-A74F-9123-6A85D2906DBD}"/>
              </a:ext>
            </a:extLst>
          </p:cNvPr>
          <p:cNvSpPr>
            <a:spLocks noGrp="1"/>
          </p:cNvSpPr>
          <p:nvPr>
            <p:ph type="ftr" sz="quarter" idx="3"/>
          </p:nvPr>
        </p:nvSpPr>
        <p:spPr>
          <a:xfrm>
            <a:off x="1732722" y="6557436"/>
            <a:ext cx="4114800" cy="274324"/>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r>
              <a:rPr lang="en-US"/>
              <a:t>Lesson 1: Welcome to Digital Citizenship</a:t>
            </a:r>
          </a:p>
        </p:txBody>
      </p:sp>
      <p:sp>
        <p:nvSpPr>
          <p:cNvPr id="11" name="Slide Number Placeholder 5">
            <a:extLst>
              <a:ext uri="{FF2B5EF4-FFF2-40B4-BE49-F238E27FC236}">
                <a16:creationId xmlns:a16="http://schemas.microsoft.com/office/drawing/2014/main" id="{950BA321-B8AA-D947-93A7-1EE1BE5AC348}"/>
              </a:ext>
            </a:extLst>
          </p:cNvPr>
          <p:cNvSpPr>
            <a:spLocks noGrp="1"/>
          </p:cNvSpPr>
          <p:nvPr>
            <p:ph type="sldNum" sz="quarter" idx="4"/>
          </p:nvPr>
        </p:nvSpPr>
        <p:spPr>
          <a:xfrm>
            <a:off x="8610600" y="6557436"/>
            <a:ext cx="2743200" cy="274324"/>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a:p>
        </p:txBody>
      </p:sp>
    </p:spTree>
    <p:extLst>
      <p:ext uri="{BB962C8B-B14F-4D97-AF65-F5344CB8AC3E}">
        <p14:creationId xmlns:p14="http://schemas.microsoft.com/office/powerpoint/2010/main" val="2793071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608E5-B62E-7B46-A02C-29349375B775}"/>
              </a:ext>
            </a:extLst>
          </p:cNvPr>
          <p:cNvSpPr>
            <a:spLocks noGrp="1"/>
          </p:cNvSpPr>
          <p:nvPr>
            <p:ph type="title"/>
          </p:nvPr>
        </p:nvSpPr>
        <p:spPr>
          <a:xfrm>
            <a:off x="839788"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C7BB357-0FCD-D34E-8240-517F1792CE2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DE588F1-ED7C-3F45-81D6-7F387F0A77DC}"/>
              </a:ext>
            </a:extLst>
          </p:cNvPr>
          <p:cNvSpPr>
            <a:spLocks noGrp="1"/>
          </p:cNvSpPr>
          <p:nvPr>
            <p:ph sz="half" idx="2"/>
          </p:nvPr>
        </p:nvSpPr>
        <p:spPr>
          <a:xfrm>
            <a:off x="839788" y="2505075"/>
            <a:ext cx="5157787"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4DE23586-491F-9D4A-A4F7-3085581BB64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3886587-509C-6F4D-97B2-8440524A0932}"/>
              </a:ext>
            </a:extLst>
          </p:cNvPr>
          <p:cNvSpPr>
            <a:spLocks noGrp="1"/>
          </p:cNvSpPr>
          <p:nvPr>
            <p:ph sz="quarter" idx="4"/>
          </p:nvPr>
        </p:nvSpPr>
        <p:spPr>
          <a:xfrm>
            <a:off x="6172200" y="2505075"/>
            <a:ext cx="5183188"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Rectangle 9">
            <a:extLst>
              <a:ext uri="{FF2B5EF4-FFF2-40B4-BE49-F238E27FC236}">
                <a16:creationId xmlns:a16="http://schemas.microsoft.com/office/drawing/2014/main" id="{A18AFE3D-6851-AC40-ACE2-BC41E9C2FAF2}"/>
              </a:ext>
            </a:extLst>
          </p:cNvPr>
          <p:cNvSpPr/>
          <p:nvPr userDrawn="1"/>
        </p:nvSpPr>
        <p:spPr>
          <a:xfrm>
            <a:off x="0" y="6531197"/>
            <a:ext cx="12192000" cy="326803"/>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30E74C95-5E4F-0C45-B7BD-C72987E0F5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5506" y="6617996"/>
            <a:ext cx="768577" cy="153204"/>
          </a:xfrm>
          <a:prstGeom prst="rect">
            <a:avLst/>
          </a:prstGeom>
        </p:spPr>
      </p:pic>
      <p:sp>
        <p:nvSpPr>
          <p:cNvPr id="12" name="Footer Placeholder 4">
            <a:extLst>
              <a:ext uri="{FF2B5EF4-FFF2-40B4-BE49-F238E27FC236}">
                <a16:creationId xmlns:a16="http://schemas.microsoft.com/office/drawing/2014/main" id="{ECE11CF7-BEC3-F443-A92A-909D582A8505}"/>
              </a:ext>
            </a:extLst>
          </p:cNvPr>
          <p:cNvSpPr>
            <a:spLocks noGrp="1"/>
          </p:cNvSpPr>
          <p:nvPr>
            <p:ph type="ftr" sz="quarter" idx="10"/>
          </p:nvPr>
        </p:nvSpPr>
        <p:spPr>
          <a:xfrm>
            <a:off x="1732722" y="6557436"/>
            <a:ext cx="4114800" cy="274324"/>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r>
              <a:rPr lang="en-US"/>
              <a:t>Lesson 1: Welcome to Digital Citizenship</a:t>
            </a:r>
          </a:p>
        </p:txBody>
      </p:sp>
      <p:sp>
        <p:nvSpPr>
          <p:cNvPr id="13" name="Slide Number Placeholder 5">
            <a:extLst>
              <a:ext uri="{FF2B5EF4-FFF2-40B4-BE49-F238E27FC236}">
                <a16:creationId xmlns:a16="http://schemas.microsoft.com/office/drawing/2014/main" id="{518146E7-BC5A-0749-A03A-2CD610775E66}"/>
              </a:ext>
            </a:extLst>
          </p:cNvPr>
          <p:cNvSpPr>
            <a:spLocks noGrp="1"/>
          </p:cNvSpPr>
          <p:nvPr>
            <p:ph type="sldNum" sz="quarter" idx="11"/>
          </p:nvPr>
        </p:nvSpPr>
        <p:spPr>
          <a:xfrm>
            <a:off x="8610600" y="6557436"/>
            <a:ext cx="2743200" cy="274324"/>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a:p>
        </p:txBody>
      </p:sp>
    </p:spTree>
    <p:extLst>
      <p:ext uri="{BB962C8B-B14F-4D97-AF65-F5344CB8AC3E}">
        <p14:creationId xmlns:p14="http://schemas.microsoft.com/office/powerpoint/2010/main" val="187651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512E4-A762-C04B-9CC8-8E2D71B61185}"/>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6" name="Rectangle 5">
            <a:extLst>
              <a:ext uri="{FF2B5EF4-FFF2-40B4-BE49-F238E27FC236}">
                <a16:creationId xmlns:a16="http://schemas.microsoft.com/office/drawing/2014/main" id="{057C5CEE-FCD2-E640-AB15-12517C9F2524}"/>
              </a:ext>
            </a:extLst>
          </p:cNvPr>
          <p:cNvSpPr/>
          <p:nvPr userDrawn="1"/>
        </p:nvSpPr>
        <p:spPr>
          <a:xfrm>
            <a:off x="0" y="6531197"/>
            <a:ext cx="12192000" cy="326803"/>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506B666-A6EB-6745-B205-C562740FBD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5506" y="6617996"/>
            <a:ext cx="768577" cy="153204"/>
          </a:xfrm>
          <a:prstGeom prst="rect">
            <a:avLst/>
          </a:prstGeom>
        </p:spPr>
      </p:pic>
      <p:sp>
        <p:nvSpPr>
          <p:cNvPr id="8" name="Footer Placeholder 4">
            <a:extLst>
              <a:ext uri="{FF2B5EF4-FFF2-40B4-BE49-F238E27FC236}">
                <a16:creationId xmlns:a16="http://schemas.microsoft.com/office/drawing/2014/main" id="{0E2A6850-D809-E34C-BCBB-48FA60FD59E0}"/>
              </a:ext>
            </a:extLst>
          </p:cNvPr>
          <p:cNvSpPr>
            <a:spLocks noGrp="1"/>
          </p:cNvSpPr>
          <p:nvPr>
            <p:ph type="ftr" sz="quarter" idx="3"/>
          </p:nvPr>
        </p:nvSpPr>
        <p:spPr>
          <a:xfrm>
            <a:off x="1732722" y="6557436"/>
            <a:ext cx="4114800" cy="274324"/>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r>
              <a:rPr lang="en-US"/>
              <a:t>Lesson 1: Welcome to Digital Citizenship</a:t>
            </a:r>
          </a:p>
        </p:txBody>
      </p:sp>
      <p:sp>
        <p:nvSpPr>
          <p:cNvPr id="9" name="Slide Number Placeholder 5">
            <a:extLst>
              <a:ext uri="{FF2B5EF4-FFF2-40B4-BE49-F238E27FC236}">
                <a16:creationId xmlns:a16="http://schemas.microsoft.com/office/drawing/2014/main" id="{68E2DE94-16FB-6A41-96FB-2D209A36D2AB}"/>
              </a:ext>
            </a:extLst>
          </p:cNvPr>
          <p:cNvSpPr>
            <a:spLocks noGrp="1"/>
          </p:cNvSpPr>
          <p:nvPr>
            <p:ph type="sldNum" sz="quarter" idx="4"/>
          </p:nvPr>
        </p:nvSpPr>
        <p:spPr>
          <a:xfrm>
            <a:off x="8610600" y="6557436"/>
            <a:ext cx="2743200" cy="274324"/>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a:p>
        </p:txBody>
      </p:sp>
    </p:spTree>
    <p:extLst>
      <p:ext uri="{BB962C8B-B14F-4D97-AF65-F5344CB8AC3E}">
        <p14:creationId xmlns:p14="http://schemas.microsoft.com/office/powerpoint/2010/main" val="269194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A84C6C-3335-8845-B0A0-94AD52D90C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3116" y="6642966"/>
            <a:ext cx="635187" cy="126615"/>
          </a:xfrm>
          <a:prstGeom prst="rect">
            <a:avLst/>
          </a:prstGeom>
        </p:spPr>
      </p:pic>
      <p:sp>
        <p:nvSpPr>
          <p:cNvPr id="2" name="Rectangle 1">
            <a:extLst>
              <a:ext uri="{FF2B5EF4-FFF2-40B4-BE49-F238E27FC236}">
                <a16:creationId xmlns:a16="http://schemas.microsoft.com/office/drawing/2014/main" id="{845652A3-B36A-1547-96FA-F08B65EF0CFE}"/>
              </a:ext>
            </a:extLst>
          </p:cNvPr>
          <p:cNvSpPr/>
          <p:nvPr userDrawn="1"/>
        </p:nvSpPr>
        <p:spPr>
          <a:xfrm>
            <a:off x="0" y="6554546"/>
            <a:ext cx="11430000" cy="303454"/>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AF98A3C6-7CE6-154E-9D3A-58D7B905E6B3}"/>
              </a:ext>
            </a:extLst>
          </p:cNvPr>
          <p:cNvSpPr>
            <a:spLocks noGrp="1"/>
          </p:cNvSpPr>
          <p:nvPr>
            <p:ph type="ftr" sz="quarter" idx="3"/>
          </p:nvPr>
        </p:nvSpPr>
        <p:spPr>
          <a:xfrm>
            <a:off x="1600200" y="6569111"/>
            <a:ext cx="4114800" cy="274324"/>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r>
              <a:rPr lang="en-US"/>
              <a:t>Lesson 1: Welcome to Digital Citizenship</a:t>
            </a:r>
            <a:endParaRPr lang="en-US" dirty="0"/>
          </a:p>
        </p:txBody>
      </p:sp>
      <p:pic>
        <p:nvPicPr>
          <p:cNvPr id="5" name="Picture 4">
            <a:extLst>
              <a:ext uri="{FF2B5EF4-FFF2-40B4-BE49-F238E27FC236}">
                <a16:creationId xmlns:a16="http://schemas.microsoft.com/office/drawing/2014/main" id="{458C5236-3EAD-8149-AEE9-60E4CC8490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11767932" y="6554548"/>
            <a:ext cx="303452" cy="303452"/>
          </a:xfrm>
          <a:prstGeom prst="rect">
            <a:avLst/>
          </a:prstGeom>
        </p:spPr>
      </p:pic>
      <p:sp>
        <p:nvSpPr>
          <p:cNvPr id="6" name="Slide Number Placeholder 5">
            <a:extLst>
              <a:ext uri="{FF2B5EF4-FFF2-40B4-BE49-F238E27FC236}">
                <a16:creationId xmlns:a16="http://schemas.microsoft.com/office/drawing/2014/main" id="{F00629BE-65BC-C544-8C69-187421256449}"/>
              </a:ext>
            </a:extLst>
          </p:cNvPr>
          <p:cNvSpPr>
            <a:spLocks noGrp="1"/>
          </p:cNvSpPr>
          <p:nvPr>
            <p:ph type="sldNum" sz="quarter" idx="4"/>
          </p:nvPr>
        </p:nvSpPr>
        <p:spPr>
          <a:xfrm>
            <a:off x="9346095" y="6569111"/>
            <a:ext cx="2743200"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dirty="0"/>
          </a:p>
        </p:txBody>
      </p:sp>
    </p:spTree>
    <p:extLst>
      <p:ext uri="{BB962C8B-B14F-4D97-AF65-F5344CB8AC3E}">
        <p14:creationId xmlns:p14="http://schemas.microsoft.com/office/powerpoint/2010/main" val="206255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B13F-EE54-364F-ABD8-104C43340E8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A70FBEC-C96F-C848-B20E-C71BCD439BD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39A0BA8-35C9-1B4A-9C8A-27F167DBF4F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1995FD-8AFF-CD46-B268-8F67F4270452}"/>
              </a:ext>
            </a:extLst>
          </p:cNvPr>
          <p:cNvSpPr>
            <a:spLocks noGrp="1"/>
          </p:cNvSpPr>
          <p:nvPr>
            <p:ph type="dt" sz="half" idx="10"/>
          </p:nvPr>
        </p:nvSpPr>
        <p:spPr>
          <a:xfrm>
            <a:off x="838200" y="6531197"/>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3D226B8-B19F-3443-A3DE-BC4ECFC935F8}"/>
              </a:ext>
            </a:extLst>
          </p:cNvPr>
          <p:cNvSpPr>
            <a:spLocks noGrp="1"/>
          </p:cNvSpPr>
          <p:nvPr>
            <p:ph type="ftr" sz="quarter" idx="11"/>
          </p:nvPr>
        </p:nvSpPr>
        <p:spPr>
          <a:xfrm>
            <a:off x="1732722" y="6557436"/>
            <a:ext cx="4114800" cy="274324"/>
          </a:xfrm>
          <a:prstGeom prst="rect">
            <a:avLst/>
          </a:prstGeom>
        </p:spPr>
        <p:txBody>
          <a:bodyPr/>
          <a:lstStyle/>
          <a:p>
            <a:r>
              <a:rPr lang="en-US"/>
              <a:t>Lesson 1: Welcome to Digital Citizenship</a:t>
            </a:r>
          </a:p>
        </p:txBody>
      </p:sp>
      <p:sp>
        <p:nvSpPr>
          <p:cNvPr id="7" name="Slide Number Placeholder 6">
            <a:extLst>
              <a:ext uri="{FF2B5EF4-FFF2-40B4-BE49-F238E27FC236}">
                <a16:creationId xmlns:a16="http://schemas.microsoft.com/office/drawing/2014/main" id="{C8F07CF0-3F58-1F4B-B342-4BEB77C9A2A5}"/>
              </a:ext>
            </a:extLst>
          </p:cNvPr>
          <p:cNvSpPr>
            <a:spLocks noGrp="1"/>
          </p:cNvSpPr>
          <p:nvPr>
            <p:ph type="sldNum" sz="quarter" idx="12"/>
          </p:nvPr>
        </p:nvSpPr>
        <p:spPr>
          <a:xfrm>
            <a:off x="8610600" y="6557436"/>
            <a:ext cx="2743200" cy="274324"/>
          </a:xfrm>
          <a:prstGeom prst="rect">
            <a:avLst/>
          </a:prstGeom>
        </p:spPr>
        <p:txBody>
          <a:bodyPr/>
          <a:lstStyle/>
          <a:p>
            <a:fld id="{DF4F9C9C-BF1B-1D48-A1E3-EB2A40351E54}" type="slidenum">
              <a:rPr lang="en-US" smtClean="0"/>
              <a:t>‹#›</a:t>
            </a:fld>
            <a:endParaRPr lang="en-US"/>
          </a:p>
        </p:txBody>
      </p:sp>
    </p:spTree>
    <p:extLst>
      <p:ext uri="{BB962C8B-B14F-4D97-AF65-F5344CB8AC3E}">
        <p14:creationId xmlns:p14="http://schemas.microsoft.com/office/powerpoint/2010/main" val="129031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6285E-B136-F14F-9B63-C0516A11519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596DB1AD-3842-EB4B-91D0-B763E123046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81ABB16-7891-9A4C-BF03-7F6267517EB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ED0D72A-35A7-C146-B9B9-D67546B101E7}"/>
              </a:ext>
            </a:extLst>
          </p:cNvPr>
          <p:cNvSpPr>
            <a:spLocks noGrp="1"/>
          </p:cNvSpPr>
          <p:nvPr>
            <p:ph type="dt" sz="half" idx="10"/>
          </p:nvPr>
        </p:nvSpPr>
        <p:spPr>
          <a:xfrm>
            <a:off x="838200" y="6531197"/>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6F399486-314D-6247-B30B-16C6B15B72E1}"/>
              </a:ext>
            </a:extLst>
          </p:cNvPr>
          <p:cNvSpPr>
            <a:spLocks noGrp="1"/>
          </p:cNvSpPr>
          <p:nvPr>
            <p:ph type="ftr" sz="quarter" idx="11"/>
          </p:nvPr>
        </p:nvSpPr>
        <p:spPr>
          <a:xfrm>
            <a:off x="1732722" y="6557436"/>
            <a:ext cx="4114800" cy="274324"/>
          </a:xfrm>
          <a:prstGeom prst="rect">
            <a:avLst/>
          </a:prstGeom>
        </p:spPr>
        <p:txBody>
          <a:bodyPr/>
          <a:lstStyle/>
          <a:p>
            <a:r>
              <a:rPr lang="en-US"/>
              <a:t>Lesson 1: Welcome to Digital Citizenship</a:t>
            </a:r>
          </a:p>
        </p:txBody>
      </p:sp>
      <p:sp>
        <p:nvSpPr>
          <p:cNvPr id="7" name="Slide Number Placeholder 6">
            <a:extLst>
              <a:ext uri="{FF2B5EF4-FFF2-40B4-BE49-F238E27FC236}">
                <a16:creationId xmlns:a16="http://schemas.microsoft.com/office/drawing/2014/main" id="{2B93A621-3FD4-8446-82F6-E63F6A56F1C9}"/>
              </a:ext>
            </a:extLst>
          </p:cNvPr>
          <p:cNvSpPr>
            <a:spLocks noGrp="1"/>
          </p:cNvSpPr>
          <p:nvPr>
            <p:ph type="sldNum" sz="quarter" idx="12"/>
          </p:nvPr>
        </p:nvSpPr>
        <p:spPr>
          <a:xfrm>
            <a:off x="8610600" y="6557436"/>
            <a:ext cx="2743200" cy="274324"/>
          </a:xfrm>
          <a:prstGeom prst="rect">
            <a:avLst/>
          </a:prstGeom>
        </p:spPr>
        <p:txBody>
          <a:bodyPr/>
          <a:lstStyle/>
          <a:p>
            <a:fld id="{DF4F9C9C-BF1B-1D48-A1E3-EB2A40351E54}" type="slidenum">
              <a:rPr lang="en-US" smtClean="0"/>
              <a:t>‹#›</a:t>
            </a:fld>
            <a:endParaRPr lang="en-US"/>
          </a:p>
        </p:txBody>
      </p:sp>
    </p:spTree>
    <p:extLst>
      <p:ext uri="{BB962C8B-B14F-4D97-AF65-F5344CB8AC3E}">
        <p14:creationId xmlns:p14="http://schemas.microsoft.com/office/powerpoint/2010/main" val="4242147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6AC22-A6E5-374E-BEA2-A6A1259624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8EE5531-68B3-604D-9B89-EAC9D16CFC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a:t>
            </a:r>
            <a:r>
              <a:rPr lang="en-GB" dirty="0" err="1"/>
              <a:t>levela</a:t>
            </a:r>
            <a:endParaRPr lang="en-US" dirty="0"/>
          </a:p>
        </p:txBody>
      </p:sp>
    </p:spTree>
    <p:extLst>
      <p:ext uri="{BB962C8B-B14F-4D97-AF65-F5344CB8AC3E}">
        <p14:creationId xmlns:p14="http://schemas.microsoft.com/office/powerpoint/2010/main" val="2500131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www.this_is_the_link_to_enter_your_bank_details.com/"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www.this_is_the_link_to_schedule_your_blood_donation.com/"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s://www.youtube.com/watch?v=XfMZDBiBDOI&amp;list=PLZ1IjQtA2fL11yY06-HnpsrJifRsYoeFq&amp;index=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s://www.youtube.com/watch?v=kDEX1HXybr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hyperlink" Target="https://www.youtube.com/watch?v=R3e4K9Impds&amp;list=PLZ1IjQtA2fL11yY06-HnpsrJifRsYoeFq&amp;index=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A82F36-AAF7-7647-968F-5AD0FAD80C8A}"/>
              </a:ext>
            </a:extLst>
          </p:cNvPr>
          <p:cNvSpPr/>
          <p:nvPr/>
        </p:nvSpPr>
        <p:spPr>
          <a:xfrm>
            <a:off x="7090787" y="2004484"/>
            <a:ext cx="3349451" cy="1077218"/>
          </a:xfrm>
          <a:prstGeom prst="rect">
            <a:avLst/>
          </a:prstGeom>
        </p:spPr>
        <p:txBody>
          <a:bodyPr wrap="square">
            <a:spAutoFit/>
          </a:bodyPr>
          <a:lstStyle/>
          <a:p>
            <a:r>
              <a:rPr lang="en-IN" sz="3200" b="1" spc="300" dirty="0">
                <a:solidFill>
                  <a:srgbClr val="0064DF"/>
                </a:solidFill>
                <a:latin typeface="Arial" panose="020B0604020202020204" pitchFamily="34" charset="0"/>
                <a:cs typeface="Arial" panose="020B0604020202020204" pitchFamily="34" charset="0"/>
              </a:rPr>
              <a:t>Digital Citizenship</a:t>
            </a:r>
            <a:endParaRPr lang="en-US" sz="3200" b="1" spc="300" dirty="0">
              <a:solidFill>
                <a:srgbClr val="0064DF"/>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0F6624D-9425-C649-BECB-EB431B6F3AA4}"/>
              </a:ext>
            </a:extLst>
          </p:cNvPr>
          <p:cNvSpPr/>
          <p:nvPr/>
        </p:nvSpPr>
        <p:spPr>
          <a:xfrm>
            <a:off x="7177873" y="1778558"/>
            <a:ext cx="1627833" cy="140677"/>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D8183DF-D316-C845-8116-7B03884C11B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9939" y="839660"/>
            <a:ext cx="4533265" cy="5178679"/>
          </a:xfrm>
          <a:prstGeom prst="rect">
            <a:avLst/>
          </a:prstGeom>
        </p:spPr>
      </p:pic>
      <p:sp>
        <p:nvSpPr>
          <p:cNvPr id="13" name="Rectangle 12">
            <a:extLst>
              <a:ext uri="{FF2B5EF4-FFF2-40B4-BE49-F238E27FC236}">
                <a16:creationId xmlns:a16="http://schemas.microsoft.com/office/drawing/2014/main" id="{54B9F112-7C1C-4B1C-A56F-DB7EA8C104F3}"/>
              </a:ext>
            </a:extLst>
          </p:cNvPr>
          <p:cNvSpPr/>
          <p:nvPr/>
        </p:nvSpPr>
        <p:spPr>
          <a:xfrm>
            <a:off x="7177872" y="3536950"/>
            <a:ext cx="5014127" cy="12890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51A14874-FE0D-4EAA-9A60-7BA5897EA19D}"/>
              </a:ext>
            </a:extLst>
          </p:cNvPr>
          <p:cNvSpPr/>
          <p:nvPr/>
        </p:nvSpPr>
        <p:spPr>
          <a:xfrm>
            <a:off x="7386062" y="3536647"/>
            <a:ext cx="5101213" cy="1323439"/>
          </a:xfrm>
          <a:prstGeom prst="rect">
            <a:avLst/>
          </a:prstGeom>
        </p:spPr>
        <p:txBody>
          <a:bodyPr wrap="square">
            <a:spAutoFit/>
          </a:bodyPr>
          <a:lstStyle/>
          <a:p>
            <a:r>
              <a:rPr lang="en-US" sz="2400" spc="300" dirty="0">
                <a:solidFill>
                  <a:schemeClr val="bg1"/>
                </a:solidFill>
                <a:latin typeface="Arial" panose="020B0604020202020204" pitchFamily="34" charset="0"/>
                <a:cs typeface="Arial" panose="020B0604020202020204" pitchFamily="34" charset="0"/>
              </a:rPr>
              <a:t>Lesson 12</a:t>
            </a:r>
          </a:p>
          <a:p>
            <a:endParaRPr lang="en-US" sz="500" spc="300" dirty="0">
              <a:solidFill>
                <a:schemeClr val="bg1"/>
              </a:solidFill>
              <a:latin typeface="Arial" panose="020B0604020202020204" pitchFamily="34" charset="0"/>
              <a:cs typeface="Arial" panose="020B0604020202020204" pitchFamily="34" charset="0"/>
            </a:endParaRPr>
          </a:p>
          <a:p>
            <a:r>
              <a:rPr lang="en-US" sz="2400" b="1" spc="300" dirty="0">
                <a:solidFill>
                  <a:srgbClr val="FFFF00"/>
                </a:solidFill>
                <a:latin typeface="Arial" panose="020B0604020202020204" pitchFamily="34" charset="0"/>
                <a:cs typeface="Arial" panose="020B0604020202020204" pitchFamily="34" charset="0"/>
              </a:rPr>
              <a:t>DIGITAL SECURITY, FIREWALLS AND SPAM</a:t>
            </a:r>
            <a:endParaRPr lang="en-US" sz="2400" spc="3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4545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BE06B3D-D416-5546-AF74-99E38F8D83DB}"/>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10</a:t>
            </a:fld>
            <a:endParaRPr lang="en-US" dirty="0"/>
          </a:p>
        </p:txBody>
      </p:sp>
      <p:sp>
        <p:nvSpPr>
          <p:cNvPr id="3" name="Title 1">
            <a:extLst>
              <a:ext uri="{FF2B5EF4-FFF2-40B4-BE49-F238E27FC236}">
                <a16:creationId xmlns:a16="http://schemas.microsoft.com/office/drawing/2014/main" id="{98395D5A-544D-E644-87B3-A5AF8A53F193}"/>
              </a:ext>
            </a:extLst>
          </p:cNvPr>
          <p:cNvSpPr txBox="1">
            <a:spLocks/>
          </p:cNvSpPr>
          <p:nvPr/>
        </p:nvSpPr>
        <p:spPr>
          <a:xfrm>
            <a:off x="705749" y="307757"/>
            <a:ext cx="10515600" cy="702546"/>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IN" sz="3600" b="1" dirty="0">
                <a:solidFill>
                  <a:srgbClr val="0064E0"/>
                </a:solidFill>
              </a:rPr>
              <a:t>Activity: Recognizing Spam</a:t>
            </a:r>
          </a:p>
        </p:txBody>
      </p:sp>
      <p:sp>
        <p:nvSpPr>
          <p:cNvPr id="17" name="Rectangle 16">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20B3AD0-CFB0-4C9E-8544-93A0EEF0F895}"/>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dirty="0"/>
              <a:t>Level 1 | Your Digital World</a:t>
            </a:r>
          </a:p>
        </p:txBody>
      </p:sp>
      <p:sp>
        <p:nvSpPr>
          <p:cNvPr id="21" name="Content Placeholder 2">
            <a:extLst>
              <a:ext uri="{FF2B5EF4-FFF2-40B4-BE49-F238E27FC236}">
                <a16:creationId xmlns:a16="http://schemas.microsoft.com/office/drawing/2014/main" id="{C2468477-8DE0-7448-A25E-9321A78EF0C7}"/>
              </a:ext>
            </a:extLst>
          </p:cNvPr>
          <p:cNvSpPr txBox="1">
            <a:spLocks/>
          </p:cNvSpPr>
          <p:nvPr/>
        </p:nvSpPr>
        <p:spPr>
          <a:xfrm>
            <a:off x="7346731" y="2581270"/>
            <a:ext cx="3874618" cy="20952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Let’s read through some emails and see what we can learn by carefully analyzing the messages.</a:t>
            </a:r>
          </a:p>
        </p:txBody>
      </p:sp>
      <p:sp>
        <p:nvSpPr>
          <p:cNvPr id="22" name="Rectangle 21">
            <a:extLst>
              <a:ext uri="{FF2B5EF4-FFF2-40B4-BE49-F238E27FC236}">
                <a16:creationId xmlns:a16="http://schemas.microsoft.com/office/drawing/2014/main" id="{B938C1B3-173B-B04C-A439-949058BD1C4B}"/>
              </a:ext>
            </a:extLst>
          </p:cNvPr>
          <p:cNvSpPr/>
          <p:nvPr/>
        </p:nvSpPr>
        <p:spPr>
          <a:xfrm>
            <a:off x="7476392" y="2333593"/>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3ED2E12-5BC7-484A-9098-AB89652AE77D}"/>
              </a:ext>
            </a:extLst>
          </p:cNvPr>
          <p:cNvSpPr/>
          <p:nvPr/>
        </p:nvSpPr>
        <p:spPr>
          <a:xfrm>
            <a:off x="725729" y="5364786"/>
            <a:ext cx="910394" cy="910394"/>
          </a:xfrm>
          <a:prstGeom prst="ellipse">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glass&#10;&#10;Description automatically generated">
            <a:extLst>
              <a:ext uri="{FF2B5EF4-FFF2-40B4-BE49-F238E27FC236}">
                <a16:creationId xmlns:a16="http://schemas.microsoft.com/office/drawing/2014/main" id="{D92CA1BF-92FB-5C49-88D4-FE86153ADE76}"/>
              </a:ext>
            </a:extLst>
          </p:cNvPr>
          <p:cNvPicPr>
            <a:picLocks noChangeAspect="1"/>
          </p:cNvPicPr>
          <p:nvPr/>
        </p:nvPicPr>
        <p:blipFill>
          <a:blip r:embed="rId2"/>
          <a:stretch>
            <a:fillRect/>
          </a:stretch>
        </p:blipFill>
        <p:spPr>
          <a:xfrm>
            <a:off x="725729" y="1610429"/>
            <a:ext cx="5370271" cy="3575525"/>
          </a:xfrm>
          <a:prstGeom prst="rect">
            <a:avLst/>
          </a:prstGeom>
        </p:spPr>
      </p:pic>
      <p:sp>
        <p:nvSpPr>
          <p:cNvPr id="13" name="Footer Placeholder 5">
            <a:extLst>
              <a:ext uri="{FF2B5EF4-FFF2-40B4-BE49-F238E27FC236}">
                <a16:creationId xmlns:a16="http://schemas.microsoft.com/office/drawing/2014/main" id="{8BCF32B6-D897-2743-A688-C08CA0AA8368}"/>
              </a:ext>
            </a:extLst>
          </p:cNvPr>
          <p:cNvSpPr>
            <a:spLocks noGrp="1"/>
          </p:cNvSpPr>
          <p:nvPr>
            <p:ph type="ftr" sz="quarter" idx="3"/>
          </p:nvPr>
        </p:nvSpPr>
        <p:spPr>
          <a:xfrm>
            <a:off x="1600200" y="6569111"/>
            <a:ext cx="4114800" cy="274324"/>
          </a:xfrm>
        </p:spPr>
        <p:txBody>
          <a:bodyPr/>
          <a:lstStyle/>
          <a:p>
            <a:r>
              <a:rPr lang="en-US" dirty="0"/>
              <a:t>Lesson 12: Digital Security, Firewalls and Spam</a:t>
            </a:r>
          </a:p>
        </p:txBody>
      </p:sp>
    </p:spTree>
    <p:extLst>
      <p:ext uri="{BB962C8B-B14F-4D97-AF65-F5344CB8AC3E}">
        <p14:creationId xmlns:p14="http://schemas.microsoft.com/office/powerpoint/2010/main" val="3120616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7617DBEA-C12A-9746-9B70-6968D3B83C93}"/>
              </a:ext>
            </a:extLst>
          </p:cNvPr>
          <p:cNvSpPr/>
          <p:nvPr/>
        </p:nvSpPr>
        <p:spPr>
          <a:xfrm>
            <a:off x="767942" y="1267097"/>
            <a:ext cx="9855858" cy="448056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16D02D0D-88FB-F542-AB79-FE4EA41F730C}"/>
              </a:ext>
            </a:extLst>
          </p:cNvPr>
          <p:cNvSpPr/>
          <p:nvPr/>
        </p:nvSpPr>
        <p:spPr>
          <a:xfrm>
            <a:off x="920342" y="1419496"/>
            <a:ext cx="9563105" cy="4171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elay 67">
            <a:extLst>
              <a:ext uri="{FF2B5EF4-FFF2-40B4-BE49-F238E27FC236}">
                <a16:creationId xmlns:a16="http://schemas.microsoft.com/office/drawing/2014/main" id="{DC315B1A-EB40-174B-A4F6-939C9F5905ED}"/>
              </a:ext>
            </a:extLst>
          </p:cNvPr>
          <p:cNvSpPr>
            <a:spLocks noChangeAspect="1"/>
          </p:cNvSpPr>
          <p:nvPr/>
        </p:nvSpPr>
        <p:spPr>
          <a:xfrm>
            <a:off x="10728388" y="1876807"/>
            <a:ext cx="982046" cy="982048"/>
          </a:xfrm>
          <a:prstGeom prst="flowChartDelay">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51412578-318B-C041-9384-FCA31E7B3AE7}"/>
              </a:ext>
            </a:extLst>
          </p:cNvPr>
          <p:cNvSpPr/>
          <p:nvPr/>
        </p:nvSpPr>
        <p:spPr>
          <a:xfrm>
            <a:off x="10728388" y="1286407"/>
            <a:ext cx="501888" cy="501888"/>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11</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10515600" cy="702546"/>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IN" sz="3600" b="1" dirty="0">
                <a:solidFill>
                  <a:srgbClr val="0064E0"/>
                </a:solidFill>
                <a:ea typeface="Montserrat"/>
                <a:sym typeface="Montserrat"/>
              </a:rPr>
              <a:t>Tricky Links: Email 1</a:t>
            </a:r>
          </a:p>
        </p:txBody>
      </p:sp>
      <p:sp>
        <p:nvSpPr>
          <p:cNvPr id="45" name="Rectangle 44">
            <a:extLst>
              <a:ext uri="{FF2B5EF4-FFF2-40B4-BE49-F238E27FC236}">
                <a16:creationId xmlns:a16="http://schemas.microsoft.com/office/drawing/2014/main" id="{A5A69890-2B0B-488B-BBAB-0EE7882B03E8}"/>
              </a:ext>
            </a:extLst>
          </p:cNvPr>
          <p:cNvSpPr/>
          <p:nvPr/>
        </p:nvSpPr>
        <p:spPr>
          <a:xfrm>
            <a:off x="839788" y="937737"/>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E494F5F-6B0A-44B8-8AA8-DE6C041F6B61}"/>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a:t>Level 1 | Digital Citizenship</a:t>
            </a:r>
          </a:p>
        </p:txBody>
      </p:sp>
      <p:sp>
        <p:nvSpPr>
          <p:cNvPr id="47" name="Google Shape;156;p7">
            <a:extLst>
              <a:ext uri="{FF2B5EF4-FFF2-40B4-BE49-F238E27FC236}">
                <a16:creationId xmlns:a16="http://schemas.microsoft.com/office/drawing/2014/main" id="{7DB1DE48-31B7-B544-B8CB-DD6FB46F1D21}"/>
              </a:ext>
            </a:extLst>
          </p:cNvPr>
          <p:cNvSpPr txBox="1">
            <a:spLocks/>
          </p:cNvSpPr>
          <p:nvPr/>
        </p:nvSpPr>
        <p:spPr>
          <a:xfrm>
            <a:off x="650292" y="2235473"/>
            <a:ext cx="7674931" cy="3679025"/>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Clr>
                <a:schemeClr val="dk1"/>
              </a:buClr>
              <a:buSzPct val="100000"/>
              <a:buFont typeface="Arial" panose="020B0604020202020204" pitchFamily="34" charset="0"/>
              <a:buNone/>
            </a:pPr>
            <a:r>
              <a:rPr lang="en-US" sz="1200" dirty="0"/>
              <a:t>	Dear Ms. Rajaji</a:t>
            </a:r>
          </a:p>
          <a:p>
            <a:pPr marL="914400" lvl="2" indent="0">
              <a:lnSpc>
                <a:spcPct val="110000"/>
              </a:lnSpc>
              <a:buClr>
                <a:schemeClr val="dk1"/>
              </a:buClr>
              <a:buSzPct val="100000"/>
              <a:buFont typeface="Arial" panose="020B0604020202020204" pitchFamily="34" charset="0"/>
              <a:buNone/>
            </a:pPr>
            <a:r>
              <a:rPr lang="en-US" sz="1200" dirty="0"/>
              <a:t>Today is a very lucky day for you! You have been selected from among our thousands of customers to win a shopping trip for </a:t>
            </a:r>
            <a:r>
              <a:rPr lang="en-US" sz="1200" b="1" dirty="0">
                <a:solidFill>
                  <a:srgbClr val="0064E0"/>
                </a:solidFill>
              </a:rPr>
              <a:t>₹ 50,000</a:t>
            </a:r>
          </a:p>
          <a:p>
            <a:pPr marL="914400" lvl="2" indent="0">
              <a:lnSpc>
                <a:spcPct val="110000"/>
              </a:lnSpc>
              <a:buClr>
                <a:schemeClr val="dk1"/>
              </a:buClr>
              <a:buSzPct val="100000"/>
              <a:buFont typeface="Arial" panose="020B0604020202020204" pitchFamily="34" charset="0"/>
              <a:buNone/>
            </a:pPr>
            <a:endParaRPr lang="en-US" sz="1200" dirty="0">
              <a:solidFill>
                <a:srgbClr val="FF0000"/>
              </a:solidFill>
            </a:endParaRPr>
          </a:p>
          <a:p>
            <a:pPr marL="914400" lvl="2" indent="0">
              <a:lnSpc>
                <a:spcPct val="110000"/>
              </a:lnSpc>
              <a:buClr>
                <a:schemeClr val="dk1"/>
              </a:buClr>
              <a:buSzPct val="100000"/>
              <a:buFont typeface="Arial" panose="020B0604020202020204" pitchFamily="34" charset="0"/>
              <a:buNone/>
            </a:pPr>
            <a:r>
              <a:rPr lang="en-US" sz="1200" dirty="0"/>
              <a:t>We will be sending this prize money directly to your bank account. </a:t>
            </a:r>
          </a:p>
          <a:p>
            <a:pPr marL="914400" lvl="2" indent="0">
              <a:lnSpc>
                <a:spcPct val="110000"/>
              </a:lnSpc>
              <a:buClr>
                <a:schemeClr val="dk1"/>
              </a:buClr>
              <a:buSzPct val="100000"/>
              <a:buFont typeface="Arial" panose="020B0604020202020204" pitchFamily="34" charset="0"/>
              <a:buNone/>
            </a:pPr>
            <a:endParaRPr lang="en-US" sz="1200" dirty="0"/>
          </a:p>
          <a:p>
            <a:pPr marL="914400" lvl="2" indent="0">
              <a:lnSpc>
                <a:spcPct val="110000"/>
              </a:lnSpc>
              <a:buClr>
                <a:schemeClr val="dk1"/>
              </a:buClr>
              <a:buSzPct val="100000"/>
              <a:buFont typeface="Arial" panose="020B0604020202020204" pitchFamily="34" charset="0"/>
              <a:buNone/>
            </a:pPr>
            <a:r>
              <a:rPr lang="en-US" sz="1200" dirty="0"/>
              <a:t>Please click the below link to enter your details. </a:t>
            </a:r>
          </a:p>
          <a:p>
            <a:pPr marL="914400" lvl="2" indent="0">
              <a:lnSpc>
                <a:spcPct val="110000"/>
              </a:lnSpc>
              <a:buClr>
                <a:schemeClr val="dk1"/>
              </a:buClr>
              <a:buSzPct val="100000"/>
              <a:buFont typeface="Arial" panose="020B0604020202020204" pitchFamily="34" charset="0"/>
              <a:buNone/>
            </a:pPr>
            <a:endParaRPr lang="en-US" sz="1200" dirty="0"/>
          </a:p>
          <a:p>
            <a:pPr marL="914400" lvl="2" indent="0">
              <a:lnSpc>
                <a:spcPct val="110000"/>
              </a:lnSpc>
              <a:buClr>
                <a:schemeClr val="dk1"/>
              </a:buClr>
              <a:buSzPct val="100000"/>
              <a:buFont typeface="Arial" panose="020B0604020202020204" pitchFamily="34" charset="0"/>
              <a:buNone/>
            </a:pPr>
            <a:r>
              <a:rPr lang="en-US" sz="1200" dirty="0"/>
              <a:t>Congratulations!</a:t>
            </a:r>
          </a:p>
          <a:p>
            <a:pPr marL="914400" lvl="2" indent="0">
              <a:lnSpc>
                <a:spcPct val="110000"/>
              </a:lnSpc>
              <a:buClr>
                <a:schemeClr val="dk1"/>
              </a:buClr>
              <a:buSzPct val="100000"/>
              <a:buFont typeface="Arial" panose="020B0604020202020204" pitchFamily="34" charset="0"/>
              <a:buNone/>
            </a:pPr>
            <a:endParaRPr lang="en-US" sz="1200" dirty="0"/>
          </a:p>
          <a:p>
            <a:pPr marL="914400" lvl="2" indent="0">
              <a:lnSpc>
                <a:spcPct val="110000"/>
              </a:lnSpc>
              <a:buClr>
                <a:schemeClr val="dk1"/>
              </a:buClr>
              <a:buSzPct val="100000"/>
              <a:buFont typeface="Arial" panose="020B0604020202020204" pitchFamily="34" charset="0"/>
              <a:buNone/>
            </a:pPr>
            <a:r>
              <a:rPr lang="en-US" sz="1200" u="sng" dirty="0">
                <a:solidFill>
                  <a:srgbClr val="0064E0"/>
                </a:solidFill>
                <a:hlinkClick r:id="rId2">
                  <a:extLst>
                    <a:ext uri="{A12FA001-AC4F-418D-AE19-62706E023703}">
                      <ahyp:hlinkClr xmlns:ahyp="http://schemas.microsoft.com/office/drawing/2018/hyperlinkcolor" val="tx"/>
                    </a:ext>
                  </a:extLst>
                </a:hlinkClick>
              </a:rPr>
              <a:t>www.This is the link to enter your bank details.com</a:t>
            </a:r>
            <a:endParaRPr lang="en-US" sz="1200" dirty="0">
              <a:solidFill>
                <a:srgbClr val="0064E0"/>
              </a:solidFill>
            </a:endParaRPr>
          </a:p>
          <a:p>
            <a:pPr marL="914400" lvl="2" indent="0">
              <a:buClr>
                <a:schemeClr val="dk1"/>
              </a:buClr>
              <a:buSzPct val="100000"/>
              <a:buFont typeface="Arial" panose="020B0604020202020204" pitchFamily="34" charset="0"/>
              <a:buNone/>
            </a:pPr>
            <a:endParaRPr lang="en-US" sz="1200" dirty="0"/>
          </a:p>
        </p:txBody>
      </p:sp>
      <p:sp>
        <p:nvSpPr>
          <p:cNvPr id="49" name="Google Shape;156;p7">
            <a:extLst>
              <a:ext uri="{FF2B5EF4-FFF2-40B4-BE49-F238E27FC236}">
                <a16:creationId xmlns:a16="http://schemas.microsoft.com/office/drawing/2014/main" id="{7A40B9D3-9BEE-A943-889C-91848FFDAD25}"/>
              </a:ext>
            </a:extLst>
          </p:cNvPr>
          <p:cNvSpPr txBox="1">
            <a:spLocks/>
          </p:cNvSpPr>
          <p:nvPr/>
        </p:nvSpPr>
        <p:spPr>
          <a:xfrm>
            <a:off x="1090246" y="1453222"/>
            <a:ext cx="10515600" cy="866566"/>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dk1"/>
              </a:buClr>
              <a:buSzPct val="100000"/>
              <a:buNone/>
            </a:pPr>
            <a:r>
              <a:rPr lang="en-US" sz="1800" b="1" dirty="0">
                <a:solidFill>
                  <a:srgbClr val="0064E0"/>
                </a:solidFill>
              </a:rPr>
              <a:t>From: </a:t>
            </a:r>
            <a:r>
              <a:rPr lang="en-US" sz="1800" b="1" dirty="0" err="1">
                <a:solidFill>
                  <a:srgbClr val="0064E0"/>
                </a:solidFill>
              </a:rPr>
              <a:t>the_shop_on_the_corner</a:t>
            </a:r>
            <a:endParaRPr lang="en-US" sz="1800" b="1" dirty="0">
              <a:solidFill>
                <a:srgbClr val="0064E0"/>
              </a:solidFill>
            </a:endParaRPr>
          </a:p>
          <a:p>
            <a:pPr marL="0" indent="0">
              <a:buClr>
                <a:schemeClr val="dk1"/>
              </a:buClr>
              <a:buSzPct val="100000"/>
              <a:buNone/>
            </a:pPr>
            <a:r>
              <a:rPr lang="en-US" sz="1800" b="1" dirty="0">
                <a:solidFill>
                  <a:srgbClr val="0064E0"/>
                </a:solidFill>
              </a:rPr>
              <a:t>To: Ms. Rajaji, most loyal customer</a:t>
            </a:r>
          </a:p>
        </p:txBody>
      </p:sp>
      <p:sp>
        <p:nvSpPr>
          <p:cNvPr id="70" name="Footer Placeholder 5">
            <a:extLst>
              <a:ext uri="{FF2B5EF4-FFF2-40B4-BE49-F238E27FC236}">
                <a16:creationId xmlns:a16="http://schemas.microsoft.com/office/drawing/2014/main" id="{3059CC5B-7310-FE4D-B397-62F8DA2A5DC9}"/>
              </a:ext>
            </a:extLst>
          </p:cNvPr>
          <p:cNvSpPr>
            <a:spLocks noGrp="1"/>
          </p:cNvSpPr>
          <p:nvPr>
            <p:ph type="ftr" sz="quarter" idx="3"/>
          </p:nvPr>
        </p:nvSpPr>
        <p:spPr>
          <a:xfrm>
            <a:off x="1600200" y="6569111"/>
            <a:ext cx="4114800" cy="274324"/>
          </a:xfrm>
        </p:spPr>
        <p:txBody>
          <a:bodyPr/>
          <a:lstStyle/>
          <a:p>
            <a:r>
              <a:rPr lang="en-US" dirty="0"/>
              <a:t>Lesson 12: Digital Security, Firewalls and Spam</a:t>
            </a:r>
          </a:p>
        </p:txBody>
      </p:sp>
    </p:spTree>
    <p:extLst>
      <p:ext uri="{BB962C8B-B14F-4D97-AF65-F5344CB8AC3E}">
        <p14:creationId xmlns:p14="http://schemas.microsoft.com/office/powerpoint/2010/main" val="3734653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81B05B-FDF8-9B4E-A1EC-5C6ED83E7E66}"/>
              </a:ext>
            </a:extLst>
          </p:cNvPr>
          <p:cNvSpPr/>
          <p:nvPr/>
        </p:nvSpPr>
        <p:spPr>
          <a:xfrm>
            <a:off x="767942" y="1267097"/>
            <a:ext cx="9855858" cy="5185954"/>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DAEEF6-FE73-C040-9006-594578CC21DA}"/>
              </a:ext>
            </a:extLst>
          </p:cNvPr>
          <p:cNvSpPr/>
          <p:nvPr/>
        </p:nvSpPr>
        <p:spPr>
          <a:xfrm>
            <a:off x="920342" y="1419496"/>
            <a:ext cx="9563105" cy="4889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12</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10515600" cy="702546"/>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IN" sz="3600" b="1" dirty="0">
                <a:solidFill>
                  <a:srgbClr val="0064E0"/>
                </a:solidFill>
                <a:ea typeface="Montserrat"/>
                <a:sym typeface="Montserrat"/>
              </a:rPr>
              <a:t>Tricky Links: Email 2</a:t>
            </a:r>
          </a:p>
        </p:txBody>
      </p:sp>
      <p:sp>
        <p:nvSpPr>
          <p:cNvPr id="45" name="Rectangle 44">
            <a:extLst>
              <a:ext uri="{FF2B5EF4-FFF2-40B4-BE49-F238E27FC236}">
                <a16:creationId xmlns:a16="http://schemas.microsoft.com/office/drawing/2014/main" id="{A5A69890-2B0B-488B-BBAB-0EE7882B03E8}"/>
              </a:ext>
            </a:extLst>
          </p:cNvPr>
          <p:cNvSpPr/>
          <p:nvPr/>
        </p:nvSpPr>
        <p:spPr>
          <a:xfrm>
            <a:off x="839788" y="937737"/>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E494F5F-6B0A-44B8-8AA8-DE6C041F6B61}"/>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a:t>Level 1 | Digital Citizenship</a:t>
            </a:r>
          </a:p>
        </p:txBody>
      </p:sp>
      <p:sp>
        <p:nvSpPr>
          <p:cNvPr id="47" name="Google Shape;156;p7">
            <a:extLst>
              <a:ext uri="{FF2B5EF4-FFF2-40B4-BE49-F238E27FC236}">
                <a16:creationId xmlns:a16="http://schemas.microsoft.com/office/drawing/2014/main" id="{7DB1DE48-31B7-B544-B8CB-DD6FB46F1D21}"/>
              </a:ext>
            </a:extLst>
          </p:cNvPr>
          <p:cNvSpPr txBox="1">
            <a:spLocks/>
          </p:cNvSpPr>
          <p:nvPr/>
        </p:nvSpPr>
        <p:spPr>
          <a:xfrm>
            <a:off x="1090246" y="2244718"/>
            <a:ext cx="9242474" cy="3907888"/>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buClr>
                <a:schemeClr val="dk1"/>
              </a:buClr>
              <a:buSzPts val="1600"/>
              <a:buNone/>
            </a:pPr>
            <a:r>
              <a:rPr lang="en-US" sz="1200" dirty="0"/>
              <a:t>Hello beta, </a:t>
            </a:r>
          </a:p>
          <a:p>
            <a:pPr marL="457200" lvl="1" indent="0">
              <a:lnSpc>
                <a:spcPct val="100000"/>
              </a:lnSpc>
              <a:buClr>
                <a:schemeClr val="dk1"/>
              </a:buClr>
              <a:buSzPts val="1600"/>
              <a:buNone/>
            </a:pPr>
            <a:r>
              <a:rPr lang="en-US" sz="1200" dirty="0"/>
              <a:t>It has been so long since you called me, and I feel very sad. </a:t>
            </a:r>
          </a:p>
          <a:p>
            <a:pPr marL="457200" lvl="1" indent="0">
              <a:lnSpc>
                <a:spcPct val="100000"/>
              </a:lnSpc>
              <a:buClr>
                <a:schemeClr val="dk1"/>
              </a:buClr>
              <a:buSzPts val="1600"/>
              <a:buNone/>
            </a:pPr>
            <a:endParaRPr lang="en-US" sz="1200" dirty="0"/>
          </a:p>
          <a:p>
            <a:pPr marL="457200" lvl="1" indent="0">
              <a:lnSpc>
                <a:spcPct val="100000"/>
              </a:lnSpc>
              <a:buClr>
                <a:schemeClr val="dk1"/>
              </a:buClr>
              <a:buSzPts val="1600"/>
              <a:buNone/>
            </a:pPr>
            <a:r>
              <a:rPr lang="en-US" sz="1200" dirty="0"/>
              <a:t>I have an urgent request but, please do not tell </a:t>
            </a:r>
            <a:r>
              <a:rPr lang="en-US" sz="1200" dirty="0" err="1"/>
              <a:t>appa</a:t>
            </a:r>
            <a:r>
              <a:rPr lang="en-US" sz="1200" dirty="0"/>
              <a:t> or </a:t>
            </a:r>
            <a:r>
              <a:rPr lang="en-US" sz="1200" dirty="0" err="1"/>
              <a:t>amma</a:t>
            </a:r>
            <a:r>
              <a:rPr lang="en-US" sz="1200" dirty="0"/>
              <a:t>. This is just between us since you are the grandchild that I trust the most.</a:t>
            </a:r>
          </a:p>
          <a:p>
            <a:pPr marL="457200" lvl="1" indent="0">
              <a:lnSpc>
                <a:spcPct val="100000"/>
              </a:lnSpc>
              <a:buClr>
                <a:schemeClr val="dk1"/>
              </a:buClr>
              <a:buSzPts val="1600"/>
              <a:buNone/>
            </a:pPr>
            <a:endParaRPr lang="en-US" sz="1200" dirty="0"/>
          </a:p>
          <a:p>
            <a:pPr marL="457200" lvl="1" indent="0">
              <a:lnSpc>
                <a:spcPct val="100000"/>
              </a:lnSpc>
              <a:buClr>
                <a:schemeClr val="dk1"/>
              </a:buClr>
              <a:buSzPts val="1600"/>
              <a:buNone/>
            </a:pPr>
            <a:r>
              <a:rPr lang="en-US" sz="1200" dirty="0"/>
              <a:t>I have fallen down and injured my leg. The doctor says that the treatment will cost almost </a:t>
            </a:r>
            <a:r>
              <a:rPr lang="en-US" sz="1200" b="1" dirty="0">
                <a:solidFill>
                  <a:srgbClr val="0064E0"/>
                </a:solidFill>
              </a:rPr>
              <a:t>₹ 20,000!</a:t>
            </a:r>
          </a:p>
          <a:p>
            <a:pPr marL="457200" lvl="1" indent="0">
              <a:lnSpc>
                <a:spcPct val="100000"/>
              </a:lnSpc>
              <a:buClr>
                <a:schemeClr val="dk1"/>
              </a:buClr>
              <a:buSzPts val="1600"/>
              <a:buNone/>
            </a:pPr>
            <a:endParaRPr lang="en-US" sz="1200" dirty="0">
              <a:solidFill>
                <a:srgbClr val="FF0000"/>
              </a:solidFill>
            </a:endParaRPr>
          </a:p>
          <a:p>
            <a:pPr marL="457200" lvl="1" indent="0">
              <a:lnSpc>
                <a:spcPct val="100000"/>
              </a:lnSpc>
              <a:buClr>
                <a:schemeClr val="dk1"/>
              </a:buClr>
              <a:buSzPts val="1600"/>
              <a:buNone/>
            </a:pPr>
            <a:r>
              <a:rPr lang="en-US" sz="1200" dirty="0"/>
              <a:t>The hospital has said that if you can </a:t>
            </a:r>
            <a:r>
              <a:rPr lang="en-US" sz="1200" dirty="0" err="1"/>
              <a:t>dontate</a:t>
            </a:r>
            <a:r>
              <a:rPr lang="en-US" sz="1200" dirty="0"/>
              <a:t> blood instead of payment, they will be able to treat my leg for only </a:t>
            </a:r>
            <a:r>
              <a:rPr lang="en-US" sz="1200" b="1" dirty="0">
                <a:solidFill>
                  <a:srgbClr val="0064E0"/>
                </a:solidFill>
              </a:rPr>
              <a:t>₹ 2,000.</a:t>
            </a:r>
          </a:p>
          <a:p>
            <a:pPr marL="457200" lvl="1" indent="0">
              <a:lnSpc>
                <a:spcPct val="100000"/>
              </a:lnSpc>
              <a:buClr>
                <a:schemeClr val="dk1"/>
              </a:buClr>
              <a:buSzPts val="1600"/>
              <a:buNone/>
            </a:pPr>
            <a:endParaRPr lang="en-US" sz="1200" dirty="0">
              <a:solidFill>
                <a:srgbClr val="FF0000"/>
              </a:solidFill>
            </a:endParaRPr>
          </a:p>
          <a:p>
            <a:pPr marL="457200" lvl="1" indent="0">
              <a:lnSpc>
                <a:spcPct val="100000"/>
              </a:lnSpc>
              <a:buClr>
                <a:schemeClr val="dk1"/>
              </a:buClr>
              <a:buSzPts val="1600"/>
              <a:buNone/>
            </a:pPr>
            <a:r>
              <a:rPr lang="en-US" sz="1200" dirty="0"/>
              <a:t>Please click this link to schedule your blood donation. </a:t>
            </a:r>
          </a:p>
          <a:p>
            <a:pPr marL="457200" lvl="1" indent="0">
              <a:lnSpc>
                <a:spcPct val="100000"/>
              </a:lnSpc>
              <a:buClr>
                <a:schemeClr val="dk1"/>
              </a:buClr>
              <a:buSzPts val="1600"/>
              <a:buNone/>
            </a:pPr>
            <a:r>
              <a:rPr lang="en-US" sz="1200" u="sng" dirty="0">
                <a:solidFill>
                  <a:srgbClr val="0563C1"/>
                </a:solidFill>
                <a:hlinkClick r:id="rId2">
                  <a:extLst>
                    <a:ext uri="{A12FA001-AC4F-418D-AE19-62706E023703}">
                      <ahyp:hlinkClr xmlns:ahyp="http://schemas.microsoft.com/office/drawing/2018/hyperlinkcolor" val="tx"/>
                    </a:ext>
                  </a:extLst>
                </a:hlinkClick>
              </a:rPr>
              <a:t>www.This_is_the_link_to_schedule_your_blood_donation.</a:t>
            </a:r>
            <a:r>
              <a:rPr lang="en-US" sz="1200" u="sng" dirty="0">
                <a:solidFill>
                  <a:srgbClr val="0064E0"/>
                </a:solidFill>
                <a:hlinkClick r:id="rId2">
                  <a:extLst>
                    <a:ext uri="{A12FA001-AC4F-418D-AE19-62706E023703}">
                      <ahyp:hlinkClr xmlns:ahyp="http://schemas.microsoft.com/office/drawing/2018/hyperlinkcolor" val="tx"/>
                    </a:ext>
                  </a:extLst>
                </a:hlinkClick>
              </a:rPr>
              <a:t>com</a:t>
            </a:r>
            <a:endParaRPr lang="en-US" sz="1200" dirty="0">
              <a:solidFill>
                <a:srgbClr val="0064E0"/>
              </a:solidFill>
            </a:endParaRPr>
          </a:p>
          <a:p>
            <a:pPr marL="457200" lvl="1" indent="0">
              <a:lnSpc>
                <a:spcPct val="100000"/>
              </a:lnSpc>
              <a:buClr>
                <a:schemeClr val="dk1"/>
              </a:buClr>
              <a:buSzPts val="1600"/>
              <a:buNone/>
            </a:pPr>
            <a:endParaRPr lang="en-US" sz="1200" dirty="0"/>
          </a:p>
          <a:p>
            <a:pPr marL="457200" lvl="1" indent="0">
              <a:lnSpc>
                <a:spcPct val="100000"/>
              </a:lnSpc>
              <a:buClr>
                <a:schemeClr val="dk1"/>
              </a:buClr>
              <a:buSzPts val="1600"/>
              <a:buNone/>
            </a:pPr>
            <a:r>
              <a:rPr lang="en-US" sz="1200" dirty="0"/>
              <a:t>Please help me else I may not be able to walk again. </a:t>
            </a:r>
          </a:p>
          <a:p>
            <a:pPr marL="457200" lvl="1" indent="0">
              <a:lnSpc>
                <a:spcPct val="100000"/>
              </a:lnSpc>
              <a:buClr>
                <a:schemeClr val="dk1"/>
              </a:buClr>
              <a:buSzPts val="1600"/>
              <a:buNone/>
            </a:pPr>
            <a:endParaRPr lang="en-US" sz="1200" dirty="0"/>
          </a:p>
          <a:p>
            <a:pPr marL="457200" lvl="1" indent="0">
              <a:lnSpc>
                <a:spcPct val="100000"/>
              </a:lnSpc>
              <a:buClr>
                <a:schemeClr val="dk1"/>
              </a:buClr>
              <a:buSzPts val="1600"/>
              <a:buNone/>
            </a:pPr>
            <a:r>
              <a:rPr lang="en-US" sz="1200" dirty="0"/>
              <a:t>Love, Granny</a:t>
            </a:r>
          </a:p>
        </p:txBody>
      </p:sp>
      <p:sp>
        <p:nvSpPr>
          <p:cNvPr id="49" name="Google Shape;156;p7">
            <a:extLst>
              <a:ext uri="{FF2B5EF4-FFF2-40B4-BE49-F238E27FC236}">
                <a16:creationId xmlns:a16="http://schemas.microsoft.com/office/drawing/2014/main" id="{7A40B9D3-9BEE-A943-889C-91848FFDAD25}"/>
              </a:ext>
            </a:extLst>
          </p:cNvPr>
          <p:cNvSpPr txBox="1">
            <a:spLocks/>
          </p:cNvSpPr>
          <p:nvPr/>
        </p:nvSpPr>
        <p:spPr>
          <a:xfrm>
            <a:off x="1090246" y="1453222"/>
            <a:ext cx="10515600" cy="866566"/>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dk1"/>
              </a:buClr>
              <a:buSzPct val="100000"/>
              <a:buNone/>
            </a:pPr>
            <a:r>
              <a:rPr lang="en-US" sz="1800" b="1" dirty="0">
                <a:solidFill>
                  <a:srgbClr val="0064E0"/>
                </a:solidFill>
              </a:rPr>
              <a:t>From: your grandmother</a:t>
            </a:r>
          </a:p>
          <a:p>
            <a:pPr marL="0" indent="0">
              <a:buClr>
                <a:schemeClr val="dk1"/>
              </a:buClr>
              <a:buSzPct val="100000"/>
              <a:buNone/>
            </a:pPr>
            <a:r>
              <a:rPr lang="en-US" sz="1800" b="1" dirty="0">
                <a:solidFill>
                  <a:srgbClr val="0064E0"/>
                </a:solidFill>
              </a:rPr>
              <a:t>To: you</a:t>
            </a:r>
          </a:p>
        </p:txBody>
      </p:sp>
      <p:sp>
        <p:nvSpPr>
          <p:cNvPr id="50" name="Delay 49">
            <a:extLst>
              <a:ext uri="{FF2B5EF4-FFF2-40B4-BE49-F238E27FC236}">
                <a16:creationId xmlns:a16="http://schemas.microsoft.com/office/drawing/2014/main" id="{FC53805D-6E46-5940-AF22-9EAFCEC97C2F}"/>
              </a:ext>
            </a:extLst>
          </p:cNvPr>
          <p:cNvSpPr>
            <a:spLocks noChangeAspect="1"/>
          </p:cNvSpPr>
          <p:nvPr/>
        </p:nvSpPr>
        <p:spPr>
          <a:xfrm>
            <a:off x="10728388" y="1876807"/>
            <a:ext cx="982046" cy="982048"/>
          </a:xfrm>
          <a:prstGeom prst="flowChartDelay">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5C431390-E43E-E944-BFB1-5A6FA2FED4D5}"/>
              </a:ext>
            </a:extLst>
          </p:cNvPr>
          <p:cNvSpPr/>
          <p:nvPr/>
        </p:nvSpPr>
        <p:spPr>
          <a:xfrm>
            <a:off x="10728388" y="1286407"/>
            <a:ext cx="501888" cy="501888"/>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5">
            <a:extLst>
              <a:ext uri="{FF2B5EF4-FFF2-40B4-BE49-F238E27FC236}">
                <a16:creationId xmlns:a16="http://schemas.microsoft.com/office/drawing/2014/main" id="{9C22DA31-249A-AE46-A4C6-AFBD7890425A}"/>
              </a:ext>
            </a:extLst>
          </p:cNvPr>
          <p:cNvSpPr>
            <a:spLocks noGrp="1"/>
          </p:cNvSpPr>
          <p:nvPr>
            <p:ph type="ftr" sz="quarter" idx="3"/>
          </p:nvPr>
        </p:nvSpPr>
        <p:spPr>
          <a:xfrm>
            <a:off x="1600200" y="6569111"/>
            <a:ext cx="4114800" cy="274324"/>
          </a:xfrm>
        </p:spPr>
        <p:txBody>
          <a:bodyPr/>
          <a:lstStyle/>
          <a:p>
            <a:r>
              <a:rPr lang="en-US" dirty="0"/>
              <a:t>Lesson 12: Digital Security, Firewalls and Spam</a:t>
            </a:r>
          </a:p>
        </p:txBody>
      </p:sp>
    </p:spTree>
    <p:extLst>
      <p:ext uri="{BB962C8B-B14F-4D97-AF65-F5344CB8AC3E}">
        <p14:creationId xmlns:p14="http://schemas.microsoft.com/office/powerpoint/2010/main" val="1501938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81B05B-FDF8-9B4E-A1EC-5C6ED83E7E66}"/>
              </a:ext>
            </a:extLst>
          </p:cNvPr>
          <p:cNvSpPr/>
          <p:nvPr/>
        </p:nvSpPr>
        <p:spPr>
          <a:xfrm>
            <a:off x="767942" y="1267097"/>
            <a:ext cx="9855858" cy="4284617"/>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DAEEF6-FE73-C040-9006-594578CC21DA}"/>
              </a:ext>
            </a:extLst>
          </p:cNvPr>
          <p:cNvSpPr/>
          <p:nvPr/>
        </p:nvSpPr>
        <p:spPr>
          <a:xfrm>
            <a:off x="920342" y="1419497"/>
            <a:ext cx="9563105" cy="3985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13</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10515600" cy="702546"/>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IN" sz="3600" b="1" dirty="0">
                <a:solidFill>
                  <a:srgbClr val="0064E0"/>
                </a:solidFill>
                <a:ea typeface="Montserrat"/>
                <a:sym typeface="Montserrat"/>
              </a:rPr>
              <a:t>Tricky Links: Email 3</a:t>
            </a:r>
          </a:p>
        </p:txBody>
      </p:sp>
      <p:sp>
        <p:nvSpPr>
          <p:cNvPr id="45" name="Rectangle 44">
            <a:extLst>
              <a:ext uri="{FF2B5EF4-FFF2-40B4-BE49-F238E27FC236}">
                <a16:creationId xmlns:a16="http://schemas.microsoft.com/office/drawing/2014/main" id="{A5A69890-2B0B-488B-BBAB-0EE7882B03E8}"/>
              </a:ext>
            </a:extLst>
          </p:cNvPr>
          <p:cNvSpPr/>
          <p:nvPr/>
        </p:nvSpPr>
        <p:spPr>
          <a:xfrm>
            <a:off x="839788" y="937737"/>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E494F5F-6B0A-44B8-8AA8-DE6C041F6B61}"/>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a:t>Level 1 | Digital Citizenship</a:t>
            </a:r>
          </a:p>
        </p:txBody>
      </p:sp>
      <p:sp>
        <p:nvSpPr>
          <p:cNvPr id="47" name="Google Shape;156;p7">
            <a:extLst>
              <a:ext uri="{FF2B5EF4-FFF2-40B4-BE49-F238E27FC236}">
                <a16:creationId xmlns:a16="http://schemas.microsoft.com/office/drawing/2014/main" id="{7DB1DE48-31B7-B544-B8CB-DD6FB46F1D21}"/>
              </a:ext>
            </a:extLst>
          </p:cNvPr>
          <p:cNvSpPr txBox="1">
            <a:spLocks/>
          </p:cNvSpPr>
          <p:nvPr/>
        </p:nvSpPr>
        <p:spPr>
          <a:xfrm>
            <a:off x="1090246" y="2205529"/>
            <a:ext cx="5859194" cy="3071865"/>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buClr>
                <a:schemeClr val="dk1"/>
              </a:buClr>
              <a:buSzPts val="1600"/>
              <a:buNone/>
            </a:pPr>
            <a:r>
              <a:rPr lang="en-US" sz="1200" dirty="0"/>
              <a:t>There has been a data breach and it is critical that we secure all Message Me accounts. </a:t>
            </a:r>
          </a:p>
          <a:p>
            <a:pPr marL="457200" lvl="1" indent="0">
              <a:lnSpc>
                <a:spcPct val="100000"/>
              </a:lnSpc>
              <a:buClr>
                <a:schemeClr val="dk1"/>
              </a:buClr>
              <a:buSzPts val="1600"/>
              <a:buNone/>
            </a:pPr>
            <a:endParaRPr lang="en-US" sz="1200" dirty="0"/>
          </a:p>
          <a:p>
            <a:pPr marL="457200" lvl="1" indent="0">
              <a:lnSpc>
                <a:spcPct val="100000"/>
              </a:lnSpc>
              <a:buClr>
                <a:schemeClr val="dk1"/>
              </a:buClr>
              <a:buSzPts val="1600"/>
              <a:buNone/>
            </a:pPr>
            <a:r>
              <a:rPr lang="en-US" sz="1200" dirty="0"/>
              <a:t>In order to ensure uninterrupted service for your Message Me account, please reply to this message by filling in the below form. </a:t>
            </a:r>
          </a:p>
          <a:p>
            <a:pPr marL="457200" lvl="1" indent="0">
              <a:lnSpc>
                <a:spcPct val="100000"/>
              </a:lnSpc>
              <a:buClr>
                <a:schemeClr val="dk1"/>
              </a:buClr>
              <a:buSzPts val="1600"/>
              <a:buNone/>
            </a:pPr>
            <a:endParaRPr lang="en-US" sz="1200" dirty="0"/>
          </a:p>
          <a:p>
            <a:pPr marL="457200" lvl="1" indent="0">
              <a:lnSpc>
                <a:spcPct val="100000"/>
              </a:lnSpc>
              <a:buClr>
                <a:schemeClr val="dk1"/>
              </a:buClr>
              <a:buSzPts val="1600"/>
              <a:buNone/>
            </a:pPr>
            <a:r>
              <a:rPr lang="en-US" sz="1200" dirty="0"/>
              <a:t>Thank you for your prompt attention</a:t>
            </a:r>
          </a:p>
          <a:p>
            <a:pPr marL="457200" lvl="1" indent="0">
              <a:lnSpc>
                <a:spcPct val="100000"/>
              </a:lnSpc>
              <a:buClr>
                <a:schemeClr val="dk1"/>
              </a:buClr>
              <a:buSzPts val="1600"/>
              <a:buNone/>
            </a:pPr>
            <a:endParaRPr lang="en-US" sz="1200" dirty="0"/>
          </a:p>
          <a:p>
            <a:pPr marL="457200" lvl="1" indent="0">
              <a:lnSpc>
                <a:spcPct val="100000"/>
              </a:lnSpc>
              <a:buClr>
                <a:schemeClr val="dk1"/>
              </a:buClr>
              <a:buSzPts val="1600"/>
              <a:buNone/>
            </a:pPr>
            <a:r>
              <a:rPr lang="en-US" sz="1200" dirty="0"/>
              <a:t>Restore my Message Me account now!</a:t>
            </a:r>
          </a:p>
          <a:p>
            <a:pPr marL="457200" lvl="1" indent="0">
              <a:lnSpc>
                <a:spcPct val="100000"/>
              </a:lnSpc>
              <a:buClr>
                <a:schemeClr val="dk1"/>
              </a:buClr>
              <a:buSzPts val="1600"/>
              <a:buNone/>
            </a:pPr>
            <a:endParaRPr lang="en-US" sz="1200" dirty="0"/>
          </a:p>
          <a:p>
            <a:pPr marL="457200" lvl="1" indent="0">
              <a:lnSpc>
                <a:spcPct val="100000"/>
              </a:lnSpc>
              <a:buClr>
                <a:schemeClr val="dk1"/>
              </a:buClr>
              <a:buSzPts val="1600"/>
              <a:buNone/>
            </a:pPr>
            <a:r>
              <a:rPr lang="en-US" sz="1200" b="1" dirty="0"/>
              <a:t>User ID: </a:t>
            </a:r>
          </a:p>
          <a:p>
            <a:pPr marL="457200" lvl="1" indent="0">
              <a:lnSpc>
                <a:spcPct val="100000"/>
              </a:lnSpc>
              <a:buClr>
                <a:schemeClr val="dk1"/>
              </a:buClr>
              <a:buSzPts val="1600"/>
              <a:buNone/>
            </a:pPr>
            <a:r>
              <a:rPr lang="en-US" sz="1200" b="1" dirty="0"/>
              <a:t>Password: </a:t>
            </a:r>
          </a:p>
        </p:txBody>
      </p:sp>
      <p:sp>
        <p:nvSpPr>
          <p:cNvPr id="49" name="Google Shape;156;p7">
            <a:extLst>
              <a:ext uri="{FF2B5EF4-FFF2-40B4-BE49-F238E27FC236}">
                <a16:creationId xmlns:a16="http://schemas.microsoft.com/office/drawing/2014/main" id="{7A40B9D3-9BEE-A943-889C-91848FFDAD25}"/>
              </a:ext>
            </a:extLst>
          </p:cNvPr>
          <p:cNvSpPr txBox="1">
            <a:spLocks/>
          </p:cNvSpPr>
          <p:nvPr/>
        </p:nvSpPr>
        <p:spPr>
          <a:xfrm>
            <a:off x="1090246" y="1453222"/>
            <a:ext cx="10515600" cy="866566"/>
          </a:xfrm>
          <a:prstGeom prst="rect">
            <a:avLst/>
          </a:prstGeom>
          <a:noFill/>
          <a:ln>
            <a:noFill/>
          </a:ln>
        </p:spPr>
        <p:txBody>
          <a:bodyPr spcFirstLastPara="1" wrap="square" lIns="91425" tIns="45700" rIns="91425" bIns="45700" anchor="t" anchorCtr="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dk1"/>
              </a:buClr>
              <a:buSzPct val="100000"/>
              <a:buNone/>
            </a:pPr>
            <a:r>
              <a:rPr lang="en-US" sz="2000" b="1" dirty="0">
                <a:solidFill>
                  <a:srgbClr val="0064E0"/>
                </a:solidFill>
              </a:rPr>
              <a:t>From: Message Me service admin</a:t>
            </a:r>
          </a:p>
          <a:p>
            <a:pPr marL="0" indent="0">
              <a:buClr>
                <a:schemeClr val="dk1"/>
              </a:buClr>
              <a:buSzPct val="100000"/>
              <a:buNone/>
            </a:pPr>
            <a:r>
              <a:rPr lang="en-US" sz="2000" b="1" dirty="0">
                <a:solidFill>
                  <a:srgbClr val="0064E0"/>
                </a:solidFill>
              </a:rPr>
              <a:t>To: you</a:t>
            </a:r>
          </a:p>
        </p:txBody>
      </p:sp>
      <p:sp>
        <p:nvSpPr>
          <p:cNvPr id="50" name="Delay 49">
            <a:extLst>
              <a:ext uri="{FF2B5EF4-FFF2-40B4-BE49-F238E27FC236}">
                <a16:creationId xmlns:a16="http://schemas.microsoft.com/office/drawing/2014/main" id="{FC53805D-6E46-5940-AF22-9EAFCEC97C2F}"/>
              </a:ext>
            </a:extLst>
          </p:cNvPr>
          <p:cNvSpPr>
            <a:spLocks noChangeAspect="1"/>
          </p:cNvSpPr>
          <p:nvPr/>
        </p:nvSpPr>
        <p:spPr>
          <a:xfrm>
            <a:off x="10728388" y="1876807"/>
            <a:ext cx="982046" cy="982048"/>
          </a:xfrm>
          <a:prstGeom prst="flowChartDelay">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5C431390-E43E-E944-BFB1-5A6FA2FED4D5}"/>
              </a:ext>
            </a:extLst>
          </p:cNvPr>
          <p:cNvSpPr/>
          <p:nvPr/>
        </p:nvSpPr>
        <p:spPr>
          <a:xfrm>
            <a:off x="10728388" y="1286407"/>
            <a:ext cx="501888" cy="501888"/>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5">
            <a:extLst>
              <a:ext uri="{FF2B5EF4-FFF2-40B4-BE49-F238E27FC236}">
                <a16:creationId xmlns:a16="http://schemas.microsoft.com/office/drawing/2014/main" id="{81983A8A-3757-7B49-866D-B1C6EF217F67}"/>
              </a:ext>
            </a:extLst>
          </p:cNvPr>
          <p:cNvSpPr>
            <a:spLocks noGrp="1"/>
          </p:cNvSpPr>
          <p:nvPr>
            <p:ph type="ftr" sz="quarter" idx="3"/>
          </p:nvPr>
        </p:nvSpPr>
        <p:spPr>
          <a:xfrm>
            <a:off x="1600200" y="6569111"/>
            <a:ext cx="4114800" cy="274324"/>
          </a:xfrm>
        </p:spPr>
        <p:txBody>
          <a:bodyPr/>
          <a:lstStyle/>
          <a:p>
            <a:r>
              <a:rPr lang="en-US" dirty="0"/>
              <a:t>Lesson 12: Digital Security, Firewalls and Spam</a:t>
            </a:r>
          </a:p>
        </p:txBody>
      </p:sp>
    </p:spTree>
    <p:extLst>
      <p:ext uri="{BB962C8B-B14F-4D97-AF65-F5344CB8AC3E}">
        <p14:creationId xmlns:p14="http://schemas.microsoft.com/office/powerpoint/2010/main" val="2135141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8A0A1E-5436-CB4E-8A1F-49A4682D36F8}"/>
              </a:ext>
            </a:extLst>
          </p:cNvPr>
          <p:cNvSpPr/>
          <p:nvPr/>
        </p:nvSpPr>
        <p:spPr>
          <a:xfrm>
            <a:off x="864174" y="1810082"/>
            <a:ext cx="4875295" cy="4447027"/>
          </a:xfrm>
          <a:prstGeom prst="rect">
            <a:avLst/>
          </a:prstGeom>
          <a:gradFill>
            <a:gsLst>
              <a:gs pos="0">
                <a:schemeClr val="bg1">
                  <a:lumMod val="9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22">
            <a:extLst>
              <a:ext uri="{FF2B5EF4-FFF2-40B4-BE49-F238E27FC236}">
                <a16:creationId xmlns:a16="http://schemas.microsoft.com/office/drawing/2014/main" id="{7A917806-A737-9045-A294-C63968FC73A8}"/>
              </a:ext>
            </a:extLst>
          </p:cNvPr>
          <p:cNvSpPr/>
          <p:nvPr/>
        </p:nvSpPr>
        <p:spPr>
          <a:xfrm flipH="1">
            <a:off x="839788" y="1451912"/>
            <a:ext cx="5733141" cy="879339"/>
          </a:xfrm>
          <a:custGeom>
            <a:avLst/>
            <a:gdLst>
              <a:gd name="connsiteX0" fmla="*/ 5825080 w 6308904"/>
              <a:gd name="connsiteY0" fmla="*/ 0 h 967648"/>
              <a:gd name="connsiteX1" fmla="*/ 5757365 w 6308904"/>
              <a:gd name="connsiteY1" fmla="*/ 0 h 967648"/>
              <a:gd name="connsiteX2" fmla="*/ 5341256 w 6308904"/>
              <a:gd name="connsiteY2" fmla="*/ 0 h 967648"/>
              <a:gd name="connsiteX3" fmla="*/ 0 w 6308904"/>
              <a:gd name="connsiteY3" fmla="*/ 0 h 967648"/>
              <a:gd name="connsiteX4" fmla="*/ 0 w 6308904"/>
              <a:gd name="connsiteY4" fmla="*/ 967648 h 967648"/>
              <a:gd name="connsiteX5" fmla="*/ 5341256 w 6308904"/>
              <a:gd name="connsiteY5" fmla="*/ 967648 h 967648"/>
              <a:gd name="connsiteX6" fmla="*/ 5757365 w 6308904"/>
              <a:gd name="connsiteY6" fmla="*/ 967648 h 967648"/>
              <a:gd name="connsiteX7" fmla="*/ 5825080 w 6308904"/>
              <a:gd name="connsiteY7" fmla="*/ 967648 h 967648"/>
              <a:gd name="connsiteX8" fmla="*/ 6308904 w 6308904"/>
              <a:gd name="connsiteY8" fmla="*/ 483824 h 967648"/>
              <a:gd name="connsiteX9" fmla="*/ 5825080 w 6308904"/>
              <a:gd name="connsiteY9" fmla="*/ 0 h 96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8904" h="967648">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20" name="Rectangle 19">
            <a:extLst>
              <a:ext uri="{FF2B5EF4-FFF2-40B4-BE49-F238E27FC236}">
                <a16:creationId xmlns:a16="http://schemas.microsoft.com/office/drawing/2014/main" id="{EDD74F96-8662-714E-9844-7CD2D9CB25BE}"/>
              </a:ext>
            </a:extLst>
          </p:cNvPr>
          <p:cNvSpPr/>
          <p:nvPr/>
        </p:nvSpPr>
        <p:spPr>
          <a:xfrm>
            <a:off x="1259385" y="1535881"/>
            <a:ext cx="3038295" cy="646331"/>
          </a:xfrm>
          <a:prstGeom prst="rect">
            <a:avLst/>
          </a:prstGeom>
        </p:spPr>
        <p:txBody>
          <a:bodyPr wrap="square" anchor="ctr">
            <a:spAutoFit/>
          </a:bodyPr>
          <a:lstStyle/>
          <a:p>
            <a:pPr defTabSz="1219170">
              <a:buClr>
                <a:schemeClr val="tx1"/>
              </a:buClr>
              <a:buSzPct val="100000"/>
            </a:pPr>
            <a:r>
              <a:rPr lang="en-IN" b="1" kern="0" dirty="0">
                <a:solidFill>
                  <a:schemeClr val="bg1"/>
                </a:solidFill>
                <a:latin typeface="Arial" panose="020B0604020202020204" pitchFamily="34" charset="0"/>
                <a:ea typeface="Montserrat"/>
                <a:cs typeface="Arial" panose="020B0604020202020204" pitchFamily="34" charset="0"/>
                <a:sym typeface="Montserrat"/>
              </a:rPr>
              <a:t>What are some ways to spot spam? </a:t>
            </a:r>
          </a:p>
        </p:txBody>
      </p:sp>
      <p:sp>
        <p:nvSpPr>
          <p:cNvPr id="5" name="Rectangle 4">
            <a:extLst>
              <a:ext uri="{FF2B5EF4-FFF2-40B4-BE49-F238E27FC236}">
                <a16:creationId xmlns:a16="http://schemas.microsoft.com/office/drawing/2014/main" id="{9277B38C-7D7B-5546-A424-9F592329CF8C}"/>
              </a:ext>
            </a:extLst>
          </p:cNvPr>
          <p:cNvSpPr/>
          <p:nvPr/>
        </p:nvSpPr>
        <p:spPr>
          <a:xfrm>
            <a:off x="5753263" y="1415259"/>
            <a:ext cx="1488916" cy="1065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5B55213-3E3D-3C49-9FFC-3B35361F2830}"/>
              </a:ext>
            </a:extLst>
          </p:cNvPr>
          <p:cNvSpPr/>
          <p:nvPr/>
        </p:nvSpPr>
        <p:spPr>
          <a:xfrm>
            <a:off x="6471134" y="2516132"/>
            <a:ext cx="4308721" cy="3740977"/>
          </a:xfrm>
          <a:prstGeom prst="rect">
            <a:avLst/>
          </a:prstGeom>
          <a:gradFill>
            <a:gsLst>
              <a:gs pos="0">
                <a:schemeClr val="bg1">
                  <a:lumMod val="9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725840BF-9506-DA40-A334-1631C310CBBD}"/>
              </a:ext>
            </a:extLst>
          </p:cNvPr>
          <p:cNvSpPr/>
          <p:nvPr/>
        </p:nvSpPr>
        <p:spPr>
          <a:xfrm>
            <a:off x="5381299" y="1016292"/>
            <a:ext cx="358170" cy="358170"/>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5">
            <a:extLst>
              <a:ext uri="{FF2B5EF4-FFF2-40B4-BE49-F238E27FC236}">
                <a16:creationId xmlns:a16="http://schemas.microsoft.com/office/drawing/2014/main" id="{5BE06B3D-D416-5546-AF74-99E38F8D83DB}"/>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14</a:t>
            </a:fld>
            <a:endParaRPr lang="en-US" dirty="0"/>
          </a:p>
        </p:txBody>
      </p:sp>
      <p:sp>
        <p:nvSpPr>
          <p:cNvPr id="3" name="Title 1">
            <a:extLst>
              <a:ext uri="{FF2B5EF4-FFF2-40B4-BE49-F238E27FC236}">
                <a16:creationId xmlns:a16="http://schemas.microsoft.com/office/drawing/2014/main" id="{98395D5A-544D-E644-87B3-A5AF8A53F193}"/>
              </a:ext>
            </a:extLst>
          </p:cNvPr>
          <p:cNvSpPr txBox="1">
            <a:spLocks/>
          </p:cNvSpPr>
          <p:nvPr/>
        </p:nvSpPr>
        <p:spPr>
          <a:xfrm>
            <a:off x="705749" y="307757"/>
            <a:ext cx="10515600" cy="702546"/>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IN" sz="3600" b="1" dirty="0">
                <a:solidFill>
                  <a:srgbClr val="0064E0"/>
                </a:solidFill>
              </a:rPr>
              <a:t>Summary</a:t>
            </a:r>
          </a:p>
        </p:txBody>
      </p:sp>
      <p:sp>
        <p:nvSpPr>
          <p:cNvPr id="17" name="Rectangle 16">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20B3AD0-CFB0-4C9E-8544-93A0EEF0F895}"/>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dirty="0"/>
              <a:t>Level 1 | Your Digital World</a:t>
            </a:r>
          </a:p>
        </p:txBody>
      </p:sp>
      <p:sp>
        <p:nvSpPr>
          <p:cNvPr id="38" name="Freeform: Shape 22">
            <a:extLst>
              <a:ext uri="{FF2B5EF4-FFF2-40B4-BE49-F238E27FC236}">
                <a16:creationId xmlns:a16="http://schemas.microsoft.com/office/drawing/2014/main" id="{295E8A2B-B105-E949-AF44-A5521CC0FBA3}"/>
              </a:ext>
            </a:extLst>
          </p:cNvPr>
          <p:cNvSpPr/>
          <p:nvPr/>
        </p:nvSpPr>
        <p:spPr>
          <a:xfrm flipH="1">
            <a:off x="6459811" y="2157962"/>
            <a:ext cx="5733141" cy="879339"/>
          </a:xfrm>
          <a:custGeom>
            <a:avLst/>
            <a:gdLst>
              <a:gd name="connsiteX0" fmla="*/ 5825080 w 6308904"/>
              <a:gd name="connsiteY0" fmla="*/ 0 h 967648"/>
              <a:gd name="connsiteX1" fmla="*/ 5757365 w 6308904"/>
              <a:gd name="connsiteY1" fmla="*/ 0 h 967648"/>
              <a:gd name="connsiteX2" fmla="*/ 5341256 w 6308904"/>
              <a:gd name="connsiteY2" fmla="*/ 0 h 967648"/>
              <a:gd name="connsiteX3" fmla="*/ 0 w 6308904"/>
              <a:gd name="connsiteY3" fmla="*/ 0 h 967648"/>
              <a:gd name="connsiteX4" fmla="*/ 0 w 6308904"/>
              <a:gd name="connsiteY4" fmla="*/ 967648 h 967648"/>
              <a:gd name="connsiteX5" fmla="*/ 5341256 w 6308904"/>
              <a:gd name="connsiteY5" fmla="*/ 967648 h 967648"/>
              <a:gd name="connsiteX6" fmla="*/ 5757365 w 6308904"/>
              <a:gd name="connsiteY6" fmla="*/ 967648 h 967648"/>
              <a:gd name="connsiteX7" fmla="*/ 5825080 w 6308904"/>
              <a:gd name="connsiteY7" fmla="*/ 967648 h 967648"/>
              <a:gd name="connsiteX8" fmla="*/ 6308904 w 6308904"/>
              <a:gd name="connsiteY8" fmla="*/ 483824 h 967648"/>
              <a:gd name="connsiteX9" fmla="*/ 5825080 w 6308904"/>
              <a:gd name="connsiteY9" fmla="*/ 0 h 96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8904" h="967648">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22B57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45" name="Rectangle 44">
            <a:extLst>
              <a:ext uri="{FF2B5EF4-FFF2-40B4-BE49-F238E27FC236}">
                <a16:creationId xmlns:a16="http://schemas.microsoft.com/office/drawing/2014/main" id="{2CFB7418-BEEF-874C-87E5-29A8D05D0EAF}"/>
              </a:ext>
            </a:extLst>
          </p:cNvPr>
          <p:cNvSpPr/>
          <p:nvPr/>
        </p:nvSpPr>
        <p:spPr>
          <a:xfrm>
            <a:off x="10779855" y="2121309"/>
            <a:ext cx="1413097" cy="1275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7FECA01-E67D-4D41-AE02-0C7DB76BF830}"/>
              </a:ext>
            </a:extLst>
          </p:cNvPr>
          <p:cNvSpPr/>
          <p:nvPr/>
        </p:nvSpPr>
        <p:spPr>
          <a:xfrm>
            <a:off x="10399485" y="1725559"/>
            <a:ext cx="358170" cy="35817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AD84E661-2109-A64E-B5E4-C4A9C149F150}"/>
              </a:ext>
            </a:extLst>
          </p:cNvPr>
          <p:cNvSpPr/>
          <p:nvPr/>
        </p:nvSpPr>
        <p:spPr>
          <a:xfrm>
            <a:off x="6845881" y="2241931"/>
            <a:ext cx="3334663" cy="646331"/>
          </a:xfrm>
          <a:prstGeom prst="rect">
            <a:avLst/>
          </a:prstGeom>
        </p:spPr>
        <p:txBody>
          <a:bodyPr wrap="square" anchor="ctr">
            <a:spAutoFit/>
          </a:bodyPr>
          <a:lstStyle/>
          <a:p>
            <a:pPr defTabSz="1219170">
              <a:buClr>
                <a:schemeClr val="tx1"/>
              </a:buClr>
              <a:buSzPct val="100000"/>
            </a:pPr>
            <a:r>
              <a:rPr lang="en-IN" b="1" kern="0" dirty="0">
                <a:solidFill>
                  <a:schemeClr val="bg1"/>
                </a:solidFill>
                <a:latin typeface="Arial" panose="020B0604020202020204" pitchFamily="34" charset="0"/>
                <a:ea typeface="Montserrat"/>
                <a:cs typeface="Arial" panose="020B0604020202020204" pitchFamily="34" charset="0"/>
                <a:sym typeface="Montserrat"/>
              </a:rPr>
              <a:t>Do you know about the spam folder in your email? </a:t>
            </a:r>
          </a:p>
        </p:txBody>
      </p:sp>
      <p:sp>
        <p:nvSpPr>
          <p:cNvPr id="33" name="Rectangle 32">
            <a:extLst>
              <a:ext uri="{FF2B5EF4-FFF2-40B4-BE49-F238E27FC236}">
                <a16:creationId xmlns:a16="http://schemas.microsoft.com/office/drawing/2014/main" id="{D58EFB36-B625-3746-ADF0-CF899D58F5FD}"/>
              </a:ext>
            </a:extLst>
          </p:cNvPr>
          <p:cNvSpPr/>
          <p:nvPr/>
        </p:nvSpPr>
        <p:spPr>
          <a:xfrm>
            <a:off x="1111902" y="2516943"/>
            <a:ext cx="4230808" cy="3052118"/>
          </a:xfrm>
          <a:prstGeom prst="rect">
            <a:avLst/>
          </a:prstGeom>
        </p:spPr>
        <p:txBody>
          <a:bodyPr wrap="square">
            <a:spAutoFit/>
          </a:bodyPr>
          <a:lstStyle/>
          <a:p>
            <a:pPr marL="412747" indent="-285750" defTabSz="1219170">
              <a:spcBef>
                <a:spcPts val="2000"/>
              </a:spcBef>
              <a:spcAft>
                <a:spcPts val="600"/>
              </a:spcAft>
              <a:buSzPct val="100000"/>
              <a:buFont typeface="Arial" panose="020B0604020202020204" pitchFamily="34" charset="0"/>
              <a:buChar char="•"/>
            </a:pPr>
            <a:r>
              <a:rPr lang="en-US" sz="1400" kern="0" dirty="0">
                <a:latin typeface="Arial" panose="020B0604020202020204" pitchFamily="34" charset="0"/>
                <a:cs typeface="Arial" panose="020B0604020202020204" pitchFamily="34" charset="0"/>
                <a:sym typeface="Montserrat"/>
              </a:rPr>
              <a:t>The email is from someone you don’t know.</a:t>
            </a:r>
          </a:p>
          <a:p>
            <a:pPr marL="412747" indent="-285750" defTabSz="1219170">
              <a:spcBef>
                <a:spcPts val="2000"/>
              </a:spcBef>
              <a:spcAft>
                <a:spcPts val="600"/>
              </a:spcAft>
              <a:buSzPct val="100000"/>
              <a:buFont typeface="Arial" panose="020B0604020202020204" pitchFamily="34" charset="0"/>
              <a:buChar char="•"/>
            </a:pPr>
            <a:r>
              <a:rPr lang="en-US" sz="1400" kern="0" dirty="0">
                <a:latin typeface="Arial" panose="020B0604020202020204" pitchFamily="34" charset="0"/>
                <a:cs typeface="Arial" panose="020B0604020202020204" pitchFamily="34" charset="0"/>
                <a:sym typeface="Montserrat"/>
              </a:rPr>
              <a:t>You don’t recognize the URL in the email.</a:t>
            </a:r>
          </a:p>
          <a:p>
            <a:pPr marL="412747" indent="-285750" defTabSz="1219170">
              <a:spcBef>
                <a:spcPts val="2000"/>
              </a:spcBef>
              <a:spcAft>
                <a:spcPts val="600"/>
              </a:spcAft>
              <a:buSzPct val="100000"/>
              <a:buFont typeface="Arial" panose="020B0604020202020204" pitchFamily="34" charset="0"/>
              <a:buChar char="•"/>
            </a:pPr>
            <a:r>
              <a:rPr lang="en-US" sz="1400" kern="0" dirty="0">
                <a:latin typeface="Arial" panose="020B0604020202020204" pitchFamily="34" charset="0"/>
                <a:cs typeface="Arial" panose="020B0604020202020204" pitchFamily="34" charset="0"/>
                <a:sym typeface="Montserrat"/>
              </a:rPr>
              <a:t>It refers to an account that you don’t have.</a:t>
            </a:r>
          </a:p>
          <a:p>
            <a:pPr marL="412747" indent="-285750" defTabSz="1219170">
              <a:spcBef>
                <a:spcPts val="2000"/>
              </a:spcBef>
              <a:spcAft>
                <a:spcPts val="600"/>
              </a:spcAft>
              <a:buSzPct val="100000"/>
              <a:buFont typeface="Arial" panose="020B0604020202020204" pitchFamily="34" charset="0"/>
              <a:buChar char="•"/>
            </a:pPr>
            <a:r>
              <a:rPr lang="en-US" sz="1400" kern="0" dirty="0">
                <a:latin typeface="Arial" panose="020B0604020202020204" pitchFamily="34" charset="0"/>
                <a:cs typeface="Arial" panose="020B0604020202020204" pitchFamily="34" charset="0"/>
                <a:sym typeface="Montserrat"/>
              </a:rPr>
              <a:t>The email sounds too good to be true.</a:t>
            </a:r>
          </a:p>
          <a:p>
            <a:pPr marL="412747" indent="-285750" defTabSz="1219170">
              <a:spcBef>
                <a:spcPts val="2000"/>
              </a:spcBef>
              <a:spcAft>
                <a:spcPts val="600"/>
              </a:spcAft>
              <a:buSzPct val="100000"/>
              <a:buFont typeface="Arial" panose="020B0604020202020204" pitchFamily="34" charset="0"/>
              <a:buChar char="•"/>
            </a:pPr>
            <a:r>
              <a:rPr lang="en-US" sz="1400" kern="0" dirty="0">
                <a:latin typeface="Arial" panose="020B0604020202020204" pitchFamily="34" charset="0"/>
                <a:cs typeface="Arial" panose="020B0604020202020204" pitchFamily="34" charset="0"/>
                <a:sym typeface="Montserrat"/>
              </a:rPr>
              <a:t>The email has an unfamiliar greeting.</a:t>
            </a:r>
          </a:p>
          <a:p>
            <a:pPr marL="412747" indent="-285750" defTabSz="1219170">
              <a:spcBef>
                <a:spcPts val="2000"/>
              </a:spcBef>
              <a:spcAft>
                <a:spcPts val="600"/>
              </a:spcAft>
              <a:buSzPct val="100000"/>
              <a:buFont typeface="Arial" panose="020B0604020202020204" pitchFamily="34" charset="0"/>
              <a:buChar char="•"/>
            </a:pPr>
            <a:r>
              <a:rPr lang="en-US" sz="1400" kern="0" dirty="0">
                <a:latin typeface="Arial" panose="020B0604020202020204" pitchFamily="34" charset="0"/>
                <a:cs typeface="Arial" panose="020B0604020202020204" pitchFamily="34" charset="0"/>
                <a:sym typeface="Montserrat"/>
              </a:rPr>
              <a:t>There is a suspicious attachment or link.</a:t>
            </a:r>
          </a:p>
        </p:txBody>
      </p:sp>
      <p:sp>
        <p:nvSpPr>
          <p:cNvPr id="34" name="Rectangle 33">
            <a:extLst>
              <a:ext uri="{FF2B5EF4-FFF2-40B4-BE49-F238E27FC236}">
                <a16:creationId xmlns:a16="http://schemas.microsoft.com/office/drawing/2014/main" id="{5EEBA8E6-B5DA-C644-B1B3-D4AACE31F38E}"/>
              </a:ext>
            </a:extLst>
          </p:cNvPr>
          <p:cNvSpPr/>
          <p:nvPr/>
        </p:nvSpPr>
        <p:spPr>
          <a:xfrm>
            <a:off x="6912783" y="3222993"/>
            <a:ext cx="3392443" cy="307777"/>
          </a:xfrm>
          <a:prstGeom prst="rect">
            <a:avLst/>
          </a:prstGeom>
        </p:spPr>
        <p:txBody>
          <a:bodyPr wrap="square">
            <a:spAutoFit/>
          </a:bodyPr>
          <a:lstStyle/>
          <a:p>
            <a:pPr marL="412747" indent="-285750" defTabSz="1219170">
              <a:spcBef>
                <a:spcPts val="2000"/>
              </a:spcBef>
              <a:spcAft>
                <a:spcPts val="600"/>
              </a:spcAft>
              <a:buSzPct val="100000"/>
              <a:buFont typeface="Arial" panose="020B0604020202020204" pitchFamily="34" charset="0"/>
              <a:buChar char="•"/>
            </a:pPr>
            <a:r>
              <a:rPr lang="en-US" sz="1400" kern="0" dirty="0">
                <a:latin typeface="Arial" panose="020B0604020202020204" pitchFamily="34" charset="0"/>
                <a:cs typeface="Arial" panose="020B0604020202020204" pitchFamily="34" charset="0"/>
                <a:sym typeface="Montserrat"/>
              </a:rPr>
              <a:t>Let’s check it out!</a:t>
            </a:r>
          </a:p>
        </p:txBody>
      </p:sp>
      <p:sp>
        <p:nvSpPr>
          <p:cNvPr id="46" name="Footer Placeholder 5">
            <a:extLst>
              <a:ext uri="{FF2B5EF4-FFF2-40B4-BE49-F238E27FC236}">
                <a16:creationId xmlns:a16="http://schemas.microsoft.com/office/drawing/2014/main" id="{4BB8777C-E0F0-D64A-8089-36568D47008C}"/>
              </a:ext>
            </a:extLst>
          </p:cNvPr>
          <p:cNvSpPr>
            <a:spLocks noGrp="1"/>
          </p:cNvSpPr>
          <p:nvPr>
            <p:ph type="ftr" sz="quarter" idx="3"/>
          </p:nvPr>
        </p:nvSpPr>
        <p:spPr>
          <a:xfrm>
            <a:off x="1600200" y="6569111"/>
            <a:ext cx="4114800" cy="274324"/>
          </a:xfrm>
        </p:spPr>
        <p:txBody>
          <a:bodyPr/>
          <a:lstStyle/>
          <a:p>
            <a:r>
              <a:rPr lang="en-US" dirty="0"/>
              <a:t>Lesson 12: Digital Security, Firewalls and Spam</a:t>
            </a:r>
          </a:p>
        </p:txBody>
      </p:sp>
      <p:sp>
        <p:nvSpPr>
          <p:cNvPr id="47" name="Rectangle 46">
            <a:extLst>
              <a:ext uri="{FF2B5EF4-FFF2-40B4-BE49-F238E27FC236}">
                <a16:creationId xmlns:a16="http://schemas.microsoft.com/office/drawing/2014/main" id="{7DA9C282-B66B-1148-9F90-9D53F07B9F61}"/>
              </a:ext>
            </a:extLst>
          </p:cNvPr>
          <p:cNvSpPr/>
          <p:nvPr/>
        </p:nvSpPr>
        <p:spPr>
          <a:xfrm>
            <a:off x="5819505" y="1473097"/>
            <a:ext cx="222070" cy="222070"/>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1F3E9BEB-0A1C-F74F-BBD7-1A464A5B0C62}"/>
              </a:ext>
            </a:extLst>
          </p:cNvPr>
          <p:cNvSpPr/>
          <p:nvPr/>
        </p:nvSpPr>
        <p:spPr>
          <a:xfrm>
            <a:off x="10821580" y="2182212"/>
            <a:ext cx="222070" cy="22207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54173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BE06B3D-D416-5546-AF74-99E38F8D83DB}"/>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15</a:t>
            </a:fld>
            <a:endParaRPr lang="en-US" dirty="0"/>
          </a:p>
        </p:txBody>
      </p:sp>
      <p:sp>
        <p:nvSpPr>
          <p:cNvPr id="3" name="Title 1">
            <a:extLst>
              <a:ext uri="{FF2B5EF4-FFF2-40B4-BE49-F238E27FC236}">
                <a16:creationId xmlns:a16="http://schemas.microsoft.com/office/drawing/2014/main" id="{98395D5A-544D-E644-87B3-A5AF8A53F193}"/>
              </a:ext>
            </a:extLst>
          </p:cNvPr>
          <p:cNvSpPr txBox="1">
            <a:spLocks/>
          </p:cNvSpPr>
          <p:nvPr/>
        </p:nvSpPr>
        <p:spPr>
          <a:xfrm>
            <a:off x="705749" y="307757"/>
            <a:ext cx="10515600" cy="702546"/>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IN" sz="3600" b="1" dirty="0">
                <a:solidFill>
                  <a:srgbClr val="0064E0"/>
                </a:solidFill>
              </a:rPr>
              <a:t>Take-home Activity</a:t>
            </a:r>
          </a:p>
        </p:txBody>
      </p:sp>
      <p:sp>
        <p:nvSpPr>
          <p:cNvPr id="17" name="Rectangle 16">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20B3AD0-CFB0-4C9E-8544-93A0EEF0F895}"/>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a:t>Level 1 | Digital Citizenship</a:t>
            </a:r>
          </a:p>
        </p:txBody>
      </p:sp>
      <p:sp>
        <p:nvSpPr>
          <p:cNvPr id="10" name="Content Placeholder 2">
            <a:extLst>
              <a:ext uri="{FF2B5EF4-FFF2-40B4-BE49-F238E27FC236}">
                <a16:creationId xmlns:a16="http://schemas.microsoft.com/office/drawing/2014/main" id="{42EE9B36-34FC-EC41-A161-4CF77D4DD554}"/>
              </a:ext>
            </a:extLst>
          </p:cNvPr>
          <p:cNvSpPr txBox="1">
            <a:spLocks/>
          </p:cNvSpPr>
          <p:nvPr/>
        </p:nvSpPr>
        <p:spPr>
          <a:xfrm>
            <a:off x="6367016" y="2865928"/>
            <a:ext cx="4644973" cy="20952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b="1" dirty="0"/>
              <a:t>Using your list of do’s and don’ts create a poster in any digital design software to remind yourself of the right ways to stay internet safe. </a:t>
            </a:r>
            <a:br>
              <a:rPr lang="en-US" sz="2000" b="1" dirty="0"/>
            </a:br>
            <a:br>
              <a:rPr lang="en-US" sz="2000" b="1" dirty="0"/>
            </a:br>
            <a:r>
              <a:rPr lang="en-US" sz="2000" b="1" dirty="0"/>
              <a:t>Keep your poster handy at home when you are on the internet. </a:t>
            </a:r>
          </a:p>
        </p:txBody>
      </p:sp>
      <p:sp>
        <p:nvSpPr>
          <p:cNvPr id="14" name="Rectangle 13">
            <a:extLst>
              <a:ext uri="{FF2B5EF4-FFF2-40B4-BE49-F238E27FC236}">
                <a16:creationId xmlns:a16="http://schemas.microsoft.com/office/drawing/2014/main" id="{72B0DEAD-9B96-C147-8448-A052E1F2D2EB}"/>
              </a:ext>
            </a:extLst>
          </p:cNvPr>
          <p:cNvSpPr/>
          <p:nvPr/>
        </p:nvSpPr>
        <p:spPr>
          <a:xfrm>
            <a:off x="6496678" y="261825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F75E86C-48CC-2642-8FEB-F5359FB48787}"/>
              </a:ext>
            </a:extLst>
          </p:cNvPr>
          <p:cNvSpPr/>
          <p:nvPr/>
        </p:nvSpPr>
        <p:spPr>
          <a:xfrm>
            <a:off x="1094375" y="3025407"/>
            <a:ext cx="642246" cy="642246"/>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person, hand, control panel&#10;&#10;Description automatically generated">
            <a:extLst>
              <a:ext uri="{FF2B5EF4-FFF2-40B4-BE49-F238E27FC236}">
                <a16:creationId xmlns:a16="http://schemas.microsoft.com/office/drawing/2014/main" id="{C309EE8F-E1F3-E543-B23B-61046AF0656E}"/>
              </a:ext>
            </a:extLst>
          </p:cNvPr>
          <p:cNvPicPr>
            <a:picLocks noChangeAspect="1"/>
          </p:cNvPicPr>
          <p:nvPr/>
        </p:nvPicPr>
        <p:blipFill>
          <a:blip r:embed="rId2"/>
          <a:stretch>
            <a:fillRect/>
          </a:stretch>
        </p:blipFill>
        <p:spPr>
          <a:xfrm>
            <a:off x="1875186" y="1863642"/>
            <a:ext cx="3742534" cy="3757211"/>
          </a:xfrm>
          <a:prstGeom prst="rect">
            <a:avLst/>
          </a:prstGeom>
        </p:spPr>
      </p:pic>
      <p:sp>
        <p:nvSpPr>
          <p:cNvPr id="20" name="Oval 19">
            <a:extLst>
              <a:ext uri="{FF2B5EF4-FFF2-40B4-BE49-F238E27FC236}">
                <a16:creationId xmlns:a16="http://schemas.microsoft.com/office/drawing/2014/main" id="{2A56061C-EAE6-E14C-BCAA-7D89F4AFD360}"/>
              </a:ext>
            </a:extLst>
          </p:cNvPr>
          <p:cNvSpPr/>
          <p:nvPr/>
        </p:nvSpPr>
        <p:spPr>
          <a:xfrm>
            <a:off x="2031939" y="4624755"/>
            <a:ext cx="802701" cy="8027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elay 20">
            <a:extLst>
              <a:ext uri="{FF2B5EF4-FFF2-40B4-BE49-F238E27FC236}">
                <a16:creationId xmlns:a16="http://schemas.microsoft.com/office/drawing/2014/main" id="{FCCF2E3F-2D13-024D-9E52-835B471CD409}"/>
              </a:ext>
            </a:extLst>
          </p:cNvPr>
          <p:cNvSpPr>
            <a:spLocks noChangeAspect="1"/>
          </p:cNvSpPr>
          <p:nvPr/>
        </p:nvSpPr>
        <p:spPr>
          <a:xfrm rot="10800000">
            <a:off x="705749" y="1863642"/>
            <a:ext cx="1030872" cy="1030874"/>
          </a:xfrm>
          <a:prstGeom prst="flowChartDelay">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5">
            <a:extLst>
              <a:ext uri="{FF2B5EF4-FFF2-40B4-BE49-F238E27FC236}">
                <a16:creationId xmlns:a16="http://schemas.microsoft.com/office/drawing/2014/main" id="{618D6FA6-8930-5047-A14B-88271DE84D52}"/>
              </a:ext>
            </a:extLst>
          </p:cNvPr>
          <p:cNvSpPr>
            <a:spLocks noGrp="1"/>
          </p:cNvSpPr>
          <p:nvPr>
            <p:ph type="ftr" sz="quarter" idx="3"/>
          </p:nvPr>
        </p:nvSpPr>
        <p:spPr>
          <a:xfrm>
            <a:off x="1600200" y="6569111"/>
            <a:ext cx="4114800" cy="274324"/>
          </a:xfrm>
        </p:spPr>
        <p:txBody>
          <a:bodyPr/>
          <a:lstStyle/>
          <a:p>
            <a:r>
              <a:rPr lang="en-US" dirty="0"/>
              <a:t>Lesson 12: Digital Security, Firewalls and Spam</a:t>
            </a:r>
          </a:p>
        </p:txBody>
      </p:sp>
    </p:spTree>
    <p:extLst>
      <p:ext uri="{BB962C8B-B14F-4D97-AF65-F5344CB8AC3E}">
        <p14:creationId xmlns:p14="http://schemas.microsoft.com/office/powerpoint/2010/main" val="49754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BSE Logo Vector (.EPS) Free Download">
            <a:extLst>
              <a:ext uri="{FF2B5EF4-FFF2-40B4-BE49-F238E27FC236}">
                <a16:creationId xmlns:a16="http://schemas.microsoft.com/office/drawing/2014/main" id="{73A3A52A-857E-4314-8E4B-FF1DEC3C6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478" y="2916381"/>
            <a:ext cx="909043" cy="10252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1C2F4B2-3D1F-441A-BB7C-F8F96A86201A}"/>
              </a:ext>
            </a:extLst>
          </p:cNvPr>
          <p:cNvSpPr/>
          <p:nvPr/>
        </p:nvSpPr>
        <p:spPr>
          <a:xfrm>
            <a:off x="4361683" y="2029692"/>
            <a:ext cx="3468635" cy="2701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spcBef>
                <a:spcPts val="300"/>
              </a:spcBef>
              <a:spcAft>
                <a:spcPts val="300"/>
              </a:spcAft>
            </a:pPr>
            <a:r>
              <a:rPr lang="en-IN" sz="1600" b="0" i="0" dirty="0">
                <a:solidFill>
                  <a:srgbClr val="222222"/>
                </a:solidFill>
                <a:effectLst/>
                <a:latin typeface="Arial" panose="020B0604020202020204" pitchFamily="34" charset="0"/>
              </a:rPr>
              <a:t>Created by</a:t>
            </a:r>
            <a:endParaRPr lang="en-IN" sz="1600" dirty="0">
              <a:solidFill>
                <a:schemeClr val="tx1"/>
              </a:solidFill>
            </a:endParaRPr>
          </a:p>
        </p:txBody>
      </p:sp>
    </p:spTree>
    <p:extLst>
      <p:ext uri="{BB962C8B-B14F-4D97-AF65-F5344CB8AC3E}">
        <p14:creationId xmlns:p14="http://schemas.microsoft.com/office/powerpoint/2010/main" val="1352325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FD4DA2-DD65-4A18-BDF4-391A7D779749}"/>
              </a:ext>
            </a:extLst>
          </p:cNvPr>
          <p:cNvSpPr/>
          <p:nvPr/>
        </p:nvSpPr>
        <p:spPr>
          <a:xfrm>
            <a:off x="6230781" y="1809117"/>
            <a:ext cx="4702830" cy="3518504"/>
          </a:xfrm>
          <a:prstGeom prst="rect">
            <a:avLst/>
          </a:prstGeom>
          <a:solidFill>
            <a:srgbClr val="0064E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a:extLst>
              <a:ext uri="{FF2B5EF4-FFF2-40B4-BE49-F238E27FC236}">
                <a16:creationId xmlns:a16="http://schemas.microsoft.com/office/drawing/2014/main" id="{E066007E-A25B-4759-90C2-3C22D957B808}"/>
              </a:ext>
            </a:extLst>
          </p:cNvPr>
          <p:cNvSpPr/>
          <p:nvPr/>
        </p:nvSpPr>
        <p:spPr>
          <a:xfrm>
            <a:off x="6230781" y="1403895"/>
            <a:ext cx="4702830" cy="55643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2</a:t>
            </a:fld>
            <a:endParaRPr lang="en-US" dirty="0"/>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r>
              <a:rPr lang="en-US" dirty="0"/>
              <a:t>Lesson 12: Digital Security, Firewalls and Spam</a:t>
            </a:r>
          </a:p>
        </p:txBody>
      </p:sp>
      <p:sp>
        <p:nvSpPr>
          <p:cNvPr id="23" name="Rectangle 22">
            <a:extLst>
              <a:ext uri="{FF2B5EF4-FFF2-40B4-BE49-F238E27FC236}">
                <a16:creationId xmlns:a16="http://schemas.microsoft.com/office/drawing/2014/main" id="{B24A617D-C721-431D-A51F-8E03D91F0892}"/>
              </a:ext>
            </a:extLst>
          </p:cNvPr>
          <p:cNvSpPr/>
          <p:nvPr/>
        </p:nvSpPr>
        <p:spPr>
          <a:xfrm>
            <a:off x="6674885" y="1530377"/>
            <a:ext cx="4466730" cy="351378"/>
          </a:xfrm>
          <a:prstGeom prst="rect">
            <a:avLst/>
          </a:prstGeom>
        </p:spPr>
        <p:txBody>
          <a:bodyPr wrap="square">
            <a:spAutoFit/>
          </a:bodyPr>
          <a:lstStyle/>
          <a:p>
            <a:pPr marL="126997" defTabSz="1219170">
              <a:lnSpc>
                <a:spcPct val="115000"/>
              </a:lnSpc>
              <a:spcBef>
                <a:spcPts val="600"/>
              </a:spcBef>
              <a:spcAft>
                <a:spcPts val="600"/>
              </a:spcAft>
              <a:buClr>
                <a:schemeClr val="tx1"/>
              </a:buClr>
              <a:buSzPct val="100000"/>
            </a:pPr>
            <a:r>
              <a:rPr lang="en-US" sz="1600" b="1" kern="0" dirty="0">
                <a:solidFill>
                  <a:schemeClr val="bg1"/>
                </a:solidFill>
                <a:latin typeface="Arial" panose="020B0604020202020204" pitchFamily="34" charset="0"/>
                <a:cs typeface="Arial" panose="020B0604020202020204" pitchFamily="34" charset="0"/>
                <a:sym typeface="Montserrat"/>
              </a:rPr>
              <a:t>Tip</a:t>
            </a:r>
          </a:p>
        </p:txBody>
      </p:sp>
      <p:sp>
        <p:nvSpPr>
          <p:cNvPr id="15" name="Rectangle 14">
            <a:extLst>
              <a:ext uri="{FF2B5EF4-FFF2-40B4-BE49-F238E27FC236}">
                <a16:creationId xmlns:a16="http://schemas.microsoft.com/office/drawing/2014/main" id="{523F1458-BE2F-414A-ADC9-501E8AD63FBF}"/>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a:t>Level 1 | Digital Citizenship</a:t>
            </a:r>
          </a:p>
        </p:txBody>
      </p:sp>
      <p:sp>
        <p:nvSpPr>
          <p:cNvPr id="16" name="Title 1">
            <a:extLst>
              <a:ext uri="{FF2B5EF4-FFF2-40B4-BE49-F238E27FC236}">
                <a16:creationId xmlns:a16="http://schemas.microsoft.com/office/drawing/2014/main" id="{44EC0872-2D1A-F54B-AB33-99E8AC4BC604}"/>
              </a:ext>
            </a:extLst>
          </p:cNvPr>
          <p:cNvSpPr txBox="1">
            <a:spLocks/>
          </p:cNvSpPr>
          <p:nvPr/>
        </p:nvSpPr>
        <p:spPr>
          <a:xfrm>
            <a:off x="705749" y="307757"/>
            <a:ext cx="10515600" cy="702546"/>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IN" sz="3600" b="1" dirty="0">
                <a:solidFill>
                  <a:srgbClr val="0064E0"/>
                </a:solidFill>
                <a:ea typeface="Montserrat"/>
                <a:sym typeface="Montserrat"/>
              </a:rPr>
              <a:t>Safety Measures</a:t>
            </a:r>
          </a:p>
        </p:txBody>
      </p:sp>
      <p:sp>
        <p:nvSpPr>
          <p:cNvPr id="17" name="Rectangle 16">
            <a:extLst>
              <a:ext uri="{FF2B5EF4-FFF2-40B4-BE49-F238E27FC236}">
                <a16:creationId xmlns:a16="http://schemas.microsoft.com/office/drawing/2014/main" id="{F6AB4C4F-A7CD-5F45-A713-7D6BA3232EFF}"/>
              </a:ext>
            </a:extLst>
          </p:cNvPr>
          <p:cNvSpPr/>
          <p:nvPr/>
        </p:nvSpPr>
        <p:spPr>
          <a:xfrm>
            <a:off x="839788" y="937737"/>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8B7E6C7-9E8C-3341-8E29-31184A62E792}"/>
              </a:ext>
            </a:extLst>
          </p:cNvPr>
          <p:cNvSpPr/>
          <p:nvPr/>
        </p:nvSpPr>
        <p:spPr>
          <a:xfrm>
            <a:off x="6373606" y="2180755"/>
            <a:ext cx="4466730" cy="2995692"/>
          </a:xfrm>
          <a:prstGeom prst="rect">
            <a:avLst/>
          </a:prstGeom>
        </p:spPr>
        <p:txBody>
          <a:bodyPr wrap="square">
            <a:spAutoFit/>
          </a:bodyPr>
          <a:lstStyle/>
          <a:p>
            <a:pPr marL="412747" indent="-285750" defTabSz="1219170">
              <a:spcBef>
                <a:spcPts val="4000"/>
              </a:spcBef>
              <a:spcAft>
                <a:spcPts val="600"/>
              </a:spcAft>
              <a:buSzPct val="100000"/>
              <a:buFont typeface="Arial" panose="020B0604020202020204" pitchFamily="34" charset="0"/>
              <a:buChar char="•"/>
            </a:pPr>
            <a:r>
              <a:rPr lang="en-US" sz="1400" kern="0" dirty="0">
                <a:latin typeface="Arial" panose="020B0604020202020204" pitchFamily="34" charset="0"/>
                <a:cs typeface="Arial" panose="020B0604020202020204" pitchFamily="34" charset="0"/>
                <a:sym typeface="Montserrat"/>
              </a:rPr>
              <a:t>When you carry any digital device, such as a computer, phone, tablet, headphones, etc., always be aware of its position. Keep it secure and out of sight when not in use.  </a:t>
            </a:r>
          </a:p>
          <a:p>
            <a:pPr marL="412747" indent="-285750" defTabSz="1219170">
              <a:spcBef>
                <a:spcPts val="4000"/>
              </a:spcBef>
              <a:spcAft>
                <a:spcPts val="600"/>
              </a:spcAft>
              <a:buSzPct val="100000"/>
              <a:buFont typeface="Arial" panose="020B0604020202020204" pitchFamily="34" charset="0"/>
              <a:buChar char="•"/>
            </a:pPr>
            <a:r>
              <a:rPr lang="en-US" sz="1400" kern="0" dirty="0">
                <a:latin typeface="Arial" panose="020B0604020202020204" pitchFamily="34" charset="0"/>
                <a:cs typeface="Arial" panose="020B0604020202020204" pitchFamily="34" charset="0"/>
                <a:sym typeface="Montserrat"/>
              </a:rPr>
              <a:t>Don’t leave your device lying around where someone might be tempted to steal it.  </a:t>
            </a:r>
          </a:p>
          <a:p>
            <a:pPr marL="412747" indent="-285750" defTabSz="1219170">
              <a:spcBef>
                <a:spcPts val="4000"/>
              </a:spcBef>
              <a:spcAft>
                <a:spcPts val="600"/>
              </a:spcAft>
              <a:buSzPct val="100000"/>
              <a:buFont typeface="Arial" panose="020B0604020202020204" pitchFamily="34" charset="0"/>
              <a:buChar char="•"/>
            </a:pPr>
            <a:r>
              <a:rPr lang="en-US" sz="1400" kern="0" dirty="0">
                <a:latin typeface="Arial" panose="020B0604020202020204" pitchFamily="34" charset="0"/>
                <a:cs typeface="Arial" panose="020B0604020202020204" pitchFamily="34" charset="0"/>
                <a:sym typeface="Montserrat"/>
              </a:rPr>
              <a:t>And don’t take your device with you if it’s not needed.</a:t>
            </a:r>
          </a:p>
        </p:txBody>
      </p:sp>
      <p:pic>
        <p:nvPicPr>
          <p:cNvPr id="8" name="Picture 7">
            <a:extLst>
              <a:ext uri="{FF2B5EF4-FFF2-40B4-BE49-F238E27FC236}">
                <a16:creationId xmlns:a16="http://schemas.microsoft.com/office/drawing/2014/main" id="{6171A5EA-8B43-AE44-81B2-44E69649CCEF}"/>
              </a:ext>
            </a:extLst>
          </p:cNvPr>
          <p:cNvPicPr>
            <a:picLocks noChangeAspect="1"/>
          </p:cNvPicPr>
          <p:nvPr/>
        </p:nvPicPr>
        <p:blipFill>
          <a:blip r:embed="rId2"/>
          <a:stretch>
            <a:fillRect/>
          </a:stretch>
        </p:blipFill>
        <p:spPr>
          <a:xfrm>
            <a:off x="819040" y="1443800"/>
            <a:ext cx="5020057" cy="2269998"/>
          </a:xfrm>
          <a:prstGeom prst="rect">
            <a:avLst/>
          </a:prstGeom>
        </p:spPr>
      </p:pic>
      <p:pic>
        <p:nvPicPr>
          <p:cNvPr id="28" name="Picture 27" descr="Icon&#10;&#10;Description automatically generated">
            <a:extLst>
              <a:ext uri="{FF2B5EF4-FFF2-40B4-BE49-F238E27FC236}">
                <a16:creationId xmlns:a16="http://schemas.microsoft.com/office/drawing/2014/main" id="{C2CB23BC-7624-D844-B236-B3A74DF2D79C}"/>
              </a:ext>
            </a:extLst>
          </p:cNvPr>
          <p:cNvPicPr>
            <a:picLocks noChangeAspect="1"/>
          </p:cNvPicPr>
          <p:nvPr/>
        </p:nvPicPr>
        <p:blipFill>
          <a:blip r:embed="rId3"/>
          <a:stretch>
            <a:fillRect/>
          </a:stretch>
        </p:blipFill>
        <p:spPr>
          <a:xfrm>
            <a:off x="1050385" y="1679715"/>
            <a:ext cx="549815" cy="549815"/>
          </a:xfrm>
          <a:prstGeom prst="rect">
            <a:avLst/>
          </a:prstGeom>
        </p:spPr>
      </p:pic>
      <p:sp>
        <p:nvSpPr>
          <p:cNvPr id="30" name="Google Shape;92;p2">
            <a:extLst>
              <a:ext uri="{FF2B5EF4-FFF2-40B4-BE49-F238E27FC236}">
                <a16:creationId xmlns:a16="http://schemas.microsoft.com/office/drawing/2014/main" id="{2B7269ED-AF8E-F84A-B0D6-1E38202E82A4}"/>
              </a:ext>
            </a:extLst>
          </p:cNvPr>
          <p:cNvSpPr txBox="1">
            <a:spLocks/>
          </p:cNvSpPr>
          <p:nvPr/>
        </p:nvSpPr>
        <p:spPr>
          <a:xfrm>
            <a:off x="1831545" y="2009611"/>
            <a:ext cx="3417642" cy="1363930"/>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400" indent="0">
              <a:spcBef>
                <a:spcPts val="0"/>
              </a:spcBef>
              <a:buClr>
                <a:schemeClr val="dk1"/>
              </a:buClr>
              <a:buSzPts val="2400"/>
              <a:buNone/>
            </a:pPr>
            <a:r>
              <a:rPr lang="en-US" sz="2000" b="1" dirty="0"/>
              <a:t>What are the actions you take to ensure your physical safety?</a:t>
            </a:r>
          </a:p>
        </p:txBody>
      </p:sp>
      <p:pic>
        <p:nvPicPr>
          <p:cNvPr id="9" name="Picture 8">
            <a:extLst>
              <a:ext uri="{FF2B5EF4-FFF2-40B4-BE49-F238E27FC236}">
                <a16:creationId xmlns:a16="http://schemas.microsoft.com/office/drawing/2014/main" id="{84A46219-129D-4247-A563-7520A8DBC6B2}"/>
              </a:ext>
            </a:extLst>
          </p:cNvPr>
          <p:cNvPicPr>
            <a:picLocks noChangeAspect="1"/>
          </p:cNvPicPr>
          <p:nvPr/>
        </p:nvPicPr>
        <p:blipFill>
          <a:blip r:embed="rId4"/>
          <a:stretch>
            <a:fillRect/>
          </a:stretch>
        </p:blipFill>
        <p:spPr>
          <a:xfrm>
            <a:off x="839788" y="3924907"/>
            <a:ext cx="4999309" cy="2260617"/>
          </a:xfrm>
          <a:prstGeom prst="rect">
            <a:avLst/>
          </a:prstGeom>
        </p:spPr>
      </p:pic>
      <p:pic>
        <p:nvPicPr>
          <p:cNvPr id="31" name="Picture 30" descr="Icon&#10;&#10;Description automatically generated">
            <a:extLst>
              <a:ext uri="{FF2B5EF4-FFF2-40B4-BE49-F238E27FC236}">
                <a16:creationId xmlns:a16="http://schemas.microsoft.com/office/drawing/2014/main" id="{B4BFF145-9360-E34F-A2BF-CA9CCEF60E16}"/>
              </a:ext>
            </a:extLst>
          </p:cNvPr>
          <p:cNvPicPr>
            <a:picLocks noChangeAspect="1"/>
          </p:cNvPicPr>
          <p:nvPr/>
        </p:nvPicPr>
        <p:blipFill>
          <a:blip r:embed="rId3"/>
          <a:stretch>
            <a:fillRect/>
          </a:stretch>
        </p:blipFill>
        <p:spPr>
          <a:xfrm>
            <a:off x="1076511" y="4160358"/>
            <a:ext cx="549815" cy="549815"/>
          </a:xfrm>
          <a:prstGeom prst="rect">
            <a:avLst/>
          </a:prstGeom>
        </p:spPr>
      </p:pic>
      <p:sp>
        <p:nvSpPr>
          <p:cNvPr id="32" name="Google Shape;92;p2">
            <a:extLst>
              <a:ext uri="{FF2B5EF4-FFF2-40B4-BE49-F238E27FC236}">
                <a16:creationId xmlns:a16="http://schemas.microsoft.com/office/drawing/2014/main" id="{A04167FA-3318-8C42-BF6D-5E3AEA638908}"/>
              </a:ext>
            </a:extLst>
          </p:cNvPr>
          <p:cNvSpPr txBox="1">
            <a:spLocks/>
          </p:cNvSpPr>
          <p:nvPr/>
        </p:nvSpPr>
        <p:spPr>
          <a:xfrm>
            <a:off x="1831545" y="4507536"/>
            <a:ext cx="3417642" cy="1348154"/>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400" indent="0">
              <a:spcBef>
                <a:spcPts val="0"/>
              </a:spcBef>
              <a:buClr>
                <a:schemeClr val="dk1"/>
              </a:buClr>
              <a:buSzPts val="2400"/>
              <a:buNone/>
            </a:pPr>
            <a:r>
              <a:rPr lang="en-US" sz="2000" b="1" dirty="0"/>
              <a:t>What about your computing devices? </a:t>
            </a:r>
            <a:br>
              <a:rPr lang="en-US" sz="2000" b="1" dirty="0"/>
            </a:br>
            <a:r>
              <a:rPr lang="en-US" sz="2000" b="1" dirty="0"/>
              <a:t>Do you take measures to keep them physically secure?</a:t>
            </a:r>
          </a:p>
        </p:txBody>
      </p:sp>
      <p:grpSp>
        <p:nvGrpSpPr>
          <p:cNvPr id="36" name="Group 35">
            <a:extLst>
              <a:ext uri="{FF2B5EF4-FFF2-40B4-BE49-F238E27FC236}">
                <a16:creationId xmlns:a16="http://schemas.microsoft.com/office/drawing/2014/main" id="{6D9D500C-A2DE-0646-8BD5-BD81A217CBA6}"/>
              </a:ext>
            </a:extLst>
          </p:cNvPr>
          <p:cNvGrpSpPr/>
          <p:nvPr/>
        </p:nvGrpSpPr>
        <p:grpSpPr>
          <a:xfrm>
            <a:off x="6230782" y="3357216"/>
            <a:ext cx="4476894" cy="1065473"/>
            <a:chOff x="1828800" y="3494315"/>
            <a:chExt cx="9525749" cy="1065473"/>
          </a:xfrm>
        </p:grpSpPr>
        <p:cxnSp>
          <p:nvCxnSpPr>
            <p:cNvPr id="37" name="Straight Connector 36">
              <a:extLst>
                <a:ext uri="{FF2B5EF4-FFF2-40B4-BE49-F238E27FC236}">
                  <a16:creationId xmlns:a16="http://schemas.microsoft.com/office/drawing/2014/main" id="{41178C81-4407-1240-A2C1-E1AA9EF088C9}"/>
                </a:ext>
              </a:extLst>
            </p:cNvPr>
            <p:cNvCxnSpPr>
              <a:cxnSpLocks/>
            </p:cNvCxnSpPr>
            <p:nvPr/>
          </p:nvCxnSpPr>
          <p:spPr>
            <a:xfrm>
              <a:off x="1828800" y="3494315"/>
              <a:ext cx="9525749" cy="0"/>
            </a:xfrm>
            <a:prstGeom prst="line">
              <a:avLst/>
            </a:prstGeom>
            <a:ln>
              <a:gradFill>
                <a:gsLst>
                  <a:gs pos="0">
                    <a:schemeClr val="accent1">
                      <a:lumMod val="5000"/>
                      <a:lumOff val="95000"/>
                    </a:schemeClr>
                  </a:gs>
                  <a:gs pos="100000">
                    <a:srgbClr val="D1E0FA"/>
                  </a:gs>
                </a:gsLst>
                <a:lin ang="0" scaled="0"/>
              </a:gra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B0D033-0E43-A641-8A71-E127BC6A3BD7}"/>
                </a:ext>
              </a:extLst>
            </p:cNvPr>
            <p:cNvCxnSpPr>
              <a:cxnSpLocks/>
            </p:cNvCxnSpPr>
            <p:nvPr/>
          </p:nvCxnSpPr>
          <p:spPr>
            <a:xfrm>
              <a:off x="1828800" y="4559788"/>
              <a:ext cx="9525749" cy="0"/>
            </a:xfrm>
            <a:prstGeom prst="line">
              <a:avLst/>
            </a:prstGeom>
            <a:ln>
              <a:gradFill>
                <a:gsLst>
                  <a:gs pos="0">
                    <a:schemeClr val="accent1">
                      <a:lumMod val="5000"/>
                      <a:lumOff val="95000"/>
                    </a:schemeClr>
                  </a:gs>
                  <a:gs pos="100000">
                    <a:srgbClr val="D1E0FA"/>
                  </a:gs>
                </a:gsLst>
                <a:lin ang="0" scaled="0"/>
              </a:gradFill>
              <a:prstDash val="dash"/>
            </a:ln>
          </p:spPr>
          <p:style>
            <a:lnRef idx="1">
              <a:schemeClr val="accent1"/>
            </a:lnRef>
            <a:fillRef idx="0">
              <a:schemeClr val="accent1"/>
            </a:fillRef>
            <a:effectRef idx="0">
              <a:schemeClr val="accent1"/>
            </a:effectRef>
            <a:fontRef idx="minor">
              <a:schemeClr val="tx1"/>
            </a:fontRef>
          </p:style>
        </p:cxnSp>
      </p:grpSp>
      <p:sp>
        <p:nvSpPr>
          <p:cNvPr id="43" name="Delay 42">
            <a:extLst>
              <a:ext uri="{FF2B5EF4-FFF2-40B4-BE49-F238E27FC236}">
                <a16:creationId xmlns:a16="http://schemas.microsoft.com/office/drawing/2014/main" id="{4C092424-1590-1C43-B838-FD6DDC98196D}"/>
              </a:ext>
            </a:extLst>
          </p:cNvPr>
          <p:cNvSpPr>
            <a:spLocks noChangeAspect="1"/>
          </p:cNvSpPr>
          <p:nvPr/>
        </p:nvSpPr>
        <p:spPr>
          <a:xfrm rot="5400000">
            <a:off x="10184911" y="5410814"/>
            <a:ext cx="748699" cy="748700"/>
          </a:xfrm>
          <a:prstGeom prst="flowChartDelay">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E2330AF-C589-C144-8B0F-97CCEA9AA356}"/>
              </a:ext>
            </a:extLst>
          </p:cNvPr>
          <p:cNvSpPr/>
          <p:nvPr/>
        </p:nvSpPr>
        <p:spPr>
          <a:xfrm rot="5400000">
            <a:off x="9757953" y="5423571"/>
            <a:ext cx="325143" cy="325143"/>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descr="Icon&#10;&#10;Description automatically generated">
            <a:extLst>
              <a:ext uri="{FF2B5EF4-FFF2-40B4-BE49-F238E27FC236}">
                <a16:creationId xmlns:a16="http://schemas.microsoft.com/office/drawing/2014/main" id="{38BBE3C9-00BB-A340-9643-59B55F129B3E}"/>
              </a:ext>
            </a:extLst>
          </p:cNvPr>
          <p:cNvPicPr>
            <a:picLocks noChangeAspect="1"/>
          </p:cNvPicPr>
          <p:nvPr/>
        </p:nvPicPr>
        <p:blipFill>
          <a:blip r:embed="rId5">
            <a:biLevel thresh="25000"/>
          </a:blip>
          <a:stretch>
            <a:fillRect/>
          </a:stretch>
        </p:blipFill>
        <p:spPr>
          <a:xfrm>
            <a:off x="6373606" y="1486483"/>
            <a:ext cx="395471" cy="395471"/>
          </a:xfrm>
          <a:prstGeom prst="rect">
            <a:avLst/>
          </a:prstGeom>
        </p:spPr>
      </p:pic>
    </p:spTree>
    <p:extLst>
      <p:ext uri="{BB962C8B-B14F-4D97-AF65-F5344CB8AC3E}">
        <p14:creationId xmlns:p14="http://schemas.microsoft.com/office/powerpoint/2010/main" val="2603797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2260BD2-FBE1-4342-B844-51D8A4405463}"/>
              </a:ext>
            </a:extLst>
          </p:cNvPr>
          <p:cNvPicPr>
            <a:picLocks noChangeAspect="1"/>
          </p:cNvPicPr>
          <p:nvPr/>
        </p:nvPicPr>
        <p:blipFill rotWithShape="1">
          <a:blip r:embed="rId3"/>
          <a:srcRect t="6295" b="13336"/>
          <a:stretch/>
        </p:blipFill>
        <p:spPr>
          <a:xfrm>
            <a:off x="0" y="14565"/>
            <a:ext cx="12192000" cy="6535678"/>
          </a:xfrm>
          <a:prstGeom prst="rect">
            <a:avLst/>
          </a:prstGeom>
        </p:spPr>
      </p:pic>
      <p:pic>
        <p:nvPicPr>
          <p:cNvPr id="9" name="Google Shape;101;g115125b854e_0_0">
            <a:hlinkClick r:id="rId4"/>
            <a:extLst>
              <a:ext uri="{FF2B5EF4-FFF2-40B4-BE49-F238E27FC236}">
                <a16:creationId xmlns:a16="http://schemas.microsoft.com/office/drawing/2014/main" id="{C44D0F90-20D3-A540-87D9-06E8E109225E}"/>
              </a:ext>
            </a:extLst>
          </p:cNvPr>
          <p:cNvPicPr preferRelativeResize="0"/>
          <p:nvPr/>
        </p:nvPicPr>
        <p:blipFill rotWithShape="1">
          <a:blip r:embed="rId5">
            <a:alphaModFix/>
          </a:blip>
          <a:srcRect l="1025" t="2556" r="1180" b="2054"/>
          <a:stretch/>
        </p:blipFill>
        <p:spPr>
          <a:xfrm>
            <a:off x="3252650" y="1541418"/>
            <a:ext cx="5573557" cy="3213462"/>
          </a:xfrm>
          <a:prstGeom prst="rect">
            <a:avLst/>
          </a:prstGeom>
          <a:noFill/>
          <a:ln>
            <a:noFill/>
          </a:ln>
        </p:spPr>
      </p:pic>
      <p:sp>
        <p:nvSpPr>
          <p:cNvPr id="47" name="Slide Number Placeholder 9">
            <a:extLst>
              <a:ext uri="{FF2B5EF4-FFF2-40B4-BE49-F238E27FC236}">
                <a16:creationId xmlns:a16="http://schemas.microsoft.com/office/drawing/2014/main" id="{089A45C8-CBB7-4DBC-8519-C2C6A9B122A4}"/>
              </a:ext>
            </a:extLst>
          </p:cNvPr>
          <p:cNvSpPr>
            <a:spLocks noGrp="1"/>
          </p:cNvSpPr>
          <p:nvPr>
            <p:ph type="sldNum" sz="quarter" idx="4"/>
          </p:nvPr>
        </p:nvSpPr>
        <p:spPr>
          <a:xfrm>
            <a:off x="9346095" y="6569111"/>
            <a:ext cx="2743200" cy="274324"/>
          </a:xfrm>
        </p:spPr>
        <p:txBody>
          <a:bodyPr/>
          <a:lstStyle/>
          <a:p>
            <a:fld id="{DF4F9C9C-BF1B-1D48-A1E3-EB2A40351E54}" type="slidenum">
              <a:rPr lang="en-US" smtClean="0"/>
              <a:pPr/>
              <a:t>3</a:t>
            </a:fld>
            <a:endParaRPr lang="en-US" dirty="0"/>
          </a:p>
        </p:txBody>
      </p:sp>
      <p:grpSp>
        <p:nvGrpSpPr>
          <p:cNvPr id="21" name="Group 20">
            <a:extLst>
              <a:ext uri="{FF2B5EF4-FFF2-40B4-BE49-F238E27FC236}">
                <a16:creationId xmlns:a16="http://schemas.microsoft.com/office/drawing/2014/main" id="{A9620110-06E7-45C4-8168-EFE390DC3B14}"/>
              </a:ext>
            </a:extLst>
          </p:cNvPr>
          <p:cNvGrpSpPr/>
          <p:nvPr/>
        </p:nvGrpSpPr>
        <p:grpSpPr>
          <a:xfrm>
            <a:off x="5638709" y="2676440"/>
            <a:ext cx="913851" cy="913851"/>
            <a:chOff x="5638709" y="2676440"/>
            <a:chExt cx="913851" cy="913851"/>
          </a:xfrm>
        </p:grpSpPr>
        <p:sp>
          <p:nvSpPr>
            <p:cNvPr id="19" name="Freeform: Shape 18">
              <a:hlinkClick r:id="rId4"/>
              <a:extLst>
                <a:ext uri="{FF2B5EF4-FFF2-40B4-BE49-F238E27FC236}">
                  <a16:creationId xmlns:a16="http://schemas.microsoft.com/office/drawing/2014/main" id="{6DF8447D-986A-454A-AA22-687DEE42D623}"/>
                </a:ext>
              </a:extLst>
            </p:cNvPr>
            <p:cNvSpPr/>
            <p:nvPr/>
          </p:nvSpPr>
          <p:spPr>
            <a:xfrm>
              <a:off x="5638709" y="2676440"/>
              <a:ext cx="913851" cy="913851"/>
            </a:xfrm>
            <a:custGeom>
              <a:avLst/>
              <a:gdLst>
                <a:gd name="connsiteX0" fmla="*/ 913852 w 913851"/>
                <a:gd name="connsiteY0" fmla="*/ 456926 h 913851"/>
                <a:gd name="connsiteX1" fmla="*/ 456926 w 913851"/>
                <a:gd name="connsiteY1" fmla="*/ 913852 h 913851"/>
                <a:gd name="connsiteX2" fmla="*/ 0 w 913851"/>
                <a:gd name="connsiteY2" fmla="*/ 456926 h 913851"/>
                <a:gd name="connsiteX3" fmla="*/ 456926 w 913851"/>
                <a:gd name="connsiteY3" fmla="*/ 0 h 913851"/>
                <a:gd name="connsiteX4" fmla="*/ 913852 w 913851"/>
                <a:gd name="connsiteY4" fmla="*/ 456926 h 91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51" h="913851">
                  <a:moveTo>
                    <a:pt x="913852" y="456926"/>
                  </a:moveTo>
                  <a:cubicBezTo>
                    <a:pt x="913852" y="709279"/>
                    <a:pt x="709279" y="913852"/>
                    <a:pt x="456926" y="913852"/>
                  </a:cubicBezTo>
                  <a:cubicBezTo>
                    <a:pt x="204573" y="913852"/>
                    <a:pt x="0" y="709279"/>
                    <a:pt x="0" y="456926"/>
                  </a:cubicBezTo>
                  <a:cubicBezTo>
                    <a:pt x="0" y="204573"/>
                    <a:pt x="204573" y="0"/>
                    <a:pt x="456926" y="0"/>
                  </a:cubicBezTo>
                  <a:cubicBezTo>
                    <a:pt x="709279" y="0"/>
                    <a:pt x="913852" y="204573"/>
                    <a:pt x="913852" y="456926"/>
                  </a:cubicBezTo>
                  <a:close/>
                </a:path>
              </a:pathLst>
            </a:custGeom>
            <a:solidFill>
              <a:srgbClr val="FF0000">
                <a:alpha val="70000"/>
              </a:srgbClr>
            </a:solidFill>
            <a:ln w="1825" cap="flat">
              <a:noFill/>
              <a:prstDash val="solid"/>
              <a:miter/>
            </a:ln>
          </p:spPr>
          <p:txBody>
            <a:bodyPr rtlCol="0" anchor="ctr"/>
            <a:lstStyle/>
            <a:p>
              <a:endParaRPr lang="en-IN"/>
            </a:p>
          </p:txBody>
        </p:sp>
        <p:sp>
          <p:nvSpPr>
            <p:cNvPr id="20" name="Freeform: Shape 19">
              <a:hlinkClick r:id="rId4"/>
              <a:extLst>
                <a:ext uri="{FF2B5EF4-FFF2-40B4-BE49-F238E27FC236}">
                  <a16:creationId xmlns:a16="http://schemas.microsoft.com/office/drawing/2014/main" id="{38A6FBCD-E167-4DE2-B64C-AB0F69B4CC5A}"/>
                </a:ext>
              </a:extLst>
            </p:cNvPr>
            <p:cNvSpPr/>
            <p:nvPr/>
          </p:nvSpPr>
          <p:spPr>
            <a:xfrm>
              <a:off x="5979094" y="2920620"/>
              <a:ext cx="290311" cy="425472"/>
            </a:xfrm>
            <a:custGeom>
              <a:avLst/>
              <a:gdLst>
                <a:gd name="connsiteX0" fmla="*/ 0 w 290311"/>
                <a:gd name="connsiteY0" fmla="*/ 425472 h 425472"/>
                <a:gd name="connsiteX1" fmla="*/ 290311 w 290311"/>
                <a:gd name="connsiteY1" fmla="*/ 212745 h 425472"/>
                <a:gd name="connsiteX2" fmla="*/ 0 w 290311"/>
                <a:gd name="connsiteY2" fmla="*/ 0 h 425472"/>
                <a:gd name="connsiteX3" fmla="*/ 0 w 290311"/>
                <a:gd name="connsiteY3" fmla="*/ 425472 h 425472"/>
              </a:gdLst>
              <a:ahLst/>
              <a:cxnLst>
                <a:cxn ang="0">
                  <a:pos x="connsiteX0" y="connsiteY0"/>
                </a:cxn>
                <a:cxn ang="0">
                  <a:pos x="connsiteX1" y="connsiteY1"/>
                </a:cxn>
                <a:cxn ang="0">
                  <a:pos x="connsiteX2" y="connsiteY2"/>
                </a:cxn>
                <a:cxn ang="0">
                  <a:pos x="connsiteX3" y="connsiteY3"/>
                </a:cxn>
              </a:cxnLst>
              <a:rect l="l" t="t" r="r" b="b"/>
              <a:pathLst>
                <a:path w="290311" h="425472">
                  <a:moveTo>
                    <a:pt x="0" y="425472"/>
                  </a:moveTo>
                  <a:lnTo>
                    <a:pt x="290311" y="212745"/>
                  </a:lnTo>
                  <a:lnTo>
                    <a:pt x="0" y="0"/>
                  </a:lnTo>
                  <a:lnTo>
                    <a:pt x="0" y="425472"/>
                  </a:lnTo>
                  <a:close/>
                </a:path>
              </a:pathLst>
            </a:custGeom>
            <a:solidFill>
              <a:schemeClr val="bg1"/>
            </a:solidFill>
            <a:ln w="1825" cap="flat">
              <a:noFill/>
              <a:prstDash val="solid"/>
              <a:miter/>
            </a:ln>
          </p:spPr>
          <p:txBody>
            <a:bodyPr rtlCol="0" anchor="ctr"/>
            <a:lstStyle/>
            <a:p>
              <a:endParaRPr lang="en-IN"/>
            </a:p>
          </p:txBody>
        </p:sp>
      </p:grpSp>
      <p:sp>
        <p:nvSpPr>
          <p:cNvPr id="11" name="Rectangle 10">
            <a:extLst>
              <a:ext uri="{FF2B5EF4-FFF2-40B4-BE49-F238E27FC236}">
                <a16:creationId xmlns:a16="http://schemas.microsoft.com/office/drawing/2014/main" id="{96D615C8-E5DA-411E-B7F3-853CDEE4CB46}"/>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a:t>Level 1 | Digital Citizenship</a:t>
            </a:r>
          </a:p>
        </p:txBody>
      </p:sp>
      <p:sp>
        <p:nvSpPr>
          <p:cNvPr id="10" name="Title 1">
            <a:extLst>
              <a:ext uri="{FF2B5EF4-FFF2-40B4-BE49-F238E27FC236}">
                <a16:creationId xmlns:a16="http://schemas.microsoft.com/office/drawing/2014/main" id="{5C170550-147C-F84E-BAA1-1DE544685AFC}"/>
              </a:ext>
            </a:extLst>
          </p:cNvPr>
          <p:cNvSpPr txBox="1">
            <a:spLocks/>
          </p:cNvSpPr>
          <p:nvPr/>
        </p:nvSpPr>
        <p:spPr>
          <a:xfrm>
            <a:off x="705749" y="307757"/>
            <a:ext cx="11076948" cy="702546"/>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IN" sz="2600" b="1" dirty="0">
                <a:solidFill>
                  <a:schemeClr val="bg1"/>
                </a:solidFill>
              </a:rPr>
              <a:t>Let’s meet </a:t>
            </a:r>
            <a:r>
              <a:rPr lang="en-IN" sz="2600" b="1" dirty="0" err="1">
                <a:solidFill>
                  <a:schemeClr val="bg1"/>
                </a:solidFill>
              </a:rPr>
              <a:t>Zuky</a:t>
            </a:r>
            <a:r>
              <a:rPr lang="en-IN" sz="2600" b="1" dirty="0">
                <a:solidFill>
                  <a:schemeClr val="bg1"/>
                </a:solidFill>
              </a:rPr>
              <a:t> the robot who will help us keep our devices safe! </a:t>
            </a:r>
          </a:p>
        </p:txBody>
      </p:sp>
      <p:sp>
        <p:nvSpPr>
          <p:cNvPr id="12" name="Rectangle 11">
            <a:extLst>
              <a:ext uri="{FF2B5EF4-FFF2-40B4-BE49-F238E27FC236}">
                <a16:creationId xmlns:a16="http://schemas.microsoft.com/office/drawing/2014/main" id="{60209002-A4A9-D74C-893C-492A325346CB}"/>
              </a:ext>
            </a:extLst>
          </p:cNvPr>
          <p:cNvSpPr/>
          <p:nvPr/>
        </p:nvSpPr>
        <p:spPr>
          <a:xfrm>
            <a:off x="839788" y="894041"/>
            <a:ext cx="1345316" cy="11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ooter Placeholder 5">
            <a:extLst>
              <a:ext uri="{FF2B5EF4-FFF2-40B4-BE49-F238E27FC236}">
                <a16:creationId xmlns:a16="http://schemas.microsoft.com/office/drawing/2014/main" id="{305654DF-D9F0-1B46-A04A-AB80F481D271}"/>
              </a:ext>
            </a:extLst>
          </p:cNvPr>
          <p:cNvSpPr>
            <a:spLocks noGrp="1"/>
          </p:cNvSpPr>
          <p:nvPr>
            <p:ph type="ftr" sz="quarter" idx="3"/>
          </p:nvPr>
        </p:nvSpPr>
        <p:spPr>
          <a:xfrm>
            <a:off x="1600200" y="6569111"/>
            <a:ext cx="4114800" cy="274324"/>
          </a:xfrm>
        </p:spPr>
        <p:txBody>
          <a:bodyPr/>
          <a:lstStyle/>
          <a:p>
            <a:r>
              <a:rPr lang="en-US" dirty="0"/>
              <a:t>Lesson 12: Digital Security, Firewalls and Spam</a:t>
            </a:r>
          </a:p>
        </p:txBody>
      </p:sp>
    </p:spTree>
    <p:extLst>
      <p:ext uri="{BB962C8B-B14F-4D97-AF65-F5344CB8AC3E}">
        <p14:creationId xmlns:p14="http://schemas.microsoft.com/office/powerpoint/2010/main" val="462929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4</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10384617" cy="702546"/>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200" b="1" dirty="0">
                <a:solidFill>
                  <a:srgbClr val="0064E0"/>
                </a:solidFill>
                <a:ea typeface="Montserrat"/>
                <a:sym typeface="Montserrat"/>
              </a:rPr>
              <a:t>What about data theft? Have you thought about it or have you heard of someone’s data being stolen? </a:t>
            </a:r>
          </a:p>
        </p:txBody>
      </p:sp>
      <p:sp>
        <p:nvSpPr>
          <p:cNvPr id="26" name="Rectangle 25">
            <a:extLst>
              <a:ext uri="{FF2B5EF4-FFF2-40B4-BE49-F238E27FC236}">
                <a16:creationId xmlns:a16="http://schemas.microsoft.com/office/drawing/2014/main" id="{FE305D15-0805-4F4B-A3A0-78F5EACE645A}"/>
              </a:ext>
            </a:extLst>
          </p:cNvPr>
          <p:cNvSpPr/>
          <p:nvPr/>
        </p:nvSpPr>
        <p:spPr>
          <a:xfrm>
            <a:off x="839788" y="1458332"/>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23F1458-BE2F-414A-ADC9-501E8AD63FBF}"/>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a:t>Level 1 | Digital Citizenship</a:t>
            </a:r>
          </a:p>
        </p:txBody>
      </p:sp>
      <p:sp>
        <p:nvSpPr>
          <p:cNvPr id="16" name="Delay 15">
            <a:extLst>
              <a:ext uri="{FF2B5EF4-FFF2-40B4-BE49-F238E27FC236}">
                <a16:creationId xmlns:a16="http://schemas.microsoft.com/office/drawing/2014/main" id="{352B0315-C541-0A47-A1FB-ACF2905FFB46}"/>
              </a:ext>
            </a:extLst>
          </p:cNvPr>
          <p:cNvSpPr>
            <a:spLocks noChangeAspect="1"/>
          </p:cNvSpPr>
          <p:nvPr/>
        </p:nvSpPr>
        <p:spPr>
          <a:xfrm>
            <a:off x="5933944" y="4922073"/>
            <a:ext cx="786394" cy="786396"/>
          </a:xfrm>
          <a:prstGeom prst="flowChartDelay">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57C0404-E780-E64E-95E3-E9D3E1D09EE2}"/>
              </a:ext>
            </a:extLst>
          </p:cNvPr>
          <p:cNvSpPr/>
          <p:nvPr/>
        </p:nvSpPr>
        <p:spPr>
          <a:xfrm>
            <a:off x="5933944" y="4399950"/>
            <a:ext cx="401897" cy="401897"/>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C353429-96CE-EC4C-A14E-C170C54E252F}"/>
              </a:ext>
            </a:extLst>
          </p:cNvPr>
          <p:cNvSpPr/>
          <p:nvPr/>
        </p:nvSpPr>
        <p:spPr>
          <a:xfrm>
            <a:off x="1707327" y="2022623"/>
            <a:ext cx="4114799" cy="3685846"/>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0B69CC12-F8F8-5B4D-BEFB-77AB995FC177}"/>
              </a:ext>
            </a:extLst>
          </p:cNvPr>
          <p:cNvPicPr>
            <a:picLocks noChangeAspect="1"/>
          </p:cNvPicPr>
          <p:nvPr/>
        </p:nvPicPr>
        <p:blipFill>
          <a:blip r:embed="rId2"/>
          <a:stretch>
            <a:fillRect/>
          </a:stretch>
        </p:blipFill>
        <p:spPr>
          <a:xfrm>
            <a:off x="2185104" y="2435236"/>
            <a:ext cx="3262108" cy="2889059"/>
          </a:xfrm>
          <a:prstGeom prst="rect">
            <a:avLst/>
          </a:prstGeom>
        </p:spPr>
      </p:pic>
      <p:sp>
        <p:nvSpPr>
          <p:cNvPr id="19" name="Rectangle 18">
            <a:extLst>
              <a:ext uri="{FF2B5EF4-FFF2-40B4-BE49-F238E27FC236}">
                <a16:creationId xmlns:a16="http://schemas.microsoft.com/office/drawing/2014/main" id="{9D7704AE-36EC-084E-9091-6A16159F42DE}"/>
              </a:ext>
            </a:extLst>
          </p:cNvPr>
          <p:cNvSpPr/>
          <p:nvPr/>
        </p:nvSpPr>
        <p:spPr>
          <a:xfrm>
            <a:off x="561703" y="2033339"/>
            <a:ext cx="1020743" cy="1020743"/>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311BB50E-FD74-DE42-9FCF-4D3D57599639}"/>
              </a:ext>
            </a:extLst>
          </p:cNvPr>
          <p:cNvSpPr/>
          <p:nvPr/>
        </p:nvSpPr>
        <p:spPr>
          <a:xfrm>
            <a:off x="979714" y="3175449"/>
            <a:ext cx="602732" cy="602732"/>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2">
            <a:extLst>
              <a:ext uri="{FF2B5EF4-FFF2-40B4-BE49-F238E27FC236}">
                <a16:creationId xmlns:a16="http://schemas.microsoft.com/office/drawing/2014/main" id="{86FF4C4D-DB5E-3948-B5B4-F5F1B4CB709A}"/>
              </a:ext>
            </a:extLst>
          </p:cNvPr>
          <p:cNvSpPr/>
          <p:nvPr/>
        </p:nvSpPr>
        <p:spPr>
          <a:xfrm rot="10800000" flipH="1">
            <a:off x="6907663" y="2033339"/>
            <a:ext cx="4304623" cy="660236"/>
          </a:xfrm>
          <a:custGeom>
            <a:avLst/>
            <a:gdLst>
              <a:gd name="connsiteX0" fmla="*/ 5825080 w 6308904"/>
              <a:gd name="connsiteY0" fmla="*/ 0 h 967648"/>
              <a:gd name="connsiteX1" fmla="*/ 5757365 w 6308904"/>
              <a:gd name="connsiteY1" fmla="*/ 0 h 967648"/>
              <a:gd name="connsiteX2" fmla="*/ 5341256 w 6308904"/>
              <a:gd name="connsiteY2" fmla="*/ 0 h 967648"/>
              <a:gd name="connsiteX3" fmla="*/ 0 w 6308904"/>
              <a:gd name="connsiteY3" fmla="*/ 0 h 967648"/>
              <a:gd name="connsiteX4" fmla="*/ 0 w 6308904"/>
              <a:gd name="connsiteY4" fmla="*/ 967648 h 967648"/>
              <a:gd name="connsiteX5" fmla="*/ 5341256 w 6308904"/>
              <a:gd name="connsiteY5" fmla="*/ 967648 h 967648"/>
              <a:gd name="connsiteX6" fmla="*/ 5757365 w 6308904"/>
              <a:gd name="connsiteY6" fmla="*/ 967648 h 967648"/>
              <a:gd name="connsiteX7" fmla="*/ 5825080 w 6308904"/>
              <a:gd name="connsiteY7" fmla="*/ 967648 h 967648"/>
              <a:gd name="connsiteX8" fmla="*/ 6308904 w 6308904"/>
              <a:gd name="connsiteY8" fmla="*/ 483824 h 967648"/>
              <a:gd name="connsiteX9" fmla="*/ 5825080 w 6308904"/>
              <a:gd name="connsiteY9" fmla="*/ 0 h 96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8904" h="967648">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28" name="Rectangle 27">
            <a:extLst>
              <a:ext uri="{FF2B5EF4-FFF2-40B4-BE49-F238E27FC236}">
                <a16:creationId xmlns:a16="http://schemas.microsoft.com/office/drawing/2014/main" id="{3DD021CB-5730-BA48-A231-1631FE2929B3}"/>
              </a:ext>
            </a:extLst>
          </p:cNvPr>
          <p:cNvSpPr/>
          <p:nvPr/>
        </p:nvSpPr>
        <p:spPr>
          <a:xfrm>
            <a:off x="6958771" y="2186381"/>
            <a:ext cx="4659950" cy="369332"/>
          </a:xfrm>
          <a:prstGeom prst="rect">
            <a:avLst/>
          </a:prstGeom>
        </p:spPr>
        <p:txBody>
          <a:bodyPr wrap="square" anchor="ctr">
            <a:spAutoFit/>
          </a:bodyPr>
          <a:lstStyle/>
          <a:p>
            <a:pPr marL="126997" defTabSz="1219170">
              <a:buClr>
                <a:schemeClr val="tx1"/>
              </a:buClr>
              <a:buSzPct val="100000"/>
            </a:pPr>
            <a:r>
              <a:rPr lang="en-IN" b="1" kern="0" dirty="0">
                <a:solidFill>
                  <a:schemeClr val="bg1"/>
                </a:solidFill>
                <a:latin typeface="Arial" panose="020B0604020202020204" pitchFamily="34" charset="0"/>
                <a:ea typeface="Montserrat"/>
                <a:cs typeface="Arial" panose="020B0604020202020204" pitchFamily="34" charset="0"/>
                <a:sym typeface="Montserrat"/>
              </a:rPr>
              <a:t>What is a Firewall? </a:t>
            </a:r>
          </a:p>
        </p:txBody>
      </p:sp>
      <p:sp>
        <p:nvSpPr>
          <p:cNvPr id="30" name="Content Placeholder 2">
            <a:extLst>
              <a:ext uri="{FF2B5EF4-FFF2-40B4-BE49-F238E27FC236}">
                <a16:creationId xmlns:a16="http://schemas.microsoft.com/office/drawing/2014/main" id="{1F43BAA1-09A1-C542-A0BC-69221256FB81}"/>
              </a:ext>
            </a:extLst>
          </p:cNvPr>
          <p:cNvSpPr txBox="1">
            <a:spLocks/>
          </p:cNvSpPr>
          <p:nvPr/>
        </p:nvSpPr>
        <p:spPr>
          <a:xfrm>
            <a:off x="7086545" y="2740501"/>
            <a:ext cx="3572746" cy="20613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400"/>
              </a:spcAft>
              <a:buNone/>
            </a:pPr>
            <a:r>
              <a:rPr lang="en-US" sz="1400" dirty="0"/>
              <a:t>A firewall is a network security device that monitors incoming and outgoing network traffic and decides whether to allow or block specific traffic.  </a:t>
            </a:r>
          </a:p>
          <a:p>
            <a:pPr marL="0" indent="0">
              <a:lnSpc>
                <a:spcPct val="100000"/>
              </a:lnSpc>
              <a:spcBef>
                <a:spcPts val="0"/>
              </a:spcBef>
              <a:spcAft>
                <a:spcPts val="400"/>
              </a:spcAft>
              <a:buNone/>
            </a:pPr>
            <a:br>
              <a:rPr lang="en-US" sz="1400" dirty="0"/>
            </a:br>
            <a:r>
              <a:rPr lang="en-US" sz="1400" dirty="0"/>
              <a:t>That sounds like a traffic police, doesn’t it?</a:t>
            </a:r>
          </a:p>
        </p:txBody>
      </p:sp>
      <p:sp>
        <p:nvSpPr>
          <p:cNvPr id="31" name="Footer Placeholder 5">
            <a:extLst>
              <a:ext uri="{FF2B5EF4-FFF2-40B4-BE49-F238E27FC236}">
                <a16:creationId xmlns:a16="http://schemas.microsoft.com/office/drawing/2014/main" id="{B9B3D90D-41B7-C048-91ED-2EEDBCE6B596}"/>
              </a:ext>
            </a:extLst>
          </p:cNvPr>
          <p:cNvSpPr>
            <a:spLocks noGrp="1"/>
          </p:cNvSpPr>
          <p:nvPr>
            <p:ph type="ftr" sz="quarter" idx="3"/>
          </p:nvPr>
        </p:nvSpPr>
        <p:spPr>
          <a:xfrm>
            <a:off x="1600200" y="6569111"/>
            <a:ext cx="4114800" cy="274324"/>
          </a:xfrm>
        </p:spPr>
        <p:txBody>
          <a:bodyPr/>
          <a:lstStyle/>
          <a:p>
            <a:r>
              <a:rPr lang="en-US" dirty="0"/>
              <a:t>Lesson 12: Digital Security, Firewalls and Spam</a:t>
            </a:r>
          </a:p>
        </p:txBody>
      </p:sp>
    </p:spTree>
    <p:extLst>
      <p:ext uri="{BB962C8B-B14F-4D97-AF65-F5344CB8AC3E}">
        <p14:creationId xmlns:p14="http://schemas.microsoft.com/office/powerpoint/2010/main" val="1195274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2260BD2-FBE1-4342-B844-51D8A4405463}"/>
              </a:ext>
            </a:extLst>
          </p:cNvPr>
          <p:cNvPicPr>
            <a:picLocks noChangeAspect="1"/>
          </p:cNvPicPr>
          <p:nvPr/>
        </p:nvPicPr>
        <p:blipFill rotWithShape="1">
          <a:blip r:embed="rId3"/>
          <a:srcRect t="6295" b="13336"/>
          <a:stretch/>
        </p:blipFill>
        <p:spPr>
          <a:xfrm>
            <a:off x="0" y="14565"/>
            <a:ext cx="12192000" cy="6535678"/>
          </a:xfrm>
          <a:prstGeom prst="rect">
            <a:avLst/>
          </a:prstGeom>
        </p:spPr>
      </p:pic>
      <p:pic>
        <p:nvPicPr>
          <p:cNvPr id="13" name="Google Shape;115;g115125b854e_0_12">
            <a:hlinkClick r:id="rId4"/>
            <a:extLst>
              <a:ext uri="{FF2B5EF4-FFF2-40B4-BE49-F238E27FC236}">
                <a16:creationId xmlns:a16="http://schemas.microsoft.com/office/drawing/2014/main" id="{020E56A2-523A-2D45-8931-809518DE4F55}"/>
              </a:ext>
            </a:extLst>
          </p:cNvPr>
          <p:cNvPicPr preferRelativeResize="0"/>
          <p:nvPr/>
        </p:nvPicPr>
        <p:blipFill rotWithShape="1">
          <a:blip r:embed="rId5">
            <a:alphaModFix/>
          </a:blip>
          <a:srcRect l="838" r="1165" b="1113"/>
          <a:stretch/>
        </p:blipFill>
        <p:spPr>
          <a:xfrm>
            <a:off x="3239588" y="1389476"/>
            <a:ext cx="5566726" cy="3482970"/>
          </a:xfrm>
          <a:prstGeom prst="rect">
            <a:avLst/>
          </a:prstGeom>
          <a:noFill/>
          <a:ln>
            <a:noFill/>
          </a:ln>
        </p:spPr>
      </p:pic>
      <p:sp>
        <p:nvSpPr>
          <p:cNvPr id="47" name="Slide Number Placeholder 9">
            <a:extLst>
              <a:ext uri="{FF2B5EF4-FFF2-40B4-BE49-F238E27FC236}">
                <a16:creationId xmlns:a16="http://schemas.microsoft.com/office/drawing/2014/main" id="{089A45C8-CBB7-4DBC-8519-C2C6A9B122A4}"/>
              </a:ext>
            </a:extLst>
          </p:cNvPr>
          <p:cNvSpPr>
            <a:spLocks noGrp="1"/>
          </p:cNvSpPr>
          <p:nvPr>
            <p:ph type="sldNum" sz="quarter" idx="4"/>
          </p:nvPr>
        </p:nvSpPr>
        <p:spPr>
          <a:xfrm>
            <a:off x="9346095" y="6569111"/>
            <a:ext cx="2743200" cy="274324"/>
          </a:xfrm>
        </p:spPr>
        <p:txBody>
          <a:bodyPr/>
          <a:lstStyle/>
          <a:p>
            <a:fld id="{DF4F9C9C-BF1B-1D48-A1E3-EB2A40351E54}" type="slidenum">
              <a:rPr lang="en-US" smtClean="0"/>
              <a:pPr/>
              <a:t>5</a:t>
            </a:fld>
            <a:endParaRPr lang="en-US" dirty="0"/>
          </a:p>
        </p:txBody>
      </p:sp>
      <p:grpSp>
        <p:nvGrpSpPr>
          <p:cNvPr id="21" name="Group 20">
            <a:extLst>
              <a:ext uri="{FF2B5EF4-FFF2-40B4-BE49-F238E27FC236}">
                <a16:creationId xmlns:a16="http://schemas.microsoft.com/office/drawing/2014/main" id="{A9620110-06E7-45C4-8168-EFE390DC3B14}"/>
              </a:ext>
            </a:extLst>
          </p:cNvPr>
          <p:cNvGrpSpPr/>
          <p:nvPr/>
        </p:nvGrpSpPr>
        <p:grpSpPr>
          <a:xfrm>
            <a:off x="5638709" y="2676440"/>
            <a:ext cx="913851" cy="913851"/>
            <a:chOff x="5638709" y="2676440"/>
            <a:chExt cx="913851" cy="913851"/>
          </a:xfrm>
        </p:grpSpPr>
        <p:sp>
          <p:nvSpPr>
            <p:cNvPr id="19" name="Freeform: Shape 18">
              <a:hlinkClick r:id="rId4"/>
              <a:extLst>
                <a:ext uri="{FF2B5EF4-FFF2-40B4-BE49-F238E27FC236}">
                  <a16:creationId xmlns:a16="http://schemas.microsoft.com/office/drawing/2014/main" id="{6DF8447D-986A-454A-AA22-687DEE42D623}"/>
                </a:ext>
              </a:extLst>
            </p:cNvPr>
            <p:cNvSpPr/>
            <p:nvPr/>
          </p:nvSpPr>
          <p:spPr>
            <a:xfrm>
              <a:off x="5638709" y="2676440"/>
              <a:ext cx="913851" cy="913851"/>
            </a:xfrm>
            <a:custGeom>
              <a:avLst/>
              <a:gdLst>
                <a:gd name="connsiteX0" fmla="*/ 913852 w 913851"/>
                <a:gd name="connsiteY0" fmla="*/ 456926 h 913851"/>
                <a:gd name="connsiteX1" fmla="*/ 456926 w 913851"/>
                <a:gd name="connsiteY1" fmla="*/ 913852 h 913851"/>
                <a:gd name="connsiteX2" fmla="*/ 0 w 913851"/>
                <a:gd name="connsiteY2" fmla="*/ 456926 h 913851"/>
                <a:gd name="connsiteX3" fmla="*/ 456926 w 913851"/>
                <a:gd name="connsiteY3" fmla="*/ 0 h 913851"/>
                <a:gd name="connsiteX4" fmla="*/ 913852 w 913851"/>
                <a:gd name="connsiteY4" fmla="*/ 456926 h 91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51" h="913851">
                  <a:moveTo>
                    <a:pt x="913852" y="456926"/>
                  </a:moveTo>
                  <a:cubicBezTo>
                    <a:pt x="913852" y="709279"/>
                    <a:pt x="709279" y="913852"/>
                    <a:pt x="456926" y="913852"/>
                  </a:cubicBezTo>
                  <a:cubicBezTo>
                    <a:pt x="204573" y="913852"/>
                    <a:pt x="0" y="709279"/>
                    <a:pt x="0" y="456926"/>
                  </a:cubicBezTo>
                  <a:cubicBezTo>
                    <a:pt x="0" y="204573"/>
                    <a:pt x="204573" y="0"/>
                    <a:pt x="456926" y="0"/>
                  </a:cubicBezTo>
                  <a:cubicBezTo>
                    <a:pt x="709279" y="0"/>
                    <a:pt x="913852" y="204573"/>
                    <a:pt x="913852" y="456926"/>
                  </a:cubicBezTo>
                  <a:close/>
                </a:path>
              </a:pathLst>
            </a:custGeom>
            <a:solidFill>
              <a:srgbClr val="FF0000">
                <a:alpha val="70000"/>
              </a:srgbClr>
            </a:solidFill>
            <a:ln w="1825" cap="flat">
              <a:noFill/>
              <a:prstDash val="solid"/>
              <a:miter/>
            </a:ln>
          </p:spPr>
          <p:txBody>
            <a:bodyPr rtlCol="0" anchor="ctr"/>
            <a:lstStyle/>
            <a:p>
              <a:endParaRPr lang="en-IN"/>
            </a:p>
          </p:txBody>
        </p:sp>
        <p:sp>
          <p:nvSpPr>
            <p:cNvPr id="20" name="Freeform: Shape 19">
              <a:hlinkClick r:id="rId4"/>
              <a:extLst>
                <a:ext uri="{FF2B5EF4-FFF2-40B4-BE49-F238E27FC236}">
                  <a16:creationId xmlns:a16="http://schemas.microsoft.com/office/drawing/2014/main" id="{38A6FBCD-E167-4DE2-B64C-AB0F69B4CC5A}"/>
                </a:ext>
              </a:extLst>
            </p:cNvPr>
            <p:cNvSpPr/>
            <p:nvPr/>
          </p:nvSpPr>
          <p:spPr>
            <a:xfrm>
              <a:off x="5979094" y="2920620"/>
              <a:ext cx="290311" cy="425472"/>
            </a:xfrm>
            <a:custGeom>
              <a:avLst/>
              <a:gdLst>
                <a:gd name="connsiteX0" fmla="*/ 0 w 290311"/>
                <a:gd name="connsiteY0" fmla="*/ 425472 h 425472"/>
                <a:gd name="connsiteX1" fmla="*/ 290311 w 290311"/>
                <a:gd name="connsiteY1" fmla="*/ 212745 h 425472"/>
                <a:gd name="connsiteX2" fmla="*/ 0 w 290311"/>
                <a:gd name="connsiteY2" fmla="*/ 0 h 425472"/>
                <a:gd name="connsiteX3" fmla="*/ 0 w 290311"/>
                <a:gd name="connsiteY3" fmla="*/ 425472 h 425472"/>
              </a:gdLst>
              <a:ahLst/>
              <a:cxnLst>
                <a:cxn ang="0">
                  <a:pos x="connsiteX0" y="connsiteY0"/>
                </a:cxn>
                <a:cxn ang="0">
                  <a:pos x="connsiteX1" y="connsiteY1"/>
                </a:cxn>
                <a:cxn ang="0">
                  <a:pos x="connsiteX2" y="connsiteY2"/>
                </a:cxn>
                <a:cxn ang="0">
                  <a:pos x="connsiteX3" y="connsiteY3"/>
                </a:cxn>
              </a:cxnLst>
              <a:rect l="l" t="t" r="r" b="b"/>
              <a:pathLst>
                <a:path w="290311" h="425472">
                  <a:moveTo>
                    <a:pt x="0" y="425472"/>
                  </a:moveTo>
                  <a:lnTo>
                    <a:pt x="290311" y="212745"/>
                  </a:lnTo>
                  <a:lnTo>
                    <a:pt x="0" y="0"/>
                  </a:lnTo>
                  <a:lnTo>
                    <a:pt x="0" y="425472"/>
                  </a:lnTo>
                  <a:close/>
                </a:path>
              </a:pathLst>
            </a:custGeom>
            <a:solidFill>
              <a:schemeClr val="bg1"/>
            </a:solidFill>
            <a:ln w="1825" cap="flat">
              <a:noFill/>
              <a:prstDash val="solid"/>
              <a:miter/>
            </a:ln>
          </p:spPr>
          <p:txBody>
            <a:bodyPr rtlCol="0" anchor="ctr"/>
            <a:lstStyle/>
            <a:p>
              <a:endParaRPr lang="en-IN"/>
            </a:p>
          </p:txBody>
        </p:sp>
      </p:grpSp>
      <p:sp>
        <p:nvSpPr>
          <p:cNvPr id="11" name="Rectangle 10">
            <a:extLst>
              <a:ext uri="{FF2B5EF4-FFF2-40B4-BE49-F238E27FC236}">
                <a16:creationId xmlns:a16="http://schemas.microsoft.com/office/drawing/2014/main" id="{96D615C8-E5DA-411E-B7F3-853CDEE4CB46}"/>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a:t>Level 1 | Digital Citizenship</a:t>
            </a:r>
          </a:p>
        </p:txBody>
      </p:sp>
      <p:sp>
        <p:nvSpPr>
          <p:cNvPr id="15" name="Title 1">
            <a:extLst>
              <a:ext uri="{FF2B5EF4-FFF2-40B4-BE49-F238E27FC236}">
                <a16:creationId xmlns:a16="http://schemas.microsoft.com/office/drawing/2014/main" id="{5E6F74A8-081B-0448-83CF-59CFCB6BE281}"/>
              </a:ext>
            </a:extLst>
          </p:cNvPr>
          <p:cNvSpPr txBox="1">
            <a:spLocks/>
          </p:cNvSpPr>
          <p:nvPr/>
        </p:nvSpPr>
        <p:spPr>
          <a:xfrm>
            <a:off x="705748" y="307757"/>
            <a:ext cx="11486251" cy="702546"/>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IN" sz="3600" b="1" dirty="0">
                <a:solidFill>
                  <a:schemeClr val="bg1"/>
                </a:solidFill>
              </a:rPr>
              <a:t>Let’s examine a firewall for better understanding!</a:t>
            </a:r>
          </a:p>
        </p:txBody>
      </p:sp>
      <p:sp>
        <p:nvSpPr>
          <p:cNvPr id="16" name="Rectangle 15">
            <a:extLst>
              <a:ext uri="{FF2B5EF4-FFF2-40B4-BE49-F238E27FC236}">
                <a16:creationId xmlns:a16="http://schemas.microsoft.com/office/drawing/2014/main" id="{A3CE6531-9477-D24E-983B-764F98B825DD}"/>
              </a:ext>
            </a:extLst>
          </p:cNvPr>
          <p:cNvSpPr/>
          <p:nvPr/>
        </p:nvSpPr>
        <p:spPr>
          <a:xfrm>
            <a:off x="839788" y="894041"/>
            <a:ext cx="1345316" cy="11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Footer Placeholder 5">
            <a:extLst>
              <a:ext uri="{FF2B5EF4-FFF2-40B4-BE49-F238E27FC236}">
                <a16:creationId xmlns:a16="http://schemas.microsoft.com/office/drawing/2014/main" id="{173B3D63-38AE-9B45-AAEE-D13D989CE90C}"/>
              </a:ext>
            </a:extLst>
          </p:cNvPr>
          <p:cNvSpPr>
            <a:spLocks noGrp="1"/>
          </p:cNvSpPr>
          <p:nvPr>
            <p:ph type="ftr" sz="quarter" idx="3"/>
          </p:nvPr>
        </p:nvSpPr>
        <p:spPr>
          <a:xfrm>
            <a:off x="1600200" y="6569111"/>
            <a:ext cx="4114800" cy="274324"/>
          </a:xfrm>
        </p:spPr>
        <p:txBody>
          <a:bodyPr/>
          <a:lstStyle/>
          <a:p>
            <a:r>
              <a:rPr lang="en-US" dirty="0"/>
              <a:t>Lesson 12: Digital Security, Firewalls and Spam</a:t>
            </a:r>
          </a:p>
        </p:txBody>
      </p:sp>
    </p:spTree>
    <p:extLst>
      <p:ext uri="{BB962C8B-B14F-4D97-AF65-F5344CB8AC3E}">
        <p14:creationId xmlns:p14="http://schemas.microsoft.com/office/powerpoint/2010/main" val="2022747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6</a:t>
            </a:fld>
            <a:endParaRPr lang="en-US" dirty="0"/>
          </a:p>
        </p:txBody>
      </p:sp>
      <p:sp>
        <p:nvSpPr>
          <p:cNvPr id="15" name="Rectangle 14">
            <a:extLst>
              <a:ext uri="{FF2B5EF4-FFF2-40B4-BE49-F238E27FC236}">
                <a16:creationId xmlns:a16="http://schemas.microsoft.com/office/drawing/2014/main" id="{523F1458-BE2F-414A-ADC9-501E8AD63FBF}"/>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a:t>Level 1 | Digital Citizenship</a:t>
            </a:r>
          </a:p>
        </p:txBody>
      </p:sp>
      <p:sp>
        <p:nvSpPr>
          <p:cNvPr id="16" name="Title 1">
            <a:extLst>
              <a:ext uri="{FF2B5EF4-FFF2-40B4-BE49-F238E27FC236}">
                <a16:creationId xmlns:a16="http://schemas.microsoft.com/office/drawing/2014/main" id="{44EC0872-2D1A-F54B-AB33-99E8AC4BC604}"/>
              </a:ext>
            </a:extLst>
          </p:cNvPr>
          <p:cNvSpPr txBox="1">
            <a:spLocks/>
          </p:cNvSpPr>
          <p:nvPr/>
        </p:nvSpPr>
        <p:spPr>
          <a:xfrm>
            <a:off x="705749" y="307757"/>
            <a:ext cx="10515600" cy="702546"/>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IN" sz="3600" b="1" dirty="0">
                <a:solidFill>
                  <a:srgbClr val="0064E0"/>
                </a:solidFill>
                <a:ea typeface="Montserrat"/>
                <a:sym typeface="Montserrat"/>
              </a:rPr>
              <a:t>Think Like a Hacker!</a:t>
            </a:r>
          </a:p>
        </p:txBody>
      </p:sp>
      <p:sp>
        <p:nvSpPr>
          <p:cNvPr id="17" name="Rectangle 16">
            <a:extLst>
              <a:ext uri="{FF2B5EF4-FFF2-40B4-BE49-F238E27FC236}">
                <a16:creationId xmlns:a16="http://schemas.microsoft.com/office/drawing/2014/main" id="{F6AB4C4F-A7CD-5F45-A713-7D6BA3232EFF}"/>
              </a:ext>
            </a:extLst>
          </p:cNvPr>
          <p:cNvSpPr/>
          <p:nvPr/>
        </p:nvSpPr>
        <p:spPr>
          <a:xfrm>
            <a:off x="839788" y="937737"/>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D698C43-41BC-4242-B816-13EAB556988C}"/>
              </a:ext>
            </a:extLst>
          </p:cNvPr>
          <p:cNvSpPr/>
          <p:nvPr/>
        </p:nvSpPr>
        <p:spPr>
          <a:xfrm>
            <a:off x="781005" y="2209669"/>
            <a:ext cx="4836024" cy="4185761"/>
          </a:xfrm>
          <a:prstGeom prst="rect">
            <a:avLst/>
          </a:prstGeom>
        </p:spPr>
        <p:txBody>
          <a:bodyPr wrap="square">
            <a:spAutoFit/>
          </a:bodyPr>
          <a:lstStyle/>
          <a:p>
            <a:pPr lvl="0">
              <a:buClr>
                <a:srgbClr val="000000"/>
              </a:buClr>
              <a:buSzPts val="1400"/>
            </a:pPr>
            <a:r>
              <a:rPr lang="en-US" sz="1400" dirty="0">
                <a:latin typeface="Arial" panose="020B0604020202020204" pitchFamily="34" charset="0"/>
                <a:cs typeface="Arial" panose="020B0604020202020204" pitchFamily="34" charset="0"/>
              </a:rPr>
              <a:t>Imagine that there is a big house next to a river.  Recently, it was discovered that 200 years ago the house was built by pirates who may have buried a treasure chest in the yard of the house. </a:t>
            </a:r>
          </a:p>
          <a:p>
            <a:pPr lvl="0">
              <a:buClr>
                <a:srgbClr val="000000"/>
              </a:buClr>
              <a:buSzPts val="1400"/>
            </a:pPr>
            <a:r>
              <a:rPr lang="en-US" sz="1400" dirty="0">
                <a:latin typeface="Arial" panose="020B0604020202020204" pitchFamily="34" charset="0"/>
                <a:cs typeface="Arial" panose="020B0604020202020204" pitchFamily="34" charset="0"/>
              </a:rPr>
              <a:t> </a:t>
            </a:r>
          </a:p>
          <a:p>
            <a:pPr lvl="0">
              <a:buClr>
                <a:srgbClr val="000000"/>
              </a:buClr>
              <a:buSzPts val="1400"/>
            </a:pPr>
            <a:r>
              <a:rPr lang="en-US" sz="1400" dirty="0">
                <a:latin typeface="Arial" panose="020B0604020202020204" pitchFamily="34" charset="0"/>
                <a:cs typeface="Arial" panose="020B0604020202020204" pitchFamily="34" charset="0"/>
              </a:rPr>
              <a:t>The house is very well guarded by a high fence, a dog and a team of security. There is only one entrance to the compound. Everyone needs to pass through the security check in order to enter. </a:t>
            </a:r>
          </a:p>
          <a:p>
            <a:pPr lvl="0">
              <a:buClr>
                <a:srgbClr val="000000"/>
              </a:buClr>
              <a:buSzPts val="1400"/>
            </a:pPr>
            <a:r>
              <a:rPr lang="en-US" sz="1400" dirty="0">
                <a:latin typeface="Arial" panose="020B0604020202020204" pitchFamily="34" charset="0"/>
                <a:cs typeface="Arial" panose="020B0604020202020204" pitchFamily="34" charset="0"/>
              </a:rPr>
              <a:t> </a:t>
            </a:r>
          </a:p>
          <a:p>
            <a:pPr lvl="0">
              <a:buClr>
                <a:srgbClr val="000000"/>
              </a:buClr>
              <a:buSzPts val="1400"/>
            </a:pPr>
            <a:r>
              <a:rPr lang="en-US" sz="1400" dirty="0">
                <a:latin typeface="Arial" panose="020B0604020202020204" pitchFamily="34" charset="0"/>
                <a:cs typeface="Arial" panose="020B0604020202020204" pitchFamily="34" charset="0"/>
              </a:rPr>
              <a:t>You are a thief and you have decided that you want to dig for the treasure chest so that you can steal it. </a:t>
            </a:r>
          </a:p>
          <a:p>
            <a:pPr lvl="0">
              <a:buClr>
                <a:srgbClr val="000000"/>
              </a:buClr>
              <a:buSzPts val="1400"/>
            </a:pPr>
            <a:r>
              <a:rPr lang="en-US" sz="1400" dirty="0">
                <a:latin typeface="Arial" panose="020B0604020202020204" pitchFamily="34" charset="0"/>
                <a:cs typeface="Arial" panose="020B0604020202020204" pitchFamily="34" charset="0"/>
              </a:rPr>
              <a:t> </a:t>
            </a:r>
          </a:p>
          <a:p>
            <a:pPr lvl="0">
              <a:buClr>
                <a:srgbClr val="000000"/>
              </a:buClr>
              <a:buSzPts val="1400"/>
            </a:pPr>
            <a:r>
              <a:rPr lang="en-US" sz="1400" dirty="0">
                <a:latin typeface="Arial" panose="020B0604020202020204" pitchFamily="34" charset="0"/>
                <a:cs typeface="Arial" panose="020B0604020202020204" pitchFamily="34" charset="0"/>
              </a:rPr>
              <a:t>Think of as many different ways as you can to get into the property to get to the treasure chest. Not only that but, you will need to bring your shovels and tools to dig the treasure chest up. </a:t>
            </a:r>
          </a:p>
          <a:p>
            <a:pPr lvl="0">
              <a:buClr>
                <a:srgbClr val="000000"/>
              </a:buClr>
              <a:buSzPts val="1400"/>
            </a:pPr>
            <a:r>
              <a:rPr lang="en-US" sz="1400" dirty="0">
                <a:latin typeface="Arial" panose="020B0604020202020204" pitchFamily="34" charset="0"/>
                <a:cs typeface="Arial" panose="020B0604020202020204" pitchFamily="34" charset="0"/>
              </a:rPr>
              <a:t> </a:t>
            </a:r>
          </a:p>
          <a:p>
            <a:pPr lvl="0">
              <a:buClr>
                <a:srgbClr val="000000"/>
              </a:buClr>
              <a:buSzPts val="1400"/>
            </a:pPr>
            <a:r>
              <a:rPr lang="en-US" sz="1400" dirty="0">
                <a:latin typeface="Arial" panose="020B0604020202020204" pitchFamily="34" charset="0"/>
                <a:cs typeface="Arial" panose="020B0604020202020204" pitchFamily="34" charset="0"/>
              </a:rPr>
              <a:t>Here is the map of the property.  </a:t>
            </a:r>
          </a:p>
        </p:txBody>
      </p:sp>
      <p:sp>
        <p:nvSpPr>
          <p:cNvPr id="22" name="Rectangle 21">
            <a:extLst>
              <a:ext uri="{FF2B5EF4-FFF2-40B4-BE49-F238E27FC236}">
                <a16:creationId xmlns:a16="http://schemas.microsoft.com/office/drawing/2014/main" id="{CE79EA09-FFF5-DB40-8A99-E84232B01E1F}"/>
              </a:ext>
            </a:extLst>
          </p:cNvPr>
          <p:cNvSpPr/>
          <p:nvPr/>
        </p:nvSpPr>
        <p:spPr>
          <a:xfrm>
            <a:off x="-1" y="1325486"/>
            <a:ext cx="5715001" cy="826295"/>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5B30CC5-EE0D-7344-9CF6-3E94A6FD4E3C}"/>
              </a:ext>
            </a:extLst>
          </p:cNvPr>
          <p:cNvSpPr/>
          <p:nvPr/>
        </p:nvSpPr>
        <p:spPr>
          <a:xfrm>
            <a:off x="597137" y="1480008"/>
            <a:ext cx="4664411" cy="480901"/>
          </a:xfrm>
          <a:prstGeom prst="rect">
            <a:avLst/>
          </a:prstGeom>
        </p:spPr>
        <p:txBody>
          <a:bodyPr wrap="square">
            <a:spAutoFit/>
          </a:bodyPr>
          <a:lstStyle/>
          <a:p>
            <a:pPr marL="126997" defTabSz="1219170">
              <a:lnSpc>
                <a:spcPct val="115000"/>
              </a:lnSpc>
              <a:buClr>
                <a:schemeClr val="tx1"/>
              </a:buClr>
              <a:buSzPct val="100000"/>
            </a:pPr>
            <a:r>
              <a:rPr lang="en-US" sz="2400" b="1" kern="0" dirty="0">
                <a:solidFill>
                  <a:schemeClr val="bg1"/>
                </a:solidFill>
                <a:latin typeface="Arial" panose="020B0604020202020204" pitchFamily="34" charset="0"/>
                <a:ea typeface="Montserrat"/>
                <a:cs typeface="Arial" panose="020B0604020202020204" pitchFamily="34" charset="0"/>
                <a:sym typeface="Montserrat"/>
              </a:rPr>
              <a:t>Scenario 1</a:t>
            </a:r>
          </a:p>
        </p:txBody>
      </p:sp>
      <p:pic>
        <p:nvPicPr>
          <p:cNvPr id="7" name="Picture 6">
            <a:extLst>
              <a:ext uri="{FF2B5EF4-FFF2-40B4-BE49-F238E27FC236}">
                <a16:creationId xmlns:a16="http://schemas.microsoft.com/office/drawing/2014/main" id="{D346C6BC-A144-BB42-ADC0-F515962C8317}"/>
              </a:ext>
            </a:extLst>
          </p:cNvPr>
          <p:cNvPicPr>
            <a:picLocks noChangeAspect="1"/>
          </p:cNvPicPr>
          <p:nvPr/>
        </p:nvPicPr>
        <p:blipFill>
          <a:blip r:embed="rId2"/>
          <a:stretch>
            <a:fillRect/>
          </a:stretch>
        </p:blipFill>
        <p:spPr>
          <a:xfrm>
            <a:off x="6402981" y="1259277"/>
            <a:ext cx="4990011" cy="5225230"/>
          </a:xfrm>
          <a:prstGeom prst="rect">
            <a:avLst/>
          </a:prstGeom>
        </p:spPr>
      </p:pic>
      <p:sp>
        <p:nvSpPr>
          <p:cNvPr id="26" name="Footer Placeholder 5">
            <a:extLst>
              <a:ext uri="{FF2B5EF4-FFF2-40B4-BE49-F238E27FC236}">
                <a16:creationId xmlns:a16="http://schemas.microsoft.com/office/drawing/2014/main" id="{DA05E9B1-D666-B145-B26D-339D55A3150C}"/>
              </a:ext>
            </a:extLst>
          </p:cNvPr>
          <p:cNvSpPr>
            <a:spLocks noGrp="1"/>
          </p:cNvSpPr>
          <p:nvPr>
            <p:ph type="ftr" sz="quarter" idx="3"/>
          </p:nvPr>
        </p:nvSpPr>
        <p:spPr>
          <a:xfrm>
            <a:off x="1600200" y="6569111"/>
            <a:ext cx="4114800" cy="274324"/>
          </a:xfrm>
        </p:spPr>
        <p:txBody>
          <a:bodyPr/>
          <a:lstStyle/>
          <a:p>
            <a:r>
              <a:rPr lang="en-US" dirty="0"/>
              <a:t>Lesson 12: Digital Security, Firewalls and Spam</a:t>
            </a:r>
          </a:p>
        </p:txBody>
      </p:sp>
      <p:pic>
        <p:nvPicPr>
          <p:cNvPr id="5" name="Picture 4">
            <a:extLst>
              <a:ext uri="{FF2B5EF4-FFF2-40B4-BE49-F238E27FC236}">
                <a16:creationId xmlns:a16="http://schemas.microsoft.com/office/drawing/2014/main" id="{E8EA0228-7522-46EA-B93E-FB4F0C1E0C08}"/>
              </a:ext>
            </a:extLst>
          </p:cNvPr>
          <p:cNvPicPr>
            <a:picLocks noChangeAspect="1"/>
          </p:cNvPicPr>
          <p:nvPr/>
        </p:nvPicPr>
        <p:blipFill rotWithShape="1">
          <a:blip r:embed="rId3"/>
          <a:srcRect l="1890" t="2937" r="1600" b="3059"/>
          <a:stretch/>
        </p:blipFill>
        <p:spPr>
          <a:xfrm>
            <a:off x="7025514" y="1960909"/>
            <a:ext cx="3963163" cy="2450950"/>
          </a:xfrm>
          <a:prstGeom prst="roundRect">
            <a:avLst>
              <a:gd name="adj" fmla="val 7167"/>
            </a:avLst>
          </a:prstGeom>
        </p:spPr>
      </p:pic>
      <p:sp>
        <p:nvSpPr>
          <p:cNvPr id="18" name="Rectangle 17">
            <a:extLst>
              <a:ext uri="{FF2B5EF4-FFF2-40B4-BE49-F238E27FC236}">
                <a16:creationId xmlns:a16="http://schemas.microsoft.com/office/drawing/2014/main" id="{42612BEF-9F11-4DDA-AB98-53612AB58BE1}"/>
              </a:ext>
            </a:extLst>
          </p:cNvPr>
          <p:cNvSpPr/>
          <p:nvPr/>
        </p:nvSpPr>
        <p:spPr>
          <a:xfrm>
            <a:off x="7063759" y="4663966"/>
            <a:ext cx="3482271" cy="600164"/>
          </a:xfrm>
          <a:prstGeom prst="rect">
            <a:avLst/>
          </a:prstGeom>
        </p:spPr>
        <p:txBody>
          <a:bodyPr wrap="square">
            <a:spAutoFit/>
          </a:bodyPr>
          <a:lstStyle/>
          <a:p>
            <a:pPr lvl="0">
              <a:buClr>
                <a:srgbClr val="000000"/>
              </a:buClr>
              <a:buSzPts val="1400"/>
            </a:pPr>
            <a:r>
              <a:rPr lang="en-US" sz="1100" dirty="0">
                <a:latin typeface="Arial" panose="020B0604020202020204" pitchFamily="34" charset="0"/>
                <a:cs typeface="Arial" panose="020B0604020202020204" pitchFamily="34" charset="0"/>
              </a:rPr>
              <a:t>Now, brainstorm ideas on how you can break in, bring your tools, dig up the treasure, and leave the property with the gold.</a:t>
            </a:r>
          </a:p>
        </p:txBody>
      </p:sp>
    </p:spTree>
    <p:extLst>
      <p:ext uri="{BB962C8B-B14F-4D97-AF65-F5344CB8AC3E}">
        <p14:creationId xmlns:p14="http://schemas.microsoft.com/office/powerpoint/2010/main" val="426444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7</a:t>
            </a:fld>
            <a:endParaRPr lang="en-US" dirty="0"/>
          </a:p>
        </p:txBody>
      </p:sp>
      <p:sp>
        <p:nvSpPr>
          <p:cNvPr id="15" name="Rectangle 14">
            <a:extLst>
              <a:ext uri="{FF2B5EF4-FFF2-40B4-BE49-F238E27FC236}">
                <a16:creationId xmlns:a16="http://schemas.microsoft.com/office/drawing/2014/main" id="{523F1458-BE2F-414A-ADC9-501E8AD63FBF}"/>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a:t>Level 1 | Digital Citizenship</a:t>
            </a:r>
          </a:p>
        </p:txBody>
      </p:sp>
      <p:sp>
        <p:nvSpPr>
          <p:cNvPr id="16" name="Title 1">
            <a:extLst>
              <a:ext uri="{FF2B5EF4-FFF2-40B4-BE49-F238E27FC236}">
                <a16:creationId xmlns:a16="http://schemas.microsoft.com/office/drawing/2014/main" id="{44EC0872-2D1A-F54B-AB33-99E8AC4BC604}"/>
              </a:ext>
            </a:extLst>
          </p:cNvPr>
          <p:cNvSpPr txBox="1">
            <a:spLocks/>
          </p:cNvSpPr>
          <p:nvPr/>
        </p:nvSpPr>
        <p:spPr>
          <a:xfrm>
            <a:off x="705749" y="307757"/>
            <a:ext cx="10515600" cy="702546"/>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IN" sz="3600" b="1" dirty="0">
                <a:solidFill>
                  <a:srgbClr val="0064E0"/>
                </a:solidFill>
                <a:ea typeface="Montserrat"/>
                <a:sym typeface="Montserrat"/>
              </a:rPr>
              <a:t>Think Like a Hacker!</a:t>
            </a:r>
          </a:p>
        </p:txBody>
      </p:sp>
      <p:sp>
        <p:nvSpPr>
          <p:cNvPr id="17" name="Rectangle 16">
            <a:extLst>
              <a:ext uri="{FF2B5EF4-FFF2-40B4-BE49-F238E27FC236}">
                <a16:creationId xmlns:a16="http://schemas.microsoft.com/office/drawing/2014/main" id="{F6AB4C4F-A7CD-5F45-A713-7D6BA3232EFF}"/>
              </a:ext>
            </a:extLst>
          </p:cNvPr>
          <p:cNvSpPr/>
          <p:nvPr/>
        </p:nvSpPr>
        <p:spPr>
          <a:xfrm>
            <a:off x="839788" y="937737"/>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D698C43-41BC-4242-B816-13EAB556988C}"/>
              </a:ext>
            </a:extLst>
          </p:cNvPr>
          <p:cNvSpPr/>
          <p:nvPr/>
        </p:nvSpPr>
        <p:spPr>
          <a:xfrm>
            <a:off x="781005" y="2209669"/>
            <a:ext cx="4836024" cy="4185761"/>
          </a:xfrm>
          <a:prstGeom prst="rect">
            <a:avLst/>
          </a:prstGeom>
        </p:spPr>
        <p:txBody>
          <a:bodyPr wrap="square">
            <a:spAutoFit/>
          </a:bodyPr>
          <a:lstStyle/>
          <a:p>
            <a:pPr lvl="0">
              <a:buClr>
                <a:srgbClr val="000000"/>
              </a:buClr>
              <a:buSzPts val="1400"/>
            </a:pPr>
            <a:r>
              <a:rPr lang="en-US" sz="1400" dirty="0">
                <a:latin typeface="Arial" panose="020B0604020202020204" pitchFamily="34" charset="0"/>
                <a:cs typeface="Arial" panose="020B0604020202020204" pitchFamily="34" charset="0"/>
              </a:rPr>
              <a:t>Now imagine that instead of a mansion with a treasure chest, the house is the data center of a big bank. Instead of a treasure chest, the bank is guarding the account information of all of the people who have money in this bank.  </a:t>
            </a:r>
          </a:p>
          <a:p>
            <a:pPr lvl="0">
              <a:buClr>
                <a:srgbClr val="000000"/>
              </a:buClr>
              <a:buSzPts val="1400"/>
            </a:pPr>
            <a:endParaRPr lang="en-US" sz="1400" dirty="0">
              <a:latin typeface="Arial" panose="020B0604020202020204" pitchFamily="34" charset="0"/>
              <a:cs typeface="Arial" panose="020B0604020202020204" pitchFamily="34" charset="0"/>
            </a:endParaRPr>
          </a:p>
          <a:p>
            <a:pPr lvl="0">
              <a:buClr>
                <a:srgbClr val="000000"/>
              </a:buClr>
              <a:buSzPts val="1400"/>
            </a:pPr>
            <a:r>
              <a:rPr lang="en-US" sz="1400" dirty="0">
                <a:latin typeface="Arial" panose="020B0604020202020204" pitchFamily="34" charset="0"/>
                <a:cs typeface="Arial" panose="020B0604020202020204" pitchFamily="34" charset="0"/>
              </a:rPr>
              <a:t>This data is kept on servers that are guarded by a firewall.  It is not easy to get this data.</a:t>
            </a:r>
          </a:p>
          <a:p>
            <a:pPr lvl="0">
              <a:buClr>
                <a:srgbClr val="000000"/>
              </a:buClr>
              <a:buSzPts val="1400"/>
            </a:pPr>
            <a:endParaRPr lang="en-US" sz="1400" dirty="0">
              <a:latin typeface="Arial" panose="020B0604020202020204" pitchFamily="34" charset="0"/>
              <a:cs typeface="Arial" panose="020B0604020202020204" pitchFamily="34" charset="0"/>
            </a:endParaRPr>
          </a:p>
          <a:p>
            <a:pPr lvl="0">
              <a:buClr>
                <a:srgbClr val="000000"/>
              </a:buClr>
              <a:buSzPts val="1400"/>
            </a:pPr>
            <a:r>
              <a:rPr lang="en-US" sz="1400" dirty="0">
                <a:latin typeface="Arial" panose="020B0604020202020204" pitchFamily="34" charset="0"/>
                <a:cs typeface="Arial" panose="020B0604020202020204" pitchFamily="34" charset="0"/>
              </a:rPr>
              <a:t>You are a hacker and you have decided that you want to break through the firewall and steal the account details of all of the bank’s customers.  </a:t>
            </a:r>
          </a:p>
          <a:p>
            <a:pPr lvl="0">
              <a:buClr>
                <a:srgbClr val="000000"/>
              </a:buClr>
              <a:buSzPts val="1400"/>
            </a:pPr>
            <a:endParaRPr lang="en-US" sz="1400" dirty="0">
              <a:latin typeface="Arial" panose="020B0604020202020204" pitchFamily="34" charset="0"/>
              <a:cs typeface="Arial" panose="020B0604020202020204" pitchFamily="34" charset="0"/>
            </a:endParaRPr>
          </a:p>
          <a:p>
            <a:pPr lvl="0">
              <a:buClr>
                <a:srgbClr val="000000"/>
              </a:buClr>
              <a:buSzPts val="1400"/>
            </a:pPr>
            <a:r>
              <a:rPr lang="en-US" sz="1400" dirty="0">
                <a:latin typeface="Arial" panose="020B0604020202020204" pitchFamily="34" charset="0"/>
                <a:cs typeface="Arial" panose="020B0604020202020204" pitchFamily="34" charset="0"/>
              </a:rPr>
              <a:t>If you can do that, you should be able to use that data to pretend that you are one of these customers and you can create a lot of problems in their lives.</a:t>
            </a:r>
          </a:p>
          <a:p>
            <a:pPr lvl="0">
              <a:buClr>
                <a:srgbClr val="000000"/>
              </a:buClr>
              <a:buSzPts val="1400"/>
            </a:pPr>
            <a:endParaRPr lang="en-US" sz="1400" dirty="0">
              <a:latin typeface="Arial" panose="020B0604020202020204" pitchFamily="34" charset="0"/>
              <a:cs typeface="Arial" panose="020B0604020202020204" pitchFamily="34" charset="0"/>
            </a:endParaRPr>
          </a:p>
          <a:p>
            <a:pPr lvl="0">
              <a:buClr>
                <a:srgbClr val="000000"/>
              </a:buClr>
              <a:buSzPts val="1400"/>
            </a:pPr>
            <a:r>
              <a:rPr lang="en-US" sz="1400" dirty="0">
                <a:latin typeface="Arial" panose="020B0604020202020204" pitchFamily="34" charset="0"/>
                <a:cs typeface="Arial" panose="020B0604020202020204" pitchFamily="34" charset="0"/>
              </a:rPr>
              <a:t>Think of as many different ways that you might try to hack through the firewall or sneak past the firewall. </a:t>
            </a:r>
          </a:p>
        </p:txBody>
      </p:sp>
      <p:sp>
        <p:nvSpPr>
          <p:cNvPr id="22" name="Rectangle 21">
            <a:extLst>
              <a:ext uri="{FF2B5EF4-FFF2-40B4-BE49-F238E27FC236}">
                <a16:creationId xmlns:a16="http://schemas.microsoft.com/office/drawing/2014/main" id="{CE79EA09-FFF5-DB40-8A99-E84232B01E1F}"/>
              </a:ext>
            </a:extLst>
          </p:cNvPr>
          <p:cNvSpPr/>
          <p:nvPr/>
        </p:nvSpPr>
        <p:spPr>
          <a:xfrm>
            <a:off x="-1" y="1325486"/>
            <a:ext cx="5715001" cy="826295"/>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5B30CC5-EE0D-7344-9CF6-3E94A6FD4E3C}"/>
              </a:ext>
            </a:extLst>
          </p:cNvPr>
          <p:cNvSpPr/>
          <p:nvPr/>
        </p:nvSpPr>
        <p:spPr>
          <a:xfrm>
            <a:off x="597137" y="1480008"/>
            <a:ext cx="4664411" cy="480901"/>
          </a:xfrm>
          <a:prstGeom prst="rect">
            <a:avLst/>
          </a:prstGeom>
        </p:spPr>
        <p:txBody>
          <a:bodyPr wrap="square">
            <a:spAutoFit/>
          </a:bodyPr>
          <a:lstStyle/>
          <a:p>
            <a:pPr marL="126997" defTabSz="1219170">
              <a:lnSpc>
                <a:spcPct val="115000"/>
              </a:lnSpc>
              <a:buClr>
                <a:schemeClr val="tx1"/>
              </a:buClr>
              <a:buSzPct val="100000"/>
            </a:pPr>
            <a:r>
              <a:rPr lang="en-US" sz="2400" b="1" kern="0" dirty="0">
                <a:solidFill>
                  <a:schemeClr val="bg1"/>
                </a:solidFill>
                <a:latin typeface="Arial" panose="020B0604020202020204" pitchFamily="34" charset="0"/>
                <a:ea typeface="Montserrat"/>
                <a:cs typeface="Arial" panose="020B0604020202020204" pitchFamily="34" charset="0"/>
                <a:sym typeface="Montserrat"/>
              </a:rPr>
              <a:t>Scenario 2</a:t>
            </a:r>
          </a:p>
        </p:txBody>
      </p:sp>
      <p:pic>
        <p:nvPicPr>
          <p:cNvPr id="7" name="Picture 6">
            <a:extLst>
              <a:ext uri="{FF2B5EF4-FFF2-40B4-BE49-F238E27FC236}">
                <a16:creationId xmlns:a16="http://schemas.microsoft.com/office/drawing/2014/main" id="{D346C6BC-A144-BB42-ADC0-F515962C8317}"/>
              </a:ext>
            </a:extLst>
          </p:cNvPr>
          <p:cNvPicPr>
            <a:picLocks noChangeAspect="1"/>
          </p:cNvPicPr>
          <p:nvPr/>
        </p:nvPicPr>
        <p:blipFill>
          <a:blip r:embed="rId2"/>
          <a:stretch>
            <a:fillRect/>
          </a:stretch>
        </p:blipFill>
        <p:spPr>
          <a:xfrm>
            <a:off x="6402981" y="1259277"/>
            <a:ext cx="4990011" cy="5225230"/>
          </a:xfrm>
          <a:prstGeom prst="rect">
            <a:avLst/>
          </a:prstGeom>
        </p:spPr>
      </p:pic>
      <p:sp>
        <p:nvSpPr>
          <p:cNvPr id="13" name="Footer Placeholder 5">
            <a:extLst>
              <a:ext uri="{FF2B5EF4-FFF2-40B4-BE49-F238E27FC236}">
                <a16:creationId xmlns:a16="http://schemas.microsoft.com/office/drawing/2014/main" id="{AB387457-13AE-154B-B46B-B187F48A151A}"/>
              </a:ext>
            </a:extLst>
          </p:cNvPr>
          <p:cNvSpPr>
            <a:spLocks noGrp="1"/>
          </p:cNvSpPr>
          <p:nvPr>
            <p:ph type="ftr" sz="quarter" idx="3"/>
          </p:nvPr>
        </p:nvSpPr>
        <p:spPr>
          <a:xfrm>
            <a:off x="1600200" y="6569111"/>
            <a:ext cx="4114800" cy="274324"/>
          </a:xfrm>
        </p:spPr>
        <p:txBody>
          <a:bodyPr/>
          <a:lstStyle/>
          <a:p>
            <a:r>
              <a:rPr lang="en-US" dirty="0"/>
              <a:t>Lesson 12: Digital Security, Firewalls and Spam</a:t>
            </a:r>
          </a:p>
        </p:txBody>
      </p:sp>
      <p:pic>
        <p:nvPicPr>
          <p:cNvPr id="5" name="Picture 4">
            <a:extLst>
              <a:ext uri="{FF2B5EF4-FFF2-40B4-BE49-F238E27FC236}">
                <a16:creationId xmlns:a16="http://schemas.microsoft.com/office/drawing/2014/main" id="{B068C486-2805-4D06-B900-3339F67177B5}"/>
              </a:ext>
            </a:extLst>
          </p:cNvPr>
          <p:cNvPicPr>
            <a:picLocks noChangeAspect="1"/>
          </p:cNvPicPr>
          <p:nvPr/>
        </p:nvPicPr>
        <p:blipFill rotWithShape="1">
          <a:blip r:embed="rId3"/>
          <a:srcRect l="2227" t="3275" r="3036" b="7160"/>
          <a:stretch/>
        </p:blipFill>
        <p:spPr>
          <a:xfrm>
            <a:off x="6916404" y="2602709"/>
            <a:ext cx="3963163" cy="2373996"/>
          </a:xfrm>
          <a:prstGeom prst="roundRect">
            <a:avLst>
              <a:gd name="adj" fmla="val 3587"/>
            </a:avLst>
          </a:prstGeom>
        </p:spPr>
      </p:pic>
    </p:spTree>
    <p:extLst>
      <p:ext uri="{BB962C8B-B14F-4D97-AF65-F5344CB8AC3E}">
        <p14:creationId xmlns:p14="http://schemas.microsoft.com/office/powerpoint/2010/main" val="2192659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5B0B25-CFF2-2343-8DDF-FC7713AE7E5C}"/>
              </a:ext>
            </a:extLst>
          </p:cNvPr>
          <p:cNvSpPr/>
          <p:nvPr/>
        </p:nvSpPr>
        <p:spPr>
          <a:xfrm>
            <a:off x="6625999" y="1885010"/>
            <a:ext cx="4400053" cy="2526992"/>
          </a:xfrm>
          <a:prstGeom prst="rect">
            <a:avLst/>
          </a:prstGeom>
          <a:noFill/>
          <a:ln w="12700">
            <a:solidFill>
              <a:srgbClr val="0064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E3EB79D-26F9-0D4E-9583-9F13D564A416}"/>
              </a:ext>
            </a:extLst>
          </p:cNvPr>
          <p:cNvSpPr/>
          <p:nvPr/>
        </p:nvSpPr>
        <p:spPr>
          <a:xfrm>
            <a:off x="6625999" y="4732392"/>
            <a:ext cx="4400053" cy="1348739"/>
          </a:xfrm>
          <a:prstGeom prst="rect">
            <a:avLst/>
          </a:prstGeom>
          <a:noFill/>
          <a:ln w="12700">
            <a:solidFill>
              <a:srgbClr val="0064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13A6D97-6470-2C41-9043-1A81D8F707CB}"/>
              </a:ext>
            </a:extLst>
          </p:cNvPr>
          <p:cNvSpPr/>
          <p:nvPr/>
        </p:nvSpPr>
        <p:spPr>
          <a:xfrm>
            <a:off x="6762219" y="1771674"/>
            <a:ext cx="1021756" cy="287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80FC4739-155D-5645-96E0-8CAF25FF3AF8}"/>
              </a:ext>
            </a:extLst>
          </p:cNvPr>
          <p:cNvSpPr/>
          <p:nvPr/>
        </p:nvSpPr>
        <p:spPr>
          <a:xfrm>
            <a:off x="6762218" y="4617026"/>
            <a:ext cx="1844753" cy="284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CED0285-6A96-7C4E-B703-980850C71A60}"/>
              </a:ext>
            </a:extLst>
          </p:cNvPr>
          <p:cNvSpPr/>
          <p:nvPr/>
        </p:nvSpPr>
        <p:spPr>
          <a:xfrm>
            <a:off x="772838" y="3617905"/>
            <a:ext cx="5323162" cy="1573527"/>
          </a:xfrm>
          <a:prstGeom prst="rect">
            <a:avLst/>
          </a:prstGeom>
          <a:solidFill>
            <a:srgbClr val="0064E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1BFBC183-AAA2-5548-92DE-93AD51C8F7EC}"/>
              </a:ext>
            </a:extLst>
          </p:cNvPr>
          <p:cNvGrpSpPr/>
          <p:nvPr/>
        </p:nvGrpSpPr>
        <p:grpSpPr>
          <a:xfrm>
            <a:off x="6425924" y="1085532"/>
            <a:ext cx="4700165" cy="539876"/>
            <a:chOff x="4738446" y="2075650"/>
            <a:chExt cx="5748031" cy="660237"/>
          </a:xfrm>
          <a:effectLst>
            <a:outerShdw blurRad="50800" dist="38100" dir="5400000" algn="t" rotWithShape="0">
              <a:prstClr val="black">
                <a:alpha val="10000"/>
              </a:prstClr>
            </a:outerShdw>
          </a:effectLst>
        </p:grpSpPr>
        <p:sp>
          <p:nvSpPr>
            <p:cNvPr id="31" name="Freeform: Shape 22">
              <a:extLst>
                <a:ext uri="{FF2B5EF4-FFF2-40B4-BE49-F238E27FC236}">
                  <a16:creationId xmlns:a16="http://schemas.microsoft.com/office/drawing/2014/main" id="{C6FE091B-2FD7-374D-BFDE-B07B44D3B2E0}"/>
                </a:ext>
              </a:extLst>
            </p:cNvPr>
            <p:cNvSpPr/>
            <p:nvPr/>
          </p:nvSpPr>
          <p:spPr>
            <a:xfrm rot="10800000" flipH="1">
              <a:off x="6181855" y="2075650"/>
              <a:ext cx="4304622" cy="660236"/>
            </a:xfrm>
            <a:custGeom>
              <a:avLst/>
              <a:gdLst>
                <a:gd name="connsiteX0" fmla="*/ 5825080 w 6308904"/>
                <a:gd name="connsiteY0" fmla="*/ 0 h 967648"/>
                <a:gd name="connsiteX1" fmla="*/ 5757365 w 6308904"/>
                <a:gd name="connsiteY1" fmla="*/ 0 h 967648"/>
                <a:gd name="connsiteX2" fmla="*/ 5341256 w 6308904"/>
                <a:gd name="connsiteY2" fmla="*/ 0 h 967648"/>
                <a:gd name="connsiteX3" fmla="*/ 0 w 6308904"/>
                <a:gd name="connsiteY3" fmla="*/ 0 h 967648"/>
                <a:gd name="connsiteX4" fmla="*/ 0 w 6308904"/>
                <a:gd name="connsiteY4" fmla="*/ 967648 h 967648"/>
                <a:gd name="connsiteX5" fmla="*/ 5341256 w 6308904"/>
                <a:gd name="connsiteY5" fmla="*/ 967648 h 967648"/>
                <a:gd name="connsiteX6" fmla="*/ 5757365 w 6308904"/>
                <a:gd name="connsiteY6" fmla="*/ 967648 h 967648"/>
                <a:gd name="connsiteX7" fmla="*/ 5825080 w 6308904"/>
                <a:gd name="connsiteY7" fmla="*/ 967648 h 967648"/>
                <a:gd name="connsiteX8" fmla="*/ 6308904 w 6308904"/>
                <a:gd name="connsiteY8" fmla="*/ 483824 h 967648"/>
                <a:gd name="connsiteX9" fmla="*/ 5825080 w 6308904"/>
                <a:gd name="connsiteY9" fmla="*/ 0 h 96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8904" h="967648">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32" name="Freeform: Shape 22">
              <a:extLst>
                <a:ext uri="{FF2B5EF4-FFF2-40B4-BE49-F238E27FC236}">
                  <a16:creationId xmlns:a16="http://schemas.microsoft.com/office/drawing/2014/main" id="{2FCE2A2C-CCCC-4C4D-A502-C90288367A8F}"/>
                </a:ext>
              </a:extLst>
            </p:cNvPr>
            <p:cNvSpPr/>
            <p:nvPr/>
          </p:nvSpPr>
          <p:spPr>
            <a:xfrm flipH="1">
              <a:off x="4738446" y="2075651"/>
              <a:ext cx="4304623" cy="660236"/>
            </a:xfrm>
            <a:custGeom>
              <a:avLst/>
              <a:gdLst>
                <a:gd name="connsiteX0" fmla="*/ 5825080 w 6308904"/>
                <a:gd name="connsiteY0" fmla="*/ 0 h 967648"/>
                <a:gd name="connsiteX1" fmla="*/ 5757365 w 6308904"/>
                <a:gd name="connsiteY1" fmla="*/ 0 h 967648"/>
                <a:gd name="connsiteX2" fmla="*/ 5341256 w 6308904"/>
                <a:gd name="connsiteY2" fmla="*/ 0 h 967648"/>
                <a:gd name="connsiteX3" fmla="*/ 0 w 6308904"/>
                <a:gd name="connsiteY3" fmla="*/ 0 h 967648"/>
                <a:gd name="connsiteX4" fmla="*/ 0 w 6308904"/>
                <a:gd name="connsiteY4" fmla="*/ 967648 h 967648"/>
                <a:gd name="connsiteX5" fmla="*/ 5341256 w 6308904"/>
                <a:gd name="connsiteY5" fmla="*/ 967648 h 967648"/>
                <a:gd name="connsiteX6" fmla="*/ 5757365 w 6308904"/>
                <a:gd name="connsiteY6" fmla="*/ 967648 h 967648"/>
                <a:gd name="connsiteX7" fmla="*/ 5825080 w 6308904"/>
                <a:gd name="connsiteY7" fmla="*/ 967648 h 967648"/>
                <a:gd name="connsiteX8" fmla="*/ 6308904 w 6308904"/>
                <a:gd name="connsiteY8" fmla="*/ 483824 h 967648"/>
                <a:gd name="connsiteX9" fmla="*/ 5825080 w 6308904"/>
                <a:gd name="connsiteY9" fmla="*/ 0 h 96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8904" h="967648">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grpSp>
      <p:sp>
        <p:nvSpPr>
          <p:cNvPr id="47" name="Slide Number Placeholder 9">
            <a:extLst>
              <a:ext uri="{FF2B5EF4-FFF2-40B4-BE49-F238E27FC236}">
                <a16:creationId xmlns:a16="http://schemas.microsoft.com/office/drawing/2014/main" id="{089A45C8-CBB7-4DBC-8519-C2C6A9B122A4}"/>
              </a:ext>
            </a:extLst>
          </p:cNvPr>
          <p:cNvSpPr>
            <a:spLocks noGrp="1"/>
          </p:cNvSpPr>
          <p:nvPr>
            <p:ph type="sldNum" sz="quarter" idx="4"/>
          </p:nvPr>
        </p:nvSpPr>
        <p:spPr>
          <a:xfrm>
            <a:off x="9346095" y="6569111"/>
            <a:ext cx="2743200" cy="274324"/>
          </a:xfrm>
        </p:spPr>
        <p:txBody>
          <a:bodyPr/>
          <a:lstStyle/>
          <a:p>
            <a:fld id="{DF4F9C9C-BF1B-1D48-A1E3-EB2A40351E54}" type="slidenum">
              <a:rPr lang="en-US" smtClean="0"/>
              <a:pPr/>
              <a:t>8</a:t>
            </a:fld>
            <a:endParaRPr lang="en-US" dirty="0"/>
          </a:p>
        </p:txBody>
      </p:sp>
      <p:sp>
        <p:nvSpPr>
          <p:cNvPr id="17" name="Rectangle 16">
            <a:extLst>
              <a:ext uri="{FF2B5EF4-FFF2-40B4-BE49-F238E27FC236}">
                <a16:creationId xmlns:a16="http://schemas.microsoft.com/office/drawing/2014/main" id="{8066B143-6D84-42E6-B3A6-EC19489EB857}"/>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a:t>Level 1 | Digital Citizenship</a:t>
            </a:r>
          </a:p>
        </p:txBody>
      </p:sp>
      <p:sp>
        <p:nvSpPr>
          <p:cNvPr id="22" name="Rectangle 21">
            <a:extLst>
              <a:ext uri="{FF2B5EF4-FFF2-40B4-BE49-F238E27FC236}">
                <a16:creationId xmlns:a16="http://schemas.microsoft.com/office/drawing/2014/main" id="{97726895-2EB0-454B-8F25-647BDDCD038A}"/>
              </a:ext>
            </a:extLst>
          </p:cNvPr>
          <p:cNvSpPr/>
          <p:nvPr/>
        </p:nvSpPr>
        <p:spPr>
          <a:xfrm>
            <a:off x="6525962" y="1181768"/>
            <a:ext cx="4500090" cy="351378"/>
          </a:xfrm>
          <a:prstGeom prst="rect">
            <a:avLst/>
          </a:prstGeom>
        </p:spPr>
        <p:txBody>
          <a:bodyPr wrap="square">
            <a:spAutoFit/>
          </a:bodyPr>
          <a:lstStyle/>
          <a:p>
            <a:pPr marL="126997" defTabSz="1219170">
              <a:lnSpc>
                <a:spcPct val="115000"/>
              </a:lnSpc>
              <a:spcBef>
                <a:spcPts val="600"/>
              </a:spcBef>
              <a:spcAft>
                <a:spcPts val="600"/>
              </a:spcAft>
              <a:buClr>
                <a:schemeClr val="tx1"/>
              </a:buClr>
              <a:buSzPct val="100000"/>
            </a:pPr>
            <a:r>
              <a:rPr lang="en-US" sz="1600" b="1" kern="0" dirty="0">
                <a:solidFill>
                  <a:schemeClr val="bg1"/>
                </a:solidFill>
                <a:latin typeface="Arial" panose="020B0604020202020204" pitchFamily="34" charset="0"/>
                <a:cs typeface="Arial" panose="020B0604020202020204" pitchFamily="34" charset="0"/>
                <a:sym typeface="Montserrat"/>
              </a:rPr>
              <a:t>Definitions: </a:t>
            </a:r>
          </a:p>
        </p:txBody>
      </p:sp>
      <p:sp>
        <p:nvSpPr>
          <p:cNvPr id="25" name="Title 1">
            <a:extLst>
              <a:ext uri="{FF2B5EF4-FFF2-40B4-BE49-F238E27FC236}">
                <a16:creationId xmlns:a16="http://schemas.microsoft.com/office/drawing/2014/main" id="{2EF0C3EE-EDE0-B74A-BD8C-4BF8D32B6D3E}"/>
              </a:ext>
            </a:extLst>
          </p:cNvPr>
          <p:cNvSpPr txBox="1">
            <a:spLocks/>
          </p:cNvSpPr>
          <p:nvPr/>
        </p:nvSpPr>
        <p:spPr>
          <a:xfrm>
            <a:off x="705749" y="307757"/>
            <a:ext cx="10515600" cy="702546"/>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IN" sz="3600" b="1" dirty="0">
                <a:solidFill>
                  <a:srgbClr val="0064E0"/>
                </a:solidFill>
                <a:ea typeface="Montserrat"/>
                <a:sym typeface="Montserrat"/>
              </a:rPr>
              <a:t>Think! </a:t>
            </a:r>
          </a:p>
        </p:txBody>
      </p:sp>
      <p:sp>
        <p:nvSpPr>
          <p:cNvPr id="27" name="Rectangle 26">
            <a:extLst>
              <a:ext uri="{FF2B5EF4-FFF2-40B4-BE49-F238E27FC236}">
                <a16:creationId xmlns:a16="http://schemas.microsoft.com/office/drawing/2014/main" id="{43F139A9-B648-8D4F-84DD-65D1E5C57090}"/>
              </a:ext>
            </a:extLst>
          </p:cNvPr>
          <p:cNvSpPr/>
          <p:nvPr/>
        </p:nvSpPr>
        <p:spPr>
          <a:xfrm>
            <a:off x="839788" y="937737"/>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88CDD4E-2B5C-7249-9736-68BBEC0EAE22}"/>
              </a:ext>
            </a:extLst>
          </p:cNvPr>
          <p:cNvSpPr/>
          <p:nvPr/>
        </p:nvSpPr>
        <p:spPr>
          <a:xfrm>
            <a:off x="597136" y="1355470"/>
            <a:ext cx="4575755" cy="416204"/>
          </a:xfrm>
          <a:prstGeom prst="rect">
            <a:avLst/>
          </a:prstGeom>
        </p:spPr>
        <p:txBody>
          <a:bodyPr wrap="square">
            <a:spAutoFit/>
          </a:bodyPr>
          <a:lstStyle/>
          <a:p>
            <a:pPr marL="126997" defTabSz="1219170">
              <a:lnSpc>
                <a:spcPct val="115000"/>
              </a:lnSpc>
              <a:buClr>
                <a:schemeClr val="tx1"/>
              </a:buClr>
              <a:buSzPct val="100000"/>
            </a:pPr>
            <a:r>
              <a:rPr lang="en-US" sz="2000" b="1" kern="0" dirty="0">
                <a:solidFill>
                  <a:srgbClr val="0064DF"/>
                </a:solidFill>
                <a:latin typeface="Arial" panose="020B0604020202020204" pitchFamily="34" charset="0"/>
                <a:ea typeface="Montserrat"/>
                <a:cs typeface="Arial" panose="020B0604020202020204" pitchFamily="34" charset="0"/>
                <a:sym typeface="Montserrat"/>
              </a:rPr>
              <a:t>How can you break in? </a:t>
            </a:r>
          </a:p>
        </p:txBody>
      </p:sp>
      <p:sp>
        <p:nvSpPr>
          <p:cNvPr id="29" name="Rectangle 28">
            <a:extLst>
              <a:ext uri="{FF2B5EF4-FFF2-40B4-BE49-F238E27FC236}">
                <a16:creationId xmlns:a16="http://schemas.microsoft.com/office/drawing/2014/main" id="{B54A846F-061B-3C4F-8BAC-4E506ECADDF9}"/>
              </a:ext>
            </a:extLst>
          </p:cNvPr>
          <p:cNvSpPr/>
          <p:nvPr/>
        </p:nvSpPr>
        <p:spPr>
          <a:xfrm>
            <a:off x="597136" y="1944830"/>
            <a:ext cx="4942162" cy="1370055"/>
          </a:xfrm>
          <a:prstGeom prst="rect">
            <a:avLst/>
          </a:prstGeom>
        </p:spPr>
        <p:txBody>
          <a:bodyPr wrap="square">
            <a:spAutoFit/>
          </a:bodyPr>
          <a:lstStyle/>
          <a:p>
            <a:pPr marL="126997" defTabSz="1219170">
              <a:lnSpc>
                <a:spcPct val="115000"/>
              </a:lnSpc>
              <a:spcBef>
                <a:spcPts val="600"/>
              </a:spcBef>
              <a:spcAft>
                <a:spcPts val="600"/>
              </a:spcAft>
              <a:buClr>
                <a:schemeClr val="tx1"/>
              </a:buClr>
              <a:buSzPct val="100000"/>
            </a:pPr>
            <a:r>
              <a:rPr lang="en-US" sz="1400" b="1" kern="0" dirty="0">
                <a:solidFill>
                  <a:srgbClr val="6E6E6E"/>
                </a:solidFill>
                <a:latin typeface="Arial" panose="020B0604020202020204" pitchFamily="34" charset="0"/>
                <a:cs typeface="Arial" panose="020B0604020202020204" pitchFamily="34" charset="0"/>
                <a:sym typeface="Montserrat"/>
              </a:rPr>
              <a:t>In both cases, one way is to act like you belong there and go in through the front door.  </a:t>
            </a:r>
            <a:endParaRPr lang="en-US" sz="1400" kern="0" dirty="0">
              <a:solidFill>
                <a:srgbClr val="6E6E6E"/>
              </a:solidFill>
              <a:latin typeface="Arial" panose="020B0604020202020204" pitchFamily="34" charset="0"/>
              <a:cs typeface="Arial" panose="020B0604020202020204" pitchFamily="34" charset="0"/>
              <a:sym typeface="Montserrat"/>
            </a:endParaRPr>
          </a:p>
          <a:p>
            <a:pPr marL="412747" indent="-285750" defTabSz="1219170">
              <a:lnSpc>
                <a:spcPct val="115000"/>
              </a:lnSpc>
              <a:spcBef>
                <a:spcPts val="600"/>
              </a:spcBef>
              <a:spcAft>
                <a:spcPts val="600"/>
              </a:spcAft>
              <a:buClr>
                <a:schemeClr val="tx1"/>
              </a:buClr>
              <a:buSzPct val="100000"/>
              <a:buFont typeface="Arial" panose="020B0604020202020204" pitchFamily="34" charset="0"/>
              <a:buChar char="•"/>
            </a:pPr>
            <a:r>
              <a:rPr lang="en-US" sz="1400" kern="0" dirty="0">
                <a:solidFill>
                  <a:srgbClr val="6E6E6E"/>
                </a:solidFill>
                <a:latin typeface="Arial" panose="020B0604020202020204" pitchFamily="34" charset="0"/>
                <a:cs typeface="Arial" panose="020B0604020202020204" pitchFamily="34" charset="0"/>
                <a:sym typeface="Montserrat"/>
              </a:rPr>
              <a:t>How would you do this to get into the mansion?</a:t>
            </a:r>
          </a:p>
          <a:p>
            <a:pPr marL="412747" indent="-285750" defTabSz="1219170">
              <a:lnSpc>
                <a:spcPct val="115000"/>
              </a:lnSpc>
              <a:spcBef>
                <a:spcPts val="600"/>
              </a:spcBef>
              <a:spcAft>
                <a:spcPts val="600"/>
              </a:spcAft>
              <a:buClr>
                <a:schemeClr val="tx1"/>
              </a:buClr>
              <a:buSzPct val="100000"/>
              <a:buFont typeface="Arial" panose="020B0604020202020204" pitchFamily="34" charset="0"/>
              <a:buChar char="•"/>
            </a:pPr>
            <a:r>
              <a:rPr lang="en-US" sz="1400" kern="0" dirty="0">
                <a:solidFill>
                  <a:srgbClr val="6E6E6E"/>
                </a:solidFill>
                <a:latin typeface="Arial" panose="020B0604020202020204" pitchFamily="34" charset="0"/>
                <a:cs typeface="Arial" panose="020B0604020202020204" pitchFamily="34" charset="0"/>
                <a:sym typeface="Montserrat"/>
              </a:rPr>
              <a:t>How would you do this to get past the firewall? </a:t>
            </a:r>
          </a:p>
        </p:txBody>
      </p:sp>
      <p:sp>
        <p:nvSpPr>
          <p:cNvPr id="34" name="Rectangle 33">
            <a:extLst>
              <a:ext uri="{FF2B5EF4-FFF2-40B4-BE49-F238E27FC236}">
                <a16:creationId xmlns:a16="http://schemas.microsoft.com/office/drawing/2014/main" id="{ADA1800A-B1D7-2447-B07F-763923ED7A2B}"/>
              </a:ext>
            </a:extLst>
          </p:cNvPr>
          <p:cNvSpPr/>
          <p:nvPr/>
        </p:nvSpPr>
        <p:spPr>
          <a:xfrm>
            <a:off x="6666439" y="1720304"/>
            <a:ext cx="1021755" cy="338554"/>
          </a:xfrm>
          <a:prstGeom prst="rect">
            <a:avLst/>
          </a:prstGeom>
          <a:noFill/>
        </p:spPr>
        <p:txBody>
          <a:bodyPr wrap="square">
            <a:spAutoFit/>
          </a:bodyPr>
          <a:lstStyle/>
          <a:p>
            <a:pPr marL="126997" algn="ctr" defTabSz="1219170">
              <a:spcBef>
                <a:spcPts val="600"/>
              </a:spcBef>
              <a:spcAft>
                <a:spcPts val="600"/>
              </a:spcAft>
              <a:buClr>
                <a:schemeClr val="tx1"/>
              </a:buClr>
              <a:buSzPct val="100000"/>
            </a:pPr>
            <a:r>
              <a:rPr lang="en-US" sz="1600" b="1" kern="0" dirty="0">
                <a:solidFill>
                  <a:srgbClr val="0064E0"/>
                </a:solidFill>
                <a:latin typeface="Arial" panose="020B0604020202020204" pitchFamily="34" charset="0"/>
                <a:cs typeface="Arial" panose="020B0604020202020204" pitchFamily="34" charset="0"/>
                <a:sym typeface="Montserrat"/>
              </a:rPr>
              <a:t>SPAM</a:t>
            </a:r>
            <a:endParaRPr lang="en-US" sz="1600" kern="0" dirty="0">
              <a:solidFill>
                <a:srgbClr val="0064E0"/>
              </a:solidFill>
              <a:latin typeface="Arial" panose="020B0604020202020204" pitchFamily="34" charset="0"/>
              <a:cs typeface="Arial" panose="020B0604020202020204" pitchFamily="34" charset="0"/>
              <a:sym typeface="Montserrat"/>
            </a:endParaRPr>
          </a:p>
        </p:txBody>
      </p:sp>
      <p:sp>
        <p:nvSpPr>
          <p:cNvPr id="35" name="Rectangle 34">
            <a:extLst>
              <a:ext uri="{FF2B5EF4-FFF2-40B4-BE49-F238E27FC236}">
                <a16:creationId xmlns:a16="http://schemas.microsoft.com/office/drawing/2014/main" id="{4B58066E-0EC5-764F-AB47-4FAA7ECC1E12}"/>
              </a:ext>
            </a:extLst>
          </p:cNvPr>
          <p:cNvSpPr/>
          <p:nvPr/>
        </p:nvSpPr>
        <p:spPr>
          <a:xfrm>
            <a:off x="6762219" y="2082877"/>
            <a:ext cx="3936262" cy="2123658"/>
          </a:xfrm>
          <a:prstGeom prst="rect">
            <a:avLst/>
          </a:prstGeom>
        </p:spPr>
        <p:txBody>
          <a:bodyPr wrap="square">
            <a:spAutoFit/>
          </a:bodyPr>
          <a:lstStyle/>
          <a:p>
            <a:pPr marL="126997" defTabSz="1219170">
              <a:spcBef>
                <a:spcPts val="600"/>
              </a:spcBef>
              <a:spcAft>
                <a:spcPts val="600"/>
              </a:spcAft>
              <a:buClr>
                <a:schemeClr val="tx1"/>
              </a:buClr>
              <a:buSzPct val="100000"/>
            </a:pPr>
            <a:r>
              <a:rPr lang="en-US" sz="1400" kern="0" dirty="0">
                <a:solidFill>
                  <a:srgbClr val="6E6E6E"/>
                </a:solidFill>
                <a:latin typeface="Arial" panose="020B0604020202020204" pitchFamily="34" charset="0"/>
                <a:cs typeface="Arial" panose="020B0604020202020204" pitchFamily="34" charset="0"/>
                <a:sym typeface="Montserrat"/>
              </a:rPr>
              <a:t>Spam is unwanted and unsolicited digital communication that is sent out in bulk.  </a:t>
            </a:r>
          </a:p>
          <a:p>
            <a:pPr marL="126997" defTabSz="1219170">
              <a:spcBef>
                <a:spcPts val="600"/>
              </a:spcBef>
              <a:spcAft>
                <a:spcPts val="600"/>
              </a:spcAft>
              <a:buClr>
                <a:schemeClr val="tx1"/>
              </a:buClr>
              <a:buSzPct val="100000"/>
            </a:pPr>
            <a:r>
              <a:rPr lang="en-US" sz="1400" kern="0" dirty="0">
                <a:solidFill>
                  <a:srgbClr val="6E6E6E"/>
                </a:solidFill>
                <a:latin typeface="Arial" panose="020B0604020202020204" pitchFamily="34" charset="0"/>
                <a:cs typeface="Arial" panose="020B0604020202020204" pitchFamily="34" charset="0"/>
                <a:sym typeface="Montserrat"/>
              </a:rPr>
              <a:t>The email may be just a marketing advertisement for the latest clothing trends or it may include a request for information and ask you to send something back.</a:t>
            </a:r>
          </a:p>
          <a:p>
            <a:pPr marL="126997" defTabSz="1219170">
              <a:spcBef>
                <a:spcPts val="600"/>
              </a:spcBef>
              <a:spcAft>
                <a:spcPts val="600"/>
              </a:spcAft>
              <a:buClr>
                <a:schemeClr val="tx1"/>
              </a:buClr>
              <a:buSzPct val="100000"/>
            </a:pPr>
            <a:r>
              <a:rPr lang="en-US" sz="1400" kern="0" dirty="0">
                <a:solidFill>
                  <a:srgbClr val="6E6E6E"/>
                </a:solidFill>
                <a:latin typeface="Arial" panose="020B0604020202020204" pitchFamily="34" charset="0"/>
                <a:cs typeface="Arial" panose="020B0604020202020204" pitchFamily="34" charset="0"/>
                <a:sym typeface="Montserrat"/>
              </a:rPr>
              <a:t>This link may infect your device with a computer virus.</a:t>
            </a:r>
          </a:p>
        </p:txBody>
      </p:sp>
      <p:sp>
        <p:nvSpPr>
          <p:cNvPr id="40" name="Rectangle 39">
            <a:extLst>
              <a:ext uri="{FF2B5EF4-FFF2-40B4-BE49-F238E27FC236}">
                <a16:creationId xmlns:a16="http://schemas.microsoft.com/office/drawing/2014/main" id="{9D8FFBDB-0AB1-6B42-BE91-1B55056737C0}"/>
              </a:ext>
            </a:extLst>
          </p:cNvPr>
          <p:cNvSpPr/>
          <p:nvPr/>
        </p:nvSpPr>
        <p:spPr>
          <a:xfrm>
            <a:off x="6556660" y="4563115"/>
            <a:ext cx="2275435" cy="338554"/>
          </a:xfrm>
          <a:prstGeom prst="rect">
            <a:avLst/>
          </a:prstGeom>
          <a:noFill/>
        </p:spPr>
        <p:txBody>
          <a:bodyPr wrap="square">
            <a:spAutoFit/>
          </a:bodyPr>
          <a:lstStyle/>
          <a:p>
            <a:pPr algn="ctr" defTabSz="1219170">
              <a:spcBef>
                <a:spcPts val="600"/>
              </a:spcBef>
              <a:spcAft>
                <a:spcPts val="600"/>
              </a:spcAft>
              <a:buClr>
                <a:schemeClr val="tx1"/>
              </a:buClr>
              <a:buSzPct val="100000"/>
            </a:pPr>
            <a:r>
              <a:rPr lang="en-US" sz="1600" b="1" kern="0" dirty="0">
                <a:solidFill>
                  <a:srgbClr val="0064E0"/>
                </a:solidFill>
                <a:latin typeface="Arial" panose="020B0604020202020204" pitchFamily="34" charset="0"/>
                <a:cs typeface="Arial" panose="020B0604020202020204" pitchFamily="34" charset="0"/>
                <a:sym typeface="Montserrat"/>
              </a:rPr>
              <a:t>Computer Virus</a:t>
            </a:r>
          </a:p>
        </p:txBody>
      </p:sp>
      <p:sp>
        <p:nvSpPr>
          <p:cNvPr id="41" name="Rectangle 40">
            <a:extLst>
              <a:ext uri="{FF2B5EF4-FFF2-40B4-BE49-F238E27FC236}">
                <a16:creationId xmlns:a16="http://schemas.microsoft.com/office/drawing/2014/main" id="{6C28AA75-C61D-9345-9338-4A0482195914}"/>
              </a:ext>
            </a:extLst>
          </p:cNvPr>
          <p:cNvSpPr/>
          <p:nvPr/>
        </p:nvSpPr>
        <p:spPr>
          <a:xfrm>
            <a:off x="6762219" y="4982511"/>
            <a:ext cx="3818696" cy="954107"/>
          </a:xfrm>
          <a:prstGeom prst="rect">
            <a:avLst/>
          </a:prstGeom>
        </p:spPr>
        <p:txBody>
          <a:bodyPr wrap="square">
            <a:spAutoFit/>
          </a:bodyPr>
          <a:lstStyle/>
          <a:p>
            <a:pPr marL="126997" defTabSz="1219170">
              <a:spcBef>
                <a:spcPts val="600"/>
              </a:spcBef>
              <a:spcAft>
                <a:spcPts val="600"/>
              </a:spcAft>
              <a:buClr>
                <a:schemeClr val="tx1"/>
              </a:buClr>
              <a:buSzPct val="100000"/>
            </a:pPr>
            <a:r>
              <a:rPr lang="en-US" sz="1400" kern="0" dirty="0">
                <a:solidFill>
                  <a:srgbClr val="6E6E6E"/>
                </a:solidFill>
                <a:latin typeface="Arial" panose="020B0604020202020204" pitchFamily="34" charset="0"/>
                <a:cs typeface="Arial" panose="020B0604020202020204" pitchFamily="34" charset="0"/>
                <a:sym typeface="Montserrat"/>
              </a:rPr>
              <a:t>A computer program that when executed, can modify other computer programs and insert different instructions which might be used to steal or destroy data. </a:t>
            </a:r>
          </a:p>
        </p:txBody>
      </p:sp>
      <p:sp>
        <p:nvSpPr>
          <p:cNvPr id="42" name="Rectangle 41">
            <a:extLst>
              <a:ext uri="{FF2B5EF4-FFF2-40B4-BE49-F238E27FC236}">
                <a16:creationId xmlns:a16="http://schemas.microsoft.com/office/drawing/2014/main" id="{38C5F273-EAD9-C047-88B1-7A915F1A255A}"/>
              </a:ext>
            </a:extLst>
          </p:cNvPr>
          <p:cNvSpPr/>
          <p:nvPr/>
        </p:nvSpPr>
        <p:spPr>
          <a:xfrm>
            <a:off x="923997" y="3831958"/>
            <a:ext cx="4562404" cy="1169551"/>
          </a:xfrm>
          <a:prstGeom prst="rect">
            <a:avLst/>
          </a:prstGeom>
        </p:spPr>
        <p:txBody>
          <a:bodyPr wrap="square">
            <a:spAutoFit/>
          </a:bodyPr>
          <a:lstStyle/>
          <a:p>
            <a:pPr marL="126997" defTabSz="1219170">
              <a:spcBef>
                <a:spcPts val="600"/>
              </a:spcBef>
              <a:spcAft>
                <a:spcPts val="600"/>
              </a:spcAft>
              <a:buClr>
                <a:schemeClr val="tx1"/>
              </a:buClr>
              <a:buSzPct val="100000"/>
            </a:pPr>
            <a:r>
              <a:rPr lang="en-US" sz="1400" kern="0" dirty="0">
                <a:solidFill>
                  <a:schemeClr val="bg1"/>
                </a:solidFill>
                <a:latin typeface="Arial" panose="020B0604020202020204" pitchFamily="34" charset="0"/>
                <a:cs typeface="Arial" panose="020B0604020202020204" pitchFamily="34" charset="0"/>
                <a:sym typeface="Montserrat"/>
              </a:rPr>
              <a:t>One way to get through the firewall is to first send a regular piece of email to someone in the bank. </a:t>
            </a:r>
            <a:br>
              <a:rPr lang="en-US" sz="1400" kern="0" dirty="0">
                <a:solidFill>
                  <a:schemeClr val="bg1"/>
                </a:solidFill>
                <a:latin typeface="Arial" panose="020B0604020202020204" pitchFamily="34" charset="0"/>
                <a:cs typeface="Arial" panose="020B0604020202020204" pitchFamily="34" charset="0"/>
                <a:sym typeface="Montserrat"/>
              </a:rPr>
            </a:br>
            <a:r>
              <a:rPr lang="en-US" sz="1400" kern="0" dirty="0">
                <a:solidFill>
                  <a:schemeClr val="bg1"/>
                </a:solidFill>
                <a:latin typeface="Arial" panose="020B0604020202020204" pitchFamily="34" charset="0"/>
                <a:cs typeface="Arial" panose="020B0604020202020204" pitchFamily="34" charset="0"/>
                <a:sym typeface="Montserrat"/>
              </a:rPr>
              <a:t>If you can get them to click on a link that they are not supposed to click, it can allow you access to the network.</a:t>
            </a:r>
          </a:p>
        </p:txBody>
      </p:sp>
      <p:sp>
        <p:nvSpPr>
          <p:cNvPr id="44" name="Delay 43">
            <a:extLst>
              <a:ext uri="{FF2B5EF4-FFF2-40B4-BE49-F238E27FC236}">
                <a16:creationId xmlns:a16="http://schemas.microsoft.com/office/drawing/2014/main" id="{D504089E-0930-1E4D-BD18-DCAA14EDEEF2}"/>
              </a:ext>
            </a:extLst>
          </p:cNvPr>
          <p:cNvSpPr>
            <a:spLocks noChangeAspect="1"/>
          </p:cNvSpPr>
          <p:nvPr/>
        </p:nvSpPr>
        <p:spPr>
          <a:xfrm rot="5400000">
            <a:off x="772839" y="5281062"/>
            <a:ext cx="645360" cy="645362"/>
          </a:xfrm>
          <a:prstGeom prst="flowChartDelay">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0DA6D55C-53A8-1746-AB9D-8D9B65DF6DC4}"/>
              </a:ext>
            </a:extLst>
          </p:cNvPr>
          <p:cNvSpPr/>
          <p:nvPr/>
        </p:nvSpPr>
        <p:spPr>
          <a:xfrm rot="5400000">
            <a:off x="1499383" y="5281063"/>
            <a:ext cx="352759" cy="352759"/>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ooter Placeholder 5">
            <a:extLst>
              <a:ext uri="{FF2B5EF4-FFF2-40B4-BE49-F238E27FC236}">
                <a16:creationId xmlns:a16="http://schemas.microsoft.com/office/drawing/2014/main" id="{6AD08FD2-C6C3-9344-BF3F-3E081744B54C}"/>
              </a:ext>
            </a:extLst>
          </p:cNvPr>
          <p:cNvSpPr>
            <a:spLocks noGrp="1"/>
          </p:cNvSpPr>
          <p:nvPr>
            <p:ph type="ftr" sz="quarter" idx="3"/>
          </p:nvPr>
        </p:nvSpPr>
        <p:spPr>
          <a:xfrm>
            <a:off x="1600200" y="6569111"/>
            <a:ext cx="4114800" cy="274324"/>
          </a:xfrm>
        </p:spPr>
        <p:txBody>
          <a:bodyPr/>
          <a:lstStyle/>
          <a:p>
            <a:r>
              <a:rPr lang="en-US" dirty="0"/>
              <a:t>Lesson 12: Digital Security, Firewalls and Spam</a:t>
            </a:r>
          </a:p>
        </p:txBody>
      </p:sp>
    </p:spTree>
    <p:extLst>
      <p:ext uri="{BB962C8B-B14F-4D97-AF65-F5344CB8AC3E}">
        <p14:creationId xmlns:p14="http://schemas.microsoft.com/office/powerpoint/2010/main" val="585720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2260BD2-FBE1-4342-B844-51D8A4405463}"/>
              </a:ext>
            </a:extLst>
          </p:cNvPr>
          <p:cNvPicPr>
            <a:picLocks noChangeAspect="1"/>
          </p:cNvPicPr>
          <p:nvPr/>
        </p:nvPicPr>
        <p:blipFill rotWithShape="1">
          <a:blip r:embed="rId3"/>
          <a:srcRect t="6295" b="13336"/>
          <a:stretch/>
        </p:blipFill>
        <p:spPr>
          <a:xfrm>
            <a:off x="0" y="14565"/>
            <a:ext cx="12192000" cy="6535678"/>
          </a:xfrm>
          <a:prstGeom prst="rect">
            <a:avLst/>
          </a:prstGeom>
        </p:spPr>
      </p:pic>
      <p:pic>
        <p:nvPicPr>
          <p:cNvPr id="12" name="Google Shape;143;g115125b854e_0_19">
            <a:hlinkClick r:id="rId4"/>
            <a:extLst>
              <a:ext uri="{FF2B5EF4-FFF2-40B4-BE49-F238E27FC236}">
                <a16:creationId xmlns:a16="http://schemas.microsoft.com/office/drawing/2014/main" id="{C06DA95A-4801-4D42-8A3A-8289EAB643E6}"/>
              </a:ext>
            </a:extLst>
          </p:cNvPr>
          <p:cNvPicPr preferRelativeResize="0"/>
          <p:nvPr/>
        </p:nvPicPr>
        <p:blipFill rotWithShape="1">
          <a:blip r:embed="rId5">
            <a:alphaModFix/>
          </a:blip>
          <a:srcRect l="1511" r="2532" b="1963"/>
          <a:stretch/>
        </p:blipFill>
        <p:spPr>
          <a:xfrm>
            <a:off x="3239589" y="1525265"/>
            <a:ext cx="5564777" cy="3242679"/>
          </a:xfrm>
          <a:prstGeom prst="rect">
            <a:avLst/>
          </a:prstGeom>
          <a:noFill/>
          <a:ln>
            <a:noFill/>
          </a:ln>
        </p:spPr>
      </p:pic>
      <p:sp>
        <p:nvSpPr>
          <p:cNvPr id="47" name="Slide Number Placeholder 9">
            <a:extLst>
              <a:ext uri="{FF2B5EF4-FFF2-40B4-BE49-F238E27FC236}">
                <a16:creationId xmlns:a16="http://schemas.microsoft.com/office/drawing/2014/main" id="{089A45C8-CBB7-4DBC-8519-C2C6A9B122A4}"/>
              </a:ext>
            </a:extLst>
          </p:cNvPr>
          <p:cNvSpPr>
            <a:spLocks noGrp="1"/>
          </p:cNvSpPr>
          <p:nvPr>
            <p:ph type="sldNum" sz="quarter" idx="4"/>
          </p:nvPr>
        </p:nvSpPr>
        <p:spPr>
          <a:xfrm>
            <a:off x="9346095" y="6569111"/>
            <a:ext cx="2743200" cy="274324"/>
          </a:xfrm>
        </p:spPr>
        <p:txBody>
          <a:bodyPr/>
          <a:lstStyle/>
          <a:p>
            <a:fld id="{DF4F9C9C-BF1B-1D48-A1E3-EB2A40351E54}" type="slidenum">
              <a:rPr lang="en-US" smtClean="0"/>
              <a:pPr/>
              <a:t>9</a:t>
            </a:fld>
            <a:endParaRPr lang="en-US" dirty="0"/>
          </a:p>
        </p:txBody>
      </p:sp>
      <p:grpSp>
        <p:nvGrpSpPr>
          <p:cNvPr id="21" name="Group 20">
            <a:extLst>
              <a:ext uri="{FF2B5EF4-FFF2-40B4-BE49-F238E27FC236}">
                <a16:creationId xmlns:a16="http://schemas.microsoft.com/office/drawing/2014/main" id="{A9620110-06E7-45C4-8168-EFE390DC3B14}"/>
              </a:ext>
            </a:extLst>
          </p:cNvPr>
          <p:cNvGrpSpPr/>
          <p:nvPr/>
        </p:nvGrpSpPr>
        <p:grpSpPr>
          <a:xfrm>
            <a:off x="5638709" y="2676440"/>
            <a:ext cx="913851" cy="913851"/>
            <a:chOff x="5638709" y="2676440"/>
            <a:chExt cx="913851" cy="913851"/>
          </a:xfrm>
        </p:grpSpPr>
        <p:sp>
          <p:nvSpPr>
            <p:cNvPr id="19" name="Freeform: Shape 18">
              <a:hlinkClick r:id="rId4"/>
              <a:extLst>
                <a:ext uri="{FF2B5EF4-FFF2-40B4-BE49-F238E27FC236}">
                  <a16:creationId xmlns:a16="http://schemas.microsoft.com/office/drawing/2014/main" id="{6DF8447D-986A-454A-AA22-687DEE42D623}"/>
                </a:ext>
              </a:extLst>
            </p:cNvPr>
            <p:cNvSpPr/>
            <p:nvPr/>
          </p:nvSpPr>
          <p:spPr>
            <a:xfrm>
              <a:off x="5638709" y="2676440"/>
              <a:ext cx="913851" cy="913851"/>
            </a:xfrm>
            <a:custGeom>
              <a:avLst/>
              <a:gdLst>
                <a:gd name="connsiteX0" fmla="*/ 913852 w 913851"/>
                <a:gd name="connsiteY0" fmla="*/ 456926 h 913851"/>
                <a:gd name="connsiteX1" fmla="*/ 456926 w 913851"/>
                <a:gd name="connsiteY1" fmla="*/ 913852 h 913851"/>
                <a:gd name="connsiteX2" fmla="*/ 0 w 913851"/>
                <a:gd name="connsiteY2" fmla="*/ 456926 h 913851"/>
                <a:gd name="connsiteX3" fmla="*/ 456926 w 913851"/>
                <a:gd name="connsiteY3" fmla="*/ 0 h 913851"/>
                <a:gd name="connsiteX4" fmla="*/ 913852 w 913851"/>
                <a:gd name="connsiteY4" fmla="*/ 456926 h 91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51" h="913851">
                  <a:moveTo>
                    <a:pt x="913852" y="456926"/>
                  </a:moveTo>
                  <a:cubicBezTo>
                    <a:pt x="913852" y="709279"/>
                    <a:pt x="709279" y="913852"/>
                    <a:pt x="456926" y="913852"/>
                  </a:cubicBezTo>
                  <a:cubicBezTo>
                    <a:pt x="204573" y="913852"/>
                    <a:pt x="0" y="709279"/>
                    <a:pt x="0" y="456926"/>
                  </a:cubicBezTo>
                  <a:cubicBezTo>
                    <a:pt x="0" y="204573"/>
                    <a:pt x="204573" y="0"/>
                    <a:pt x="456926" y="0"/>
                  </a:cubicBezTo>
                  <a:cubicBezTo>
                    <a:pt x="709279" y="0"/>
                    <a:pt x="913852" y="204573"/>
                    <a:pt x="913852" y="456926"/>
                  </a:cubicBezTo>
                  <a:close/>
                </a:path>
              </a:pathLst>
            </a:custGeom>
            <a:solidFill>
              <a:srgbClr val="FF0000">
                <a:alpha val="70000"/>
              </a:srgbClr>
            </a:solidFill>
            <a:ln w="1825" cap="flat">
              <a:noFill/>
              <a:prstDash val="solid"/>
              <a:miter/>
            </a:ln>
          </p:spPr>
          <p:txBody>
            <a:bodyPr rtlCol="0" anchor="ctr"/>
            <a:lstStyle/>
            <a:p>
              <a:endParaRPr lang="en-IN" dirty="0"/>
            </a:p>
          </p:txBody>
        </p:sp>
        <p:sp>
          <p:nvSpPr>
            <p:cNvPr id="20" name="Freeform: Shape 19">
              <a:hlinkClick r:id="rId4"/>
              <a:extLst>
                <a:ext uri="{FF2B5EF4-FFF2-40B4-BE49-F238E27FC236}">
                  <a16:creationId xmlns:a16="http://schemas.microsoft.com/office/drawing/2014/main" id="{38A6FBCD-E167-4DE2-B64C-AB0F69B4CC5A}"/>
                </a:ext>
              </a:extLst>
            </p:cNvPr>
            <p:cNvSpPr/>
            <p:nvPr/>
          </p:nvSpPr>
          <p:spPr>
            <a:xfrm>
              <a:off x="5979094" y="2920620"/>
              <a:ext cx="290311" cy="425472"/>
            </a:xfrm>
            <a:custGeom>
              <a:avLst/>
              <a:gdLst>
                <a:gd name="connsiteX0" fmla="*/ 0 w 290311"/>
                <a:gd name="connsiteY0" fmla="*/ 425472 h 425472"/>
                <a:gd name="connsiteX1" fmla="*/ 290311 w 290311"/>
                <a:gd name="connsiteY1" fmla="*/ 212745 h 425472"/>
                <a:gd name="connsiteX2" fmla="*/ 0 w 290311"/>
                <a:gd name="connsiteY2" fmla="*/ 0 h 425472"/>
                <a:gd name="connsiteX3" fmla="*/ 0 w 290311"/>
                <a:gd name="connsiteY3" fmla="*/ 425472 h 425472"/>
              </a:gdLst>
              <a:ahLst/>
              <a:cxnLst>
                <a:cxn ang="0">
                  <a:pos x="connsiteX0" y="connsiteY0"/>
                </a:cxn>
                <a:cxn ang="0">
                  <a:pos x="connsiteX1" y="connsiteY1"/>
                </a:cxn>
                <a:cxn ang="0">
                  <a:pos x="connsiteX2" y="connsiteY2"/>
                </a:cxn>
                <a:cxn ang="0">
                  <a:pos x="connsiteX3" y="connsiteY3"/>
                </a:cxn>
              </a:cxnLst>
              <a:rect l="l" t="t" r="r" b="b"/>
              <a:pathLst>
                <a:path w="290311" h="425472">
                  <a:moveTo>
                    <a:pt x="0" y="425472"/>
                  </a:moveTo>
                  <a:lnTo>
                    <a:pt x="290311" y="212745"/>
                  </a:lnTo>
                  <a:lnTo>
                    <a:pt x="0" y="0"/>
                  </a:lnTo>
                  <a:lnTo>
                    <a:pt x="0" y="425472"/>
                  </a:lnTo>
                  <a:close/>
                </a:path>
              </a:pathLst>
            </a:custGeom>
            <a:solidFill>
              <a:schemeClr val="bg1"/>
            </a:solidFill>
            <a:ln w="1825" cap="flat">
              <a:noFill/>
              <a:prstDash val="solid"/>
              <a:miter/>
            </a:ln>
          </p:spPr>
          <p:txBody>
            <a:bodyPr rtlCol="0" anchor="ctr"/>
            <a:lstStyle/>
            <a:p>
              <a:endParaRPr lang="en-IN"/>
            </a:p>
          </p:txBody>
        </p:sp>
      </p:grpSp>
      <p:sp>
        <p:nvSpPr>
          <p:cNvPr id="11" name="Rectangle 10">
            <a:extLst>
              <a:ext uri="{FF2B5EF4-FFF2-40B4-BE49-F238E27FC236}">
                <a16:creationId xmlns:a16="http://schemas.microsoft.com/office/drawing/2014/main" id="{96D615C8-E5DA-411E-B7F3-853CDEE4CB46}"/>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a:t>Level 1 | Digital Citizenship</a:t>
            </a:r>
          </a:p>
        </p:txBody>
      </p:sp>
      <p:sp>
        <p:nvSpPr>
          <p:cNvPr id="15" name="Title 1">
            <a:extLst>
              <a:ext uri="{FF2B5EF4-FFF2-40B4-BE49-F238E27FC236}">
                <a16:creationId xmlns:a16="http://schemas.microsoft.com/office/drawing/2014/main" id="{5E6F74A8-081B-0448-83CF-59CFCB6BE281}"/>
              </a:ext>
            </a:extLst>
          </p:cNvPr>
          <p:cNvSpPr txBox="1">
            <a:spLocks/>
          </p:cNvSpPr>
          <p:nvPr/>
        </p:nvSpPr>
        <p:spPr>
          <a:xfrm>
            <a:off x="705748" y="307757"/>
            <a:ext cx="11486251" cy="702546"/>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IN" sz="3600" b="1" dirty="0">
                <a:solidFill>
                  <a:schemeClr val="bg1"/>
                </a:solidFill>
              </a:rPr>
              <a:t>Let’s Learn about Spam and Tricky Links</a:t>
            </a:r>
          </a:p>
        </p:txBody>
      </p:sp>
      <p:sp>
        <p:nvSpPr>
          <p:cNvPr id="16" name="Rectangle 15">
            <a:extLst>
              <a:ext uri="{FF2B5EF4-FFF2-40B4-BE49-F238E27FC236}">
                <a16:creationId xmlns:a16="http://schemas.microsoft.com/office/drawing/2014/main" id="{A3CE6531-9477-D24E-983B-764F98B825DD}"/>
              </a:ext>
            </a:extLst>
          </p:cNvPr>
          <p:cNvSpPr/>
          <p:nvPr/>
        </p:nvSpPr>
        <p:spPr>
          <a:xfrm>
            <a:off x="839788" y="894041"/>
            <a:ext cx="1345316" cy="11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ooter Placeholder 5">
            <a:extLst>
              <a:ext uri="{FF2B5EF4-FFF2-40B4-BE49-F238E27FC236}">
                <a16:creationId xmlns:a16="http://schemas.microsoft.com/office/drawing/2014/main" id="{B781CD9D-E0FE-2842-A4CB-51F0954FCC75}"/>
              </a:ext>
            </a:extLst>
          </p:cNvPr>
          <p:cNvSpPr>
            <a:spLocks noGrp="1"/>
          </p:cNvSpPr>
          <p:nvPr>
            <p:ph type="ftr" sz="quarter" idx="3"/>
          </p:nvPr>
        </p:nvSpPr>
        <p:spPr>
          <a:xfrm>
            <a:off x="1600200" y="6569111"/>
            <a:ext cx="4114800" cy="274324"/>
          </a:xfrm>
        </p:spPr>
        <p:txBody>
          <a:bodyPr/>
          <a:lstStyle/>
          <a:p>
            <a:r>
              <a:rPr lang="en-US" dirty="0"/>
              <a:t>Lesson 12: Digital Security, Firewalls and Spam</a:t>
            </a:r>
          </a:p>
        </p:txBody>
      </p:sp>
    </p:spTree>
    <p:extLst>
      <p:ext uri="{BB962C8B-B14F-4D97-AF65-F5344CB8AC3E}">
        <p14:creationId xmlns:p14="http://schemas.microsoft.com/office/powerpoint/2010/main" val="4129480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2531</TotalTime>
  <Words>1424</Words>
  <Application>Microsoft Office PowerPoint</Application>
  <PresentationFormat>Widescreen</PresentationFormat>
  <Paragraphs>158</Paragraphs>
  <Slides>16</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2699</cp:lastModifiedBy>
  <cp:revision>50</cp:revision>
  <dcterms:created xsi:type="dcterms:W3CDTF">2022-01-21T07:53:15Z</dcterms:created>
  <dcterms:modified xsi:type="dcterms:W3CDTF">2022-05-31T06:05:02Z</dcterms:modified>
</cp:coreProperties>
</file>