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4" r:id="rId3"/>
    <p:sldId id="290" r:id="rId4"/>
    <p:sldId id="264" r:id="rId5"/>
    <p:sldId id="291" r:id="rId6"/>
    <p:sldId id="292" r:id="rId7"/>
    <p:sldId id="294" r:id="rId8"/>
    <p:sldId id="295" r:id="rId9"/>
    <p:sldId id="296" r:id="rId10"/>
    <p:sldId id="297" r:id="rId11"/>
    <p:sldId id="300" r:id="rId12"/>
    <p:sldId id="301" r:id="rId13"/>
    <p:sldId id="303" r:id="rId14"/>
    <p:sldId id="302" r:id="rId15"/>
    <p:sldId id="304" r:id="rId16"/>
    <p:sldId id="305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E0"/>
    <a:srgbClr val="21B573"/>
    <a:srgbClr val="5B9BD4"/>
    <a:srgbClr val="ED7D30"/>
    <a:srgbClr val="FFC002"/>
    <a:srgbClr val="6E6E6E"/>
    <a:srgbClr val="0D1115"/>
    <a:srgbClr val="5ED4E7"/>
    <a:srgbClr val="E6E6E6"/>
    <a:srgbClr val="006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8420E-A031-4A64-A9C9-F9C205D87DF8}" v="1" dt="2022-05-31T06:04:44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5"/>
    <p:restoredTop sz="94286" autoAdjust="0"/>
  </p:normalViewPr>
  <p:slideViewPr>
    <p:cSldViewPr snapToGrid="0" snapToObjects="1" showGuides="1">
      <p:cViewPr varScale="1">
        <p:scale>
          <a:sx n="61" d="100"/>
          <a:sy n="61" d="100"/>
        </p:scale>
        <p:origin x="816" y="60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FB98420E-A031-4A64-A9C9-F9C205D87DF8}"/>
    <pc:docChg chg="custSel modSld">
      <pc:chgData name="2699" userId="d41f716e-f956-461f-8b98-7761afdba872" providerId="ADAL" clId="{FB98420E-A031-4A64-A9C9-F9C205D87DF8}" dt="2022-05-31T06:04:44.711" v="2" actId="1076"/>
      <pc:docMkLst>
        <pc:docMk/>
      </pc:docMkLst>
      <pc:sldChg chg="delSp modSp mod">
        <pc:chgData name="2699" userId="d41f716e-f956-461f-8b98-7761afdba872" providerId="ADAL" clId="{FB98420E-A031-4A64-A9C9-F9C205D87DF8}" dt="2022-05-31T06:04:44.711" v="2" actId="1076"/>
        <pc:sldMkLst>
          <pc:docMk/>
          <pc:sldMk cId="1352325610" sldId="298"/>
        </pc:sldMkLst>
        <pc:grpChg chg="del">
          <ac:chgData name="2699" userId="d41f716e-f956-461f-8b98-7761afdba872" providerId="ADAL" clId="{FB98420E-A031-4A64-A9C9-F9C205D87DF8}" dt="2022-05-31T06:04:39.749" v="0" actId="478"/>
          <ac:grpSpMkLst>
            <pc:docMk/>
            <pc:sldMk cId="1352325610" sldId="298"/>
            <ac:grpSpMk id="2" creationId="{04DCC066-D362-4588-B5B0-8AB8D6294002}"/>
          </ac:grpSpMkLst>
        </pc:grpChg>
        <pc:picChg chg="del topLvl">
          <ac:chgData name="2699" userId="d41f716e-f956-461f-8b98-7761afdba872" providerId="ADAL" clId="{FB98420E-A031-4A64-A9C9-F9C205D87DF8}" dt="2022-05-31T06:04:39.749" v="0" actId="478"/>
          <ac:picMkLst>
            <pc:docMk/>
            <pc:sldMk cId="1352325610" sldId="298"/>
            <ac:picMk id="9" creationId="{F200429E-7AED-374D-8DA9-80F70843F875}"/>
          </ac:picMkLst>
        </pc:picChg>
        <pc:picChg chg="mod topLvl">
          <ac:chgData name="2699" userId="d41f716e-f956-461f-8b98-7761afdba872" providerId="ADAL" clId="{FB98420E-A031-4A64-A9C9-F9C205D87DF8}" dt="2022-05-31T06:04:44.711" v="2" actId="1076"/>
          <ac:picMkLst>
            <pc:docMk/>
            <pc:sldMk cId="1352325610" sldId="298"/>
            <ac:picMk id="1026" creationId="{73A3A52A-857E-4314-8E4B-FF1DEC3C6C5F}"/>
          </ac:picMkLst>
        </pc:picChg>
        <pc:cxnChg chg="del">
          <ac:chgData name="2699" userId="d41f716e-f956-461f-8b98-7761afdba872" providerId="ADAL" clId="{FB98420E-A031-4A64-A9C9-F9C205D87DF8}" dt="2022-05-31T06:04:41.687" v="1" actId="478"/>
          <ac:cxnSpMkLst>
            <pc:docMk/>
            <pc:sldMk cId="1352325610" sldId="298"/>
            <ac:cxnSpMk id="3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302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4E69-5CC8-154D-8333-969A9B6A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9FCA6-8C14-8C46-8AE3-9EC066266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8DC99-E356-DB4A-A65B-2F23E0F4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599B5-E93C-0A41-8330-9C1494A8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B2EF-4182-2147-941A-759F4098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5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5ECCD-3C4E-134B-9440-8B629DCA5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588A8-DE4C-3544-99FA-8E9EC8D15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2A462-4BA6-3B45-932A-742A3A54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DCFF2-BCA4-C84D-8A62-FC3F2468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680F-84E8-684E-8B38-D19A59B5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38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F46D-E928-B24E-8192-E1F6A837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C4F83-6780-3F41-B0D7-AAA03FFE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2E5F0-17C8-F44A-B29A-1D1CA64A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E62-320D-2445-9177-99739730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4C8A3-5BA0-3D4E-96D0-058BA86E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E594-342F-1A49-A5C4-353D1786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DCBF-E5B6-E14F-A96A-282B27248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BE993-6C92-644C-AEC6-4CDA137F1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91AD1C-F090-1F44-9FCC-0A026865C7A1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36109-925B-3B4A-8A34-31375478A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4307-B9D8-A74F-9123-6A85D2906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0BA321-B8AA-D947-93A7-1EE1BE5AC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08E5-B62E-7B46-A02C-29349375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BB357-0FCD-D34E-8240-517F1792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88F1-ED7C-3F45-81D6-7F387F0A7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23586-491F-9D4A-A4F7-3085581BB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86587-509C-6F4D-97B2-8440524A0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8AFE3D-6851-AC40-ACE2-BC41E9C2FAF2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74C95-5E4F-0C45-B7BD-C72987E0F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E11CF7-BEC3-F443-A92A-909D582A85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8146E7-BC5A-0749-A03A-2CD61077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12E4-A762-C04B-9CC8-8E2D71B6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C5CEE-FCD2-E640-AB15-12517C9F2524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6B666-A6EB-6745-B205-C562740FB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2A6850-D809-E34C-BCBB-48FA60FD5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E2DE94-16FB-6A41-96FB-2D209A36D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B13F-EE54-364F-ABD8-104C4334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FBEC-C96F-C848-B20E-C71BCD43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0BA8-35C9-1B4A-9C8A-27F167DBF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995FD-8AFF-CD46-B268-8F67F427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26B8-B19F-3443-A3DE-BC4ECFC9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07CF0-3F58-1F4B-B342-4BEB77C9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285E-B136-F14F-9B63-C0516A11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DB1AD-3842-EB4B-91D0-B763E1230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ABB16-7891-9A4C-BF03-7F626751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0D72A-35A7-C146-B9B9-D67546B1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99486-314D-6247-B30B-16C6B15B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3A621-3FD4-8446-82F6-E63F6A56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4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8tR9P4QX8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183DF-D316-C845-8116-7B03884C11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9" y="839660"/>
            <a:ext cx="4533265" cy="51786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B9F112-7C1C-4B1C-A56F-DB7EA8C104F3}"/>
              </a:ext>
            </a:extLst>
          </p:cNvPr>
          <p:cNvSpPr/>
          <p:nvPr/>
        </p:nvSpPr>
        <p:spPr>
          <a:xfrm>
            <a:off x="7177872" y="3536950"/>
            <a:ext cx="5014127" cy="20932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14874-FE0D-4EAA-9A60-7BA5897EA19D}"/>
              </a:ext>
            </a:extLst>
          </p:cNvPr>
          <p:cNvSpPr/>
          <p:nvPr/>
        </p:nvSpPr>
        <p:spPr>
          <a:xfrm>
            <a:off x="7386062" y="3536647"/>
            <a:ext cx="510121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11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SECURITY - UNDERSTAND THE DO’S AND DON’TS OF </a:t>
            </a:r>
            <a:b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USAGE</a:t>
            </a:r>
            <a:endParaRPr lang="en-US" sz="2400" spc="3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B35085-B6FA-314A-AC97-B5284CC9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14" y="1506943"/>
            <a:ext cx="5364756" cy="3833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432B7-7AED-994D-B28F-266497C6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2" y="1446891"/>
            <a:ext cx="5448792" cy="389382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58BD8BAF-1CDB-894D-AB7F-4F7C362A3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pic>
        <p:nvPicPr>
          <p:cNvPr id="11" name="Google Shape;201;p10">
            <a:extLst>
              <a:ext uri="{FF2B5EF4-FFF2-40B4-BE49-F238E27FC236}">
                <a16:creationId xmlns:a16="http://schemas.microsoft.com/office/drawing/2014/main" id="{19AF4816-006B-7149-84EF-5AEF61FB21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05" t="1509" r="11611"/>
          <a:stretch/>
        </p:blipFill>
        <p:spPr>
          <a:xfrm>
            <a:off x="1086118" y="2004376"/>
            <a:ext cx="3859576" cy="2673340"/>
          </a:xfrm>
          <a:prstGeom prst="roundRect">
            <a:avLst>
              <a:gd name="adj" fmla="val 6800"/>
            </a:avLst>
          </a:prstGeom>
          <a:noFill/>
          <a:ln>
            <a:noFill/>
          </a:ln>
        </p:spPr>
      </p:pic>
      <p:pic>
        <p:nvPicPr>
          <p:cNvPr id="14" name="Google Shape;203;p10">
            <a:extLst>
              <a:ext uri="{FF2B5EF4-FFF2-40B4-BE49-F238E27FC236}">
                <a16:creationId xmlns:a16="http://schemas.microsoft.com/office/drawing/2014/main" id="{259D541F-162A-9249-8779-F5063E7714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5689" y="2004375"/>
            <a:ext cx="3851265" cy="2753655"/>
          </a:xfrm>
          <a:prstGeom prst="roundRect">
            <a:avLst>
              <a:gd name="adj" fmla="val 12063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32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58BD8BAF-1CDB-894D-AB7F-4F7C362A3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7F6E0-B39D-3946-BDF1-0D721E5A6AD8}"/>
              </a:ext>
            </a:extLst>
          </p:cNvPr>
          <p:cNvSpPr/>
          <p:nvPr/>
        </p:nvSpPr>
        <p:spPr>
          <a:xfrm>
            <a:off x="2190590" y="949083"/>
            <a:ext cx="7516118" cy="4981774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lay 15">
            <a:extLst>
              <a:ext uri="{FF2B5EF4-FFF2-40B4-BE49-F238E27FC236}">
                <a16:creationId xmlns:a16="http://schemas.microsoft.com/office/drawing/2014/main" id="{92AFA9C7-E6EA-D245-8B8B-46365C791CFA}"/>
              </a:ext>
            </a:extLst>
          </p:cNvPr>
          <p:cNvSpPr>
            <a:spLocks noChangeAspect="1"/>
          </p:cNvSpPr>
          <p:nvPr/>
        </p:nvSpPr>
        <p:spPr>
          <a:xfrm>
            <a:off x="9819703" y="949083"/>
            <a:ext cx="1458888" cy="1458890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73FCE0-0DBE-1C4F-B137-459BB482A102}"/>
              </a:ext>
            </a:extLst>
          </p:cNvPr>
          <p:cNvSpPr/>
          <p:nvPr/>
        </p:nvSpPr>
        <p:spPr>
          <a:xfrm rot="10800000">
            <a:off x="9819702" y="2509875"/>
            <a:ext cx="771429" cy="771429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00E96-D484-B149-8212-01B670457D28}"/>
              </a:ext>
            </a:extLst>
          </p:cNvPr>
          <p:cNvSpPr/>
          <p:nvPr/>
        </p:nvSpPr>
        <p:spPr>
          <a:xfrm rot="10800000">
            <a:off x="1611749" y="5475109"/>
            <a:ext cx="455748" cy="45574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C9B7A3-C092-AC43-BF2F-E6909F8EE428}"/>
              </a:ext>
            </a:extLst>
          </p:cNvPr>
          <p:cNvSpPr/>
          <p:nvPr/>
        </p:nvSpPr>
        <p:spPr>
          <a:xfrm>
            <a:off x="2303585" y="1047108"/>
            <a:ext cx="7280030" cy="474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oogle Shape;209;p11">
            <a:extLst>
              <a:ext uri="{FF2B5EF4-FFF2-40B4-BE49-F238E27FC236}">
                <a16:creationId xmlns:a16="http://schemas.microsoft.com/office/drawing/2014/main" id="{B725D265-6E59-214A-94FD-E09454E7FD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560" b="23500"/>
          <a:stretch/>
        </p:blipFill>
        <p:spPr>
          <a:xfrm>
            <a:off x="2303584" y="1047108"/>
            <a:ext cx="7280029" cy="359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9;p11">
            <a:extLst>
              <a:ext uri="{FF2B5EF4-FFF2-40B4-BE49-F238E27FC236}">
                <a16:creationId xmlns:a16="http://schemas.microsoft.com/office/drawing/2014/main" id="{41F754A9-0FCA-714F-BF89-AFF9D94A40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3144" b="463"/>
          <a:stretch/>
        </p:blipFill>
        <p:spPr>
          <a:xfrm>
            <a:off x="2521129" y="4838599"/>
            <a:ext cx="7062484" cy="772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613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58BD8BAF-1CDB-894D-AB7F-4F7C362A3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7F6E0-B39D-3946-BDF1-0D721E5A6AD8}"/>
              </a:ext>
            </a:extLst>
          </p:cNvPr>
          <p:cNvSpPr/>
          <p:nvPr/>
        </p:nvSpPr>
        <p:spPr>
          <a:xfrm>
            <a:off x="2190590" y="949083"/>
            <a:ext cx="7516118" cy="4981774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00E96-D484-B149-8212-01B670457D28}"/>
              </a:ext>
            </a:extLst>
          </p:cNvPr>
          <p:cNvSpPr/>
          <p:nvPr/>
        </p:nvSpPr>
        <p:spPr>
          <a:xfrm rot="10800000">
            <a:off x="9813976" y="5475109"/>
            <a:ext cx="455748" cy="45574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C9B7A3-C092-AC43-BF2F-E6909F8EE428}"/>
              </a:ext>
            </a:extLst>
          </p:cNvPr>
          <p:cNvSpPr/>
          <p:nvPr/>
        </p:nvSpPr>
        <p:spPr>
          <a:xfrm>
            <a:off x="2303585" y="1099360"/>
            <a:ext cx="7280030" cy="4670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217;p12">
            <a:extLst>
              <a:ext uri="{FF2B5EF4-FFF2-40B4-BE49-F238E27FC236}">
                <a16:creationId xmlns:a16="http://schemas.microsoft.com/office/drawing/2014/main" id="{61EB0E4F-76A4-E74E-AC27-3E125B6518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9614" b="32806"/>
          <a:stretch/>
        </p:blipFill>
        <p:spPr>
          <a:xfrm>
            <a:off x="7122068" y="1384781"/>
            <a:ext cx="2062628" cy="313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17;p12">
            <a:extLst>
              <a:ext uri="{FF2B5EF4-FFF2-40B4-BE49-F238E27FC236}">
                <a16:creationId xmlns:a16="http://schemas.microsoft.com/office/drawing/2014/main" id="{7FA394A2-02A7-ED4C-ABD0-30EAC68EEF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32137"/>
          <a:stretch/>
        </p:blipFill>
        <p:spPr>
          <a:xfrm>
            <a:off x="2299361" y="1099360"/>
            <a:ext cx="4606668" cy="466686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Delay 21">
            <a:extLst>
              <a:ext uri="{FF2B5EF4-FFF2-40B4-BE49-F238E27FC236}">
                <a16:creationId xmlns:a16="http://schemas.microsoft.com/office/drawing/2014/main" id="{6F946E25-19AA-7A4E-979F-5F6D44C94572}"/>
              </a:ext>
            </a:extLst>
          </p:cNvPr>
          <p:cNvSpPr>
            <a:spLocks noChangeAspect="1"/>
          </p:cNvSpPr>
          <p:nvPr/>
        </p:nvSpPr>
        <p:spPr>
          <a:xfrm rot="10800000">
            <a:off x="624434" y="949083"/>
            <a:ext cx="1458888" cy="1458890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E4615B-E3A9-C04E-BD47-61F13642F002}"/>
              </a:ext>
            </a:extLst>
          </p:cNvPr>
          <p:cNvSpPr/>
          <p:nvPr/>
        </p:nvSpPr>
        <p:spPr>
          <a:xfrm>
            <a:off x="1311141" y="2509875"/>
            <a:ext cx="771429" cy="771429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05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Discuss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AE9A7B0A-C80E-1244-A337-D37B2B01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58C5B1-7A2F-2648-A42A-73490826A994}"/>
              </a:ext>
            </a:extLst>
          </p:cNvPr>
          <p:cNvGrpSpPr/>
          <p:nvPr/>
        </p:nvGrpSpPr>
        <p:grpSpPr>
          <a:xfrm>
            <a:off x="4738446" y="2075651"/>
            <a:ext cx="7005221" cy="660236"/>
            <a:chOff x="4738446" y="2075651"/>
            <a:chExt cx="7005221" cy="660236"/>
          </a:xfr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10" name="Freeform: Shape 22">
              <a:extLst>
                <a:ext uri="{FF2B5EF4-FFF2-40B4-BE49-F238E27FC236}">
                  <a16:creationId xmlns:a16="http://schemas.microsoft.com/office/drawing/2014/main" id="{C3FDD7BF-F03C-734C-87DE-56F3A3478995}"/>
                </a:ext>
              </a:extLst>
            </p:cNvPr>
            <p:cNvSpPr/>
            <p:nvPr/>
          </p:nvSpPr>
          <p:spPr>
            <a:xfrm rot="10800000" flipH="1">
              <a:off x="7439044" y="2075651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25682D4B-3BD5-0A48-B02A-7D29237BC2C8}"/>
                </a:ext>
              </a:extLst>
            </p:cNvPr>
            <p:cNvSpPr/>
            <p:nvPr/>
          </p:nvSpPr>
          <p:spPr>
            <a:xfrm flipH="1">
              <a:off x="4738446" y="2075651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F1397-4D77-1742-8EF7-A4F3F501A81C}"/>
              </a:ext>
            </a:extLst>
          </p:cNvPr>
          <p:cNvGrpSpPr/>
          <p:nvPr/>
        </p:nvGrpSpPr>
        <p:grpSpPr>
          <a:xfrm>
            <a:off x="4738446" y="3056304"/>
            <a:ext cx="7005221" cy="660236"/>
            <a:chOff x="4302348" y="3056304"/>
            <a:chExt cx="7005221" cy="660236"/>
          </a:xfr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16" name="Freeform: Shape 22">
              <a:extLst>
                <a:ext uri="{FF2B5EF4-FFF2-40B4-BE49-F238E27FC236}">
                  <a16:creationId xmlns:a16="http://schemas.microsoft.com/office/drawing/2014/main" id="{AE16C61F-7F57-FC47-A2BB-CB4B3A8183F2}"/>
                </a:ext>
              </a:extLst>
            </p:cNvPr>
            <p:cNvSpPr/>
            <p:nvPr/>
          </p:nvSpPr>
          <p:spPr>
            <a:xfrm rot="10800000" flipH="1">
              <a:off x="7002946" y="3056304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18" name="Freeform: Shape 22">
              <a:extLst>
                <a:ext uri="{FF2B5EF4-FFF2-40B4-BE49-F238E27FC236}">
                  <a16:creationId xmlns:a16="http://schemas.microsoft.com/office/drawing/2014/main" id="{A282B7BB-0213-BE45-A4AC-CDD106E27B7E}"/>
                </a:ext>
              </a:extLst>
            </p:cNvPr>
            <p:cNvSpPr/>
            <p:nvPr/>
          </p:nvSpPr>
          <p:spPr>
            <a:xfrm flipH="1">
              <a:off x="4302348" y="3056304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55854C-CDD3-B24E-B8A0-DAD250A4CB1D}"/>
              </a:ext>
            </a:extLst>
          </p:cNvPr>
          <p:cNvGrpSpPr/>
          <p:nvPr/>
        </p:nvGrpSpPr>
        <p:grpSpPr>
          <a:xfrm>
            <a:off x="4738446" y="4032998"/>
            <a:ext cx="6919001" cy="660236"/>
            <a:chOff x="4302348" y="3056304"/>
            <a:chExt cx="6919001" cy="660236"/>
          </a:xfr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D77AB0D7-83F3-0240-A890-41159FA2C53E}"/>
                </a:ext>
              </a:extLst>
            </p:cNvPr>
            <p:cNvSpPr/>
            <p:nvPr/>
          </p:nvSpPr>
          <p:spPr>
            <a:xfrm rot="10800000" flipH="1">
              <a:off x="6916726" y="3056304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5E049359-255B-084F-B2F1-1B3551E6E6FD}"/>
                </a:ext>
              </a:extLst>
            </p:cNvPr>
            <p:cNvSpPr/>
            <p:nvPr/>
          </p:nvSpPr>
          <p:spPr>
            <a:xfrm flipH="1">
              <a:off x="4302348" y="3056304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541AF0-B426-C649-AF1C-CDC3E129CAB2}"/>
              </a:ext>
            </a:extLst>
          </p:cNvPr>
          <p:cNvGrpSpPr/>
          <p:nvPr/>
        </p:nvGrpSpPr>
        <p:grpSpPr>
          <a:xfrm>
            <a:off x="4738446" y="5044032"/>
            <a:ext cx="6919000" cy="660236"/>
            <a:chOff x="4302348" y="3056304"/>
            <a:chExt cx="6919000" cy="660236"/>
          </a:xfr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14F05F-5190-734D-8B73-F781EB0EA9DB}"/>
                </a:ext>
              </a:extLst>
            </p:cNvPr>
            <p:cNvSpPr/>
            <p:nvPr/>
          </p:nvSpPr>
          <p:spPr>
            <a:xfrm rot="10800000" flipH="1">
              <a:off x="6916725" y="3056304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4" name="Freeform: Shape 22">
              <a:extLst>
                <a:ext uri="{FF2B5EF4-FFF2-40B4-BE49-F238E27FC236}">
                  <a16:creationId xmlns:a16="http://schemas.microsoft.com/office/drawing/2014/main" id="{F5955D52-6E51-9B4D-92BD-18EBFA9FFCB8}"/>
                </a:ext>
              </a:extLst>
            </p:cNvPr>
            <p:cNvSpPr/>
            <p:nvPr/>
          </p:nvSpPr>
          <p:spPr>
            <a:xfrm flipH="1">
              <a:off x="4302348" y="3056304"/>
              <a:ext cx="4304623" cy="660236"/>
            </a:xfrm>
            <a:custGeom>
              <a:avLst/>
              <a:gdLst>
                <a:gd name="connsiteX0" fmla="*/ 5825080 w 6308904"/>
                <a:gd name="connsiteY0" fmla="*/ 0 h 967648"/>
                <a:gd name="connsiteX1" fmla="*/ 5757365 w 6308904"/>
                <a:gd name="connsiteY1" fmla="*/ 0 h 967648"/>
                <a:gd name="connsiteX2" fmla="*/ 5341256 w 6308904"/>
                <a:gd name="connsiteY2" fmla="*/ 0 h 967648"/>
                <a:gd name="connsiteX3" fmla="*/ 0 w 6308904"/>
                <a:gd name="connsiteY3" fmla="*/ 0 h 967648"/>
                <a:gd name="connsiteX4" fmla="*/ 0 w 6308904"/>
                <a:gd name="connsiteY4" fmla="*/ 967648 h 967648"/>
                <a:gd name="connsiteX5" fmla="*/ 5341256 w 6308904"/>
                <a:gd name="connsiteY5" fmla="*/ 967648 h 967648"/>
                <a:gd name="connsiteX6" fmla="*/ 5757365 w 6308904"/>
                <a:gd name="connsiteY6" fmla="*/ 967648 h 967648"/>
                <a:gd name="connsiteX7" fmla="*/ 5825080 w 6308904"/>
                <a:gd name="connsiteY7" fmla="*/ 967648 h 967648"/>
                <a:gd name="connsiteX8" fmla="*/ 6308904 w 6308904"/>
                <a:gd name="connsiteY8" fmla="*/ 483824 h 967648"/>
                <a:gd name="connsiteX9" fmla="*/ 5825080 w 6308904"/>
                <a:gd name="connsiteY9" fmla="*/ 0 h 96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8904" h="967648">
                  <a:moveTo>
                    <a:pt x="5825080" y="0"/>
                  </a:moveTo>
                  <a:lnTo>
                    <a:pt x="5757365" y="0"/>
                  </a:lnTo>
                  <a:lnTo>
                    <a:pt x="5341256" y="0"/>
                  </a:lnTo>
                  <a:lnTo>
                    <a:pt x="0" y="0"/>
                  </a:lnTo>
                  <a:lnTo>
                    <a:pt x="0" y="967648"/>
                  </a:lnTo>
                  <a:lnTo>
                    <a:pt x="5341256" y="967648"/>
                  </a:lnTo>
                  <a:lnTo>
                    <a:pt x="5757365" y="967648"/>
                  </a:lnTo>
                  <a:lnTo>
                    <a:pt x="5825080" y="967648"/>
                  </a:lnTo>
                  <a:cubicBezTo>
                    <a:pt x="6092289" y="967648"/>
                    <a:pt x="6308904" y="751033"/>
                    <a:pt x="6308904" y="483824"/>
                  </a:cubicBezTo>
                  <a:cubicBezTo>
                    <a:pt x="6308904" y="216615"/>
                    <a:pt x="6092289" y="0"/>
                    <a:pt x="5825080" y="0"/>
                  </a:cubicBezTo>
                  <a:close/>
                </a:path>
              </a:pathLst>
            </a:cu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CCB666-7F5F-A143-8C1A-3B8C766DCB8F}"/>
              </a:ext>
            </a:extLst>
          </p:cNvPr>
          <p:cNvSpPr/>
          <p:nvPr/>
        </p:nvSpPr>
        <p:spPr>
          <a:xfrm>
            <a:off x="5139297" y="2221103"/>
            <a:ext cx="499444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spcBef>
                <a:spcPts val="1200"/>
              </a:spcBef>
              <a:buClr>
                <a:schemeClr val="dk1"/>
              </a:buClr>
              <a:buSzPts val="2300"/>
              <a:buFont typeface="Arial" panose="020B0604020202020204" pitchFamily="34" charset="0"/>
              <a:buChar char=" "/>
            </a:pPr>
            <a:r>
              <a:rPr lang="en-US" b="1" dirty="0">
                <a:solidFill>
                  <a:schemeClr val="bg1"/>
                </a:solidFill>
                <a:ea typeface="Calibri"/>
                <a:sym typeface="Calibri"/>
              </a:rPr>
              <a:t>Have you ever experienced this kind of situation?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87C30E-43F5-FD49-9724-0D4809BB2045}"/>
              </a:ext>
            </a:extLst>
          </p:cNvPr>
          <p:cNvSpPr/>
          <p:nvPr/>
        </p:nvSpPr>
        <p:spPr>
          <a:xfrm>
            <a:off x="5139297" y="3192984"/>
            <a:ext cx="4534125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spcBef>
                <a:spcPts val="1200"/>
              </a:spcBef>
              <a:buClr>
                <a:schemeClr val="dk1"/>
              </a:buClr>
              <a:buSzPts val="2300"/>
              <a:buFont typeface="Arial" panose="020B0604020202020204" pitchFamily="34" charset="0"/>
              <a:buChar char=" "/>
            </a:pPr>
            <a:r>
              <a:rPr lang="en-US" b="1" dirty="0">
                <a:solidFill>
                  <a:schemeClr val="bg1"/>
                </a:solidFill>
                <a:ea typeface="Calibri"/>
                <a:sym typeface="Calibri"/>
              </a:rPr>
              <a:t>Why is </a:t>
            </a:r>
            <a:r>
              <a:rPr lang="en-US" b="1" dirty="0" err="1">
                <a:solidFill>
                  <a:schemeClr val="bg1"/>
                </a:solidFill>
                <a:ea typeface="Calibri"/>
                <a:sym typeface="Calibri"/>
              </a:rPr>
              <a:t>Nimmi</a:t>
            </a:r>
            <a:r>
              <a:rPr lang="en-US" b="1" dirty="0">
                <a:solidFill>
                  <a:schemeClr val="bg1"/>
                </a:solidFill>
                <a:ea typeface="Calibri"/>
                <a:sym typeface="Calibri"/>
              </a:rPr>
              <a:t> duped by the online predator?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E444C4-0BC3-8F44-A7F3-B7A54D0AFAB8}"/>
              </a:ext>
            </a:extLst>
          </p:cNvPr>
          <p:cNvSpPr/>
          <p:nvPr/>
        </p:nvSpPr>
        <p:spPr>
          <a:xfrm>
            <a:off x="5139297" y="4179190"/>
            <a:ext cx="630762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spcBef>
                <a:spcPts val="1200"/>
              </a:spcBef>
              <a:buClr>
                <a:schemeClr val="dk1"/>
              </a:buClr>
              <a:buSzPts val="2300"/>
              <a:buFont typeface="Arial" panose="020B0604020202020204" pitchFamily="34" charset="0"/>
              <a:buChar char=" "/>
            </a:pPr>
            <a:r>
              <a:rPr lang="en-US" b="1" dirty="0">
                <a:solidFill>
                  <a:schemeClr val="bg1"/>
                </a:solidFill>
                <a:ea typeface="Calibri"/>
                <a:sym typeface="Calibri"/>
              </a:rPr>
              <a:t>Do you agree with the approach taken by </a:t>
            </a:r>
            <a:r>
              <a:rPr lang="en-US" b="1" dirty="0" err="1">
                <a:solidFill>
                  <a:schemeClr val="bg1"/>
                </a:solidFill>
                <a:ea typeface="Calibri"/>
                <a:sym typeface="Calibri"/>
              </a:rPr>
              <a:t>Nimmi</a:t>
            </a:r>
            <a:r>
              <a:rPr lang="en-US" b="1" dirty="0">
                <a:solidFill>
                  <a:schemeClr val="bg1"/>
                </a:solidFill>
                <a:ea typeface="Calibri"/>
                <a:sym typeface="Calibri"/>
              </a:rPr>
              <a:t> and her aunt?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860EA6-C2AD-6244-917A-DD329F19EC8D}"/>
              </a:ext>
            </a:extLst>
          </p:cNvPr>
          <p:cNvSpPr/>
          <p:nvPr/>
        </p:nvSpPr>
        <p:spPr>
          <a:xfrm>
            <a:off x="5139297" y="5157884"/>
            <a:ext cx="401039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spcBef>
                <a:spcPts val="1200"/>
              </a:spcBef>
              <a:buClr>
                <a:schemeClr val="dk1"/>
              </a:buClr>
              <a:buSzPts val="2300"/>
              <a:buFont typeface="Arial" panose="020B0604020202020204" pitchFamily="34" charset="0"/>
              <a:buChar char=" "/>
            </a:pPr>
            <a:r>
              <a:rPr lang="en-US" b="1" dirty="0">
                <a:solidFill>
                  <a:schemeClr val="bg1"/>
                </a:solidFill>
                <a:ea typeface="Calibri"/>
                <a:sym typeface="Calibri"/>
              </a:rPr>
              <a:t>What would you do in such a situation?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2E8E1CE9-C344-D247-9F52-AEF9D1C08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50" y="2075651"/>
            <a:ext cx="3131250" cy="314353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248AA88-ED2C-0741-BC3F-D18DA1DE1205}"/>
              </a:ext>
            </a:extLst>
          </p:cNvPr>
          <p:cNvSpPr/>
          <p:nvPr/>
        </p:nvSpPr>
        <p:spPr>
          <a:xfrm>
            <a:off x="957811" y="5365214"/>
            <a:ext cx="947451" cy="947451"/>
          </a:xfrm>
          <a:prstGeom prst="ellipse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Activity Time!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4" name="Delay 13">
            <a:extLst>
              <a:ext uri="{FF2B5EF4-FFF2-40B4-BE49-F238E27FC236}">
                <a16:creationId xmlns:a16="http://schemas.microsoft.com/office/drawing/2014/main" id="{351DACD5-8351-6444-9E0C-BF80E720BB83}"/>
              </a:ext>
            </a:extLst>
          </p:cNvPr>
          <p:cNvSpPr>
            <a:spLocks noChangeAspect="1"/>
          </p:cNvSpPr>
          <p:nvPr/>
        </p:nvSpPr>
        <p:spPr>
          <a:xfrm>
            <a:off x="4099008" y="2684472"/>
            <a:ext cx="593922" cy="593923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AE9A7B0A-C80E-1244-A337-D37B2B01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2DE6C-3DBA-554B-A95D-504E3B5BC976}"/>
              </a:ext>
            </a:extLst>
          </p:cNvPr>
          <p:cNvSpPr/>
          <p:nvPr/>
        </p:nvSpPr>
        <p:spPr>
          <a:xfrm>
            <a:off x="6500526" y="4096013"/>
            <a:ext cx="4342798" cy="805352"/>
          </a:xfrm>
          <a:prstGeom prst="rect">
            <a:avLst/>
          </a:prstGeom>
          <a:gradFill>
            <a:gsLst>
              <a:gs pos="0">
                <a:srgbClr val="ED7D30">
                  <a:lumMod val="90000"/>
                  <a:lumOff val="10000"/>
                </a:srgbClr>
              </a:gs>
              <a:gs pos="100000">
                <a:srgbClr val="ED7D3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AF65D0-835E-7C46-9C2D-C8E72783D80A}"/>
              </a:ext>
            </a:extLst>
          </p:cNvPr>
          <p:cNvSpPr/>
          <p:nvPr/>
        </p:nvSpPr>
        <p:spPr>
          <a:xfrm>
            <a:off x="6500526" y="5028726"/>
            <a:ext cx="4342798" cy="805352"/>
          </a:xfrm>
          <a:prstGeom prst="rect">
            <a:avLst/>
          </a:prstGeom>
          <a:gradFill>
            <a:gsLst>
              <a:gs pos="0">
                <a:srgbClr val="5B9BD4"/>
              </a:gs>
              <a:gs pos="100000">
                <a:srgbClr val="5B9BD4">
                  <a:lumMod val="90000"/>
                  <a:lumOff val="1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49A09F-53E2-E94A-AD44-995A61474696}"/>
              </a:ext>
            </a:extLst>
          </p:cNvPr>
          <p:cNvSpPr/>
          <p:nvPr/>
        </p:nvSpPr>
        <p:spPr>
          <a:xfrm>
            <a:off x="6500526" y="1162485"/>
            <a:ext cx="4342798" cy="805352"/>
          </a:xfrm>
          <a:prstGeom prst="rect">
            <a:avLst/>
          </a:prstGeom>
          <a:gradFill>
            <a:gsLst>
              <a:gs pos="0">
                <a:srgbClr val="0064E0"/>
              </a:gs>
              <a:gs pos="100000">
                <a:srgbClr val="0064E0">
                  <a:lumMod val="90000"/>
                  <a:lumOff val="1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6B0F83-75BC-1A48-9FB3-9DD1340B7E3B}"/>
              </a:ext>
            </a:extLst>
          </p:cNvPr>
          <p:cNvSpPr/>
          <p:nvPr/>
        </p:nvSpPr>
        <p:spPr>
          <a:xfrm>
            <a:off x="10843325" y="1162485"/>
            <a:ext cx="191576" cy="80535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Pie 29">
            <a:extLst>
              <a:ext uri="{FF2B5EF4-FFF2-40B4-BE49-F238E27FC236}">
                <a16:creationId xmlns:a16="http://schemas.microsoft.com/office/drawing/2014/main" id="{9CE7FC3A-B902-3048-B5AA-3028916F9F04}"/>
              </a:ext>
            </a:extLst>
          </p:cNvPr>
          <p:cNvSpPr/>
          <p:nvPr/>
        </p:nvSpPr>
        <p:spPr>
          <a:xfrm>
            <a:off x="6101791" y="1170368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225F43C-2F4D-3544-98B9-31899F6200EF}"/>
              </a:ext>
            </a:extLst>
          </p:cNvPr>
          <p:cNvSpPr/>
          <p:nvPr/>
        </p:nvSpPr>
        <p:spPr>
          <a:xfrm>
            <a:off x="6196951" y="1261587"/>
            <a:ext cx="607147" cy="607147"/>
          </a:xfrm>
          <a:prstGeom prst="ellipse">
            <a:avLst/>
          </a:prstGeom>
          <a:solidFill>
            <a:srgbClr val="0064E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54125E-13E9-BA47-8DD2-7B1BC1F6A414}"/>
              </a:ext>
            </a:extLst>
          </p:cNvPr>
          <p:cNvSpPr/>
          <p:nvPr/>
        </p:nvSpPr>
        <p:spPr>
          <a:xfrm>
            <a:off x="6908488" y="1366716"/>
            <a:ext cx="3685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do you meet new friends?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04C5EB-2385-DB47-BF9A-A5FAE3726FF9}"/>
              </a:ext>
            </a:extLst>
          </p:cNvPr>
          <p:cNvSpPr/>
          <p:nvPr/>
        </p:nvSpPr>
        <p:spPr>
          <a:xfrm>
            <a:off x="6500526" y="2142164"/>
            <a:ext cx="4342798" cy="805352"/>
          </a:xfrm>
          <a:prstGeom prst="rect">
            <a:avLst/>
          </a:prstGeom>
          <a:gradFill>
            <a:gsLst>
              <a:gs pos="0">
                <a:srgbClr val="21B573"/>
              </a:gs>
              <a:gs pos="100000">
                <a:srgbClr val="21B573">
                  <a:lumMod val="90000"/>
                  <a:lumOff val="1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EC63F-D695-2B46-AC74-5BC0215E5358}"/>
              </a:ext>
            </a:extLst>
          </p:cNvPr>
          <p:cNvSpPr/>
          <p:nvPr/>
        </p:nvSpPr>
        <p:spPr>
          <a:xfrm>
            <a:off x="10843325" y="2142164"/>
            <a:ext cx="191576" cy="805352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Pie 34">
            <a:extLst>
              <a:ext uri="{FF2B5EF4-FFF2-40B4-BE49-F238E27FC236}">
                <a16:creationId xmlns:a16="http://schemas.microsoft.com/office/drawing/2014/main" id="{7ED55FCD-9C2B-9E43-A95E-56AEACC7C3B2}"/>
              </a:ext>
            </a:extLst>
          </p:cNvPr>
          <p:cNvSpPr/>
          <p:nvPr/>
        </p:nvSpPr>
        <p:spPr>
          <a:xfrm>
            <a:off x="6101791" y="2150047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C7492E-09CB-EC44-961C-DD5461A5FC36}"/>
              </a:ext>
            </a:extLst>
          </p:cNvPr>
          <p:cNvSpPr/>
          <p:nvPr/>
        </p:nvSpPr>
        <p:spPr>
          <a:xfrm>
            <a:off x="6196951" y="2241266"/>
            <a:ext cx="607147" cy="607147"/>
          </a:xfrm>
          <a:prstGeom prst="ellipse">
            <a:avLst/>
          </a:prstGeom>
          <a:solidFill>
            <a:srgbClr val="00B14F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3F1409-B0E9-034A-B0EE-2A39A219AB5C}"/>
              </a:ext>
            </a:extLst>
          </p:cNvPr>
          <p:cNvSpPr/>
          <p:nvPr/>
        </p:nvSpPr>
        <p:spPr>
          <a:xfrm>
            <a:off x="6908488" y="2390512"/>
            <a:ext cx="3685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you meet your new friends? 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51A771-2B2A-A24A-A825-2A0C8855E1B4}"/>
              </a:ext>
            </a:extLst>
          </p:cNvPr>
          <p:cNvSpPr/>
          <p:nvPr/>
        </p:nvSpPr>
        <p:spPr>
          <a:xfrm>
            <a:off x="6500526" y="3104058"/>
            <a:ext cx="4342798" cy="805352"/>
          </a:xfrm>
          <a:prstGeom prst="rect">
            <a:avLst/>
          </a:prstGeom>
          <a:gradFill>
            <a:gsLst>
              <a:gs pos="0">
                <a:srgbClr val="FFC002"/>
              </a:gs>
              <a:gs pos="100000">
                <a:srgbClr val="FFC002">
                  <a:lumMod val="90000"/>
                  <a:lumOff val="1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3C63C1-3B48-5C45-B91F-5399C6D8FF38}"/>
              </a:ext>
            </a:extLst>
          </p:cNvPr>
          <p:cNvSpPr/>
          <p:nvPr/>
        </p:nvSpPr>
        <p:spPr>
          <a:xfrm>
            <a:off x="10843325" y="3104058"/>
            <a:ext cx="191576" cy="805352"/>
          </a:xfrm>
          <a:prstGeom prst="rect">
            <a:avLst/>
          </a:prstGeom>
          <a:solidFill>
            <a:srgbClr val="FF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Pie 39">
            <a:extLst>
              <a:ext uri="{FF2B5EF4-FFF2-40B4-BE49-F238E27FC236}">
                <a16:creationId xmlns:a16="http://schemas.microsoft.com/office/drawing/2014/main" id="{2E18B6F0-EC9A-FF45-8117-E51950A8C024}"/>
              </a:ext>
            </a:extLst>
          </p:cNvPr>
          <p:cNvSpPr/>
          <p:nvPr/>
        </p:nvSpPr>
        <p:spPr>
          <a:xfrm>
            <a:off x="6101791" y="3111941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FF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89512CC-E5CF-D541-9754-8B8170F8E027}"/>
              </a:ext>
            </a:extLst>
          </p:cNvPr>
          <p:cNvSpPr/>
          <p:nvPr/>
        </p:nvSpPr>
        <p:spPr>
          <a:xfrm>
            <a:off x="6196951" y="3203160"/>
            <a:ext cx="607147" cy="607147"/>
          </a:xfrm>
          <a:prstGeom prst="ellipse">
            <a:avLst/>
          </a:prstGeom>
          <a:solidFill>
            <a:srgbClr val="FFC002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2FFC7D7-53AF-C649-B7EE-041BABAE9F8E}"/>
              </a:ext>
            </a:extLst>
          </p:cNvPr>
          <p:cNvSpPr/>
          <p:nvPr/>
        </p:nvSpPr>
        <p:spPr>
          <a:xfrm>
            <a:off x="6908488" y="3336805"/>
            <a:ext cx="3685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do you get to know these friends?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119D199-E712-A845-BBD9-703624BFF346}"/>
              </a:ext>
            </a:extLst>
          </p:cNvPr>
          <p:cNvSpPr/>
          <p:nvPr/>
        </p:nvSpPr>
        <p:spPr>
          <a:xfrm>
            <a:off x="10843325" y="4096013"/>
            <a:ext cx="191576" cy="805352"/>
          </a:xfrm>
          <a:prstGeom prst="rect">
            <a:avLst/>
          </a:prstGeom>
          <a:solidFill>
            <a:srgbClr val="ED7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Pie 43">
            <a:extLst>
              <a:ext uri="{FF2B5EF4-FFF2-40B4-BE49-F238E27FC236}">
                <a16:creationId xmlns:a16="http://schemas.microsoft.com/office/drawing/2014/main" id="{5D9B2BBE-3EA1-514A-8E95-664A70261B61}"/>
              </a:ext>
            </a:extLst>
          </p:cNvPr>
          <p:cNvSpPr/>
          <p:nvPr/>
        </p:nvSpPr>
        <p:spPr>
          <a:xfrm>
            <a:off x="6101791" y="4103896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ED7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47EFDD5-1D0A-B147-B06C-3CB57AC29B4E}"/>
              </a:ext>
            </a:extLst>
          </p:cNvPr>
          <p:cNvSpPr/>
          <p:nvPr/>
        </p:nvSpPr>
        <p:spPr>
          <a:xfrm>
            <a:off x="6196951" y="4195115"/>
            <a:ext cx="607147" cy="607147"/>
          </a:xfrm>
          <a:prstGeom prst="ellipse">
            <a:avLst/>
          </a:prstGeom>
          <a:solidFill>
            <a:srgbClr val="ED7D30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3787A1-A10B-2D41-9646-A72DE087B577}"/>
              </a:ext>
            </a:extLst>
          </p:cNvPr>
          <p:cNvSpPr/>
          <p:nvPr/>
        </p:nvSpPr>
        <p:spPr>
          <a:xfrm>
            <a:off x="6908488" y="4159077"/>
            <a:ext cx="38422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is meeting someone online (like in a game) different from meeting someone in school?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AC62F5-3E17-7F41-AC75-6512279ABA34}"/>
              </a:ext>
            </a:extLst>
          </p:cNvPr>
          <p:cNvSpPr/>
          <p:nvPr/>
        </p:nvSpPr>
        <p:spPr>
          <a:xfrm>
            <a:off x="10843325" y="5012457"/>
            <a:ext cx="191576" cy="805352"/>
          </a:xfrm>
          <a:prstGeom prst="rect">
            <a:avLst/>
          </a:prstGeom>
          <a:solidFill>
            <a:srgbClr val="5B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Pie 47">
            <a:extLst>
              <a:ext uri="{FF2B5EF4-FFF2-40B4-BE49-F238E27FC236}">
                <a16:creationId xmlns:a16="http://schemas.microsoft.com/office/drawing/2014/main" id="{FB72699A-8194-134F-A988-1BA68393CFCC}"/>
              </a:ext>
            </a:extLst>
          </p:cNvPr>
          <p:cNvSpPr/>
          <p:nvPr/>
        </p:nvSpPr>
        <p:spPr>
          <a:xfrm>
            <a:off x="6101791" y="5020340"/>
            <a:ext cx="797469" cy="797469"/>
          </a:xfrm>
          <a:prstGeom prst="pie">
            <a:avLst>
              <a:gd name="adj1" fmla="val 5415148"/>
              <a:gd name="adj2" fmla="val 16200000"/>
            </a:avLst>
          </a:prstGeom>
          <a:solidFill>
            <a:srgbClr val="5B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E260D8D-D272-354A-8C93-3820698A2C10}"/>
              </a:ext>
            </a:extLst>
          </p:cNvPr>
          <p:cNvSpPr/>
          <p:nvPr/>
        </p:nvSpPr>
        <p:spPr>
          <a:xfrm>
            <a:off x="6196951" y="5111559"/>
            <a:ext cx="607147" cy="607147"/>
          </a:xfrm>
          <a:prstGeom prst="ellipse">
            <a:avLst/>
          </a:prstGeom>
          <a:solidFill>
            <a:srgbClr val="5B9BD4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F7CD91E-BA2B-824E-9FE5-8B75148D1CF1}"/>
              </a:ext>
            </a:extLst>
          </p:cNvPr>
          <p:cNvSpPr/>
          <p:nvPr/>
        </p:nvSpPr>
        <p:spPr>
          <a:xfrm>
            <a:off x="6908488" y="5075521"/>
            <a:ext cx="36851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information is okay to share with online friends and what should you not share?</a:t>
            </a:r>
          </a:p>
        </p:txBody>
      </p:sp>
      <p:sp>
        <p:nvSpPr>
          <p:cNvPr id="56" name="Google Shape;232;p13">
            <a:extLst>
              <a:ext uri="{FF2B5EF4-FFF2-40B4-BE49-F238E27FC236}">
                <a16:creationId xmlns:a16="http://schemas.microsoft.com/office/drawing/2014/main" id="{E78A79A2-D8C9-004F-A4C9-5C6909AFF2CC}"/>
              </a:ext>
            </a:extLst>
          </p:cNvPr>
          <p:cNvSpPr/>
          <p:nvPr/>
        </p:nvSpPr>
        <p:spPr>
          <a:xfrm>
            <a:off x="6283312" y="1346100"/>
            <a:ext cx="442353" cy="442353"/>
          </a:xfrm>
          <a:prstGeom prst="rect">
            <a:avLst/>
          </a:prstGeom>
          <a:blipFill rotWithShape="1">
            <a:blip r:embed="rId2">
              <a:alphaModFix/>
              <a:biLevel thresh="50000"/>
            </a:blip>
            <a:stretch>
              <a:fillRect/>
            </a:stretch>
          </a:blipFill>
          <a:ln w="158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236;p13">
            <a:extLst>
              <a:ext uri="{FF2B5EF4-FFF2-40B4-BE49-F238E27FC236}">
                <a16:creationId xmlns:a16="http://schemas.microsoft.com/office/drawing/2014/main" id="{4699123C-200A-9A45-910C-A453CCC20671}"/>
              </a:ext>
            </a:extLst>
          </p:cNvPr>
          <p:cNvSpPr/>
          <p:nvPr/>
        </p:nvSpPr>
        <p:spPr>
          <a:xfrm>
            <a:off x="6265415" y="2314771"/>
            <a:ext cx="442353" cy="442353"/>
          </a:xfrm>
          <a:prstGeom prst="rect">
            <a:avLst/>
          </a:prstGeom>
          <a:blipFill rotWithShape="1">
            <a:blip r:embed="rId3">
              <a:alphaModFix/>
              <a:biLevel thresh="50000"/>
            </a:blip>
            <a:stretch>
              <a:fillRect/>
            </a:stretch>
          </a:blipFill>
          <a:ln w="158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40;p13">
            <a:extLst>
              <a:ext uri="{FF2B5EF4-FFF2-40B4-BE49-F238E27FC236}">
                <a16:creationId xmlns:a16="http://schemas.microsoft.com/office/drawing/2014/main" id="{E8EB513A-1C53-5E41-8B56-BCD67201622C}"/>
              </a:ext>
            </a:extLst>
          </p:cNvPr>
          <p:cNvSpPr/>
          <p:nvPr/>
        </p:nvSpPr>
        <p:spPr>
          <a:xfrm>
            <a:off x="6288221" y="3293984"/>
            <a:ext cx="393421" cy="393421"/>
          </a:xfrm>
          <a:prstGeom prst="rect">
            <a:avLst/>
          </a:prstGeom>
          <a:blipFill rotWithShape="1">
            <a:blip r:embed="rId4">
              <a:alphaModFix/>
              <a:biLevel thresh="50000"/>
            </a:blip>
            <a:stretch>
              <a:fillRect/>
            </a:stretch>
          </a:blipFill>
          <a:ln w="158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244;p13">
            <a:extLst>
              <a:ext uri="{FF2B5EF4-FFF2-40B4-BE49-F238E27FC236}">
                <a16:creationId xmlns:a16="http://schemas.microsoft.com/office/drawing/2014/main" id="{68F48A6A-EB7F-354B-B9A4-234B7F66A642}"/>
              </a:ext>
            </a:extLst>
          </p:cNvPr>
          <p:cNvSpPr/>
          <p:nvPr/>
        </p:nvSpPr>
        <p:spPr>
          <a:xfrm>
            <a:off x="6276637" y="4263014"/>
            <a:ext cx="442353" cy="442353"/>
          </a:xfrm>
          <a:prstGeom prst="rect">
            <a:avLst/>
          </a:prstGeom>
          <a:blipFill rotWithShape="1">
            <a:blip r:embed="rId5">
              <a:alphaModFix/>
              <a:biLevel thresh="50000"/>
            </a:blip>
            <a:stretch>
              <a:fillRect/>
            </a:stretch>
          </a:blipFill>
          <a:ln w="158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248;p13">
            <a:extLst>
              <a:ext uri="{FF2B5EF4-FFF2-40B4-BE49-F238E27FC236}">
                <a16:creationId xmlns:a16="http://schemas.microsoft.com/office/drawing/2014/main" id="{AF46B14F-4163-A549-A590-39103938B9A6}"/>
              </a:ext>
            </a:extLst>
          </p:cNvPr>
          <p:cNvSpPr/>
          <p:nvPr/>
        </p:nvSpPr>
        <p:spPr>
          <a:xfrm>
            <a:off x="6283313" y="5220101"/>
            <a:ext cx="398330" cy="398330"/>
          </a:xfrm>
          <a:prstGeom prst="rect">
            <a:avLst/>
          </a:prstGeom>
          <a:blipFill rotWithShape="1">
            <a:blip r:embed="rId6">
              <a:alphaModFix/>
              <a:biLevel thresh="50000"/>
            </a:blip>
            <a:stretch>
              <a:fillRect/>
            </a:stretch>
          </a:blipFill>
          <a:ln w="158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1B32C9F6-EF7D-D94B-BD0A-808B63B10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90" r="14585"/>
          <a:stretch/>
        </p:blipFill>
        <p:spPr>
          <a:xfrm>
            <a:off x="839789" y="2684472"/>
            <a:ext cx="3157445" cy="3077253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6D8B90A-443B-724B-A20C-1D80F9BD7DCB}"/>
              </a:ext>
            </a:extLst>
          </p:cNvPr>
          <p:cNvSpPr/>
          <p:nvPr/>
        </p:nvSpPr>
        <p:spPr>
          <a:xfrm>
            <a:off x="839788" y="5834078"/>
            <a:ext cx="371819" cy="371819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FC3C3E4-C659-2E47-8846-9FA166835CB2}"/>
              </a:ext>
            </a:extLst>
          </p:cNvPr>
          <p:cNvSpPr/>
          <p:nvPr/>
        </p:nvSpPr>
        <p:spPr>
          <a:xfrm>
            <a:off x="2830790" y="1406512"/>
            <a:ext cx="1150505" cy="115050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1605D52-6C4C-484F-9D35-374A772EA970}"/>
              </a:ext>
            </a:extLst>
          </p:cNvPr>
          <p:cNvSpPr/>
          <p:nvPr/>
        </p:nvSpPr>
        <p:spPr>
          <a:xfrm>
            <a:off x="4090405" y="1429781"/>
            <a:ext cx="1150505" cy="1150505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A2FDCA-DFD0-254D-AEA2-1AE5B6F8E118}"/>
              </a:ext>
            </a:extLst>
          </p:cNvPr>
          <p:cNvSpPr/>
          <p:nvPr/>
        </p:nvSpPr>
        <p:spPr>
          <a:xfrm>
            <a:off x="2970235" y="4776372"/>
            <a:ext cx="887458" cy="88745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3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BA8E8C-7E37-624F-92AB-1F0F6AAD4B73}"/>
              </a:ext>
            </a:extLst>
          </p:cNvPr>
          <p:cNvSpPr/>
          <p:nvPr/>
        </p:nvSpPr>
        <p:spPr>
          <a:xfrm>
            <a:off x="848217" y="1892326"/>
            <a:ext cx="6123721" cy="3573194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Activity Time!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AE9A7B0A-C80E-1244-A337-D37B2B01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pic>
        <p:nvPicPr>
          <p:cNvPr id="51" name="Google Shape;258;p14" descr="Table&#10;&#10;Description automatically generated">
            <a:extLst>
              <a:ext uri="{FF2B5EF4-FFF2-40B4-BE49-F238E27FC236}">
                <a16:creationId xmlns:a16="http://schemas.microsoft.com/office/drawing/2014/main" id="{1F339288-E453-3249-B793-B071B517F9D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725" y="2003109"/>
            <a:ext cx="5933807" cy="336743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262;p14">
            <a:extLst>
              <a:ext uri="{FF2B5EF4-FFF2-40B4-BE49-F238E27FC236}">
                <a16:creationId xmlns:a16="http://schemas.microsoft.com/office/drawing/2014/main" id="{5FC91904-DF66-9643-8F79-C3836F1D6742}"/>
              </a:ext>
            </a:extLst>
          </p:cNvPr>
          <p:cNvSpPr txBox="1">
            <a:spLocks/>
          </p:cNvSpPr>
          <p:nvPr/>
        </p:nvSpPr>
        <p:spPr>
          <a:xfrm>
            <a:off x="8165852" y="2363372"/>
            <a:ext cx="2891354" cy="261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SzPts val="1500"/>
              <a:buFont typeface="Calibri"/>
              <a:buChar char="•"/>
            </a:pPr>
            <a:r>
              <a:rPr lang="en-US" sz="1500" dirty="0"/>
              <a:t>Let’s make a list of all the do’s and don’ts of our own personal </a:t>
            </a:r>
            <a:r>
              <a:rPr lang="en-US" sz="1500" dirty="0" err="1"/>
              <a:t>behaviour</a:t>
            </a:r>
            <a:r>
              <a:rPr lang="en-US" sz="1500" dirty="0"/>
              <a:t> on the internet.  </a:t>
            </a:r>
          </a:p>
          <a:p>
            <a:pPr marL="285750" indent="-285750">
              <a:lnSpc>
                <a:spcPct val="100000"/>
              </a:lnSpc>
              <a:spcBef>
                <a:spcPts val="1400"/>
              </a:spcBef>
              <a:buSzPts val="1500"/>
              <a:buFont typeface="Calibri"/>
              <a:buChar char="•"/>
            </a:pPr>
            <a:r>
              <a:rPr lang="en-US" sz="1500" dirty="0"/>
              <a:t>Break into pairs and share your thoughts on the do’s and don’ts and note them down in the worksheet.</a:t>
            </a:r>
            <a:endParaRPr lang="en-US" dirty="0"/>
          </a:p>
        </p:txBody>
      </p:sp>
      <p:sp>
        <p:nvSpPr>
          <p:cNvPr id="53" name="Delay 52">
            <a:extLst>
              <a:ext uri="{FF2B5EF4-FFF2-40B4-BE49-F238E27FC236}">
                <a16:creationId xmlns:a16="http://schemas.microsoft.com/office/drawing/2014/main" id="{41C766D4-A60B-2647-8DDC-17E225D2AD0D}"/>
              </a:ext>
            </a:extLst>
          </p:cNvPr>
          <p:cNvSpPr>
            <a:spLocks noChangeAspect="1"/>
          </p:cNvSpPr>
          <p:nvPr/>
        </p:nvSpPr>
        <p:spPr>
          <a:xfrm>
            <a:off x="7049311" y="1892326"/>
            <a:ext cx="786394" cy="786396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2851581-2E17-7A45-B362-3B14F37B7C93}"/>
              </a:ext>
            </a:extLst>
          </p:cNvPr>
          <p:cNvSpPr/>
          <p:nvPr/>
        </p:nvSpPr>
        <p:spPr>
          <a:xfrm>
            <a:off x="848217" y="5547424"/>
            <a:ext cx="595118" cy="59511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D23942-3710-8947-9AD6-F5283E8783C6}"/>
              </a:ext>
            </a:extLst>
          </p:cNvPr>
          <p:cNvSpPr/>
          <p:nvPr/>
        </p:nvSpPr>
        <p:spPr>
          <a:xfrm>
            <a:off x="1543073" y="5547424"/>
            <a:ext cx="485166" cy="485166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Quiz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AE9A7B0A-C80E-1244-A337-D37B2B01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852842-611C-3246-B762-1F4157FEDC45}"/>
              </a:ext>
            </a:extLst>
          </p:cNvPr>
          <p:cNvSpPr/>
          <p:nvPr/>
        </p:nvSpPr>
        <p:spPr>
          <a:xfrm>
            <a:off x="1828800" y="1318060"/>
            <a:ext cx="9372433" cy="477325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566FC8-6BB9-9040-8042-3D44B9BC1040}"/>
              </a:ext>
            </a:extLst>
          </p:cNvPr>
          <p:cNvSpPr/>
          <p:nvPr/>
        </p:nvSpPr>
        <p:spPr>
          <a:xfrm>
            <a:off x="2185104" y="1531976"/>
            <a:ext cx="877362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spcAft>
                <a:spcPts val="2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 will not accept any friend request from someone I don’t know. ……………..</a:t>
            </a:r>
          </a:p>
          <a:p>
            <a:pPr marL="412747" indent="-285750" defTabSz="1219170">
              <a:spcAft>
                <a:spcPts val="2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 will share my school timetable on social media. Everyone will be really impressed knowing how hard </a:t>
            </a:r>
            <a:b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</a:b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 work. ………………. </a:t>
            </a:r>
          </a:p>
          <a:p>
            <a:pPr marL="412747" indent="-285750" defTabSz="1219170">
              <a:spcAft>
                <a:spcPts val="2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When my new online friend asks to meet me at the coffee shop, I will inform my parents.  …………………..</a:t>
            </a:r>
          </a:p>
          <a:p>
            <a:pPr marL="412747" indent="-285750" defTabSz="1219170">
              <a:spcAft>
                <a:spcPts val="2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When visiting the mall, I should always keep my phone’s GPS locator turned on so that my family can find me easily.   ………………………. </a:t>
            </a:r>
          </a:p>
          <a:p>
            <a:pPr marL="412747" indent="-285750" defTabSz="1219170">
              <a:spcAft>
                <a:spcPts val="2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 love filling out those silly surveys online that ask me questions like the name of my school or my first pet’s name.  ……………………….</a:t>
            </a:r>
          </a:p>
          <a:p>
            <a:pPr marL="412747" indent="-285750" defTabSz="1219170">
              <a:spcAft>
                <a:spcPts val="2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 just got an email saying that I’ve won a trip to Paris! I am so excited. I click on the link to see what sites we might visit.  ……………………….</a:t>
            </a:r>
          </a:p>
          <a:p>
            <a:pPr marL="412747" indent="-285750" defTabSz="1219170">
              <a:spcAft>
                <a:spcPts val="2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 just changed my email password and it is a strong one. I included numbers, capital letters, and symbols. It’s so good, and I am never going to tell anyone what it is. -------------------------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25B90-9B95-2B4C-921E-E2C8664CCB4B}"/>
              </a:ext>
            </a:extLst>
          </p:cNvPr>
          <p:cNvSpPr/>
          <p:nvPr/>
        </p:nvSpPr>
        <p:spPr>
          <a:xfrm>
            <a:off x="837451" y="1318061"/>
            <a:ext cx="876500" cy="876500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FEA839-D56C-F547-9B45-450C03779B15}"/>
              </a:ext>
            </a:extLst>
          </p:cNvPr>
          <p:cNvGrpSpPr/>
          <p:nvPr/>
        </p:nvGrpSpPr>
        <p:grpSpPr>
          <a:xfrm>
            <a:off x="1828800" y="1913205"/>
            <a:ext cx="9372433" cy="3404380"/>
            <a:chOff x="1828800" y="1913205"/>
            <a:chExt cx="9525749" cy="34043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AFB420-7388-C248-A061-E6E6A2FB1D4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1913205"/>
              <a:ext cx="952574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064E0"/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680D694-0200-0049-8A08-593584A3D806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602522"/>
              <a:ext cx="952574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064E0"/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9C4FD9-0B4C-7B4E-85DB-385FC24D2D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3277771"/>
              <a:ext cx="952574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064E0"/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0D4250D-F7B8-6849-89A8-09B1E301824D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3967087"/>
              <a:ext cx="952574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064E0"/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384BDD0-531A-9846-9977-1EF629CF4FA7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4656404"/>
              <a:ext cx="952574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064E0"/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2ADC8DB-50EC-0F48-8E66-59B9BF4B3955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5317585"/>
              <a:ext cx="952574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064E0"/>
                  </a:gs>
                </a:gsLst>
                <a:lin ang="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A78CEA-8F50-2D4A-B3C3-BB4A9D24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67" y="1481403"/>
            <a:ext cx="549815" cy="5498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90E9F6-A303-F041-9D06-C5F00F71B1A2}"/>
              </a:ext>
            </a:extLst>
          </p:cNvPr>
          <p:cNvSpPr/>
          <p:nvPr/>
        </p:nvSpPr>
        <p:spPr>
          <a:xfrm>
            <a:off x="11286900" y="5720755"/>
            <a:ext cx="370556" cy="370556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58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D4409B-5452-8F44-BBCB-805F0D734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507" y="2101743"/>
            <a:ext cx="7221329" cy="267342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96B020A-8205-5E4D-A5E6-3D1AF6D55F5F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What is Cybersecurity?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8A2FD-B1C8-1C41-BF25-400298B79C35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33;p2">
            <a:extLst>
              <a:ext uri="{FF2B5EF4-FFF2-40B4-BE49-F238E27FC236}">
                <a16:creationId xmlns:a16="http://schemas.microsoft.com/office/drawing/2014/main" id="{CC2AD97F-D744-1F41-8484-004171CC1F05}"/>
              </a:ext>
            </a:extLst>
          </p:cNvPr>
          <p:cNvSpPr/>
          <p:nvPr/>
        </p:nvSpPr>
        <p:spPr>
          <a:xfrm>
            <a:off x="8068730" y="1001208"/>
            <a:ext cx="1575215" cy="40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34;p2">
            <a:extLst>
              <a:ext uri="{FF2B5EF4-FFF2-40B4-BE49-F238E27FC236}">
                <a16:creationId xmlns:a16="http://schemas.microsoft.com/office/drawing/2014/main" id="{5408D86B-6C6F-1947-9DFC-30C6DB975D64}"/>
              </a:ext>
            </a:extLst>
          </p:cNvPr>
          <p:cNvSpPr txBox="1"/>
          <p:nvPr/>
        </p:nvSpPr>
        <p:spPr>
          <a:xfrm>
            <a:off x="8068730" y="1001208"/>
            <a:ext cx="1575215" cy="40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16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None/>
            </a:pPr>
            <a:endParaRPr sz="16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1B152-2050-4648-AE58-1F52CA499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43" y="1740560"/>
            <a:ext cx="3416664" cy="3899722"/>
          </a:xfrm>
          <a:prstGeom prst="rect">
            <a:avLst/>
          </a:prstGeom>
        </p:spPr>
      </p:pic>
      <p:sp>
        <p:nvSpPr>
          <p:cNvPr id="51" name="Google Shape;116;p2">
            <a:extLst>
              <a:ext uri="{FF2B5EF4-FFF2-40B4-BE49-F238E27FC236}">
                <a16:creationId xmlns:a16="http://schemas.microsoft.com/office/drawing/2014/main" id="{2C1AE9FB-E806-B342-AED9-45FAD58D1653}"/>
              </a:ext>
            </a:extLst>
          </p:cNvPr>
          <p:cNvSpPr txBox="1"/>
          <p:nvPr/>
        </p:nvSpPr>
        <p:spPr>
          <a:xfrm>
            <a:off x="4838695" y="2788046"/>
            <a:ext cx="1284601" cy="114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00" rIns="76200" bIns="1143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"/>
              <a:buNone/>
            </a:pPr>
            <a:r>
              <a:rPr lang="en-US" sz="1200" b="0" i="0" u="none" strike="noStrike" cap="none" dirty="0">
                <a:solidFill>
                  <a:srgbClr val="0064E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Cybersecurity is the state of being protected against criminal or unauthorized use of electronic data</a:t>
            </a:r>
            <a:r>
              <a:rPr lang="en-US" sz="1200" dirty="0">
                <a:solidFill>
                  <a:srgbClr val="0064E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</a:t>
            </a:r>
            <a:endParaRPr sz="1200" b="0" i="0" u="none" strike="noStrike" cap="none" dirty="0">
              <a:solidFill>
                <a:srgbClr val="0064E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123;p2">
            <a:extLst>
              <a:ext uri="{FF2B5EF4-FFF2-40B4-BE49-F238E27FC236}">
                <a16:creationId xmlns:a16="http://schemas.microsoft.com/office/drawing/2014/main" id="{8CA0C03A-C3BB-EF46-B8A2-D9ACDA3D6391}"/>
              </a:ext>
            </a:extLst>
          </p:cNvPr>
          <p:cNvSpPr/>
          <p:nvPr/>
        </p:nvSpPr>
        <p:spPr>
          <a:xfrm>
            <a:off x="7096013" y="2546733"/>
            <a:ext cx="1575215" cy="114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24;p2">
            <a:extLst>
              <a:ext uri="{FF2B5EF4-FFF2-40B4-BE49-F238E27FC236}">
                <a16:creationId xmlns:a16="http://schemas.microsoft.com/office/drawing/2014/main" id="{55D154D8-FA9A-D343-B515-D1D688808F71}"/>
              </a:ext>
            </a:extLst>
          </p:cNvPr>
          <p:cNvSpPr txBox="1"/>
          <p:nvPr/>
        </p:nvSpPr>
        <p:spPr>
          <a:xfrm>
            <a:off x="9643945" y="2953675"/>
            <a:ext cx="1125117" cy="75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300" rIns="0" bIns="762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"/>
              <a:buNone/>
            </a:pPr>
            <a:r>
              <a:rPr lang="en-US" sz="1200" b="0" i="0" u="none" strike="noStrike" cap="none" dirty="0">
                <a:solidFill>
                  <a:srgbClr val="21B57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Cybersecurity has both online and offline components. </a:t>
            </a:r>
            <a:endParaRPr sz="1400" b="0" i="0" u="none" strike="noStrike" cap="none" dirty="0">
              <a:solidFill>
                <a:srgbClr val="21B5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131;p2">
            <a:extLst>
              <a:ext uri="{FF2B5EF4-FFF2-40B4-BE49-F238E27FC236}">
                <a16:creationId xmlns:a16="http://schemas.microsoft.com/office/drawing/2014/main" id="{B59432C0-40F6-1749-A088-19867F66903A}"/>
              </a:ext>
            </a:extLst>
          </p:cNvPr>
          <p:cNvSpPr/>
          <p:nvPr/>
        </p:nvSpPr>
        <p:spPr>
          <a:xfrm>
            <a:off x="8068730" y="1403044"/>
            <a:ext cx="1575215" cy="114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132;p2">
            <a:extLst>
              <a:ext uri="{FF2B5EF4-FFF2-40B4-BE49-F238E27FC236}">
                <a16:creationId xmlns:a16="http://schemas.microsoft.com/office/drawing/2014/main" id="{0BF03F12-96A7-3345-819D-310A101EC4EA}"/>
              </a:ext>
            </a:extLst>
          </p:cNvPr>
          <p:cNvSpPr txBox="1"/>
          <p:nvPr/>
        </p:nvSpPr>
        <p:spPr>
          <a:xfrm>
            <a:off x="7321061" y="2939473"/>
            <a:ext cx="1125118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00" rIns="76200" bIns="1143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Franklin"/>
              <a:buNone/>
            </a:pPr>
            <a:r>
              <a:rPr lang="en-US" sz="1200" b="0" i="0" u="none" strike="noStrike" cap="none" dirty="0">
                <a:solidFill>
                  <a:srgbClr val="FFC00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…or the measures taken to achieve this. </a:t>
            </a:r>
            <a:endParaRPr sz="1400" b="0" i="0" u="none" strike="noStrike" cap="none" dirty="0">
              <a:solidFill>
                <a:srgbClr val="FFC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DF140EE-6282-5647-96E7-761176332F5F}"/>
              </a:ext>
            </a:extLst>
          </p:cNvPr>
          <p:cNvSpPr/>
          <p:nvPr/>
        </p:nvSpPr>
        <p:spPr>
          <a:xfrm>
            <a:off x="804164" y="3781222"/>
            <a:ext cx="433223" cy="433223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6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2260BD2-FBE1-4342-B844-51D8A4405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5" b="13336"/>
          <a:stretch/>
        </p:blipFill>
        <p:spPr>
          <a:xfrm>
            <a:off x="0" y="14565"/>
            <a:ext cx="12192000" cy="65356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CB8527-27BB-C047-820C-16CABC332D36}"/>
              </a:ext>
            </a:extLst>
          </p:cNvPr>
          <p:cNvGrpSpPr/>
          <p:nvPr/>
        </p:nvGrpSpPr>
        <p:grpSpPr>
          <a:xfrm>
            <a:off x="3225091" y="1360648"/>
            <a:ext cx="5600196" cy="3573098"/>
            <a:chOff x="3225091" y="1360648"/>
            <a:chExt cx="5600196" cy="357309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B5424C-9F14-454A-8A62-DB64E05552A4}"/>
                </a:ext>
              </a:extLst>
            </p:cNvPr>
            <p:cNvSpPr/>
            <p:nvPr/>
          </p:nvSpPr>
          <p:spPr>
            <a:xfrm>
              <a:off x="3225091" y="4441371"/>
              <a:ext cx="5600196" cy="492375"/>
            </a:xfrm>
            <a:prstGeom prst="rect">
              <a:avLst/>
            </a:prstGeom>
            <a:solidFill>
              <a:srgbClr val="0D11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oogle Shape;142;p3">
              <a:hlinkClick r:id="rId4"/>
              <a:extLst>
                <a:ext uri="{FF2B5EF4-FFF2-40B4-BE49-F238E27FC236}">
                  <a16:creationId xmlns:a16="http://schemas.microsoft.com/office/drawing/2014/main" id="{37C1B8A2-B53F-6F48-ADA6-17441A94908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1403" b="1497"/>
            <a:stretch/>
          </p:blipFill>
          <p:spPr>
            <a:xfrm>
              <a:off x="3225091" y="1360648"/>
              <a:ext cx="5600196" cy="332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" name="Slide Number Placeholder 9">
            <a:extLst>
              <a:ext uri="{FF2B5EF4-FFF2-40B4-BE49-F238E27FC236}">
                <a16:creationId xmlns:a16="http://schemas.microsoft.com/office/drawing/2014/main" id="{089A45C8-CBB7-4DBC-8519-C2C6A9B1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</p:spPr>
        <p:txBody>
          <a:bodyPr/>
          <a:lstStyle/>
          <a:p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20110-06E7-45C4-8168-EFE390DC3B14}"/>
              </a:ext>
            </a:extLst>
          </p:cNvPr>
          <p:cNvGrpSpPr/>
          <p:nvPr/>
        </p:nvGrpSpPr>
        <p:grpSpPr>
          <a:xfrm>
            <a:off x="5638709" y="2676440"/>
            <a:ext cx="913851" cy="913851"/>
            <a:chOff x="5638709" y="2676440"/>
            <a:chExt cx="913851" cy="913851"/>
          </a:xfrm>
        </p:grpSpPr>
        <p:sp>
          <p:nvSpPr>
            <p:cNvPr id="19" name="Freeform: Shape 18">
              <a:hlinkClick r:id="rId4"/>
              <a:extLst>
                <a:ext uri="{FF2B5EF4-FFF2-40B4-BE49-F238E27FC236}">
                  <a16:creationId xmlns:a16="http://schemas.microsoft.com/office/drawing/2014/main" id="{6DF8447D-986A-454A-AA22-687DEE42D623}"/>
                </a:ext>
              </a:extLst>
            </p:cNvPr>
            <p:cNvSpPr/>
            <p:nvPr/>
          </p:nvSpPr>
          <p:spPr>
            <a:xfrm>
              <a:off x="5638709" y="2676440"/>
              <a:ext cx="913851" cy="913851"/>
            </a:xfrm>
            <a:custGeom>
              <a:avLst/>
              <a:gdLst>
                <a:gd name="connsiteX0" fmla="*/ 913852 w 913851"/>
                <a:gd name="connsiteY0" fmla="*/ 456926 h 913851"/>
                <a:gd name="connsiteX1" fmla="*/ 456926 w 913851"/>
                <a:gd name="connsiteY1" fmla="*/ 913852 h 913851"/>
                <a:gd name="connsiteX2" fmla="*/ 0 w 913851"/>
                <a:gd name="connsiteY2" fmla="*/ 456926 h 913851"/>
                <a:gd name="connsiteX3" fmla="*/ 456926 w 913851"/>
                <a:gd name="connsiteY3" fmla="*/ 0 h 913851"/>
                <a:gd name="connsiteX4" fmla="*/ 913852 w 913851"/>
                <a:gd name="connsiteY4" fmla="*/ 456926 h 91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851" h="913851">
                  <a:moveTo>
                    <a:pt x="913852" y="456926"/>
                  </a:moveTo>
                  <a:cubicBezTo>
                    <a:pt x="913852" y="709279"/>
                    <a:pt x="709279" y="913852"/>
                    <a:pt x="456926" y="913852"/>
                  </a:cubicBezTo>
                  <a:cubicBezTo>
                    <a:pt x="204573" y="913852"/>
                    <a:pt x="0" y="709279"/>
                    <a:pt x="0" y="456926"/>
                  </a:cubicBezTo>
                  <a:cubicBezTo>
                    <a:pt x="0" y="204573"/>
                    <a:pt x="204573" y="0"/>
                    <a:pt x="456926" y="0"/>
                  </a:cubicBezTo>
                  <a:cubicBezTo>
                    <a:pt x="709279" y="0"/>
                    <a:pt x="913852" y="204573"/>
                    <a:pt x="913852" y="456926"/>
                  </a:cubicBez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hlinkClick r:id="rId4"/>
              <a:extLst>
                <a:ext uri="{FF2B5EF4-FFF2-40B4-BE49-F238E27FC236}">
                  <a16:creationId xmlns:a16="http://schemas.microsoft.com/office/drawing/2014/main" id="{38A6FBCD-E167-4DE2-B64C-AB0F69B4CC5A}"/>
                </a:ext>
              </a:extLst>
            </p:cNvPr>
            <p:cNvSpPr/>
            <p:nvPr/>
          </p:nvSpPr>
          <p:spPr>
            <a:xfrm>
              <a:off x="5979094" y="2920620"/>
              <a:ext cx="290311" cy="425472"/>
            </a:xfrm>
            <a:custGeom>
              <a:avLst/>
              <a:gdLst>
                <a:gd name="connsiteX0" fmla="*/ 0 w 290311"/>
                <a:gd name="connsiteY0" fmla="*/ 425472 h 425472"/>
                <a:gd name="connsiteX1" fmla="*/ 290311 w 290311"/>
                <a:gd name="connsiteY1" fmla="*/ 212745 h 425472"/>
                <a:gd name="connsiteX2" fmla="*/ 0 w 290311"/>
                <a:gd name="connsiteY2" fmla="*/ 0 h 425472"/>
                <a:gd name="connsiteX3" fmla="*/ 0 w 290311"/>
                <a:gd name="connsiteY3" fmla="*/ 425472 h 42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11" h="425472">
                  <a:moveTo>
                    <a:pt x="0" y="425472"/>
                  </a:moveTo>
                  <a:lnTo>
                    <a:pt x="290311" y="212745"/>
                  </a:lnTo>
                  <a:lnTo>
                    <a:pt x="0" y="0"/>
                  </a:lnTo>
                  <a:lnTo>
                    <a:pt x="0" y="425472"/>
                  </a:lnTo>
                  <a:close/>
                </a:path>
              </a:pathLst>
            </a:custGeom>
            <a:solidFill>
              <a:schemeClr val="bg1"/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615C8-E5DA-411E-B7F3-853CDEE4CB46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1 | Digital Citizenship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41F274A-35C5-DC41-B0B4-81BB2E611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</p:spTree>
    <p:extLst>
      <p:ext uri="{BB962C8B-B14F-4D97-AF65-F5344CB8AC3E}">
        <p14:creationId xmlns:p14="http://schemas.microsoft.com/office/powerpoint/2010/main" val="188237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22639D4-B13B-E248-9426-D6AD3B281A0A}"/>
              </a:ext>
            </a:extLst>
          </p:cNvPr>
          <p:cNvSpPr/>
          <p:nvPr/>
        </p:nvSpPr>
        <p:spPr>
          <a:xfrm>
            <a:off x="6240255" y="1824996"/>
            <a:ext cx="4434840" cy="1103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EDCC10-1B4A-2A43-B4C6-E8026BBDAAFB}"/>
              </a:ext>
            </a:extLst>
          </p:cNvPr>
          <p:cNvSpPr/>
          <p:nvPr/>
        </p:nvSpPr>
        <p:spPr>
          <a:xfrm>
            <a:off x="6240255" y="3238285"/>
            <a:ext cx="4434840" cy="9312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A56B7D-713B-D64B-8812-99DB82FA6C82}"/>
              </a:ext>
            </a:extLst>
          </p:cNvPr>
          <p:cNvSpPr/>
          <p:nvPr/>
        </p:nvSpPr>
        <p:spPr>
          <a:xfrm>
            <a:off x="6240255" y="4478915"/>
            <a:ext cx="4434840" cy="9312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Think!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8FEF54-35BF-4C35-9BC1-107DDC86576B}"/>
              </a:ext>
            </a:extLst>
          </p:cNvPr>
          <p:cNvSpPr/>
          <p:nvPr/>
        </p:nvSpPr>
        <p:spPr>
          <a:xfrm>
            <a:off x="6621254" y="1945403"/>
            <a:ext cx="3635829" cy="329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Cyber thieves might want to get to your data or accounts, such as your bank account. How would they do this? </a:t>
            </a:r>
            <a:b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</a:br>
            <a:b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</a:b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Cyber thieves might also want to steal your identity. Why would they do this? </a:t>
            </a:r>
            <a:b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</a:br>
            <a:b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</a:b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Cyber thieves might also want to meet you in person. Why would they do this?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D686D-96A6-2B44-BCFA-2F324F8B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89" y="1451191"/>
            <a:ext cx="4262540" cy="4280544"/>
          </a:xfrm>
          <a:prstGeom prst="rect">
            <a:avLst/>
          </a:prstGeom>
        </p:spPr>
      </p:pic>
      <p:sp>
        <p:nvSpPr>
          <p:cNvPr id="14" name="Delay 13">
            <a:extLst>
              <a:ext uri="{FF2B5EF4-FFF2-40B4-BE49-F238E27FC236}">
                <a16:creationId xmlns:a16="http://schemas.microsoft.com/office/drawing/2014/main" id="{351DACD5-8351-6444-9E0C-BF80E720BB83}"/>
              </a:ext>
            </a:extLst>
          </p:cNvPr>
          <p:cNvSpPr>
            <a:spLocks noChangeAspect="1"/>
          </p:cNvSpPr>
          <p:nvPr/>
        </p:nvSpPr>
        <p:spPr>
          <a:xfrm rot="5400000">
            <a:off x="915388" y="5834078"/>
            <a:ext cx="593922" cy="593923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46413-6665-4841-99F8-7460F7A2910A}"/>
              </a:ext>
            </a:extLst>
          </p:cNvPr>
          <p:cNvSpPr/>
          <p:nvPr/>
        </p:nvSpPr>
        <p:spPr>
          <a:xfrm>
            <a:off x="1600200" y="5834078"/>
            <a:ext cx="371819" cy="371819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730ABE-85C8-374B-A155-CFF480A091C9}"/>
              </a:ext>
            </a:extLst>
          </p:cNvPr>
          <p:cNvSpPr/>
          <p:nvPr/>
        </p:nvSpPr>
        <p:spPr>
          <a:xfrm>
            <a:off x="6096000" y="2183564"/>
            <a:ext cx="371819" cy="371819"/>
          </a:xfrm>
          <a:prstGeom prst="rect">
            <a:avLst/>
          </a:prstGeom>
          <a:solidFill>
            <a:srgbClr val="0064E0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336F5A-2B2B-0444-99B8-C6D0A41059D2}"/>
              </a:ext>
            </a:extLst>
          </p:cNvPr>
          <p:cNvSpPr/>
          <p:nvPr/>
        </p:nvSpPr>
        <p:spPr>
          <a:xfrm>
            <a:off x="6096000" y="3474843"/>
            <a:ext cx="371819" cy="371819"/>
          </a:xfrm>
          <a:prstGeom prst="rect">
            <a:avLst/>
          </a:prstGeom>
          <a:solidFill>
            <a:srgbClr val="21B573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37BD5E-FC9B-7D4C-922E-F4F09839736E}"/>
              </a:ext>
            </a:extLst>
          </p:cNvPr>
          <p:cNvSpPr/>
          <p:nvPr/>
        </p:nvSpPr>
        <p:spPr>
          <a:xfrm>
            <a:off x="6096000" y="4715473"/>
            <a:ext cx="371819" cy="371819"/>
          </a:xfrm>
          <a:prstGeom prst="rect">
            <a:avLst/>
          </a:prstGeom>
          <a:solidFill>
            <a:srgbClr val="FFC002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AE9A7B0A-C80E-1244-A337-D37B2B01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</p:spTree>
    <p:extLst>
      <p:ext uri="{BB962C8B-B14F-4D97-AF65-F5344CB8AC3E}">
        <p14:creationId xmlns:p14="http://schemas.microsoft.com/office/powerpoint/2010/main" val="1035188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0B36F8-91CE-F041-9E7B-E6C0D95F3A2C}"/>
              </a:ext>
            </a:extLst>
          </p:cNvPr>
          <p:cNvSpPr/>
          <p:nvPr/>
        </p:nvSpPr>
        <p:spPr>
          <a:xfrm>
            <a:off x="1487205" y="1099360"/>
            <a:ext cx="7524206" cy="4981774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4" name="Delay 13">
            <a:extLst>
              <a:ext uri="{FF2B5EF4-FFF2-40B4-BE49-F238E27FC236}">
                <a16:creationId xmlns:a16="http://schemas.microsoft.com/office/drawing/2014/main" id="{351DACD5-8351-6444-9E0C-BF80E720BB83}"/>
              </a:ext>
            </a:extLst>
          </p:cNvPr>
          <p:cNvSpPr>
            <a:spLocks noChangeAspect="1"/>
          </p:cNvSpPr>
          <p:nvPr/>
        </p:nvSpPr>
        <p:spPr>
          <a:xfrm>
            <a:off x="9098281" y="1099360"/>
            <a:ext cx="1458888" cy="1458890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46413-6665-4841-99F8-7460F7A2910A}"/>
              </a:ext>
            </a:extLst>
          </p:cNvPr>
          <p:cNvSpPr/>
          <p:nvPr/>
        </p:nvSpPr>
        <p:spPr>
          <a:xfrm rot="10800000">
            <a:off x="9098280" y="2660152"/>
            <a:ext cx="771429" cy="771429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Google Shape;159;p5">
            <a:extLst>
              <a:ext uri="{FF2B5EF4-FFF2-40B4-BE49-F238E27FC236}">
                <a16:creationId xmlns:a16="http://schemas.microsoft.com/office/drawing/2014/main" id="{B33FA5CB-9C53-8B42-BA38-43358771E1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0200" y="1193498"/>
            <a:ext cx="7318318" cy="479349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B34166-E5DA-A945-86BB-76AAAC7FF3AD}"/>
              </a:ext>
            </a:extLst>
          </p:cNvPr>
          <p:cNvSpPr/>
          <p:nvPr/>
        </p:nvSpPr>
        <p:spPr>
          <a:xfrm rot="10800000">
            <a:off x="938563" y="5625385"/>
            <a:ext cx="455748" cy="45574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id="{84E40BEB-755A-3245-BBD2-55B6FDC7B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</p:spTree>
    <p:extLst>
      <p:ext uri="{BB962C8B-B14F-4D97-AF65-F5344CB8AC3E}">
        <p14:creationId xmlns:p14="http://schemas.microsoft.com/office/powerpoint/2010/main" val="387484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B35085-B6FA-314A-AC97-B5284CC9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14" y="1506943"/>
            <a:ext cx="5364756" cy="3833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432B7-7AED-994D-B28F-266497C6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2" y="1446891"/>
            <a:ext cx="5448792" cy="389382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pic>
        <p:nvPicPr>
          <p:cNvPr id="11" name="Google Shape;167;p6">
            <a:extLst>
              <a:ext uri="{FF2B5EF4-FFF2-40B4-BE49-F238E27FC236}">
                <a16:creationId xmlns:a16="http://schemas.microsoft.com/office/drawing/2014/main" id="{A90957BD-F926-4E4B-8D66-F11236C92C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876"/>
          <a:stretch/>
        </p:blipFill>
        <p:spPr>
          <a:xfrm>
            <a:off x="6945923" y="1976881"/>
            <a:ext cx="4397806" cy="2858888"/>
          </a:xfrm>
          <a:prstGeom prst="roundRect">
            <a:avLst>
              <a:gd name="adj" fmla="val 8056"/>
            </a:avLst>
          </a:prstGeom>
          <a:noFill/>
          <a:ln>
            <a:noFill/>
          </a:ln>
        </p:spPr>
      </p:pic>
      <p:pic>
        <p:nvPicPr>
          <p:cNvPr id="16" name="Google Shape;165;p6">
            <a:extLst>
              <a:ext uri="{FF2B5EF4-FFF2-40B4-BE49-F238E27FC236}">
                <a16:creationId xmlns:a16="http://schemas.microsoft.com/office/drawing/2014/main" id="{0A4785C1-269E-904E-89D0-ADC9F6C5F6E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800"/>
          <a:stretch/>
        </p:blipFill>
        <p:spPr>
          <a:xfrm>
            <a:off x="1128758" y="1976881"/>
            <a:ext cx="4395140" cy="2813427"/>
          </a:xfrm>
          <a:prstGeom prst="roundRect">
            <a:avLst>
              <a:gd name="adj" fmla="val 7917"/>
            </a:avLst>
          </a:prstGeom>
          <a:noFill/>
          <a:ln>
            <a:noFill/>
          </a:ln>
        </p:spPr>
      </p:pic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9755F283-A959-614B-8B12-A482A9ABB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</p:spTree>
    <p:extLst>
      <p:ext uri="{BB962C8B-B14F-4D97-AF65-F5344CB8AC3E}">
        <p14:creationId xmlns:p14="http://schemas.microsoft.com/office/powerpoint/2010/main" val="207346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B35085-B6FA-314A-AC97-B5284CC9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14" y="1506943"/>
            <a:ext cx="5364756" cy="3833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432B7-7AED-994D-B28F-266497C6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2" y="1446891"/>
            <a:ext cx="5448792" cy="389382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pic>
        <p:nvPicPr>
          <p:cNvPr id="10" name="Google Shape;175;p7">
            <a:extLst>
              <a:ext uri="{FF2B5EF4-FFF2-40B4-BE49-F238E27FC236}">
                <a16:creationId xmlns:a16="http://schemas.microsoft.com/office/drawing/2014/main" id="{DA16203B-CAE9-414D-B037-E8F1F52C5D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754" y="1906541"/>
            <a:ext cx="3984513" cy="2858888"/>
          </a:xfrm>
          <a:prstGeom prst="roundRect">
            <a:avLst>
              <a:gd name="adj" fmla="val 8671"/>
            </a:avLst>
          </a:prstGeom>
          <a:noFill/>
          <a:ln>
            <a:noFill/>
          </a:ln>
        </p:spPr>
      </p:pic>
      <p:pic>
        <p:nvPicPr>
          <p:cNvPr id="13" name="Google Shape;177;p7">
            <a:extLst>
              <a:ext uri="{FF2B5EF4-FFF2-40B4-BE49-F238E27FC236}">
                <a16:creationId xmlns:a16="http://schemas.microsoft.com/office/drawing/2014/main" id="{7A8FE1A5-1431-7C46-BF2A-6DA4A56022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3885" y="2004647"/>
            <a:ext cx="3853961" cy="2760782"/>
          </a:xfrm>
          <a:prstGeom prst="roundRect">
            <a:avLst>
              <a:gd name="adj" fmla="val 11325"/>
            </a:avLst>
          </a:prstGeom>
          <a:noFill/>
          <a:ln>
            <a:noFill/>
          </a:ln>
        </p:spPr>
      </p:pic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11EFE4C-B96F-2F47-A82C-D7634245F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</p:spTree>
    <p:extLst>
      <p:ext uri="{BB962C8B-B14F-4D97-AF65-F5344CB8AC3E}">
        <p14:creationId xmlns:p14="http://schemas.microsoft.com/office/powerpoint/2010/main" val="213622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B35085-B6FA-314A-AC97-B5284CC9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14" y="1506943"/>
            <a:ext cx="5364756" cy="3833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432B7-7AED-994D-B28F-266497C6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2" y="1446891"/>
            <a:ext cx="5448792" cy="389382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pic>
        <p:nvPicPr>
          <p:cNvPr id="11" name="Google Shape;184;p8">
            <a:extLst>
              <a:ext uri="{FF2B5EF4-FFF2-40B4-BE49-F238E27FC236}">
                <a16:creationId xmlns:a16="http://schemas.microsoft.com/office/drawing/2014/main" id="{F389D1CB-06AA-E94E-AFFA-1F4531955A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86" y="1969477"/>
            <a:ext cx="3807976" cy="2760782"/>
          </a:xfrm>
          <a:prstGeom prst="roundRect">
            <a:avLst>
              <a:gd name="adj" fmla="val 10935"/>
            </a:avLst>
          </a:prstGeom>
          <a:noFill/>
          <a:ln>
            <a:noFill/>
          </a:ln>
        </p:spPr>
      </p:pic>
      <p:pic>
        <p:nvPicPr>
          <p:cNvPr id="14" name="Google Shape;186;p8">
            <a:extLst>
              <a:ext uri="{FF2B5EF4-FFF2-40B4-BE49-F238E27FC236}">
                <a16:creationId xmlns:a16="http://schemas.microsoft.com/office/drawing/2014/main" id="{F46EC362-A5E1-794D-90F3-E7942E23AA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0330" y="2039817"/>
            <a:ext cx="4262554" cy="2664095"/>
          </a:xfrm>
          <a:prstGeom prst="roundRect">
            <a:avLst>
              <a:gd name="adj" fmla="val 10066"/>
            </a:avLst>
          </a:prstGeom>
          <a:noFill/>
          <a:ln>
            <a:noFill/>
          </a:ln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58BD8BAF-1CDB-894D-AB7F-4F7C362A3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</p:spTree>
    <p:extLst>
      <p:ext uri="{BB962C8B-B14F-4D97-AF65-F5344CB8AC3E}">
        <p14:creationId xmlns:p14="http://schemas.microsoft.com/office/powerpoint/2010/main" val="133018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B35085-B6FA-314A-AC97-B5284CC9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14" y="1506943"/>
            <a:ext cx="5364756" cy="3833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432B7-7AED-994D-B28F-266497C6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2" y="1446891"/>
            <a:ext cx="5448792" cy="389382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06B3D-D416-5546-AF74-99E38F8D8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B3AD0-CFB0-4C9E-8544-93A0EEF0F895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58BD8BAF-1CDB-894D-AB7F-4F7C362A3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0"/>
            <a:ext cx="4343400" cy="288889"/>
          </a:xfrm>
        </p:spPr>
        <p:txBody>
          <a:bodyPr/>
          <a:lstStyle/>
          <a:p>
            <a:r>
              <a:rPr lang="en-US" dirty="0"/>
              <a:t>Lesson 11: Personal Security - Understand the Do’s and Don’ts of Internet Usage</a:t>
            </a:r>
          </a:p>
        </p:txBody>
      </p:sp>
      <p:pic>
        <p:nvPicPr>
          <p:cNvPr id="10" name="Google Shape;192;p9">
            <a:extLst>
              <a:ext uri="{FF2B5EF4-FFF2-40B4-BE49-F238E27FC236}">
                <a16:creationId xmlns:a16="http://schemas.microsoft.com/office/drawing/2014/main" id="{BE5A82CE-AA90-584C-A325-66E4521295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524" y="1924014"/>
            <a:ext cx="4365814" cy="2946924"/>
          </a:xfrm>
          <a:prstGeom prst="roundRect">
            <a:avLst>
              <a:gd name="adj" fmla="val 6268"/>
            </a:avLst>
          </a:prstGeom>
          <a:noFill/>
          <a:ln>
            <a:noFill/>
          </a:ln>
        </p:spPr>
      </p:pic>
      <p:pic>
        <p:nvPicPr>
          <p:cNvPr id="13" name="Google Shape;194;p9">
            <a:extLst>
              <a:ext uri="{FF2B5EF4-FFF2-40B4-BE49-F238E27FC236}">
                <a16:creationId xmlns:a16="http://schemas.microsoft.com/office/drawing/2014/main" id="{870B7330-5192-4C48-B899-001D9B66DC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2495" y="1995092"/>
            <a:ext cx="3882043" cy="2727135"/>
          </a:xfrm>
          <a:prstGeom prst="roundRect">
            <a:avLst>
              <a:gd name="adj" fmla="val 8816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62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745</Words>
  <Application>Microsoft Office PowerPoint</Application>
  <PresentationFormat>Widescreen</PresentationFormat>
  <Paragraphs>83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Libre Franklin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49</cp:revision>
  <dcterms:created xsi:type="dcterms:W3CDTF">2022-01-21T07:53:15Z</dcterms:created>
  <dcterms:modified xsi:type="dcterms:W3CDTF">2022-05-31T06:04:45Z</dcterms:modified>
</cp:coreProperties>
</file>