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284" r:id="rId4"/>
    <p:sldId id="310" r:id="rId5"/>
    <p:sldId id="311" r:id="rId6"/>
    <p:sldId id="312" r:id="rId7"/>
    <p:sldId id="309" r:id="rId8"/>
    <p:sldId id="308" r:id="rId9"/>
    <p:sldId id="291" r:id="rId10"/>
    <p:sldId id="307" r:id="rId11"/>
    <p:sldId id="306" r:id="rId12"/>
    <p:sldId id="292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3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0BDCA5-7171-2BE5-C661-582D5FEE5252}" name="IT Department" initials="ID" userId="IT Department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4"/>
    <a:srgbClr val="0064E0"/>
    <a:srgbClr val="00B14E"/>
    <a:srgbClr val="6E6E6E"/>
    <a:srgbClr val="ED7D30"/>
    <a:srgbClr val="FFC002"/>
    <a:srgbClr val="00B14F"/>
    <a:srgbClr val="ECA9C8"/>
    <a:srgbClr val="000000"/>
    <a:srgbClr val="5ED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920011-4104-480A-BAD0-105C8896AFAA}" v="1" dt="2022-05-31T06:04:10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8" autoAdjust="0"/>
    <p:restoredTop sz="94291" autoAdjust="0"/>
  </p:normalViewPr>
  <p:slideViewPr>
    <p:cSldViewPr snapToGrid="0" snapToObjects="1" showGuides="1">
      <p:cViewPr varScale="1">
        <p:scale>
          <a:sx n="65" d="100"/>
          <a:sy n="65" d="100"/>
        </p:scale>
        <p:origin x="972" y="60"/>
      </p:cViewPr>
      <p:guideLst>
        <p:guide orient="horz" pos="187"/>
        <p:guide pos="529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2699" userId="d41f716e-f956-461f-8b98-7761afdba872" providerId="ADAL" clId="{46920011-4104-480A-BAD0-105C8896AFAA}"/>
    <pc:docChg chg="custSel modSld">
      <pc:chgData name="2699" userId="d41f716e-f956-461f-8b98-7761afdba872" providerId="ADAL" clId="{46920011-4104-480A-BAD0-105C8896AFAA}" dt="2022-05-31T06:04:10.706" v="2" actId="1076"/>
      <pc:docMkLst>
        <pc:docMk/>
      </pc:docMkLst>
      <pc:sldChg chg="delSp modSp mod">
        <pc:chgData name="2699" userId="d41f716e-f956-461f-8b98-7761afdba872" providerId="ADAL" clId="{46920011-4104-480A-BAD0-105C8896AFAA}" dt="2022-05-31T06:04:10.706" v="2" actId="1076"/>
        <pc:sldMkLst>
          <pc:docMk/>
          <pc:sldMk cId="1352325610" sldId="298"/>
        </pc:sldMkLst>
        <pc:grpChg chg="del">
          <ac:chgData name="2699" userId="d41f716e-f956-461f-8b98-7761afdba872" providerId="ADAL" clId="{46920011-4104-480A-BAD0-105C8896AFAA}" dt="2022-05-31T06:04:05.911" v="0" actId="478"/>
          <ac:grpSpMkLst>
            <pc:docMk/>
            <pc:sldMk cId="1352325610" sldId="298"/>
            <ac:grpSpMk id="2" creationId="{04DCC066-D362-4588-B5B0-8AB8D6294002}"/>
          </ac:grpSpMkLst>
        </pc:grpChg>
        <pc:picChg chg="del topLvl">
          <ac:chgData name="2699" userId="d41f716e-f956-461f-8b98-7761afdba872" providerId="ADAL" clId="{46920011-4104-480A-BAD0-105C8896AFAA}" dt="2022-05-31T06:04:05.911" v="0" actId="478"/>
          <ac:picMkLst>
            <pc:docMk/>
            <pc:sldMk cId="1352325610" sldId="298"/>
            <ac:picMk id="9" creationId="{F200429E-7AED-374D-8DA9-80F70843F875}"/>
          </ac:picMkLst>
        </pc:picChg>
        <pc:picChg chg="mod topLvl">
          <ac:chgData name="2699" userId="d41f716e-f956-461f-8b98-7761afdba872" providerId="ADAL" clId="{46920011-4104-480A-BAD0-105C8896AFAA}" dt="2022-05-31T06:04:10.706" v="2" actId="1076"/>
          <ac:picMkLst>
            <pc:docMk/>
            <pc:sldMk cId="1352325610" sldId="298"/>
            <ac:picMk id="1026" creationId="{73A3A52A-857E-4314-8E4B-FF1DEC3C6C5F}"/>
          </ac:picMkLst>
        </pc:picChg>
        <pc:cxnChg chg="del">
          <ac:chgData name="2699" userId="d41f716e-f956-461f-8b98-7761afdba872" providerId="ADAL" clId="{46920011-4104-480A-BAD0-105C8896AFAA}" dt="2022-05-31T06:04:08.537" v="1" actId="478"/>
          <ac:cxnSpMkLst>
            <pc:docMk/>
            <pc:sldMk cId="1352325610" sldId="298"/>
            <ac:cxnSpMk id="3" creationId="{88CCBBDA-9B89-4633-BD6C-0B01745BD74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CC12C-3B9A-4184-839C-50AC7E2386FB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BF4F1-4607-4B3A-A010-FD649D2D8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69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https://www.commonsense.org/education/videos/we-the-digital-citizens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BF4F1-4607-4B3A-A010-FD649D2D8BC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01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https://www.commonsense.org/education/videos/we-the-digital-citizens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BF4F1-4607-4B3A-A010-FD649D2D8BC3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359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5873-3D32-F748-993C-2CE34A10E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96BA2-7480-6544-94D4-030E5E97F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D780B-1BA4-A746-B477-39D535B174AA}"/>
              </a:ext>
            </a:extLst>
          </p:cNvPr>
          <p:cNvSpPr/>
          <p:nvPr userDrawn="1"/>
        </p:nvSpPr>
        <p:spPr>
          <a:xfrm>
            <a:off x="0" y="6554546"/>
            <a:ext cx="11430000" cy="303454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2BA90-C641-6949-9D5B-1CBB9774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16" y="6642966"/>
            <a:ext cx="635187" cy="126615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A10B61-2396-7144-B64C-AAA65430D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1: Welcome to Digital Citizenship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A0FC0-B879-B34E-8D99-1B7C7F76C1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767932" y="6554548"/>
            <a:ext cx="303452" cy="30345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49EC8DC-05DB-914E-B2EA-45DB1F863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095" y="6569111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B4E69-5CC8-154D-8333-969A9B6A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9FCA6-8C14-8C46-8AE3-9EC066266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8DC99-E356-DB4A-A65B-2F23E0F4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599B5-E93C-0A41-8330-9C1494A8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1: Welcome to Digital Citizenship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CB2EF-4182-2147-941A-759F4098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5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D5ECCD-3C4E-134B-9440-8B629DCA5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588A8-DE4C-3544-99FA-8E9EC8D15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2A462-4BA6-3B45-932A-742A3A54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DCFF2-BCA4-C84D-8A62-FC3F24689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1: Welcome to Digital Citizenship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4680F-84E8-684E-8B38-D19A59B5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3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9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5023-2B56-5943-A6B3-0261394A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2ECEA-1FE3-4D42-9093-A56418B6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2DAA7-708D-C745-B10D-12CECDFABA6F}"/>
              </a:ext>
            </a:extLst>
          </p:cNvPr>
          <p:cNvSpPr/>
          <p:nvPr userDrawn="1"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B4D84D-79A6-9044-9DA6-BA4AF9717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6" y="6617996"/>
            <a:ext cx="768577" cy="15320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4DE546-C634-054E-941B-78182981F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1: Welcome to Digital Citizenship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0DFB33-842A-5947-8714-F2C5EBDE6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F46D-E928-B24E-8192-E1F6A837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4F83-6780-3F41-B0D7-AAA03FFEA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2E5F0-17C8-F44A-B29A-1D1CA64A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9E62-320D-2445-9177-99739730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1: Welcome to Digital Citizenship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4C8A3-5BA0-3D4E-96D0-058BA86E0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0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E594-342F-1A49-A5C4-353D1786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DCBF-E5B6-E14F-A96A-282B27248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BE993-6C92-644C-AEC6-4CDA137F1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91AD1C-F090-1F44-9FCC-0A026865C7A1}"/>
              </a:ext>
            </a:extLst>
          </p:cNvPr>
          <p:cNvSpPr/>
          <p:nvPr userDrawn="1"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36109-925B-3B4A-8A34-31375478A8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6" y="6617996"/>
            <a:ext cx="768577" cy="15320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8A4307-B9D8-A74F-9123-6A85D2906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1: Welcome to Digital Citizenship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0BA321-B8AA-D947-93A7-1EE1BE5AC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7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08E5-B62E-7B46-A02C-29349375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BB357-0FCD-D34E-8240-517F1792C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588F1-ED7C-3F45-81D6-7F387F0A7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23586-491F-9D4A-A4F7-3085581BB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86587-509C-6F4D-97B2-8440524A0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8AFE3D-6851-AC40-ACE2-BC41E9C2FAF2}"/>
              </a:ext>
            </a:extLst>
          </p:cNvPr>
          <p:cNvSpPr/>
          <p:nvPr userDrawn="1"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E74C95-5E4F-0C45-B7BD-C72987E0F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6" y="6617996"/>
            <a:ext cx="768577" cy="153204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CE11CF7-BEC3-F443-A92A-909D582A85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1: Welcome to Digital Citizenship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18146E7-BC5A-0749-A03A-2CD610775E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12E4-A762-C04B-9CC8-8E2D71B6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7C5CEE-FCD2-E640-AB15-12517C9F2524}"/>
              </a:ext>
            </a:extLst>
          </p:cNvPr>
          <p:cNvSpPr/>
          <p:nvPr userDrawn="1"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6B666-A6EB-6745-B205-C562740FB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6" y="6617996"/>
            <a:ext cx="768577" cy="153204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2A6850-D809-E34C-BCBB-48FA60FD5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1: Welcome to Digital Citizenship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E2DE94-16FB-6A41-96FB-2D209A36D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4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84C6C-3335-8845-B0A0-94AD52D90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16" y="6642966"/>
            <a:ext cx="635187" cy="1266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5652A3-B36A-1547-96FA-F08B65EF0CFE}"/>
              </a:ext>
            </a:extLst>
          </p:cNvPr>
          <p:cNvSpPr/>
          <p:nvPr userDrawn="1"/>
        </p:nvSpPr>
        <p:spPr>
          <a:xfrm>
            <a:off x="0" y="6554546"/>
            <a:ext cx="11430000" cy="303454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98A3C6-7CE6-154E-9D3A-58D7B905E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1: Welcome to Digital Citizenship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C5236-3EAD-8149-AEE9-60E4CC8490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767932" y="6554548"/>
            <a:ext cx="303452" cy="30345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629BE-65BC-C544-8C69-187421256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095" y="6569111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B13F-EE54-364F-ABD8-104C4334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FBEC-C96F-C848-B20E-C71BCD439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A0BA8-35C9-1B4A-9C8A-27F167DBF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995FD-8AFF-CD46-B268-8F67F427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226B8-B19F-3443-A3DE-BC4ECFC9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1: Welcome to Digital Citizenship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07CF0-3F58-1F4B-B342-4BEB77C9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1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285E-B136-F14F-9B63-C0516A11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DB1AD-3842-EB4B-91D0-B763E1230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ABB16-7891-9A4C-BF03-7F6267517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0D72A-35A7-C146-B9B9-D67546B1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99486-314D-6247-B30B-16C6B15B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1: Welcome to Digital Citizenship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3A621-3FD4-8446-82F6-E63F6A56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4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6AC22-A6E5-374E-BEA2-A6A12596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E5531-68B3-604D-9B89-EAC9D16CF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</a:t>
            </a:r>
            <a:r>
              <a:rPr lang="en-GB" dirty="0" err="1"/>
              <a:t>levela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3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tQOSMcGkt6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wtbdqIds_3chttps://www.youtube.com/watch?v=wtbdqIds_3c" TargetMode="External"/><Relationship Id="rId5" Type="http://schemas.openxmlformats.org/officeDocument/2006/relationships/hyperlink" Target="https://www.youtube.com/watch?v=wtbdqIds_3c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A82F36-AAF7-7647-968F-5AD0FAD80C8A}"/>
              </a:ext>
            </a:extLst>
          </p:cNvPr>
          <p:cNvSpPr/>
          <p:nvPr/>
        </p:nvSpPr>
        <p:spPr>
          <a:xfrm>
            <a:off x="7090787" y="2004484"/>
            <a:ext cx="3349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spc="300" dirty="0">
                <a:solidFill>
                  <a:srgbClr val="0064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Citizenship</a:t>
            </a:r>
            <a:endParaRPr lang="en-US" sz="3200" b="1" spc="300" dirty="0">
              <a:solidFill>
                <a:srgbClr val="0064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F6624D-9425-C649-BECB-EB431B6F3AA4}"/>
              </a:ext>
            </a:extLst>
          </p:cNvPr>
          <p:cNvSpPr/>
          <p:nvPr/>
        </p:nvSpPr>
        <p:spPr>
          <a:xfrm>
            <a:off x="7177873" y="1778558"/>
            <a:ext cx="1627833" cy="140677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8183DF-D316-C845-8116-7B03884C11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39" y="839660"/>
            <a:ext cx="4533265" cy="51786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B9F112-7C1C-4B1C-A56F-DB7EA8C104F3}"/>
              </a:ext>
            </a:extLst>
          </p:cNvPr>
          <p:cNvSpPr/>
          <p:nvPr/>
        </p:nvSpPr>
        <p:spPr>
          <a:xfrm>
            <a:off x="7177872" y="3536950"/>
            <a:ext cx="5014127" cy="1289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14874-FE0D-4EAA-9A60-7BA5897EA19D}"/>
              </a:ext>
            </a:extLst>
          </p:cNvPr>
          <p:cNvSpPr/>
          <p:nvPr/>
        </p:nvSpPr>
        <p:spPr>
          <a:xfrm>
            <a:off x="7386062" y="3536647"/>
            <a:ext cx="5101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10</a:t>
            </a:r>
          </a:p>
          <a:p>
            <a:endParaRPr lang="en-US" sz="5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spc="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HOW</a:t>
            </a:r>
          </a:p>
          <a:p>
            <a:r>
              <a:rPr lang="en-US" sz="2400" b="1" spc="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BALANCE</a:t>
            </a:r>
            <a:endParaRPr lang="en-US" sz="2400" spc="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4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66D4ADD7-1632-7D49-B308-D8042A48EBD0}"/>
              </a:ext>
            </a:extLst>
          </p:cNvPr>
          <p:cNvSpPr/>
          <p:nvPr/>
        </p:nvSpPr>
        <p:spPr>
          <a:xfrm>
            <a:off x="3600796" y="1546287"/>
            <a:ext cx="7799811" cy="34975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3F1458-BE2F-414A-ADC9-501E8AD63FBF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6DCA43-32F5-1841-8422-01F559510D54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sz="3600" b="1" dirty="0">
                <a:solidFill>
                  <a:srgbClr val="0064E0"/>
                </a:solidFill>
              </a:rPr>
              <a:t>Activity Time!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9241E1-E2A5-F74B-B4B2-EFB973262824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1BAE3E-A4CF-BB44-8E27-0C435C9AF63C}"/>
              </a:ext>
            </a:extLst>
          </p:cNvPr>
          <p:cNvSpPr/>
          <p:nvPr/>
        </p:nvSpPr>
        <p:spPr>
          <a:xfrm>
            <a:off x="839788" y="1546288"/>
            <a:ext cx="2769828" cy="3445234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BD8A23-9CF6-6444-A0C5-F69B2FFC249E}"/>
              </a:ext>
            </a:extLst>
          </p:cNvPr>
          <p:cNvSpPr/>
          <p:nvPr/>
        </p:nvSpPr>
        <p:spPr>
          <a:xfrm>
            <a:off x="1053454" y="3239430"/>
            <a:ext cx="22172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chemeClr val="tx1"/>
              </a:buClr>
              <a:buSzPct val="100000"/>
            </a:pPr>
            <a:r>
              <a:rPr lang="en-IN" sz="2800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Scavenger Hunt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95F24E-3067-4C88-8837-FD5588777C40}"/>
              </a:ext>
            </a:extLst>
          </p:cNvPr>
          <p:cNvGrpSpPr/>
          <p:nvPr/>
        </p:nvGrpSpPr>
        <p:grpSpPr>
          <a:xfrm>
            <a:off x="4205310" y="2410189"/>
            <a:ext cx="6827613" cy="1757324"/>
            <a:chOff x="4205310" y="2410189"/>
            <a:chExt cx="6827613" cy="1757324"/>
          </a:xfrm>
        </p:grpSpPr>
        <p:sp>
          <p:nvSpPr>
            <p:cNvPr id="32" name="Delay 31">
              <a:extLst>
                <a:ext uri="{FF2B5EF4-FFF2-40B4-BE49-F238E27FC236}">
                  <a16:creationId xmlns:a16="http://schemas.microsoft.com/office/drawing/2014/main" id="{680A493D-6A40-6142-80AC-8C836EB67DC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5310" y="2410189"/>
              <a:ext cx="1757322" cy="1757323"/>
            </a:xfrm>
            <a:prstGeom prst="flowChartDelay">
              <a:avLst/>
            </a:prstGeom>
            <a:solidFill>
              <a:srgbClr val="006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6DE7411-FBB0-5C4F-BF73-18F8F92AC8F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70518" y="2410189"/>
              <a:ext cx="3505081" cy="1757323"/>
            </a:xfrm>
            <a:prstGeom prst="rect">
              <a:avLst/>
            </a:prstGeom>
            <a:solidFill>
              <a:srgbClr val="006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elay 40">
              <a:extLst>
                <a:ext uri="{FF2B5EF4-FFF2-40B4-BE49-F238E27FC236}">
                  <a16:creationId xmlns:a16="http://schemas.microsoft.com/office/drawing/2014/main" id="{A997FDF6-B72A-8740-B19A-5B2D9DB041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75601" y="2410190"/>
              <a:ext cx="1757322" cy="1757323"/>
            </a:xfrm>
            <a:prstGeom prst="flowChartDelay">
              <a:avLst/>
            </a:prstGeom>
            <a:solidFill>
              <a:srgbClr val="006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riangle 47">
            <a:extLst>
              <a:ext uri="{FF2B5EF4-FFF2-40B4-BE49-F238E27FC236}">
                <a16:creationId xmlns:a16="http://schemas.microsoft.com/office/drawing/2014/main" id="{4E51FC10-21B3-4D4A-8014-EE67E0F5F0B3}"/>
              </a:ext>
            </a:extLst>
          </p:cNvPr>
          <p:cNvSpPr/>
          <p:nvPr/>
        </p:nvSpPr>
        <p:spPr>
          <a:xfrm rot="5400000">
            <a:off x="3356353" y="3062967"/>
            <a:ext cx="720097" cy="308429"/>
          </a:xfrm>
          <a:prstGeom prst="triangle">
            <a:avLst/>
          </a:prstGeom>
          <a:solidFill>
            <a:srgbClr val="0064E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A5B150-AC39-4104-837B-A7F203571CDC}"/>
              </a:ext>
            </a:extLst>
          </p:cNvPr>
          <p:cNvGrpSpPr/>
          <p:nvPr/>
        </p:nvGrpSpPr>
        <p:grpSpPr>
          <a:xfrm>
            <a:off x="4992620" y="1901589"/>
            <a:ext cx="2535144" cy="2535144"/>
            <a:chOff x="6421482" y="1901589"/>
            <a:chExt cx="2535144" cy="2535144"/>
          </a:xfrm>
        </p:grpSpPr>
        <p:sp>
          <p:nvSpPr>
            <p:cNvPr id="8" name="Doughnut 7">
              <a:extLst>
                <a:ext uri="{FF2B5EF4-FFF2-40B4-BE49-F238E27FC236}">
                  <a16:creationId xmlns:a16="http://schemas.microsoft.com/office/drawing/2014/main" id="{6FD33832-286E-784A-B278-39A8847FF579}"/>
                </a:ext>
              </a:extLst>
            </p:cNvPr>
            <p:cNvSpPr/>
            <p:nvPr/>
          </p:nvSpPr>
          <p:spPr>
            <a:xfrm>
              <a:off x="6421482" y="1901589"/>
              <a:ext cx="2535144" cy="2535144"/>
            </a:xfrm>
            <a:prstGeom prst="donut">
              <a:avLst>
                <a:gd name="adj" fmla="val 6919"/>
              </a:avLst>
            </a:prstGeom>
            <a:solidFill>
              <a:srgbClr val="00B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DB46F34-5903-6140-8E9E-41FF7A46B621}"/>
                </a:ext>
              </a:extLst>
            </p:cNvPr>
            <p:cNvSpPr/>
            <p:nvPr/>
          </p:nvSpPr>
          <p:spPr>
            <a:xfrm>
              <a:off x="6713656" y="2193763"/>
              <a:ext cx="1950796" cy="1950796"/>
            </a:xfrm>
            <a:prstGeom prst="ellipse">
              <a:avLst/>
            </a:prstGeom>
            <a:solidFill>
              <a:srgbClr val="0064E0"/>
            </a:solidFill>
            <a:ln w="228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59617505-45F2-2D40-A983-E73C10E9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2687" y="2712354"/>
              <a:ext cx="911697" cy="911697"/>
            </a:xfrm>
            <a:prstGeom prst="rect">
              <a:avLst/>
            </a:prstGeom>
          </p:spPr>
        </p:pic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2D2DD50B-C790-EC44-9029-8D530767D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66250" y="5076928"/>
            <a:ext cx="1072714" cy="107271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08D2AD1-B44B-1840-AB87-D1A5E21F0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19" y="2001367"/>
            <a:ext cx="1092164" cy="109216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2AF2A3F-B20C-F84D-B193-E9719188E718}"/>
              </a:ext>
            </a:extLst>
          </p:cNvPr>
          <p:cNvSpPr/>
          <p:nvPr/>
        </p:nvSpPr>
        <p:spPr>
          <a:xfrm>
            <a:off x="2030665" y="5094950"/>
            <a:ext cx="634538" cy="634538"/>
          </a:xfrm>
          <a:prstGeom prst="rect">
            <a:avLst/>
          </a:prstGeom>
          <a:solidFill>
            <a:srgbClr val="21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2FDCA1F6-17CB-8245-8379-89022DD61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 dirty="0"/>
              <a:t>Lesson 10: Understanding How to Create Balance</a:t>
            </a:r>
          </a:p>
        </p:txBody>
      </p:sp>
    </p:spTree>
    <p:extLst>
      <p:ext uri="{BB962C8B-B14F-4D97-AF65-F5344CB8AC3E}">
        <p14:creationId xmlns:p14="http://schemas.microsoft.com/office/powerpoint/2010/main" val="305881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2">
            <a:extLst>
              <a:ext uri="{FF2B5EF4-FFF2-40B4-BE49-F238E27FC236}">
                <a16:creationId xmlns:a16="http://schemas.microsoft.com/office/drawing/2014/main" id="{596A1A97-418B-9645-BD48-9D00C2287B63}"/>
              </a:ext>
            </a:extLst>
          </p:cNvPr>
          <p:cNvSpPr/>
          <p:nvPr/>
        </p:nvSpPr>
        <p:spPr>
          <a:xfrm rot="10800000" flipH="1">
            <a:off x="839788" y="1423726"/>
            <a:ext cx="8887402" cy="1363134"/>
          </a:xfrm>
          <a:custGeom>
            <a:avLst/>
            <a:gdLst>
              <a:gd name="connsiteX0" fmla="*/ 5825080 w 6308904"/>
              <a:gd name="connsiteY0" fmla="*/ 0 h 967648"/>
              <a:gd name="connsiteX1" fmla="*/ 5757365 w 6308904"/>
              <a:gd name="connsiteY1" fmla="*/ 0 h 967648"/>
              <a:gd name="connsiteX2" fmla="*/ 5341256 w 6308904"/>
              <a:gd name="connsiteY2" fmla="*/ 0 h 967648"/>
              <a:gd name="connsiteX3" fmla="*/ 0 w 6308904"/>
              <a:gd name="connsiteY3" fmla="*/ 0 h 967648"/>
              <a:gd name="connsiteX4" fmla="*/ 0 w 6308904"/>
              <a:gd name="connsiteY4" fmla="*/ 967648 h 967648"/>
              <a:gd name="connsiteX5" fmla="*/ 5341256 w 6308904"/>
              <a:gd name="connsiteY5" fmla="*/ 967648 h 967648"/>
              <a:gd name="connsiteX6" fmla="*/ 5757365 w 6308904"/>
              <a:gd name="connsiteY6" fmla="*/ 967648 h 967648"/>
              <a:gd name="connsiteX7" fmla="*/ 5825080 w 6308904"/>
              <a:gd name="connsiteY7" fmla="*/ 967648 h 967648"/>
              <a:gd name="connsiteX8" fmla="*/ 6308904 w 6308904"/>
              <a:gd name="connsiteY8" fmla="*/ 483824 h 967648"/>
              <a:gd name="connsiteX9" fmla="*/ 5825080 w 6308904"/>
              <a:gd name="connsiteY9" fmla="*/ 0 h 96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8904" h="967648">
                <a:moveTo>
                  <a:pt x="5825080" y="0"/>
                </a:moveTo>
                <a:lnTo>
                  <a:pt x="5757365" y="0"/>
                </a:lnTo>
                <a:lnTo>
                  <a:pt x="5341256" y="0"/>
                </a:lnTo>
                <a:lnTo>
                  <a:pt x="0" y="0"/>
                </a:lnTo>
                <a:lnTo>
                  <a:pt x="0" y="967648"/>
                </a:lnTo>
                <a:lnTo>
                  <a:pt x="5341256" y="967648"/>
                </a:lnTo>
                <a:lnTo>
                  <a:pt x="5757365" y="967648"/>
                </a:lnTo>
                <a:lnTo>
                  <a:pt x="5825080" y="967648"/>
                </a:lnTo>
                <a:cubicBezTo>
                  <a:pt x="6092289" y="967648"/>
                  <a:pt x="6308904" y="751033"/>
                  <a:pt x="6308904" y="483824"/>
                </a:cubicBezTo>
                <a:cubicBezTo>
                  <a:pt x="6308904" y="216615"/>
                  <a:pt x="6092289" y="0"/>
                  <a:pt x="5825080" y="0"/>
                </a:cubicBezTo>
                <a:close/>
              </a:path>
            </a:pathLst>
          </a:cu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0" name="Freeform: Shape 22">
            <a:extLst>
              <a:ext uri="{FF2B5EF4-FFF2-40B4-BE49-F238E27FC236}">
                <a16:creationId xmlns:a16="http://schemas.microsoft.com/office/drawing/2014/main" id="{9CE8AEB2-76E4-174F-A3DA-A5BE485424FE}"/>
              </a:ext>
            </a:extLst>
          </p:cNvPr>
          <p:cNvSpPr/>
          <p:nvPr/>
        </p:nvSpPr>
        <p:spPr>
          <a:xfrm rot="10800000" flipH="1">
            <a:off x="2203932" y="1423726"/>
            <a:ext cx="8887402" cy="1363134"/>
          </a:xfrm>
          <a:custGeom>
            <a:avLst/>
            <a:gdLst>
              <a:gd name="connsiteX0" fmla="*/ 5825080 w 6308904"/>
              <a:gd name="connsiteY0" fmla="*/ 0 h 967648"/>
              <a:gd name="connsiteX1" fmla="*/ 5757365 w 6308904"/>
              <a:gd name="connsiteY1" fmla="*/ 0 h 967648"/>
              <a:gd name="connsiteX2" fmla="*/ 5341256 w 6308904"/>
              <a:gd name="connsiteY2" fmla="*/ 0 h 967648"/>
              <a:gd name="connsiteX3" fmla="*/ 0 w 6308904"/>
              <a:gd name="connsiteY3" fmla="*/ 0 h 967648"/>
              <a:gd name="connsiteX4" fmla="*/ 0 w 6308904"/>
              <a:gd name="connsiteY4" fmla="*/ 967648 h 967648"/>
              <a:gd name="connsiteX5" fmla="*/ 5341256 w 6308904"/>
              <a:gd name="connsiteY5" fmla="*/ 967648 h 967648"/>
              <a:gd name="connsiteX6" fmla="*/ 5757365 w 6308904"/>
              <a:gd name="connsiteY6" fmla="*/ 967648 h 967648"/>
              <a:gd name="connsiteX7" fmla="*/ 5825080 w 6308904"/>
              <a:gd name="connsiteY7" fmla="*/ 967648 h 967648"/>
              <a:gd name="connsiteX8" fmla="*/ 6308904 w 6308904"/>
              <a:gd name="connsiteY8" fmla="*/ 483824 h 967648"/>
              <a:gd name="connsiteX9" fmla="*/ 5825080 w 6308904"/>
              <a:gd name="connsiteY9" fmla="*/ 0 h 96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8904" h="967648">
                <a:moveTo>
                  <a:pt x="5825080" y="0"/>
                </a:moveTo>
                <a:lnTo>
                  <a:pt x="5757365" y="0"/>
                </a:lnTo>
                <a:lnTo>
                  <a:pt x="5341256" y="0"/>
                </a:lnTo>
                <a:lnTo>
                  <a:pt x="0" y="0"/>
                </a:lnTo>
                <a:lnTo>
                  <a:pt x="0" y="967648"/>
                </a:lnTo>
                <a:lnTo>
                  <a:pt x="5341256" y="967648"/>
                </a:lnTo>
                <a:lnTo>
                  <a:pt x="5757365" y="967648"/>
                </a:lnTo>
                <a:lnTo>
                  <a:pt x="5825080" y="967648"/>
                </a:lnTo>
                <a:cubicBezTo>
                  <a:pt x="6092289" y="967648"/>
                  <a:pt x="6308904" y="751033"/>
                  <a:pt x="6308904" y="483824"/>
                </a:cubicBezTo>
                <a:cubicBezTo>
                  <a:pt x="6308904" y="216615"/>
                  <a:pt x="6092289" y="0"/>
                  <a:pt x="5825080" y="0"/>
                </a:cubicBezTo>
                <a:close/>
              </a:path>
            </a:pathLst>
          </a:cu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3F1458-BE2F-414A-ADC9-501E8AD63FBF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6DCA43-32F5-1841-8422-01F559510D54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sz="3600" b="1" dirty="0">
                <a:solidFill>
                  <a:srgbClr val="0064E0"/>
                </a:solidFill>
              </a:rPr>
              <a:t>Post It!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9241E1-E2A5-F74B-B4B2-EFB973262824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E9AA41-B682-6043-A531-8A703CE574D1}"/>
              </a:ext>
            </a:extLst>
          </p:cNvPr>
          <p:cNvSpPr/>
          <p:nvPr/>
        </p:nvSpPr>
        <p:spPr>
          <a:xfrm>
            <a:off x="900485" y="1596587"/>
            <a:ext cx="9886051" cy="1041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IN" sz="2800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What are the activities you can do instead of spending time on screens? </a:t>
            </a:r>
          </a:p>
        </p:txBody>
      </p:sp>
      <p:sp>
        <p:nvSpPr>
          <p:cNvPr id="4" name="Alternative Process 3">
            <a:extLst>
              <a:ext uri="{FF2B5EF4-FFF2-40B4-BE49-F238E27FC236}">
                <a16:creationId xmlns:a16="http://schemas.microsoft.com/office/drawing/2014/main" id="{6F3132EA-8AF9-A649-8059-49DC3358C383}"/>
              </a:ext>
            </a:extLst>
          </p:cNvPr>
          <p:cNvSpPr/>
          <p:nvPr/>
        </p:nvSpPr>
        <p:spPr>
          <a:xfrm>
            <a:off x="1083733" y="3553342"/>
            <a:ext cx="2861734" cy="1850673"/>
          </a:xfrm>
          <a:prstGeom prst="flowChartAlternateProcess">
            <a:avLst/>
          </a:prstGeom>
          <a:noFill/>
          <a:ln w="38100">
            <a:solidFill>
              <a:srgbClr val="0064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FF0117-8157-1F4E-969E-ABD31BE8B577}"/>
              </a:ext>
            </a:extLst>
          </p:cNvPr>
          <p:cNvSpPr/>
          <p:nvPr/>
        </p:nvSpPr>
        <p:spPr>
          <a:xfrm>
            <a:off x="1343115" y="3828581"/>
            <a:ext cx="2280621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48590">
              <a:spcBef>
                <a:spcPts val="600"/>
              </a:spcBef>
              <a:buSzPts val="126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Brainstorm to come up with your best ideas.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780852-F839-9240-BFA4-92B40507689A}"/>
              </a:ext>
            </a:extLst>
          </p:cNvPr>
          <p:cNvSpPr/>
          <p:nvPr/>
        </p:nvSpPr>
        <p:spPr>
          <a:xfrm>
            <a:off x="771521" y="3775264"/>
            <a:ext cx="602942" cy="602942"/>
          </a:xfrm>
          <a:prstGeom prst="ellipse">
            <a:avLst/>
          </a:prstGeom>
          <a:solidFill>
            <a:srgbClr val="00B14F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Alternative Process 33">
            <a:extLst>
              <a:ext uri="{FF2B5EF4-FFF2-40B4-BE49-F238E27FC236}">
                <a16:creationId xmlns:a16="http://schemas.microsoft.com/office/drawing/2014/main" id="{166B2518-D7B1-2545-89A0-1DA7E160343F}"/>
              </a:ext>
            </a:extLst>
          </p:cNvPr>
          <p:cNvSpPr/>
          <p:nvPr/>
        </p:nvSpPr>
        <p:spPr>
          <a:xfrm>
            <a:off x="4665133" y="3553342"/>
            <a:ext cx="2861734" cy="1850673"/>
          </a:xfrm>
          <a:prstGeom prst="flowChartAlternateProcess">
            <a:avLst/>
          </a:prstGeom>
          <a:noFill/>
          <a:ln w="38100">
            <a:solidFill>
              <a:srgbClr val="0064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EF298C-BCCA-1B42-AF83-FE4742CAD48C}"/>
              </a:ext>
            </a:extLst>
          </p:cNvPr>
          <p:cNvSpPr/>
          <p:nvPr/>
        </p:nvSpPr>
        <p:spPr>
          <a:xfrm>
            <a:off x="4924515" y="3828581"/>
            <a:ext cx="2311624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48590">
              <a:spcBef>
                <a:spcPts val="600"/>
              </a:spcBef>
              <a:buSzPts val="126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Write your ideas on a sticky note.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B9BDBEA-5A3C-8E45-8344-8778A019ED96}"/>
              </a:ext>
            </a:extLst>
          </p:cNvPr>
          <p:cNvSpPr/>
          <p:nvPr/>
        </p:nvSpPr>
        <p:spPr>
          <a:xfrm>
            <a:off x="4352921" y="3775264"/>
            <a:ext cx="602942" cy="602942"/>
          </a:xfrm>
          <a:prstGeom prst="ellipse">
            <a:avLst/>
          </a:prstGeom>
          <a:solidFill>
            <a:srgbClr val="00B14F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Alternative Process 36">
            <a:extLst>
              <a:ext uri="{FF2B5EF4-FFF2-40B4-BE49-F238E27FC236}">
                <a16:creationId xmlns:a16="http://schemas.microsoft.com/office/drawing/2014/main" id="{F2548300-AE42-6240-8D17-297F397E86C4}"/>
              </a:ext>
            </a:extLst>
          </p:cNvPr>
          <p:cNvSpPr/>
          <p:nvPr/>
        </p:nvSpPr>
        <p:spPr>
          <a:xfrm>
            <a:off x="8246533" y="3580943"/>
            <a:ext cx="2861734" cy="1850673"/>
          </a:xfrm>
          <a:prstGeom prst="flowChartAlternateProcess">
            <a:avLst/>
          </a:prstGeom>
          <a:noFill/>
          <a:ln w="38100">
            <a:solidFill>
              <a:srgbClr val="0064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4B33FA-E9E3-7946-96D3-30226167C8A6}"/>
              </a:ext>
            </a:extLst>
          </p:cNvPr>
          <p:cNvSpPr/>
          <p:nvPr/>
        </p:nvSpPr>
        <p:spPr>
          <a:xfrm>
            <a:off x="8505915" y="3856182"/>
            <a:ext cx="2280621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48590">
              <a:spcBef>
                <a:spcPts val="600"/>
              </a:spcBef>
              <a:buSzPts val="126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Stick your notes on the board to share with your classmates.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C4A63E6-55B8-2944-8C55-6E69A15021BE}"/>
              </a:ext>
            </a:extLst>
          </p:cNvPr>
          <p:cNvSpPr/>
          <p:nvPr/>
        </p:nvSpPr>
        <p:spPr>
          <a:xfrm>
            <a:off x="7934321" y="3802865"/>
            <a:ext cx="602942" cy="602942"/>
          </a:xfrm>
          <a:prstGeom prst="ellipse">
            <a:avLst/>
          </a:prstGeom>
          <a:solidFill>
            <a:srgbClr val="00B14F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B0527E7E-C51D-744E-BBC6-F34D43F60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 dirty="0"/>
              <a:t>Lesson 10: Understanding How to Create Balance</a:t>
            </a:r>
          </a:p>
        </p:txBody>
      </p:sp>
    </p:spTree>
    <p:extLst>
      <p:ext uri="{BB962C8B-B14F-4D97-AF65-F5344CB8AC3E}">
        <p14:creationId xmlns:p14="http://schemas.microsoft.com/office/powerpoint/2010/main" val="296414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sz="3600" b="1" dirty="0">
                <a:solidFill>
                  <a:srgbClr val="0064E0"/>
                </a:solidFill>
                <a:ea typeface="Montserrat"/>
                <a:sym typeface="Montserrat"/>
              </a:rPr>
              <a:t>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05BC966-83E1-4D08-B1DF-A337364BA84F}"/>
              </a:ext>
            </a:extLst>
          </p:cNvPr>
          <p:cNvSpPr/>
          <p:nvPr/>
        </p:nvSpPr>
        <p:spPr>
          <a:xfrm flipH="1">
            <a:off x="6096004" y="1822425"/>
            <a:ext cx="5733141" cy="879339"/>
          </a:xfrm>
          <a:custGeom>
            <a:avLst/>
            <a:gdLst>
              <a:gd name="connsiteX0" fmla="*/ 5825080 w 6308904"/>
              <a:gd name="connsiteY0" fmla="*/ 0 h 967648"/>
              <a:gd name="connsiteX1" fmla="*/ 5757365 w 6308904"/>
              <a:gd name="connsiteY1" fmla="*/ 0 h 967648"/>
              <a:gd name="connsiteX2" fmla="*/ 5341256 w 6308904"/>
              <a:gd name="connsiteY2" fmla="*/ 0 h 967648"/>
              <a:gd name="connsiteX3" fmla="*/ 0 w 6308904"/>
              <a:gd name="connsiteY3" fmla="*/ 0 h 967648"/>
              <a:gd name="connsiteX4" fmla="*/ 0 w 6308904"/>
              <a:gd name="connsiteY4" fmla="*/ 967648 h 967648"/>
              <a:gd name="connsiteX5" fmla="*/ 5341256 w 6308904"/>
              <a:gd name="connsiteY5" fmla="*/ 967648 h 967648"/>
              <a:gd name="connsiteX6" fmla="*/ 5757365 w 6308904"/>
              <a:gd name="connsiteY6" fmla="*/ 967648 h 967648"/>
              <a:gd name="connsiteX7" fmla="*/ 5825080 w 6308904"/>
              <a:gd name="connsiteY7" fmla="*/ 967648 h 967648"/>
              <a:gd name="connsiteX8" fmla="*/ 6308904 w 6308904"/>
              <a:gd name="connsiteY8" fmla="*/ 483824 h 967648"/>
              <a:gd name="connsiteX9" fmla="*/ 5825080 w 6308904"/>
              <a:gd name="connsiteY9" fmla="*/ 0 h 96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8904" h="967648">
                <a:moveTo>
                  <a:pt x="5825080" y="0"/>
                </a:moveTo>
                <a:lnTo>
                  <a:pt x="5757365" y="0"/>
                </a:lnTo>
                <a:lnTo>
                  <a:pt x="5341256" y="0"/>
                </a:lnTo>
                <a:lnTo>
                  <a:pt x="0" y="0"/>
                </a:lnTo>
                <a:lnTo>
                  <a:pt x="0" y="967648"/>
                </a:lnTo>
                <a:lnTo>
                  <a:pt x="5341256" y="967648"/>
                </a:lnTo>
                <a:lnTo>
                  <a:pt x="5757365" y="967648"/>
                </a:lnTo>
                <a:lnTo>
                  <a:pt x="5825080" y="967648"/>
                </a:lnTo>
                <a:cubicBezTo>
                  <a:pt x="6092289" y="967648"/>
                  <a:pt x="6308904" y="751033"/>
                  <a:pt x="6308904" y="483824"/>
                </a:cubicBezTo>
                <a:cubicBezTo>
                  <a:pt x="6308904" y="216615"/>
                  <a:pt x="6092289" y="0"/>
                  <a:pt x="5825080" y="0"/>
                </a:cubicBezTo>
                <a:close/>
              </a:path>
            </a:pathLst>
          </a:cu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36C39B-4602-4660-9C2C-E7C9DAAD3B33}"/>
              </a:ext>
            </a:extLst>
          </p:cNvPr>
          <p:cNvSpPr/>
          <p:nvPr/>
        </p:nvSpPr>
        <p:spPr>
          <a:xfrm flipH="1">
            <a:off x="6156702" y="2815691"/>
            <a:ext cx="5672438" cy="2710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C950C6-FE5C-4562-98FB-06CE1B5E0228}"/>
              </a:ext>
            </a:extLst>
          </p:cNvPr>
          <p:cNvSpPr/>
          <p:nvPr/>
        </p:nvSpPr>
        <p:spPr>
          <a:xfrm>
            <a:off x="6156703" y="1995285"/>
            <a:ext cx="5010664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IN" sz="2800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Key Takeaways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AF1C95-B805-4616-9EA7-652B3FD35B57}"/>
              </a:ext>
            </a:extLst>
          </p:cNvPr>
          <p:cNvSpPr/>
          <p:nvPr/>
        </p:nvSpPr>
        <p:spPr>
          <a:xfrm>
            <a:off x="7263800" y="3055019"/>
            <a:ext cx="423091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US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What have you learnt from this class about screen time?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5C71B2-A627-9443-83DD-A24BC6298CC6}"/>
              </a:ext>
            </a:extLst>
          </p:cNvPr>
          <p:cNvSpPr/>
          <p:nvPr/>
        </p:nvSpPr>
        <p:spPr>
          <a:xfrm>
            <a:off x="7263800" y="4223917"/>
            <a:ext cx="3980444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US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Don’t forget to update your habit tracker with some of your </a:t>
            </a:r>
            <a:r>
              <a:rPr lang="en-US" b="1" kern="0" dirty="0" err="1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favourite</a:t>
            </a:r>
            <a:r>
              <a:rPr lang="en-US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ideas!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6CED71-4298-254C-8AD2-50DC9E4D4E15}"/>
              </a:ext>
            </a:extLst>
          </p:cNvPr>
          <p:cNvGrpSpPr/>
          <p:nvPr/>
        </p:nvGrpSpPr>
        <p:grpSpPr>
          <a:xfrm>
            <a:off x="740791" y="1526136"/>
            <a:ext cx="4909177" cy="3999956"/>
            <a:chOff x="427017" y="1460930"/>
            <a:chExt cx="5287983" cy="43086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84A3D5-C6D3-A247-A8A7-979AC8178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7414" y="1460930"/>
              <a:ext cx="4287586" cy="430860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D902B7-55D4-E94A-9D94-A12ABEC109C2}"/>
                </a:ext>
              </a:extLst>
            </p:cNvPr>
            <p:cNvSpPr/>
            <p:nvPr/>
          </p:nvSpPr>
          <p:spPr>
            <a:xfrm>
              <a:off x="900629" y="4698644"/>
              <a:ext cx="412422" cy="412422"/>
            </a:xfrm>
            <a:prstGeom prst="rect">
              <a:avLst/>
            </a:prstGeom>
            <a:solidFill>
              <a:srgbClr val="21B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A9B921B-951C-A146-B974-C2CF38954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427017" y="3674362"/>
              <a:ext cx="910394" cy="910394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1F798-0C02-FF41-B7C3-39EB650DE2F2}"/>
              </a:ext>
            </a:extLst>
          </p:cNvPr>
          <p:cNvCxnSpPr>
            <a:cxnSpLocks/>
          </p:cNvCxnSpPr>
          <p:nvPr/>
        </p:nvCxnSpPr>
        <p:spPr>
          <a:xfrm>
            <a:off x="6156702" y="4023759"/>
            <a:ext cx="5672438" cy="0"/>
          </a:xfrm>
          <a:prstGeom prst="line">
            <a:avLst/>
          </a:prstGeom>
          <a:ln w="6350">
            <a:gradFill>
              <a:gsLst>
                <a:gs pos="0">
                  <a:srgbClr val="0064E0"/>
                </a:gs>
                <a:gs pos="100000">
                  <a:srgbClr val="0064E0">
                    <a:alpha val="0"/>
                  </a:srgbClr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76E4B8-A0CA-6049-A594-D99548C2D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509" y="4358300"/>
            <a:ext cx="599357" cy="599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AEB6FB-6981-AB46-A488-19EB66FE6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421" y="3159407"/>
            <a:ext cx="493532" cy="493532"/>
          </a:xfrm>
          <a:prstGeom prst="rect">
            <a:avLst/>
          </a:prstGeom>
        </p:spPr>
      </p:pic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4431D191-6713-D24D-9EB0-CB5D6D72A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 dirty="0"/>
              <a:t>Lesson 10: Understanding How to Create Balance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56C29F6-27A4-294A-A89D-99AAE1E042BE}"/>
              </a:ext>
            </a:extLst>
          </p:cNvPr>
          <p:cNvSpPr/>
          <p:nvPr/>
        </p:nvSpPr>
        <p:spPr>
          <a:xfrm>
            <a:off x="1800225" y="1626497"/>
            <a:ext cx="871537" cy="8715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8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BSE Logo Vector (.EPS) Free Download">
            <a:extLst>
              <a:ext uri="{FF2B5EF4-FFF2-40B4-BE49-F238E27FC236}">
                <a16:creationId xmlns:a16="http://schemas.microsoft.com/office/drawing/2014/main" id="{73A3A52A-857E-4314-8E4B-FF1DEC3C6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78" y="2916381"/>
            <a:ext cx="909043" cy="102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C2F4B2-3D1F-441A-BB7C-F8F96A86201A}"/>
              </a:ext>
            </a:extLst>
          </p:cNvPr>
          <p:cNvSpPr/>
          <p:nvPr/>
        </p:nvSpPr>
        <p:spPr>
          <a:xfrm>
            <a:off x="4361683" y="2029692"/>
            <a:ext cx="3468635" cy="27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I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Created by</a:t>
            </a:r>
            <a:endParaRPr lang="en-IN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2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2260BD2-FBE1-4342-B844-51D8A44054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5" b="13336"/>
          <a:stretch/>
        </p:blipFill>
        <p:spPr>
          <a:xfrm>
            <a:off x="0" y="14565"/>
            <a:ext cx="12192000" cy="65356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20EFC8-2BFC-794A-BE67-1702AA365994}"/>
              </a:ext>
            </a:extLst>
          </p:cNvPr>
          <p:cNvSpPr/>
          <p:nvPr/>
        </p:nvSpPr>
        <p:spPr>
          <a:xfrm>
            <a:off x="3214115" y="1386840"/>
            <a:ext cx="5596672" cy="351062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170;p4">
            <a:hlinkClick r:id="rId4"/>
            <a:extLst>
              <a:ext uri="{FF2B5EF4-FFF2-40B4-BE49-F238E27FC236}">
                <a16:creationId xmlns:a16="http://schemas.microsoft.com/office/drawing/2014/main" id="{3B44371F-4106-854A-8206-760BFD83FBF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1146" b="1412"/>
          <a:stretch/>
        </p:blipFill>
        <p:spPr>
          <a:xfrm>
            <a:off x="3214115" y="1367972"/>
            <a:ext cx="5579366" cy="32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10: Understanding How to Create Balance</a:t>
            </a:r>
          </a:p>
        </p:txBody>
      </p:sp>
      <p:sp>
        <p:nvSpPr>
          <p:cNvPr id="47" name="Slide Number Placeholder 9">
            <a:extLst>
              <a:ext uri="{FF2B5EF4-FFF2-40B4-BE49-F238E27FC236}">
                <a16:creationId xmlns:a16="http://schemas.microsoft.com/office/drawing/2014/main" id="{089A45C8-CBB7-4DBC-8519-C2C6A9B12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095" y="6569111"/>
            <a:ext cx="2743200" cy="274324"/>
          </a:xfrm>
        </p:spPr>
        <p:txBody>
          <a:bodyPr/>
          <a:lstStyle/>
          <a:p>
            <a:fld id="{DF4F9C9C-BF1B-1D48-A1E3-EB2A40351E54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620110-06E7-45C4-8168-EFE390DC3B14}"/>
              </a:ext>
            </a:extLst>
          </p:cNvPr>
          <p:cNvGrpSpPr/>
          <p:nvPr/>
        </p:nvGrpSpPr>
        <p:grpSpPr>
          <a:xfrm>
            <a:off x="5638709" y="2676440"/>
            <a:ext cx="913851" cy="913851"/>
            <a:chOff x="5638709" y="2676440"/>
            <a:chExt cx="913851" cy="913851"/>
          </a:xfrm>
        </p:grpSpPr>
        <p:sp>
          <p:nvSpPr>
            <p:cNvPr id="19" name="Freeform: Shape 18">
              <a:hlinkClick r:id="rId4"/>
              <a:extLst>
                <a:ext uri="{FF2B5EF4-FFF2-40B4-BE49-F238E27FC236}">
                  <a16:creationId xmlns:a16="http://schemas.microsoft.com/office/drawing/2014/main" id="{6DF8447D-986A-454A-AA22-687DEE42D623}"/>
                </a:ext>
              </a:extLst>
            </p:cNvPr>
            <p:cNvSpPr/>
            <p:nvPr/>
          </p:nvSpPr>
          <p:spPr>
            <a:xfrm>
              <a:off x="5638709" y="2676440"/>
              <a:ext cx="913851" cy="913851"/>
            </a:xfrm>
            <a:custGeom>
              <a:avLst/>
              <a:gdLst>
                <a:gd name="connsiteX0" fmla="*/ 913852 w 913851"/>
                <a:gd name="connsiteY0" fmla="*/ 456926 h 913851"/>
                <a:gd name="connsiteX1" fmla="*/ 456926 w 913851"/>
                <a:gd name="connsiteY1" fmla="*/ 913852 h 913851"/>
                <a:gd name="connsiteX2" fmla="*/ 0 w 913851"/>
                <a:gd name="connsiteY2" fmla="*/ 456926 h 913851"/>
                <a:gd name="connsiteX3" fmla="*/ 456926 w 913851"/>
                <a:gd name="connsiteY3" fmla="*/ 0 h 913851"/>
                <a:gd name="connsiteX4" fmla="*/ 913852 w 913851"/>
                <a:gd name="connsiteY4" fmla="*/ 456926 h 91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851" h="913851">
                  <a:moveTo>
                    <a:pt x="913852" y="456926"/>
                  </a:moveTo>
                  <a:cubicBezTo>
                    <a:pt x="913852" y="709279"/>
                    <a:pt x="709279" y="913852"/>
                    <a:pt x="456926" y="913852"/>
                  </a:cubicBezTo>
                  <a:cubicBezTo>
                    <a:pt x="204573" y="913852"/>
                    <a:pt x="0" y="709279"/>
                    <a:pt x="0" y="456926"/>
                  </a:cubicBezTo>
                  <a:cubicBezTo>
                    <a:pt x="0" y="204573"/>
                    <a:pt x="204573" y="0"/>
                    <a:pt x="456926" y="0"/>
                  </a:cubicBezTo>
                  <a:cubicBezTo>
                    <a:pt x="709279" y="0"/>
                    <a:pt x="913852" y="204573"/>
                    <a:pt x="913852" y="456926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18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hlinkClick r:id="rId4"/>
              <a:extLst>
                <a:ext uri="{FF2B5EF4-FFF2-40B4-BE49-F238E27FC236}">
                  <a16:creationId xmlns:a16="http://schemas.microsoft.com/office/drawing/2014/main" id="{38A6FBCD-E167-4DE2-B64C-AB0F69B4CC5A}"/>
                </a:ext>
              </a:extLst>
            </p:cNvPr>
            <p:cNvSpPr/>
            <p:nvPr/>
          </p:nvSpPr>
          <p:spPr>
            <a:xfrm>
              <a:off x="5979094" y="2920620"/>
              <a:ext cx="290311" cy="425472"/>
            </a:xfrm>
            <a:custGeom>
              <a:avLst/>
              <a:gdLst>
                <a:gd name="connsiteX0" fmla="*/ 0 w 290311"/>
                <a:gd name="connsiteY0" fmla="*/ 425472 h 425472"/>
                <a:gd name="connsiteX1" fmla="*/ 290311 w 290311"/>
                <a:gd name="connsiteY1" fmla="*/ 212745 h 425472"/>
                <a:gd name="connsiteX2" fmla="*/ 0 w 290311"/>
                <a:gd name="connsiteY2" fmla="*/ 0 h 425472"/>
                <a:gd name="connsiteX3" fmla="*/ 0 w 290311"/>
                <a:gd name="connsiteY3" fmla="*/ 425472 h 42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311" h="425472">
                  <a:moveTo>
                    <a:pt x="0" y="425472"/>
                  </a:moveTo>
                  <a:lnTo>
                    <a:pt x="290311" y="212745"/>
                  </a:lnTo>
                  <a:lnTo>
                    <a:pt x="0" y="0"/>
                  </a:lnTo>
                  <a:lnTo>
                    <a:pt x="0" y="425472"/>
                  </a:lnTo>
                  <a:close/>
                </a:path>
              </a:pathLst>
            </a:custGeom>
            <a:solidFill>
              <a:schemeClr val="bg1"/>
            </a:solidFill>
            <a:ln w="18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6D615C8-E5DA-411E-B7F3-853CDEE4CB46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</p:spTree>
    <p:extLst>
      <p:ext uri="{BB962C8B-B14F-4D97-AF65-F5344CB8AC3E}">
        <p14:creationId xmlns:p14="http://schemas.microsoft.com/office/powerpoint/2010/main" val="297950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sz="3600" b="1" dirty="0">
                <a:solidFill>
                  <a:srgbClr val="0064E0"/>
                </a:solidFill>
                <a:ea typeface="Montserrat"/>
                <a:sym typeface="Montserrat"/>
              </a:rPr>
              <a:t>Reflection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05BC966-83E1-4D08-B1DF-A337364BA84F}"/>
              </a:ext>
            </a:extLst>
          </p:cNvPr>
          <p:cNvSpPr/>
          <p:nvPr/>
        </p:nvSpPr>
        <p:spPr>
          <a:xfrm flipH="1">
            <a:off x="5704113" y="1863722"/>
            <a:ext cx="5733141" cy="879339"/>
          </a:xfrm>
          <a:custGeom>
            <a:avLst/>
            <a:gdLst>
              <a:gd name="connsiteX0" fmla="*/ 5825080 w 6308904"/>
              <a:gd name="connsiteY0" fmla="*/ 0 h 967648"/>
              <a:gd name="connsiteX1" fmla="*/ 5757365 w 6308904"/>
              <a:gd name="connsiteY1" fmla="*/ 0 h 967648"/>
              <a:gd name="connsiteX2" fmla="*/ 5341256 w 6308904"/>
              <a:gd name="connsiteY2" fmla="*/ 0 h 967648"/>
              <a:gd name="connsiteX3" fmla="*/ 0 w 6308904"/>
              <a:gd name="connsiteY3" fmla="*/ 0 h 967648"/>
              <a:gd name="connsiteX4" fmla="*/ 0 w 6308904"/>
              <a:gd name="connsiteY4" fmla="*/ 967648 h 967648"/>
              <a:gd name="connsiteX5" fmla="*/ 5341256 w 6308904"/>
              <a:gd name="connsiteY5" fmla="*/ 967648 h 967648"/>
              <a:gd name="connsiteX6" fmla="*/ 5757365 w 6308904"/>
              <a:gd name="connsiteY6" fmla="*/ 967648 h 967648"/>
              <a:gd name="connsiteX7" fmla="*/ 5825080 w 6308904"/>
              <a:gd name="connsiteY7" fmla="*/ 967648 h 967648"/>
              <a:gd name="connsiteX8" fmla="*/ 6308904 w 6308904"/>
              <a:gd name="connsiteY8" fmla="*/ 483824 h 967648"/>
              <a:gd name="connsiteX9" fmla="*/ 5825080 w 6308904"/>
              <a:gd name="connsiteY9" fmla="*/ 0 h 96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8904" h="967648">
                <a:moveTo>
                  <a:pt x="5825080" y="0"/>
                </a:moveTo>
                <a:lnTo>
                  <a:pt x="5757365" y="0"/>
                </a:lnTo>
                <a:lnTo>
                  <a:pt x="5341256" y="0"/>
                </a:lnTo>
                <a:lnTo>
                  <a:pt x="0" y="0"/>
                </a:lnTo>
                <a:lnTo>
                  <a:pt x="0" y="967648"/>
                </a:lnTo>
                <a:lnTo>
                  <a:pt x="5341256" y="967648"/>
                </a:lnTo>
                <a:lnTo>
                  <a:pt x="5757365" y="967648"/>
                </a:lnTo>
                <a:lnTo>
                  <a:pt x="5825080" y="967648"/>
                </a:lnTo>
                <a:cubicBezTo>
                  <a:pt x="6092289" y="967648"/>
                  <a:pt x="6308904" y="751033"/>
                  <a:pt x="6308904" y="483824"/>
                </a:cubicBezTo>
                <a:cubicBezTo>
                  <a:pt x="6308904" y="216615"/>
                  <a:pt x="6092289" y="0"/>
                  <a:pt x="5825080" y="0"/>
                </a:cubicBezTo>
                <a:close/>
              </a:path>
            </a:pathLst>
          </a:cu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36C39B-4602-4660-9C2C-E7C9DAAD3B33}"/>
              </a:ext>
            </a:extLst>
          </p:cNvPr>
          <p:cNvSpPr/>
          <p:nvPr/>
        </p:nvSpPr>
        <p:spPr>
          <a:xfrm flipH="1">
            <a:off x="5704106" y="5004678"/>
            <a:ext cx="5733141" cy="702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77F09E-E3A2-43C4-8B65-23FBBC31C254}"/>
              </a:ext>
            </a:extLst>
          </p:cNvPr>
          <p:cNvSpPr/>
          <p:nvPr/>
        </p:nvSpPr>
        <p:spPr>
          <a:xfrm>
            <a:off x="5994399" y="2831369"/>
            <a:ext cx="5442855" cy="2333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747" indent="-285750" defTabSz="1219170">
              <a:lnSpc>
                <a:spcPct val="115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Checked your messages at night when you were supposed to be sleeping?</a:t>
            </a:r>
          </a:p>
          <a:p>
            <a:pPr marL="412747" indent="-285750" defTabSz="1219170">
              <a:lnSpc>
                <a:spcPct val="115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1600" kern="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412747" indent="-285750" defTabSz="1219170">
              <a:lnSpc>
                <a:spcPct val="115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Spent more time online than you meant to?</a:t>
            </a:r>
          </a:p>
          <a:p>
            <a:pPr marL="412747" indent="-285750" defTabSz="1219170">
              <a:lnSpc>
                <a:spcPct val="115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1600" kern="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412747" indent="-285750" defTabSz="1219170">
              <a:lnSpc>
                <a:spcPct val="115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Spent hours binge-watching a show or all day watching a cricket match?</a:t>
            </a:r>
          </a:p>
          <a:p>
            <a:pPr marL="412747" indent="-285750" defTabSz="1219170">
              <a:lnSpc>
                <a:spcPct val="115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1600" kern="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C950C6-FE5C-4562-98FB-06CE1B5E0228}"/>
              </a:ext>
            </a:extLst>
          </p:cNvPr>
          <p:cNvSpPr/>
          <p:nvPr/>
        </p:nvSpPr>
        <p:spPr>
          <a:xfrm>
            <a:off x="5764812" y="2036582"/>
            <a:ext cx="5010664" cy="545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IN" sz="2800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Have you ever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AF1C95-B805-4616-9EA7-652B3FD35B57}"/>
              </a:ext>
            </a:extLst>
          </p:cNvPr>
          <p:cNvSpPr/>
          <p:nvPr/>
        </p:nvSpPr>
        <p:spPr>
          <a:xfrm>
            <a:off x="5994400" y="5151573"/>
            <a:ext cx="4978400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US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How did each of these make you feel?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04496A-BE69-FF48-BAF2-4749A0509DB7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ar%20View%20Of%20A%20Couple%20Watching">
            <a:extLst>
              <a:ext uri="{FF2B5EF4-FFF2-40B4-BE49-F238E27FC236}">
                <a16:creationId xmlns:a16="http://schemas.microsoft.com/office/drawing/2014/main" id="{0260295A-15EA-1142-9998-A22F4FE9F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r="33614"/>
          <a:stretch/>
        </p:blipFill>
        <p:spPr bwMode="auto">
          <a:xfrm>
            <a:off x="839788" y="2036582"/>
            <a:ext cx="4088187" cy="306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DC4176-C79E-2246-9516-A75F2F539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20388" y="1318060"/>
            <a:ext cx="621947" cy="6219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8CDDB86-3B82-C74B-8AE6-85DC7EF49F7B}"/>
              </a:ext>
            </a:extLst>
          </p:cNvPr>
          <p:cNvSpPr/>
          <p:nvPr/>
        </p:nvSpPr>
        <p:spPr>
          <a:xfrm>
            <a:off x="4073256" y="1681409"/>
            <a:ext cx="258598" cy="258598"/>
          </a:xfrm>
          <a:prstGeom prst="rect">
            <a:avLst/>
          </a:prstGeom>
          <a:solidFill>
            <a:srgbClr val="21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EBF2AD-E665-2945-B1AB-9CC442F5E557}"/>
              </a:ext>
            </a:extLst>
          </p:cNvPr>
          <p:cNvSpPr/>
          <p:nvPr/>
        </p:nvSpPr>
        <p:spPr>
          <a:xfrm>
            <a:off x="1008429" y="2130920"/>
            <a:ext cx="1679080" cy="1679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557009-701F-0644-8082-AD8A2E5ABD25}"/>
              </a:ext>
            </a:extLst>
          </p:cNvPr>
          <p:cNvSpPr/>
          <p:nvPr/>
        </p:nvSpPr>
        <p:spPr>
          <a:xfrm>
            <a:off x="839788" y="5150878"/>
            <a:ext cx="917463" cy="917463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446F29-C1DF-EC49-AE9C-CA867C4B8F96}"/>
              </a:ext>
            </a:extLst>
          </p:cNvPr>
          <p:cNvSpPr/>
          <p:nvPr/>
        </p:nvSpPr>
        <p:spPr>
          <a:xfrm>
            <a:off x="1836064" y="5150878"/>
            <a:ext cx="365665" cy="365665"/>
          </a:xfrm>
          <a:prstGeom prst="rect">
            <a:avLst/>
          </a:prstGeom>
          <a:solidFill>
            <a:srgbClr val="21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9108808E-1995-D54D-BFA6-8EAE0CA2D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 dirty="0"/>
              <a:t>Lesson 10: Understanding How to Create Balance</a:t>
            </a:r>
          </a:p>
        </p:txBody>
      </p:sp>
    </p:spTree>
    <p:extLst>
      <p:ext uri="{BB962C8B-B14F-4D97-AF65-F5344CB8AC3E}">
        <p14:creationId xmlns:p14="http://schemas.microsoft.com/office/powerpoint/2010/main" val="86476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6744FE4A-1D83-2B48-BDC4-031D3136DF26}"/>
              </a:ext>
            </a:extLst>
          </p:cNvPr>
          <p:cNvSpPr/>
          <p:nvPr/>
        </p:nvSpPr>
        <p:spPr>
          <a:xfrm>
            <a:off x="1233971" y="2006713"/>
            <a:ext cx="3168255" cy="3377586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sz="3600" b="1" dirty="0">
                <a:solidFill>
                  <a:srgbClr val="0064E0"/>
                </a:solidFill>
                <a:ea typeface="Montserrat"/>
                <a:sym typeface="Montserrat"/>
              </a:rPr>
              <a:t>Impacts of Too Much Screen 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04496A-BE69-FF48-BAF2-4749A0509DB7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D79CCC0-DDD6-844A-8D7D-9BCD4E92BB89}"/>
              </a:ext>
            </a:extLst>
          </p:cNvPr>
          <p:cNvSpPr/>
          <p:nvPr/>
        </p:nvSpPr>
        <p:spPr>
          <a:xfrm>
            <a:off x="4257833" y="1875479"/>
            <a:ext cx="262467" cy="262467"/>
          </a:xfrm>
          <a:prstGeom prst="ellipse">
            <a:avLst/>
          </a:prstGeom>
          <a:solidFill>
            <a:srgbClr val="0064E0"/>
          </a:solidFill>
          <a:ln w="698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E4E59E4-FD29-2544-BFA3-23614BF39F66}"/>
              </a:ext>
            </a:extLst>
          </p:cNvPr>
          <p:cNvSpPr/>
          <p:nvPr/>
        </p:nvSpPr>
        <p:spPr>
          <a:xfrm>
            <a:off x="5173630" y="1381672"/>
            <a:ext cx="5322429" cy="702546"/>
          </a:xfrm>
          <a:prstGeom prst="roundRect">
            <a:avLst>
              <a:gd name="adj" fmla="val 50000"/>
            </a:avLst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26D1E0-6E61-F04B-A391-D3539030F191}"/>
              </a:ext>
            </a:extLst>
          </p:cNvPr>
          <p:cNvSpPr/>
          <p:nvPr/>
        </p:nvSpPr>
        <p:spPr>
          <a:xfrm>
            <a:off x="5995098" y="1559990"/>
            <a:ext cx="426720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6997" defTabSz="1219170">
              <a:buClr>
                <a:schemeClr val="tx1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Make it hard for you to sleep at night.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23ABB98-CC28-AB46-AD87-66AFE1B5B87E}"/>
              </a:ext>
            </a:extLst>
          </p:cNvPr>
          <p:cNvSpPr/>
          <p:nvPr/>
        </p:nvSpPr>
        <p:spPr>
          <a:xfrm>
            <a:off x="5193224" y="1409344"/>
            <a:ext cx="683800" cy="683800"/>
          </a:xfrm>
          <a:prstGeom prst="ellipse">
            <a:avLst/>
          </a:prstGeom>
          <a:solidFill>
            <a:srgbClr val="0064E0"/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228F91B-1859-E64B-ACA7-D9C286DEA2E2}"/>
              </a:ext>
            </a:extLst>
          </p:cNvPr>
          <p:cNvSpPr/>
          <p:nvPr/>
        </p:nvSpPr>
        <p:spPr>
          <a:xfrm>
            <a:off x="5173630" y="5190608"/>
            <a:ext cx="5322429" cy="702546"/>
          </a:xfrm>
          <a:prstGeom prst="roundRect">
            <a:avLst>
              <a:gd name="adj" fmla="val 50000"/>
            </a:avLst>
          </a:prstGeom>
          <a:solidFill>
            <a:srgbClr val="5B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F7A453-F7A3-FF45-AC4D-7F95B7DFC9AF}"/>
              </a:ext>
            </a:extLst>
          </p:cNvPr>
          <p:cNvSpPr/>
          <p:nvPr/>
        </p:nvSpPr>
        <p:spPr>
          <a:xfrm>
            <a:off x="5995099" y="5245816"/>
            <a:ext cx="41148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6997" defTabSz="1219170">
              <a:buClr>
                <a:schemeClr val="tx1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Put you at risk for mindless eating, leading to weight gain or obesity.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9051AEB-9E73-AB49-8E10-4E5770A11885}"/>
              </a:ext>
            </a:extLst>
          </p:cNvPr>
          <p:cNvSpPr/>
          <p:nvPr/>
        </p:nvSpPr>
        <p:spPr>
          <a:xfrm>
            <a:off x="5193224" y="5211455"/>
            <a:ext cx="683800" cy="683800"/>
          </a:xfrm>
          <a:prstGeom prst="ellipse">
            <a:avLst/>
          </a:prstGeom>
          <a:solidFill>
            <a:srgbClr val="5B9BD4"/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8B5AF8B-93FC-E349-AF27-5DCF6D3D6BF4}"/>
              </a:ext>
            </a:extLst>
          </p:cNvPr>
          <p:cNvSpPr/>
          <p:nvPr/>
        </p:nvSpPr>
        <p:spPr>
          <a:xfrm>
            <a:off x="5173630" y="2263868"/>
            <a:ext cx="5322429" cy="702546"/>
          </a:xfrm>
          <a:prstGeom prst="roundRect">
            <a:avLst>
              <a:gd name="adj" fmla="val 50000"/>
            </a:avLst>
          </a:prstGeom>
          <a:solidFill>
            <a:srgbClr val="00B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1EB7455-F145-4B4A-B36D-9382274BF4B9}"/>
              </a:ext>
            </a:extLst>
          </p:cNvPr>
          <p:cNvSpPr/>
          <p:nvPr/>
        </p:nvSpPr>
        <p:spPr>
          <a:xfrm>
            <a:off x="5995098" y="2319076"/>
            <a:ext cx="42672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6997" defTabSz="1219170">
              <a:buClr>
                <a:schemeClr val="tx1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Potentially lead to attention problems, anxiety or depression.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20C74F0-B774-5249-BE33-10A76860136F}"/>
              </a:ext>
            </a:extLst>
          </p:cNvPr>
          <p:cNvSpPr/>
          <p:nvPr/>
        </p:nvSpPr>
        <p:spPr>
          <a:xfrm>
            <a:off x="5193224" y="2291584"/>
            <a:ext cx="683800" cy="683800"/>
          </a:xfrm>
          <a:prstGeom prst="ellipse">
            <a:avLst/>
          </a:prstGeom>
          <a:solidFill>
            <a:srgbClr val="00B14E"/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A1D6261-3FB2-4F45-A56B-7DC4C93C8DFF}"/>
              </a:ext>
            </a:extLst>
          </p:cNvPr>
          <p:cNvSpPr/>
          <p:nvPr/>
        </p:nvSpPr>
        <p:spPr>
          <a:xfrm>
            <a:off x="5173630" y="4237823"/>
            <a:ext cx="5322429" cy="702546"/>
          </a:xfrm>
          <a:prstGeom prst="roundRect">
            <a:avLst>
              <a:gd name="adj" fmla="val 50000"/>
            </a:avLst>
          </a:prstGeom>
          <a:solidFill>
            <a:srgbClr val="ED7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1549709-58CC-5948-BE12-0B782DE52419}"/>
              </a:ext>
            </a:extLst>
          </p:cNvPr>
          <p:cNvSpPr/>
          <p:nvPr/>
        </p:nvSpPr>
        <p:spPr>
          <a:xfrm>
            <a:off x="5995098" y="4416141"/>
            <a:ext cx="426720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6997" defTabSz="1219170">
              <a:buClr>
                <a:schemeClr val="tx1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Make you feel like you have less energy.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E9672B-5515-3F46-8590-D8802B5EFDAD}"/>
              </a:ext>
            </a:extLst>
          </p:cNvPr>
          <p:cNvSpPr/>
          <p:nvPr/>
        </p:nvSpPr>
        <p:spPr>
          <a:xfrm>
            <a:off x="5193224" y="4265539"/>
            <a:ext cx="683800" cy="683800"/>
          </a:xfrm>
          <a:prstGeom prst="ellipse">
            <a:avLst/>
          </a:prstGeom>
          <a:solidFill>
            <a:srgbClr val="ED7D30"/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B2AC6D5-CDE9-C042-96F9-C02E9A4CC362}"/>
              </a:ext>
            </a:extLst>
          </p:cNvPr>
          <p:cNvSpPr/>
          <p:nvPr/>
        </p:nvSpPr>
        <p:spPr>
          <a:xfrm>
            <a:off x="5173630" y="3228224"/>
            <a:ext cx="5322429" cy="702546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24B52A-9B77-9E42-BAD7-4E522963BC01}"/>
              </a:ext>
            </a:extLst>
          </p:cNvPr>
          <p:cNvSpPr/>
          <p:nvPr/>
        </p:nvSpPr>
        <p:spPr>
          <a:xfrm>
            <a:off x="5995098" y="3283432"/>
            <a:ext cx="42672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6997" defTabSz="1219170">
              <a:buClr>
                <a:schemeClr val="tx1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Make you easily angered if your screen time is limited.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824BD67-E750-4841-90C1-4978C869402D}"/>
              </a:ext>
            </a:extLst>
          </p:cNvPr>
          <p:cNvSpPr/>
          <p:nvPr/>
        </p:nvSpPr>
        <p:spPr>
          <a:xfrm>
            <a:off x="5193224" y="3255940"/>
            <a:ext cx="683800" cy="683800"/>
          </a:xfrm>
          <a:prstGeom prst="ellipse">
            <a:avLst/>
          </a:prstGeom>
          <a:solidFill>
            <a:srgbClr val="FFC002"/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596249E-0705-2B46-A747-ABB390E46BF6}"/>
              </a:ext>
            </a:extLst>
          </p:cNvPr>
          <p:cNvSpPr/>
          <p:nvPr/>
        </p:nvSpPr>
        <p:spPr>
          <a:xfrm>
            <a:off x="4257833" y="5224409"/>
            <a:ext cx="262467" cy="262467"/>
          </a:xfrm>
          <a:prstGeom prst="ellipse">
            <a:avLst/>
          </a:prstGeom>
          <a:solidFill>
            <a:srgbClr val="5B9BD4"/>
          </a:solidFill>
          <a:ln w="698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7A5D0F4-C545-6642-A671-6E5A7D76685D}"/>
              </a:ext>
            </a:extLst>
          </p:cNvPr>
          <p:cNvSpPr/>
          <p:nvPr/>
        </p:nvSpPr>
        <p:spPr>
          <a:xfrm>
            <a:off x="4257833" y="2752768"/>
            <a:ext cx="262467" cy="262467"/>
          </a:xfrm>
          <a:prstGeom prst="ellipse">
            <a:avLst/>
          </a:prstGeom>
          <a:solidFill>
            <a:srgbClr val="00B14E"/>
          </a:solidFill>
          <a:ln w="698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9D049EC-309B-0E4F-B5CE-424E29DD48B4}"/>
              </a:ext>
            </a:extLst>
          </p:cNvPr>
          <p:cNvSpPr/>
          <p:nvPr/>
        </p:nvSpPr>
        <p:spPr>
          <a:xfrm>
            <a:off x="4276906" y="4413714"/>
            <a:ext cx="262467" cy="262467"/>
          </a:xfrm>
          <a:prstGeom prst="ellipse">
            <a:avLst/>
          </a:prstGeom>
          <a:solidFill>
            <a:srgbClr val="ED7D30"/>
          </a:solidFill>
          <a:ln w="698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D7288DD-0A54-6B43-97C9-B09DC48B6363}"/>
              </a:ext>
            </a:extLst>
          </p:cNvPr>
          <p:cNvSpPr/>
          <p:nvPr/>
        </p:nvSpPr>
        <p:spPr>
          <a:xfrm>
            <a:off x="4257833" y="3564273"/>
            <a:ext cx="262467" cy="262467"/>
          </a:xfrm>
          <a:prstGeom prst="ellipse">
            <a:avLst/>
          </a:prstGeom>
          <a:solidFill>
            <a:srgbClr val="FFC002"/>
          </a:solidFill>
          <a:ln w="698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21F9EF-3E3C-4E44-AE20-A3374E270FE1}"/>
              </a:ext>
            </a:extLst>
          </p:cNvPr>
          <p:cNvCxnSpPr>
            <a:cxnSpLocks/>
            <a:stCxn id="31" idx="6"/>
            <a:endCxn id="35" idx="2"/>
          </p:cNvCxnSpPr>
          <p:nvPr/>
        </p:nvCxnSpPr>
        <p:spPr>
          <a:xfrm flipV="1">
            <a:off x="4520300" y="1751244"/>
            <a:ext cx="672924" cy="2554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50DCE7-B2CA-AA4D-9F1C-A1B688468A19}"/>
              </a:ext>
            </a:extLst>
          </p:cNvPr>
          <p:cNvCxnSpPr>
            <a:cxnSpLocks/>
            <a:stCxn id="56" idx="6"/>
            <a:endCxn id="43" idx="2"/>
          </p:cNvCxnSpPr>
          <p:nvPr/>
        </p:nvCxnSpPr>
        <p:spPr>
          <a:xfrm flipV="1">
            <a:off x="4520300" y="2633484"/>
            <a:ext cx="672924" cy="2505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DCD7A42-E416-F943-8FC6-F0EAB09491E7}"/>
              </a:ext>
            </a:extLst>
          </p:cNvPr>
          <p:cNvCxnSpPr>
            <a:stCxn id="58" idx="6"/>
            <a:endCxn id="49" idx="2"/>
          </p:cNvCxnSpPr>
          <p:nvPr/>
        </p:nvCxnSpPr>
        <p:spPr>
          <a:xfrm flipV="1">
            <a:off x="4520300" y="3597840"/>
            <a:ext cx="672924" cy="976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D0B35F6-AE43-D947-B27F-4722F1F5D163}"/>
              </a:ext>
            </a:extLst>
          </p:cNvPr>
          <p:cNvCxnSpPr>
            <a:cxnSpLocks/>
            <a:stCxn id="57" idx="6"/>
            <a:endCxn id="46" idx="2"/>
          </p:cNvCxnSpPr>
          <p:nvPr/>
        </p:nvCxnSpPr>
        <p:spPr>
          <a:xfrm>
            <a:off x="4539373" y="4544948"/>
            <a:ext cx="653851" cy="624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FC210F2-BE81-744F-BEF6-C42E7E80D759}"/>
              </a:ext>
            </a:extLst>
          </p:cNvPr>
          <p:cNvCxnSpPr>
            <a:cxnSpLocks/>
            <a:stCxn id="55" idx="6"/>
            <a:endCxn id="40" idx="2"/>
          </p:cNvCxnSpPr>
          <p:nvPr/>
        </p:nvCxnSpPr>
        <p:spPr>
          <a:xfrm>
            <a:off x="4520300" y="5355643"/>
            <a:ext cx="672924" cy="1977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24498781-476D-A840-88EC-702B42A452AF}"/>
              </a:ext>
            </a:extLst>
          </p:cNvPr>
          <p:cNvSpPr/>
          <p:nvPr/>
        </p:nvSpPr>
        <p:spPr>
          <a:xfrm>
            <a:off x="1839118" y="3095342"/>
            <a:ext cx="1957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algn="ctr" defTabSz="1219170">
              <a:buClr>
                <a:schemeClr val="tx1"/>
              </a:buClr>
              <a:buSzPct val="100000"/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Too much screen time can: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5D9F3DD-D333-DD4D-9EA1-1143D3FF1CB0}"/>
              </a:ext>
            </a:extLst>
          </p:cNvPr>
          <p:cNvSpPr/>
          <p:nvPr/>
        </p:nvSpPr>
        <p:spPr>
          <a:xfrm>
            <a:off x="1544081" y="5469881"/>
            <a:ext cx="578145" cy="578145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F156C25-ADE9-CF41-9352-852D99E04C5E}"/>
              </a:ext>
            </a:extLst>
          </p:cNvPr>
          <p:cNvSpPr/>
          <p:nvPr/>
        </p:nvSpPr>
        <p:spPr>
          <a:xfrm>
            <a:off x="1246539" y="5469882"/>
            <a:ext cx="230426" cy="230426"/>
          </a:xfrm>
          <a:prstGeom prst="rect">
            <a:avLst/>
          </a:prstGeom>
          <a:solidFill>
            <a:srgbClr val="21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1C40042-E965-7D4C-BFAD-FD0F7332B5F2}"/>
              </a:ext>
            </a:extLst>
          </p:cNvPr>
          <p:cNvSpPr/>
          <p:nvPr/>
        </p:nvSpPr>
        <p:spPr>
          <a:xfrm>
            <a:off x="567783" y="2006712"/>
            <a:ext cx="578145" cy="578145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ooter Placeholder 5">
            <a:extLst>
              <a:ext uri="{FF2B5EF4-FFF2-40B4-BE49-F238E27FC236}">
                <a16:creationId xmlns:a16="http://schemas.microsoft.com/office/drawing/2014/main" id="{AE69A3F2-09BB-5740-AC57-469A3B275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 dirty="0"/>
              <a:t>Lesson 10: Understanding How to Create Balance</a:t>
            </a:r>
          </a:p>
        </p:txBody>
      </p:sp>
    </p:spTree>
    <p:extLst>
      <p:ext uri="{BB962C8B-B14F-4D97-AF65-F5344CB8AC3E}">
        <p14:creationId xmlns:p14="http://schemas.microsoft.com/office/powerpoint/2010/main" val="425708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sz="3600" b="1" dirty="0">
                <a:solidFill>
                  <a:srgbClr val="0064E0"/>
                </a:solidFill>
                <a:ea typeface="Montserrat"/>
                <a:sym typeface="Montserrat"/>
              </a:rPr>
              <a:t>Activity Time!</a:t>
            </a:r>
          </a:p>
          <a:p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04496A-BE69-FF48-BAF2-4749A0509DB7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02B32C0-7777-C84F-9642-D7F65F6FEB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5" r="8734"/>
          <a:stretch/>
        </p:blipFill>
        <p:spPr>
          <a:xfrm>
            <a:off x="6884400" y="1646303"/>
            <a:ext cx="3445142" cy="431765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FC046AC-D98E-8345-83A4-581C8B551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477" y="5342012"/>
            <a:ext cx="621947" cy="621947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4EC9F7F-9FEB-4A49-9AD6-81A89C7DBECD}"/>
              </a:ext>
            </a:extLst>
          </p:cNvPr>
          <p:cNvSpPr/>
          <p:nvPr/>
        </p:nvSpPr>
        <p:spPr>
          <a:xfrm>
            <a:off x="10379477" y="4987110"/>
            <a:ext cx="258598" cy="258598"/>
          </a:xfrm>
          <a:prstGeom prst="rect">
            <a:avLst/>
          </a:prstGeom>
          <a:solidFill>
            <a:srgbClr val="21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A0F618-3E9F-8C48-B264-4265154F8E24}"/>
              </a:ext>
            </a:extLst>
          </p:cNvPr>
          <p:cNvSpPr/>
          <p:nvPr/>
        </p:nvSpPr>
        <p:spPr>
          <a:xfrm>
            <a:off x="9143999" y="4775114"/>
            <a:ext cx="1018627" cy="1018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3D55A16-C80C-7B4D-8A27-4F39376F7C7C}"/>
              </a:ext>
            </a:extLst>
          </p:cNvPr>
          <p:cNvSpPr/>
          <p:nvPr/>
        </p:nvSpPr>
        <p:spPr>
          <a:xfrm>
            <a:off x="5006409" y="4810355"/>
            <a:ext cx="539254" cy="539254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3E8AAE7-0DDB-A74E-814E-84AC630BC369}"/>
              </a:ext>
            </a:extLst>
          </p:cNvPr>
          <p:cNvSpPr/>
          <p:nvPr/>
        </p:nvSpPr>
        <p:spPr>
          <a:xfrm>
            <a:off x="5646397" y="4792696"/>
            <a:ext cx="1137269" cy="1137269"/>
          </a:xfrm>
          <a:prstGeom prst="rect">
            <a:avLst/>
          </a:prstGeom>
          <a:solidFill>
            <a:srgbClr val="00B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A83DD3-4296-1046-9F77-842DFAD1F56A}"/>
              </a:ext>
            </a:extLst>
          </p:cNvPr>
          <p:cNvGrpSpPr/>
          <p:nvPr/>
        </p:nvGrpSpPr>
        <p:grpSpPr>
          <a:xfrm rot="10800000">
            <a:off x="769457" y="1671677"/>
            <a:ext cx="6014207" cy="3021126"/>
            <a:chOff x="2325721" y="1948493"/>
            <a:chExt cx="3368294" cy="1692000"/>
          </a:xfrm>
        </p:grpSpPr>
        <p:sp>
          <p:nvSpPr>
            <p:cNvPr id="62" name="Delay 61">
              <a:extLst>
                <a:ext uri="{FF2B5EF4-FFF2-40B4-BE49-F238E27FC236}">
                  <a16:creationId xmlns:a16="http://schemas.microsoft.com/office/drawing/2014/main" id="{1FC8E0C1-1516-C44D-BD68-CAFC587EB4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2015" y="1948493"/>
              <a:ext cx="1692000" cy="1692000"/>
            </a:xfrm>
            <a:prstGeom prst="flowChartDelay">
              <a:avLst/>
            </a:prstGeom>
            <a:solidFill>
              <a:srgbClr val="006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1305A88-755E-D24D-96C3-E106AB81D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5721" y="1948493"/>
              <a:ext cx="2006830" cy="1692000"/>
            </a:xfrm>
            <a:prstGeom prst="rect">
              <a:avLst/>
            </a:prstGeom>
            <a:solidFill>
              <a:srgbClr val="006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9BFC5ACD-3F52-2643-AD85-B5E732789A4A}"/>
              </a:ext>
            </a:extLst>
          </p:cNvPr>
          <p:cNvSpPr/>
          <p:nvPr/>
        </p:nvSpPr>
        <p:spPr>
          <a:xfrm>
            <a:off x="1600200" y="2058855"/>
            <a:ext cx="42249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buClr>
                <a:schemeClr val="tx1"/>
              </a:buClr>
              <a:buSzPct val="100000"/>
            </a:pPr>
            <a:r>
              <a:rPr lang="en-IN" sz="2800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Make a mind map that identifies how prolonged screen time affects physical and mental wellbeing.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15D89081-806D-114A-91D7-A374772EF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 dirty="0"/>
              <a:t>Lesson 10: Understanding How to Create Balance</a:t>
            </a:r>
          </a:p>
        </p:txBody>
      </p:sp>
    </p:spTree>
    <p:extLst>
      <p:ext uri="{BB962C8B-B14F-4D97-AF65-F5344CB8AC3E}">
        <p14:creationId xmlns:p14="http://schemas.microsoft.com/office/powerpoint/2010/main" val="225857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F599CF26-AD4F-A741-8E82-B9D2B0A6D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4" b="4236"/>
          <a:stretch/>
        </p:blipFill>
        <p:spPr bwMode="auto">
          <a:xfrm>
            <a:off x="-9748" y="-1"/>
            <a:ext cx="12209909" cy="655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727"/>
            <a:ext cx="6880384" cy="1033220"/>
          </a:xfrm>
          <a:prstGeom prst="rect">
            <a:avLst/>
          </a:prstGeom>
          <a:effectLst>
            <a:outerShdw blurRad="177800" sx="132000" sy="132000" algn="ctr" rotWithShape="0">
              <a:prstClr val="black">
                <a:alpha val="68000"/>
              </a:prstClr>
            </a:outerShdw>
          </a:effectLst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ea typeface="Montserrat"/>
                <a:sym typeface="Montserrat"/>
              </a:rPr>
              <a:t>Let’s examine our habit trackers!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305D15-0805-4F4B-A3A0-78F5EACE645A}"/>
              </a:ext>
            </a:extLst>
          </p:cNvPr>
          <p:cNvSpPr/>
          <p:nvPr/>
        </p:nvSpPr>
        <p:spPr>
          <a:xfrm>
            <a:off x="839788" y="4246079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F5A8B-DDA9-481A-A0E9-EA275355FAC9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A069C6C-880C-1A4C-995E-B5A8A9DC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 dirty="0"/>
              <a:t>Lesson 10: Understanding How to Create Balance</a:t>
            </a:r>
          </a:p>
        </p:txBody>
      </p:sp>
    </p:spTree>
    <p:extLst>
      <p:ext uri="{BB962C8B-B14F-4D97-AF65-F5344CB8AC3E}">
        <p14:creationId xmlns:p14="http://schemas.microsoft.com/office/powerpoint/2010/main" val="359791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lay 2">
            <a:extLst>
              <a:ext uri="{FF2B5EF4-FFF2-40B4-BE49-F238E27FC236}">
                <a16:creationId xmlns:a16="http://schemas.microsoft.com/office/drawing/2014/main" id="{C6D7D812-948D-954D-A13B-E8B9F1B42021}"/>
              </a:ext>
            </a:extLst>
          </p:cNvPr>
          <p:cNvSpPr>
            <a:spLocks noChangeAspect="1"/>
          </p:cNvSpPr>
          <p:nvPr/>
        </p:nvSpPr>
        <p:spPr>
          <a:xfrm>
            <a:off x="9660211" y="2138884"/>
            <a:ext cx="1692000" cy="1692000"/>
          </a:xfrm>
          <a:prstGeom prst="flowChartDelay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F06158-5018-7F44-8238-FDF643ABEA67}"/>
              </a:ext>
            </a:extLst>
          </p:cNvPr>
          <p:cNvSpPr>
            <a:spLocks noChangeAspect="1"/>
          </p:cNvSpPr>
          <p:nvPr/>
        </p:nvSpPr>
        <p:spPr>
          <a:xfrm>
            <a:off x="6192495" y="2138884"/>
            <a:ext cx="3996266" cy="1692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16E71D-6A98-F24B-9459-F17DE9E9DFFD}"/>
              </a:ext>
            </a:extLst>
          </p:cNvPr>
          <p:cNvSpPr/>
          <p:nvPr/>
        </p:nvSpPr>
        <p:spPr>
          <a:xfrm>
            <a:off x="839789" y="2138884"/>
            <a:ext cx="5256212" cy="3332855"/>
          </a:xfrm>
          <a:prstGeom prst="rect">
            <a:avLst/>
          </a:prstGeom>
          <a:solidFill>
            <a:srgbClr val="00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3F1458-BE2F-414A-ADC9-501E8AD63FBF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993E4A-717B-7F40-BD6A-C88F58DBC458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Would you like to share which habits you were able to track?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F24BAA-D03C-DB49-B9C9-5AE7A0AF46F1}"/>
              </a:ext>
            </a:extLst>
          </p:cNvPr>
          <p:cNvSpPr/>
          <p:nvPr/>
        </p:nvSpPr>
        <p:spPr>
          <a:xfrm>
            <a:off x="839788" y="1458332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oogle Shape;203;p2" descr="inbtidtraining – Learn Any thing at your own rythme">
            <a:extLst>
              <a:ext uri="{FF2B5EF4-FFF2-40B4-BE49-F238E27FC236}">
                <a16:creationId xmlns:a16="http://schemas.microsoft.com/office/drawing/2014/main" id="{9BF19C9C-ABD9-3B43-85AE-3B51AFF94BD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109" b="2908"/>
          <a:stretch/>
        </p:blipFill>
        <p:spPr>
          <a:xfrm>
            <a:off x="1339321" y="2027537"/>
            <a:ext cx="4245239" cy="38624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550ADA1-24F9-374D-8086-A9F0E703C6BC}"/>
              </a:ext>
            </a:extLst>
          </p:cNvPr>
          <p:cNvSpPr/>
          <p:nvPr/>
        </p:nvSpPr>
        <p:spPr>
          <a:xfrm>
            <a:off x="6278286" y="2254057"/>
            <a:ext cx="45743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buClr>
                <a:schemeClr val="tx1"/>
              </a:buClr>
              <a:buSzPct val="100000"/>
            </a:pPr>
            <a:r>
              <a:rPr lang="en-IN" sz="2800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What are the online and offline activities that you are indulging in?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0D6BD2-2101-4C40-8DAE-369B65F08A60}"/>
              </a:ext>
            </a:extLst>
          </p:cNvPr>
          <p:cNvSpPr/>
          <p:nvPr/>
        </p:nvSpPr>
        <p:spPr>
          <a:xfrm>
            <a:off x="6183606" y="3946058"/>
            <a:ext cx="1571861" cy="1533531"/>
          </a:xfrm>
          <a:prstGeom prst="rect">
            <a:avLst/>
          </a:prstGeom>
          <a:solidFill>
            <a:srgbClr val="00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852954-77BB-7848-9F28-FE5CEF47E9FE}"/>
              </a:ext>
            </a:extLst>
          </p:cNvPr>
          <p:cNvSpPr/>
          <p:nvPr/>
        </p:nvSpPr>
        <p:spPr>
          <a:xfrm>
            <a:off x="6821196" y="4578908"/>
            <a:ext cx="761113" cy="761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58AE760-CDF1-9248-9950-660025DDE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5676" y="5557743"/>
            <a:ext cx="724524" cy="724524"/>
          </a:xfrm>
          <a:prstGeom prst="rect">
            <a:avLst/>
          </a:prstGeom>
        </p:spPr>
      </p:pic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D1F27B1F-1EC7-094A-8D02-1CD0E0C49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 dirty="0"/>
              <a:t>Lesson 10: Understanding How to Create Balance</a:t>
            </a:r>
          </a:p>
        </p:txBody>
      </p:sp>
    </p:spTree>
    <p:extLst>
      <p:ext uri="{BB962C8B-B14F-4D97-AF65-F5344CB8AC3E}">
        <p14:creationId xmlns:p14="http://schemas.microsoft.com/office/powerpoint/2010/main" val="167827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F1A2E26-A007-6340-81DF-D8822825592F}"/>
              </a:ext>
            </a:extLst>
          </p:cNvPr>
          <p:cNvSpPr/>
          <p:nvPr/>
        </p:nvSpPr>
        <p:spPr>
          <a:xfrm>
            <a:off x="6852279" y="3195463"/>
            <a:ext cx="4899454" cy="999781"/>
          </a:xfrm>
          <a:prstGeom prst="rect">
            <a:avLst/>
          </a:prstGeom>
          <a:solidFill>
            <a:srgbClr val="00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BFABFF-BBF3-4846-AC44-4FC3A9A2DFA8}"/>
              </a:ext>
            </a:extLst>
          </p:cNvPr>
          <p:cNvSpPr/>
          <p:nvPr/>
        </p:nvSpPr>
        <p:spPr>
          <a:xfrm>
            <a:off x="839788" y="1824768"/>
            <a:ext cx="5506349" cy="4000299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3F1458-BE2F-414A-ADC9-501E8AD63FBF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6DCA43-32F5-1841-8422-01F559510D54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sz="3600" b="1" dirty="0">
                <a:solidFill>
                  <a:srgbClr val="0064E0"/>
                </a:solidFill>
              </a:rPr>
              <a:t>Screen Time: Habit Tracking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9241E1-E2A5-F74B-B4B2-EFB973262824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213;p3">
            <a:extLst>
              <a:ext uri="{FF2B5EF4-FFF2-40B4-BE49-F238E27FC236}">
                <a16:creationId xmlns:a16="http://schemas.microsoft.com/office/drawing/2014/main" id="{D0B195F0-DD10-9D44-88BC-A02EF7469CE9}"/>
              </a:ext>
            </a:extLst>
          </p:cNvPr>
          <p:cNvSpPr txBox="1"/>
          <p:nvPr/>
        </p:nvSpPr>
        <p:spPr>
          <a:xfrm>
            <a:off x="5185212" y="2473362"/>
            <a:ext cx="3323358" cy="32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75" tIns="72375" rIns="72375" bIns="723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rts Mill Goudy"/>
              <a:buNone/>
            </a:pPr>
            <a:endParaRPr sz="1900" b="0" i="0" u="none" strike="noStrike" cap="none">
              <a:solidFill>
                <a:srgbClr val="0064E0"/>
              </a:solidFill>
              <a:latin typeface="Arial" panose="020B0604020202020204" pitchFamily="34" charset="0"/>
              <a:ea typeface="Sorts Mill Goudy"/>
              <a:cs typeface="Arial" panose="020B0604020202020204" pitchFamily="34" charset="0"/>
              <a:sym typeface="Sorts Mill Goudy"/>
            </a:endParaRPr>
          </a:p>
        </p:txBody>
      </p:sp>
      <p:sp>
        <p:nvSpPr>
          <p:cNvPr id="18" name="Google Shape;217;p3">
            <a:extLst>
              <a:ext uri="{FF2B5EF4-FFF2-40B4-BE49-F238E27FC236}">
                <a16:creationId xmlns:a16="http://schemas.microsoft.com/office/drawing/2014/main" id="{E7926417-3783-2849-BE28-BE78B32A6788}"/>
              </a:ext>
            </a:extLst>
          </p:cNvPr>
          <p:cNvSpPr txBox="1"/>
          <p:nvPr/>
        </p:nvSpPr>
        <p:spPr>
          <a:xfrm>
            <a:off x="5185212" y="3792627"/>
            <a:ext cx="3323358" cy="32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75" tIns="72375" rIns="72375" bIns="723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rts Mill Goudy"/>
              <a:buNone/>
            </a:pPr>
            <a:endParaRPr sz="1900" b="0" i="0" u="none" strike="noStrike" cap="none">
              <a:solidFill>
                <a:srgbClr val="0064E0"/>
              </a:solidFill>
              <a:latin typeface="Arial" panose="020B0604020202020204" pitchFamily="34" charset="0"/>
              <a:ea typeface="Sorts Mill Goudy"/>
              <a:cs typeface="Arial" panose="020B0604020202020204" pitchFamily="34" charset="0"/>
              <a:sym typeface="Sorts Mill Goudy"/>
            </a:endParaRPr>
          </a:p>
        </p:txBody>
      </p:sp>
      <p:sp>
        <p:nvSpPr>
          <p:cNvPr id="20" name="Google Shape;221;p3">
            <a:extLst>
              <a:ext uri="{FF2B5EF4-FFF2-40B4-BE49-F238E27FC236}">
                <a16:creationId xmlns:a16="http://schemas.microsoft.com/office/drawing/2014/main" id="{16AA5166-A258-E04B-AECA-280A173CA342}"/>
              </a:ext>
            </a:extLst>
          </p:cNvPr>
          <p:cNvSpPr txBox="1"/>
          <p:nvPr/>
        </p:nvSpPr>
        <p:spPr>
          <a:xfrm>
            <a:off x="5185212" y="5033232"/>
            <a:ext cx="3323358" cy="32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75" tIns="72375" rIns="72375" bIns="723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rts Mill Goudy"/>
              <a:buNone/>
            </a:pPr>
            <a:endParaRPr sz="1900" b="0" i="0" u="none" strike="noStrike" cap="none">
              <a:solidFill>
                <a:srgbClr val="0064E0"/>
              </a:solidFill>
              <a:latin typeface="Arial" panose="020B0604020202020204" pitchFamily="34" charset="0"/>
              <a:ea typeface="Sorts Mill Goudy"/>
              <a:cs typeface="Arial" panose="020B0604020202020204" pitchFamily="34" charset="0"/>
              <a:sym typeface="Sorts Mill Goudy"/>
            </a:endParaRPr>
          </a:p>
        </p:txBody>
      </p:sp>
      <p:pic>
        <p:nvPicPr>
          <p:cNvPr id="23" name="Google Shape;210;p3" descr="famisafe location tracking - Online Discount Shop for Electronics, Apparel,  Toys, Books, Games, Computers, Shoes, Jewelry, Watches, Baby Products,  Sports &amp;amp; Outdoors, Office Products, Bed &amp;amp; Bath, Furniture, Tools, Hardware,  Automotive Parts,">
            <a:extLst>
              <a:ext uri="{FF2B5EF4-FFF2-40B4-BE49-F238E27FC236}">
                <a16:creationId xmlns:a16="http://schemas.microsoft.com/office/drawing/2014/main" id="{250011F1-7787-3249-BA42-D5146588491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140" y="2459434"/>
            <a:ext cx="5198963" cy="32085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4F40374-3A22-F641-AB97-976274F5FBF8}"/>
              </a:ext>
            </a:extLst>
          </p:cNvPr>
          <p:cNvSpPr/>
          <p:nvPr/>
        </p:nvSpPr>
        <p:spPr>
          <a:xfrm>
            <a:off x="839788" y="5904108"/>
            <a:ext cx="412422" cy="412422"/>
          </a:xfrm>
          <a:prstGeom prst="rect">
            <a:avLst/>
          </a:prstGeom>
          <a:solidFill>
            <a:srgbClr val="21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46EAB09-5A79-9B41-871D-107BD740E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14999" y="1128947"/>
            <a:ext cx="621947" cy="62194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938EA48-75B0-E94A-B745-16836AB20D88}"/>
              </a:ext>
            </a:extLst>
          </p:cNvPr>
          <p:cNvSpPr/>
          <p:nvPr/>
        </p:nvSpPr>
        <p:spPr>
          <a:xfrm>
            <a:off x="941140" y="1988485"/>
            <a:ext cx="1067196" cy="10671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5EC5F-9A55-7B49-957C-2FD0E474D17A}"/>
              </a:ext>
            </a:extLst>
          </p:cNvPr>
          <p:cNvSpPr/>
          <p:nvPr/>
        </p:nvSpPr>
        <p:spPr>
          <a:xfrm>
            <a:off x="6852279" y="1800234"/>
            <a:ext cx="4899454" cy="999781"/>
          </a:xfrm>
          <a:prstGeom prst="rect">
            <a:avLst/>
          </a:prstGeom>
          <a:solidFill>
            <a:srgbClr val="0064E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4F4EA9-BBAD-164D-959F-1186FA363B12}"/>
              </a:ext>
            </a:extLst>
          </p:cNvPr>
          <p:cNvSpPr/>
          <p:nvPr/>
        </p:nvSpPr>
        <p:spPr>
          <a:xfrm>
            <a:off x="6852279" y="4567535"/>
            <a:ext cx="4899454" cy="999781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215;p3">
            <a:extLst>
              <a:ext uri="{FF2B5EF4-FFF2-40B4-BE49-F238E27FC236}">
                <a16:creationId xmlns:a16="http://schemas.microsoft.com/office/drawing/2014/main" id="{64113B36-9B7B-3F4C-AD2A-5CBA8B7A96C4}"/>
              </a:ext>
            </a:extLst>
          </p:cNvPr>
          <p:cNvSpPr txBox="1"/>
          <p:nvPr/>
        </p:nvSpPr>
        <p:spPr>
          <a:xfrm>
            <a:off x="7151222" y="1988485"/>
            <a:ext cx="4352055" cy="62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00" tIns="24125" rIns="135125" bIns="24125" anchor="ctr" anchorCtr="0">
            <a:noAutofit/>
          </a:bodyPr>
          <a:lstStyle/>
          <a:p>
            <a:pPr marL="0" marR="0"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</a:pPr>
            <a:r>
              <a:rPr lang="en-US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Sorts Mill Goudy"/>
                <a:cs typeface="Arial" panose="020B0604020202020204" pitchFamily="34" charset="0"/>
                <a:sym typeface="Sorts Mill Goudy"/>
              </a:rPr>
              <a:t>What does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Sorts Mill Goudy"/>
                <a:cs typeface="Arial" panose="020B0604020202020204" pitchFamily="34" charset="0"/>
                <a:sym typeface="Sorts Mill Goudy"/>
              </a:rPr>
              <a:t>your tracker say</a:t>
            </a:r>
            <a:r>
              <a:rPr lang="en-US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Sorts Mill Goudy"/>
                <a:cs typeface="Arial" panose="020B0604020202020204" pitchFamily="34" charset="0"/>
                <a:sym typeface="Sorts Mill Goudy"/>
              </a:rPr>
              <a:t> about the amount of screen time that you are spending?</a:t>
            </a:r>
            <a:endParaRPr b="1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Sorts Mill Goudy"/>
              <a:cs typeface="Arial" panose="020B0604020202020204" pitchFamily="34" charset="0"/>
              <a:sym typeface="Sorts Mill Goudy"/>
            </a:endParaRPr>
          </a:p>
        </p:txBody>
      </p:sp>
      <p:sp>
        <p:nvSpPr>
          <p:cNvPr id="37" name="Google Shape;219;p3">
            <a:extLst>
              <a:ext uri="{FF2B5EF4-FFF2-40B4-BE49-F238E27FC236}">
                <a16:creationId xmlns:a16="http://schemas.microsoft.com/office/drawing/2014/main" id="{8ADB07C1-E78F-8A4B-917F-7B48DBE0BF76}"/>
              </a:ext>
            </a:extLst>
          </p:cNvPr>
          <p:cNvSpPr txBox="1"/>
          <p:nvPr/>
        </p:nvSpPr>
        <p:spPr>
          <a:xfrm>
            <a:off x="7151223" y="3425548"/>
            <a:ext cx="4212405" cy="53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00" tIns="24125" rIns="135125" bIns="24125" anchor="ctr" anchorCtr="0">
            <a:noAutofit/>
          </a:bodyPr>
          <a:lstStyle/>
          <a:p>
            <a:pPr marL="0" marR="0"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</a:pPr>
            <a:r>
              <a:rPr lang="en-US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Sorts Mill Goudy"/>
                <a:cs typeface="Arial" panose="020B0604020202020204" pitchFamily="34" charset="0"/>
                <a:sym typeface="Sorts Mill Goudy"/>
              </a:rPr>
              <a:t>Have you been successful in reducing your screen time? </a:t>
            </a:r>
            <a:endParaRPr b="1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Sorts Mill Goudy"/>
              <a:cs typeface="Arial" panose="020B0604020202020204" pitchFamily="34" charset="0"/>
              <a:sym typeface="Sorts Mill Goudy"/>
            </a:endParaRPr>
          </a:p>
        </p:txBody>
      </p:sp>
      <p:sp>
        <p:nvSpPr>
          <p:cNvPr id="38" name="Google Shape;223;p3">
            <a:extLst>
              <a:ext uri="{FF2B5EF4-FFF2-40B4-BE49-F238E27FC236}">
                <a16:creationId xmlns:a16="http://schemas.microsoft.com/office/drawing/2014/main" id="{2F7E1D8A-B8A3-2748-8975-7DA842AA3CDF}"/>
              </a:ext>
            </a:extLst>
          </p:cNvPr>
          <p:cNvSpPr txBox="1"/>
          <p:nvPr/>
        </p:nvSpPr>
        <p:spPr>
          <a:xfrm>
            <a:off x="7151222" y="4836362"/>
            <a:ext cx="3966239" cy="46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00" tIns="24125" rIns="135125" bIns="24125" anchor="ctr" anchorCtr="0">
            <a:noAutofit/>
          </a:bodyPr>
          <a:lstStyle/>
          <a:p>
            <a:pPr marL="0" marR="0"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</a:pPr>
            <a:r>
              <a:rPr lang="en-US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Sorts Mill Goudy"/>
                <a:cs typeface="Arial" panose="020B0604020202020204" pitchFamily="34" charset="0"/>
                <a:sym typeface="Sorts Mill Goudy"/>
              </a:rPr>
              <a:t>What are the physical impacts of excessive screen time?   </a:t>
            </a:r>
            <a:endParaRPr b="1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6AFD4BD5-82AB-594B-9492-78C7995EA195}"/>
              </a:ext>
            </a:extLst>
          </p:cNvPr>
          <p:cNvSpPr/>
          <p:nvPr/>
        </p:nvSpPr>
        <p:spPr>
          <a:xfrm rot="5400000">
            <a:off x="6487948" y="2092627"/>
            <a:ext cx="720097" cy="308429"/>
          </a:xfrm>
          <a:prstGeom prst="triangle">
            <a:avLst/>
          </a:prstGeom>
          <a:solidFill>
            <a:srgbClr val="0064E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D8DC50E5-E03E-9440-9486-20C4FA8A0F84}"/>
              </a:ext>
            </a:extLst>
          </p:cNvPr>
          <p:cNvSpPr/>
          <p:nvPr/>
        </p:nvSpPr>
        <p:spPr>
          <a:xfrm rot="5400000">
            <a:off x="6487948" y="4913211"/>
            <a:ext cx="720097" cy="308429"/>
          </a:xfrm>
          <a:prstGeom prst="triangle">
            <a:avLst/>
          </a:prstGeom>
          <a:solidFill>
            <a:srgbClr val="0064E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B7978ADA-AF6A-DA45-B3B6-7A4A7C340A4D}"/>
              </a:ext>
            </a:extLst>
          </p:cNvPr>
          <p:cNvSpPr/>
          <p:nvPr/>
        </p:nvSpPr>
        <p:spPr>
          <a:xfrm rot="5400000">
            <a:off x="6487948" y="3541139"/>
            <a:ext cx="720097" cy="308429"/>
          </a:xfrm>
          <a:prstGeom prst="triangle">
            <a:avLst/>
          </a:prstGeom>
          <a:solidFill>
            <a:srgbClr val="00B14F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34D2ACF-5669-7F4A-B98E-54993B6102E4}"/>
              </a:ext>
            </a:extLst>
          </p:cNvPr>
          <p:cNvSpPr/>
          <p:nvPr/>
        </p:nvSpPr>
        <p:spPr>
          <a:xfrm>
            <a:off x="5367867" y="1492296"/>
            <a:ext cx="258598" cy="258598"/>
          </a:xfrm>
          <a:prstGeom prst="rect">
            <a:avLst/>
          </a:prstGeom>
          <a:solidFill>
            <a:srgbClr val="21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534EC90E-4FDC-3345-AD60-CEB5D604B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 dirty="0"/>
              <a:t>Lesson 10: Understanding How to Create Balance</a:t>
            </a:r>
          </a:p>
        </p:txBody>
      </p:sp>
    </p:spTree>
    <p:extLst>
      <p:ext uri="{BB962C8B-B14F-4D97-AF65-F5344CB8AC3E}">
        <p14:creationId xmlns:p14="http://schemas.microsoft.com/office/powerpoint/2010/main" val="413479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2260BD2-FBE1-4342-B844-51D8A44054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5" b="13336"/>
          <a:stretch/>
        </p:blipFill>
        <p:spPr>
          <a:xfrm>
            <a:off x="0" y="14565"/>
            <a:ext cx="12192000" cy="653567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2CA68D4-1C09-274B-B6AF-1EF215521B56}"/>
              </a:ext>
            </a:extLst>
          </p:cNvPr>
          <p:cNvGrpSpPr/>
          <p:nvPr/>
        </p:nvGrpSpPr>
        <p:grpSpPr>
          <a:xfrm>
            <a:off x="3232006" y="1420557"/>
            <a:ext cx="5544974" cy="3459483"/>
            <a:chOff x="3232006" y="1420557"/>
            <a:chExt cx="5544974" cy="3459483"/>
          </a:xfrm>
        </p:grpSpPr>
        <p:pic>
          <p:nvPicPr>
            <p:cNvPr id="14" name="Google Shape;228;p6">
              <a:extLst>
                <a:ext uri="{FF2B5EF4-FFF2-40B4-BE49-F238E27FC236}">
                  <a16:creationId xmlns:a16="http://schemas.microsoft.com/office/drawing/2014/main" id="{F9F95487-74F6-EF40-B36F-CA238E9E370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875" t="1000" r="1116" b="93773"/>
            <a:stretch/>
          </p:blipFill>
          <p:spPr>
            <a:xfrm>
              <a:off x="3232006" y="1420557"/>
              <a:ext cx="5544974" cy="88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228;p6">
              <a:hlinkClick r:id="rId5"/>
              <a:extLst>
                <a:ext uri="{FF2B5EF4-FFF2-40B4-BE49-F238E27FC236}">
                  <a16:creationId xmlns:a16="http://schemas.microsoft.com/office/drawing/2014/main" id="{14BE8C29-35B8-634E-9506-81F7E7384C2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875" t="1000" r="1116" b="815"/>
            <a:stretch/>
          </p:blipFill>
          <p:spPr>
            <a:xfrm>
              <a:off x="3248940" y="1930400"/>
              <a:ext cx="5528040" cy="2949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" name="Slide Number Placeholder 9">
            <a:extLst>
              <a:ext uri="{FF2B5EF4-FFF2-40B4-BE49-F238E27FC236}">
                <a16:creationId xmlns:a16="http://schemas.microsoft.com/office/drawing/2014/main" id="{089A45C8-CBB7-4DBC-8519-C2C6A9B12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095" y="6569111"/>
            <a:ext cx="2743200" cy="274324"/>
          </a:xfrm>
        </p:spPr>
        <p:txBody>
          <a:bodyPr/>
          <a:lstStyle/>
          <a:p>
            <a:fld id="{DF4F9C9C-BF1B-1D48-A1E3-EB2A40351E54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620110-06E7-45C4-8168-EFE390DC3B14}"/>
              </a:ext>
            </a:extLst>
          </p:cNvPr>
          <p:cNvGrpSpPr/>
          <p:nvPr/>
        </p:nvGrpSpPr>
        <p:grpSpPr>
          <a:xfrm>
            <a:off x="5638709" y="2676440"/>
            <a:ext cx="913851" cy="913851"/>
            <a:chOff x="5638709" y="2676440"/>
            <a:chExt cx="913851" cy="913851"/>
          </a:xfrm>
        </p:grpSpPr>
        <p:sp>
          <p:nvSpPr>
            <p:cNvPr id="19" name="Freeform: Shape 18">
              <a:hlinkClick r:id="rId6"/>
              <a:extLst>
                <a:ext uri="{FF2B5EF4-FFF2-40B4-BE49-F238E27FC236}">
                  <a16:creationId xmlns:a16="http://schemas.microsoft.com/office/drawing/2014/main" id="{6DF8447D-986A-454A-AA22-687DEE42D623}"/>
                </a:ext>
              </a:extLst>
            </p:cNvPr>
            <p:cNvSpPr/>
            <p:nvPr/>
          </p:nvSpPr>
          <p:spPr>
            <a:xfrm>
              <a:off x="5638709" y="2676440"/>
              <a:ext cx="913851" cy="913851"/>
            </a:xfrm>
            <a:custGeom>
              <a:avLst/>
              <a:gdLst>
                <a:gd name="connsiteX0" fmla="*/ 913852 w 913851"/>
                <a:gd name="connsiteY0" fmla="*/ 456926 h 913851"/>
                <a:gd name="connsiteX1" fmla="*/ 456926 w 913851"/>
                <a:gd name="connsiteY1" fmla="*/ 913852 h 913851"/>
                <a:gd name="connsiteX2" fmla="*/ 0 w 913851"/>
                <a:gd name="connsiteY2" fmla="*/ 456926 h 913851"/>
                <a:gd name="connsiteX3" fmla="*/ 456926 w 913851"/>
                <a:gd name="connsiteY3" fmla="*/ 0 h 913851"/>
                <a:gd name="connsiteX4" fmla="*/ 913852 w 913851"/>
                <a:gd name="connsiteY4" fmla="*/ 456926 h 91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851" h="913851">
                  <a:moveTo>
                    <a:pt x="913852" y="456926"/>
                  </a:moveTo>
                  <a:cubicBezTo>
                    <a:pt x="913852" y="709279"/>
                    <a:pt x="709279" y="913852"/>
                    <a:pt x="456926" y="913852"/>
                  </a:cubicBezTo>
                  <a:cubicBezTo>
                    <a:pt x="204573" y="913852"/>
                    <a:pt x="0" y="709279"/>
                    <a:pt x="0" y="456926"/>
                  </a:cubicBezTo>
                  <a:cubicBezTo>
                    <a:pt x="0" y="204573"/>
                    <a:pt x="204573" y="0"/>
                    <a:pt x="456926" y="0"/>
                  </a:cubicBezTo>
                  <a:cubicBezTo>
                    <a:pt x="709279" y="0"/>
                    <a:pt x="913852" y="204573"/>
                    <a:pt x="913852" y="456926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18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hlinkClick r:id="rId5"/>
              <a:extLst>
                <a:ext uri="{FF2B5EF4-FFF2-40B4-BE49-F238E27FC236}">
                  <a16:creationId xmlns:a16="http://schemas.microsoft.com/office/drawing/2014/main" id="{38A6FBCD-E167-4DE2-B64C-AB0F69B4CC5A}"/>
                </a:ext>
              </a:extLst>
            </p:cNvPr>
            <p:cNvSpPr/>
            <p:nvPr/>
          </p:nvSpPr>
          <p:spPr>
            <a:xfrm>
              <a:off x="5979094" y="2920620"/>
              <a:ext cx="290311" cy="425472"/>
            </a:xfrm>
            <a:custGeom>
              <a:avLst/>
              <a:gdLst>
                <a:gd name="connsiteX0" fmla="*/ 0 w 290311"/>
                <a:gd name="connsiteY0" fmla="*/ 425472 h 425472"/>
                <a:gd name="connsiteX1" fmla="*/ 290311 w 290311"/>
                <a:gd name="connsiteY1" fmla="*/ 212745 h 425472"/>
                <a:gd name="connsiteX2" fmla="*/ 0 w 290311"/>
                <a:gd name="connsiteY2" fmla="*/ 0 h 425472"/>
                <a:gd name="connsiteX3" fmla="*/ 0 w 290311"/>
                <a:gd name="connsiteY3" fmla="*/ 425472 h 42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311" h="425472">
                  <a:moveTo>
                    <a:pt x="0" y="425472"/>
                  </a:moveTo>
                  <a:lnTo>
                    <a:pt x="290311" y="212745"/>
                  </a:lnTo>
                  <a:lnTo>
                    <a:pt x="0" y="0"/>
                  </a:lnTo>
                  <a:lnTo>
                    <a:pt x="0" y="425472"/>
                  </a:lnTo>
                  <a:close/>
                </a:path>
              </a:pathLst>
            </a:custGeom>
            <a:solidFill>
              <a:schemeClr val="bg1"/>
            </a:solidFill>
            <a:ln w="18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6D615C8-E5DA-411E-B7F3-853CDEE4CB46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5" name="Rectangle 4">
            <a:hlinkClick r:id="rId5"/>
            <a:extLst>
              <a:ext uri="{FF2B5EF4-FFF2-40B4-BE49-F238E27FC236}">
                <a16:creationId xmlns:a16="http://schemas.microsoft.com/office/drawing/2014/main" id="{9491DD0C-EF7E-6A40-AC14-D762A1B84290}"/>
              </a:ext>
            </a:extLst>
          </p:cNvPr>
          <p:cNvSpPr/>
          <p:nvPr/>
        </p:nvSpPr>
        <p:spPr>
          <a:xfrm>
            <a:off x="4937783" y="6100571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screen time rules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99E431D-0F6B-5245-B71A-D99E8370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</p:spPr>
        <p:txBody>
          <a:bodyPr/>
          <a:lstStyle/>
          <a:p>
            <a:r>
              <a:rPr lang="en-US" dirty="0"/>
              <a:t>Lesson 10: Understanding How to Create Balance</a:t>
            </a:r>
          </a:p>
        </p:txBody>
      </p:sp>
    </p:spTree>
    <p:extLst>
      <p:ext uri="{BB962C8B-B14F-4D97-AF65-F5344CB8AC3E}">
        <p14:creationId xmlns:p14="http://schemas.microsoft.com/office/powerpoint/2010/main" val="572865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492</Words>
  <Application>Microsoft Office PowerPoint</Application>
  <PresentationFormat>Widescreen</PresentationFormat>
  <Paragraphs>89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Sorts Mill Goudy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2699</cp:lastModifiedBy>
  <cp:revision>51</cp:revision>
  <dcterms:created xsi:type="dcterms:W3CDTF">2022-01-21T07:53:15Z</dcterms:created>
  <dcterms:modified xsi:type="dcterms:W3CDTF">2022-05-31T06:04:12Z</dcterms:modified>
</cp:coreProperties>
</file>