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8" roundtripDataSignature="AMtx7mhUX9/qnbdsIk57mGPmODq+6sYv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AFA0D8-37DB-449F-B306-DF4336C823B9}">
  <a:tblStyle styleId="{94AFA0D8-37DB-449F-B306-DF4336C823B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kzFI9rgwfU&amp;t=2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CuFKYSSZtpo&amp;t=3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Machine Learning | What Is Machine Learning? | Introduction To Machine Learning | 2021 | Simplilearn - YouTube</a:t>
            </a:r>
            <a:endParaRPr/>
          </a:p>
        </p:txBody>
      </p:sp>
      <p:sp>
        <p:nvSpPr>
          <p:cNvPr id="76" name="Google Shape;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How YouTube’s Algorithms Can Fool You - YouTube</a:t>
            </a:r>
            <a:endParaRPr/>
          </a:p>
        </p:txBody>
      </p:sp>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 name="Google Shape;20;p14"/>
          <p:cNvPicPr preferRelativeResize="0"/>
          <p:nvPr/>
        </p:nvPicPr>
        <p:blipFill rotWithShape="1">
          <a:blip r:embed="rId4">
            <a:alphaModFix/>
          </a:blip>
          <a:srcRect b="0" l="0" r="0" t="0"/>
          <a:stretch/>
        </p:blipFill>
        <p:spPr>
          <a:xfrm>
            <a:off x="9419016" y="134133"/>
            <a:ext cx="2670279" cy="4328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1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1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gi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hyperlink" Target="http://www.youtube.com/watch?v=ukzFI9rgwfU" TargetMode="External"/><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hyperlink" Target="http://www.youtube.com/watch?v=CuFKYSSZtpo" TargetMode="External"/><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pic>
        <p:nvPicPr>
          <p:cNvPr id="40" name="Google Shape;40;p1"/>
          <p:cNvPicPr preferRelativeResize="0"/>
          <p:nvPr/>
        </p:nvPicPr>
        <p:blipFill rotWithShape="1">
          <a:blip r:embed="rId3">
            <a:alphaModFix/>
          </a:blip>
          <a:srcRect b="0" l="0" r="0" t="0"/>
          <a:stretch/>
        </p:blipFill>
        <p:spPr>
          <a:xfrm>
            <a:off x="899308" y="713371"/>
            <a:ext cx="4837324" cy="5461005"/>
          </a:xfrm>
          <a:prstGeom prst="rect">
            <a:avLst/>
          </a:prstGeom>
          <a:noFill/>
          <a:ln>
            <a:noFill/>
          </a:ln>
        </p:spPr>
      </p:pic>
      <p:sp>
        <p:nvSpPr>
          <p:cNvPr id="41" name="Google Shape;41;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4DF"/>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2" name="Google Shape;42;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 name="Google Shape;43;p1"/>
          <p:cNvSpPr/>
          <p:nvPr/>
        </p:nvSpPr>
        <p:spPr>
          <a:xfrm>
            <a:off x="6990781" y="3557685"/>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 name="Google Shape;44;p1"/>
          <p:cNvSpPr/>
          <p:nvPr/>
        </p:nvSpPr>
        <p:spPr>
          <a:xfrm>
            <a:off x="7086686" y="3640308"/>
            <a:ext cx="510121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पाठ 9</a:t>
            </a:r>
            <a:endParaRPr/>
          </a:p>
          <a:p>
            <a:pPr indent="0" lvl="0" marL="0" marR="0" rtl="0" algn="l">
              <a:lnSpc>
                <a:spcPct val="100000"/>
              </a:lnSpc>
              <a:spcBef>
                <a:spcPts val="0"/>
              </a:spcBef>
              <a:spcAft>
                <a:spcPts val="0"/>
              </a:spcAft>
              <a:buClr>
                <a:schemeClr val="dk1"/>
              </a:buClr>
              <a:buSzPts val="400"/>
              <a:buFont typeface="Calibri"/>
              <a:buNone/>
            </a:pPr>
            <a:r>
              <a:t/>
            </a:r>
            <a:endParaRPr b="0" i="0" sz="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000"/>
              <a:buFont typeface="Arial"/>
              <a:buNone/>
            </a:pPr>
            <a:r>
              <a:rPr b="1" i="0" lang="en-US" sz="2000" u="none" cap="none" strike="noStrike">
                <a:solidFill>
                  <a:srgbClr val="FFFF00"/>
                </a:solidFill>
                <a:latin typeface="Arial"/>
                <a:ea typeface="Arial"/>
                <a:cs typeface="Arial"/>
                <a:sym typeface="Arial"/>
              </a:rPr>
              <a:t>यंत्र अधिगम , कलन विधि  और आपका प्रदाय</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0"/>
          <p:cNvSpPr/>
          <p:nvPr/>
        </p:nvSpPr>
        <p:spPr>
          <a:xfrm>
            <a:off x="839789" y="1089714"/>
            <a:ext cx="1345316" cy="538993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8" name="Google Shape;188;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89" name="Google Shape;189;p10"/>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प्रश्नोत्तरी</a:t>
            </a:r>
            <a:endParaRPr b="1" i="0" sz="3600" u="none" cap="none" strike="noStrike">
              <a:solidFill>
                <a:srgbClr val="0064E0"/>
              </a:solidFill>
              <a:latin typeface="Arial"/>
              <a:ea typeface="Arial"/>
              <a:cs typeface="Arial"/>
              <a:sym typeface="Arial"/>
            </a:endParaRPr>
          </a:p>
        </p:txBody>
      </p:sp>
      <p:sp>
        <p:nvSpPr>
          <p:cNvPr id="190" name="Google Shape;190;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9: यंत्र अधिगम , कलन विधि  और आपका प्रदाय</a:t>
            </a:r>
            <a:endParaRPr>
              <a:solidFill>
                <a:srgbClr val="FFFFFF"/>
              </a:solidFill>
            </a:endParaRPr>
          </a:p>
        </p:txBody>
      </p:sp>
      <p:sp>
        <p:nvSpPr>
          <p:cNvPr id="191" name="Google Shape;191;p10"/>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92" name="Google Shape;192;p10"/>
          <p:cNvPicPr preferRelativeResize="0"/>
          <p:nvPr/>
        </p:nvPicPr>
        <p:blipFill rotWithShape="1">
          <a:blip r:embed="rId3">
            <a:alphaModFix/>
          </a:blip>
          <a:srcRect b="0" l="0" r="0" t="0"/>
          <a:stretch/>
        </p:blipFill>
        <p:spPr>
          <a:xfrm rot="-5400000">
            <a:off x="-437036" y="2472181"/>
            <a:ext cx="3067106" cy="2177177"/>
          </a:xfrm>
          <a:prstGeom prst="rect">
            <a:avLst/>
          </a:prstGeom>
          <a:noFill/>
          <a:ln>
            <a:noFill/>
          </a:ln>
        </p:spPr>
      </p:pic>
      <p:sp>
        <p:nvSpPr>
          <p:cNvPr id="193" name="Google Shape;193;p10"/>
          <p:cNvSpPr txBox="1"/>
          <p:nvPr/>
        </p:nvSpPr>
        <p:spPr>
          <a:xfrm>
            <a:off x="2312627" y="983507"/>
            <a:ext cx="9574500" cy="5658300"/>
          </a:xfrm>
          <a:prstGeom prst="rect">
            <a:avLst/>
          </a:prstGeom>
          <a:noFill/>
          <a:ln>
            <a:noFill/>
          </a:ln>
        </p:spPr>
        <p:txBody>
          <a:bodyPr anchorCtr="0" anchor="t" bIns="45700" lIns="91425" spcFirstLastPara="1" rIns="91425" wrap="square" tIns="45700">
            <a:noAutofit/>
          </a:bodyPr>
          <a:lstStyle/>
          <a:p>
            <a:pPr indent="-361950" lvl="0" marL="342900" marR="0" rtl="0" algn="l">
              <a:lnSpc>
                <a:spcPct val="70000"/>
              </a:lnSpc>
              <a:spcBef>
                <a:spcPts val="0"/>
              </a:spcBef>
              <a:spcAft>
                <a:spcPts val="0"/>
              </a:spcAft>
              <a:buClr>
                <a:srgbClr val="0064DF"/>
              </a:buClr>
              <a:buSzPts val="1900"/>
              <a:buFont typeface="Calibri"/>
              <a:buAutoNum type="arabicPeriod"/>
            </a:pPr>
            <a:r>
              <a:rPr b="1" i="0" lang="en-US" sz="1900" u="none" cap="none" strike="noStrike">
                <a:solidFill>
                  <a:srgbClr val="0064DF"/>
                </a:solidFill>
                <a:latin typeface="Arial"/>
                <a:ea typeface="Arial"/>
                <a:cs typeface="Arial"/>
                <a:sym typeface="Arial"/>
              </a:rPr>
              <a:t>एक कलन विधि  है ...</a:t>
            </a:r>
            <a:endParaRPr b="0" i="0" sz="2300" u="none" cap="none" strike="noStrike">
              <a:solidFill>
                <a:srgbClr val="0064DF"/>
              </a:solidFill>
              <a:latin typeface="Arial"/>
              <a:ea typeface="Arial"/>
              <a:cs typeface="Arial"/>
              <a:sym typeface="Arial"/>
            </a:endParaRPr>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डेटा को गेमिफाई करने की एक प्रक्रिया ताकि आप बिल्ली के वीडियो देखते रहें</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यंत्र अधिगम आउटपुट तैयार करने के लिए डेटा पर चलने वाली एक प्रक्रिया</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आपको पूरी रात वीडियो देखते रहने की एक प्रक्रिया</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यंत्र अधिगम के बारे में आपको सिखाने की एक प्रक्रिया</a:t>
            </a:r>
            <a:endParaRPr b="0" i="0" sz="3900" u="none" cap="none" strike="noStrike">
              <a:solidFill>
                <a:schemeClr val="dk1"/>
              </a:solidFill>
              <a:latin typeface="Arial"/>
              <a:ea typeface="Arial"/>
              <a:cs typeface="Arial"/>
              <a:sym typeface="Arial"/>
            </a:endParaRPr>
          </a:p>
          <a:p>
            <a:pPr indent="-361950" lvl="0" marL="342900" marR="0" rtl="0" algn="l">
              <a:lnSpc>
                <a:spcPct val="70000"/>
              </a:lnSpc>
              <a:spcBef>
                <a:spcPts val="1200"/>
              </a:spcBef>
              <a:spcAft>
                <a:spcPts val="0"/>
              </a:spcAft>
              <a:buClr>
                <a:srgbClr val="0064DF"/>
              </a:buClr>
              <a:buSzPts val="1900"/>
              <a:buFont typeface="Calibri"/>
              <a:buAutoNum type="arabicPeriod"/>
            </a:pPr>
            <a:r>
              <a:rPr b="1" i="0" lang="en-US" sz="1900" u="none" cap="none" strike="noStrike">
                <a:solidFill>
                  <a:srgbClr val="0064DF"/>
                </a:solidFill>
                <a:latin typeface="Arial"/>
                <a:ea typeface="Arial"/>
                <a:cs typeface="Arial"/>
                <a:sym typeface="Arial"/>
              </a:rPr>
              <a:t>ऑनलाइन या सोशल मीडिया खोजों का सुरक्षित रूप से आनंद लेने के लिए एक टिप है…</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ज्यादा से ज्यादा लोगों को फॉलो करें</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एक नकली सोशल मीडिया हैंडल बनाएं</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सुझाए गए सभी वीडियो देखें</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विषम या असंबंधित खोज परिणामों के लिए देखें</a:t>
            </a:r>
            <a:endParaRPr sz="1700"/>
          </a:p>
          <a:p>
            <a:pPr indent="-361950" lvl="0" marL="342900" marR="0" rtl="0" algn="l">
              <a:lnSpc>
                <a:spcPct val="70000"/>
              </a:lnSpc>
              <a:spcBef>
                <a:spcPts val="1200"/>
              </a:spcBef>
              <a:spcAft>
                <a:spcPts val="0"/>
              </a:spcAft>
              <a:buClr>
                <a:srgbClr val="0064DF"/>
              </a:buClr>
              <a:buSzPts val="1900"/>
              <a:buFont typeface="Calibri"/>
              <a:buAutoNum type="arabicPeriod"/>
            </a:pPr>
            <a:r>
              <a:rPr b="1" i="0" lang="en-US" sz="1900" u="none" cap="none" strike="noStrike">
                <a:solidFill>
                  <a:srgbClr val="0064DF"/>
                </a:solidFill>
                <a:latin typeface="Arial"/>
                <a:ea typeface="Arial"/>
                <a:cs typeface="Arial"/>
                <a:sym typeface="Arial"/>
              </a:rPr>
              <a:t>यंत्र अधिगम है ...</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जब एक मशीन सीखने के लिए विश्वविद्यालय जाती है</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जब एक मशीन एक दूसरे से सीखने के लिए अन्य मशीनों के साथ नेटवर्क बनाती है</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जब कोई मशीन सैकड़ों एक जैसी तस्वीरों की जांच करने के बाद बिल्ली की तस्वीर की पहचान करना सीख रही हो</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जब कोई मशीन शोध पुस्तकों को अपनी स्मृति में संग्रहित करती है</a:t>
            </a:r>
            <a:endParaRPr sz="1700"/>
          </a:p>
          <a:p>
            <a:pPr indent="-361950" lvl="0" marL="342900" marR="0" rtl="0" algn="l">
              <a:lnSpc>
                <a:spcPct val="70000"/>
              </a:lnSpc>
              <a:spcBef>
                <a:spcPts val="1200"/>
              </a:spcBef>
              <a:spcAft>
                <a:spcPts val="0"/>
              </a:spcAft>
              <a:buClr>
                <a:srgbClr val="0064DF"/>
              </a:buClr>
              <a:buSzPts val="1900"/>
              <a:buFont typeface="Calibri"/>
              <a:buAutoNum type="arabicPeriod"/>
            </a:pPr>
            <a:r>
              <a:rPr b="1" i="0" lang="en-US" sz="1900" u="none" cap="none" strike="noStrike">
                <a:solidFill>
                  <a:srgbClr val="0064DF"/>
                </a:solidFill>
                <a:latin typeface="Arial"/>
                <a:ea typeface="Arial"/>
                <a:cs typeface="Arial"/>
                <a:sym typeface="Arial"/>
              </a:rPr>
              <a:t>एक के- नेअरेस्ट नेबर कलन विधि है ...</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एक तरीका जिसमें स्ट्रीमिंग सेवाएं आपके पिछले देखे जाने के आधार पर उन वीडियो की पहचान कर सकती हैं जिन्हें आप पसंद कर सकते हैं</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यह पहचानने का एक तरीका है कि आपके कंप्यूटर की मेमोरी में डेटा के कौन से दो टुकड़े साथ-साथ हैं</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एक तरीका जिससे स्ट्रीमिंग सेवाएं चलन में चल रहे वीडियो की पहचान कर सकती हैं</a:t>
            </a:r>
            <a:endParaRPr sz="1700"/>
          </a:p>
          <a:p>
            <a:pPr indent="-361950" lvl="1" marL="684000" marR="0" rtl="0" algn="l">
              <a:lnSpc>
                <a:spcPct val="70000"/>
              </a:lnSpc>
              <a:spcBef>
                <a:spcPts val="400"/>
              </a:spcBef>
              <a:spcAft>
                <a:spcPts val="0"/>
              </a:spcAft>
              <a:buClr>
                <a:schemeClr val="dk1"/>
              </a:buClr>
              <a:buSzPts val="1700"/>
              <a:buFont typeface="Calibri"/>
              <a:buAutoNum type="alphaLcPeriod"/>
            </a:pPr>
            <a:r>
              <a:rPr b="0" i="0" lang="en-US" sz="1700" u="none" cap="none" strike="noStrike">
                <a:solidFill>
                  <a:schemeClr val="dk1"/>
                </a:solidFill>
                <a:latin typeface="Arial"/>
                <a:ea typeface="Arial"/>
                <a:cs typeface="Arial"/>
                <a:sym typeface="Arial"/>
              </a:rPr>
              <a:t>दो पूरी तरह से अलग मूवी अनुशंसाओं को खोजने और उन्हें दर्शकों के सामने प्रस्तुत करने का एक तरीका</a:t>
            </a:r>
            <a:endParaRPr sz="1700"/>
          </a:p>
          <a:p>
            <a:pPr indent="-266700" lvl="1" marL="800100" marR="0" rtl="0" algn="l">
              <a:lnSpc>
                <a:spcPct val="70000"/>
              </a:lnSpc>
              <a:spcBef>
                <a:spcPts val="400"/>
              </a:spcBef>
              <a:spcAft>
                <a:spcPts val="0"/>
              </a:spcAft>
              <a:buClr>
                <a:schemeClr val="dk1"/>
              </a:buClr>
              <a:buSzPts val="1200"/>
              <a:buFont typeface="Calibri"/>
              <a:buNone/>
            </a:pPr>
            <a:r>
              <a:t/>
            </a:r>
            <a:endParaRPr b="0" i="0" sz="1500" u="none" cap="none" strike="noStrike">
              <a:solidFill>
                <a:schemeClr val="dk1"/>
              </a:solidFill>
              <a:latin typeface="Arial"/>
              <a:ea typeface="Arial"/>
              <a:cs typeface="Arial"/>
              <a:sym typeface="Arial"/>
            </a:endParaRPr>
          </a:p>
          <a:p>
            <a:pPr indent="-241300" lvl="0" marL="342900" marR="0" rtl="0" algn="l">
              <a:lnSpc>
                <a:spcPct val="70000"/>
              </a:lnSpc>
              <a:spcBef>
                <a:spcPts val="400"/>
              </a:spcBef>
              <a:spcAft>
                <a:spcPts val="0"/>
              </a:spcAft>
              <a:buClr>
                <a:schemeClr val="dk1"/>
              </a:buClr>
              <a:buSzPts val="1600"/>
              <a:buFont typeface="Calibri"/>
              <a:buNone/>
            </a:pPr>
            <a:r>
              <a:t/>
            </a:r>
            <a:endParaRPr b="0" i="0" sz="19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11"/>
          <p:cNvGrpSpPr/>
          <p:nvPr/>
        </p:nvGrpSpPr>
        <p:grpSpPr>
          <a:xfrm flipH="1">
            <a:off x="3170099" y="2654041"/>
            <a:ext cx="5851803" cy="1966150"/>
            <a:chOff x="2788049" y="2445925"/>
            <a:chExt cx="5851803" cy="1966150"/>
          </a:xfrm>
        </p:grpSpPr>
        <p:pic>
          <p:nvPicPr>
            <p:cNvPr id="199" name="Google Shape;199;p11"/>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00" name="Google Shape;200;p11"/>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01" name="Google Shape;201;p11"/>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202" name="Google Shape;202;p11"/>
          <p:cNvSpPr txBox="1"/>
          <p:nvPr/>
        </p:nvSpPr>
        <p:spPr>
          <a:xfrm>
            <a:off x="3048000" y="2582615"/>
            <a:ext cx="6096000"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00000"/>
                </a:solidFill>
                <a:latin typeface="Mangal"/>
                <a:ea typeface="Mangal"/>
                <a:cs typeface="Mangal"/>
                <a:sym typeface="Mangal"/>
              </a:rPr>
              <a:t>के द्वारा सम्पादित</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US" sz="1600" u="none" cap="none" strike="noStrike">
                <a:solidFill>
                  <a:srgbClr val="FFFFFF"/>
                </a:solidFill>
                <a:latin typeface="Calibri"/>
                <a:ea typeface="Calibri"/>
                <a:cs typeface="Calibri"/>
                <a:sym typeface="Calibri"/>
              </a:rPr>
            </a:br>
            <a:br>
              <a:rPr b="0" i="0" lang="en-US" sz="1600" u="none" cap="none" strike="noStrike">
                <a:solidFill>
                  <a:srgbClr val="FFFFFF"/>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US" sz="1800" u="none" cap="none" strike="noStrike">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p:nvPr/>
        </p:nvSpPr>
        <p:spPr>
          <a:xfrm>
            <a:off x="839788" y="1178561"/>
            <a:ext cx="10580052" cy="5323840"/>
          </a:xfrm>
          <a:prstGeom prst="rect">
            <a:avLst/>
          </a:prstGeom>
          <a:solidFill>
            <a:srgbClr val="E9EB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1" name="Google Shape;51;p2"/>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 व्यष्टि अध्ययन </a:t>
            </a:r>
            <a:endParaRPr b="1" i="0" sz="3600" u="none" cap="none" strike="noStrike">
              <a:solidFill>
                <a:srgbClr val="0064E0"/>
              </a:solidFill>
              <a:latin typeface="Arial"/>
              <a:ea typeface="Arial"/>
              <a:cs typeface="Arial"/>
              <a:sym typeface="Arial"/>
            </a:endParaRPr>
          </a:p>
        </p:txBody>
      </p:sp>
      <p:sp>
        <p:nvSpPr>
          <p:cNvPr id="52" name="Google Shape;52;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9: यंत्र अधिगम , कलन विधि  और आपका प्रदाय</a:t>
            </a:r>
            <a:endParaRPr>
              <a:solidFill>
                <a:srgbClr val="FFFFFF"/>
              </a:solidFill>
            </a:endParaRPr>
          </a:p>
        </p:txBody>
      </p:sp>
      <p:sp>
        <p:nvSpPr>
          <p:cNvPr id="53" name="Google Shape;53;p2"/>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2"/>
          <p:cNvSpPr/>
          <p:nvPr/>
        </p:nvSpPr>
        <p:spPr>
          <a:xfrm>
            <a:off x="5538158" y="1361708"/>
            <a:ext cx="5516880" cy="4770730"/>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अंत में, परीक्षा समाप्त हो गई! निसा घर जाने के लिए इंतजार नहीं कर सकती क्योंकि उसे उस कोरियाई नाटक को पकड़ने की जरूरत है जिसके बारे में वह सुनती रही है। वह घर जाती है और अपनी वीडियो स्ट्रीमिंग सेवा में लॉग इन करती है। अगली बात जो वह जानती है, उसने शो को बिंदास करते हुए 4 घंटे बिताए हैं। वह अगले दिन तक आराम करने का फैसला करती है ताकि उसे कुछ नींद आ सके। </a:t>
            </a:r>
            <a:endParaRPr/>
          </a:p>
          <a:p>
            <a:pPr indent="0" lvl="0" marL="126997" marR="0" rtl="0" algn="just">
              <a:lnSpc>
                <a:spcPct val="115000"/>
              </a:lnSpc>
              <a:spcBef>
                <a:spcPts val="1800"/>
              </a:spcBef>
              <a:spcAft>
                <a:spcPts val="0"/>
              </a:spcAft>
              <a:buNone/>
            </a:pPr>
            <a:r>
              <a:rPr b="0" i="0" lang="en-US" sz="1800" u="none" cap="none" strike="noStrike">
                <a:solidFill>
                  <a:schemeClr val="dk1"/>
                </a:solidFill>
                <a:latin typeface="Arial"/>
                <a:ea typeface="Arial"/>
                <a:cs typeface="Arial"/>
                <a:sym typeface="Arial"/>
              </a:rPr>
              <a:t>अगले दिन जब वह अपनी स्ट्रीमिंग सेवा में लॉग इन करती है, तो होम स्क्रीन पर अनुशंसित कोरियाई नाटकों की एक लंबी सूची देखती है। इतना ही नहीं। सोशल मीडिया पर मुख्य अभिनेता का अनुसरण करना शुरू करने के बाद, वह अन्य कोरियाई ड्रामा सितारों का अनुसरण करने की सिफारिशें देखती रहती हैं और वह अपने फीड पर कोरियाई ड्रामा और कोरियाई पॉप के बहुत अधिक वीडियो क्लिप देखती हैं।</a:t>
            </a:r>
            <a:endParaRPr/>
          </a:p>
        </p:txBody>
      </p:sp>
      <p:pic>
        <p:nvPicPr>
          <p:cNvPr id="55" name="Google Shape;55;p2"/>
          <p:cNvPicPr preferRelativeResize="0"/>
          <p:nvPr/>
        </p:nvPicPr>
        <p:blipFill rotWithShape="1">
          <a:blip r:embed="rId3">
            <a:alphaModFix/>
          </a:blip>
          <a:srcRect b="0" l="0" r="27258" t="0"/>
          <a:stretch/>
        </p:blipFill>
        <p:spPr>
          <a:xfrm>
            <a:off x="839787" y="2986268"/>
            <a:ext cx="4511388" cy="3514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1" name="Google Shape;61;p3"/>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मुख्य प्रश्न </a:t>
            </a:r>
            <a:endParaRPr b="1" i="0" sz="3600" u="none" cap="none" strike="noStrike">
              <a:solidFill>
                <a:srgbClr val="0064E0"/>
              </a:solidFill>
              <a:latin typeface="Arial"/>
              <a:ea typeface="Arial"/>
              <a:cs typeface="Arial"/>
              <a:sym typeface="Arial"/>
            </a:endParaRPr>
          </a:p>
        </p:txBody>
      </p:sp>
      <p:sp>
        <p:nvSpPr>
          <p:cNvPr id="62" name="Google Shape;62;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9: यंत्र अधिगम , कलन विधि  और आपका प्रदाय</a:t>
            </a:r>
            <a:endParaRPr>
              <a:solidFill>
                <a:srgbClr val="FFFFFF"/>
              </a:solidFill>
            </a:endParaRPr>
          </a:p>
        </p:txBody>
      </p:sp>
      <p:sp>
        <p:nvSpPr>
          <p:cNvPr id="63" name="Google Shape;63;p3"/>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3"/>
          <p:cNvSpPr/>
          <p:nvPr/>
        </p:nvSpPr>
        <p:spPr>
          <a:xfrm>
            <a:off x="3432266" y="2544990"/>
            <a:ext cx="7052854" cy="2541080"/>
          </a:xfrm>
          <a:prstGeom prst="rect">
            <a:avLst/>
          </a:prstGeom>
          <a:noFill/>
          <a:ln>
            <a:noFill/>
          </a:ln>
        </p:spPr>
        <p:txBody>
          <a:bodyPr anchorCtr="0" anchor="t" bIns="45700" lIns="91425" spcFirstLastPara="1" rIns="91425" wrap="square" tIns="45700">
            <a:spAutoFit/>
          </a:bodyPr>
          <a:lstStyle/>
          <a:p>
            <a:pPr indent="-285750" lvl="0" marL="412747" marR="0" rtl="0" algn="just">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क्या आपके पास निसा जैसा कोई अनुभव है? वह क्या स्थिति थी?</a:t>
            </a:r>
            <a:endParaRPr/>
          </a:p>
          <a:p>
            <a:pPr indent="-285750" lvl="0" marL="412747" marR="0" rtl="0" algn="just">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क्या आपको लगता है कि आपको जो सुझाव दिखाई दे रहे हैं वे मददगार हैं?</a:t>
            </a:r>
            <a:endParaRPr/>
          </a:p>
          <a:p>
            <a:pPr indent="-285750" lvl="0" marL="412747" marR="0" rtl="0" algn="just">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इसका नकारात्‍मक पक्ष क्या है?</a:t>
            </a:r>
            <a:endParaRPr/>
          </a:p>
          <a:p>
            <a:pPr indent="-285750" lvl="0" marL="412747" marR="0" rtl="0" algn="just">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क्या आप समझते हैं कि आपको ये सुझाव कैसे मिलते हैं?</a:t>
            </a:r>
            <a:endParaRPr/>
          </a:p>
        </p:txBody>
      </p:sp>
      <p:grpSp>
        <p:nvGrpSpPr>
          <p:cNvPr id="65" name="Google Shape;65;p3"/>
          <p:cNvGrpSpPr/>
          <p:nvPr/>
        </p:nvGrpSpPr>
        <p:grpSpPr>
          <a:xfrm>
            <a:off x="839789" y="1480325"/>
            <a:ext cx="3490836" cy="4666924"/>
            <a:chOff x="839788" y="1089714"/>
            <a:chExt cx="3783012" cy="5057535"/>
          </a:xfrm>
        </p:grpSpPr>
        <p:sp>
          <p:nvSpPr>
            <p:cNvPr id="66" name="Google Shape;66;p3"/>
            <p:cNvSpPr/>
            <p:nvPr/>
          </p:nvSpPr>
          <p:spPr>
            <a:xfrm>
              <a:off x="839789" y="1089714"/>
              <a:ext cx="2899092" cy="419685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7" name="Google Shape;67;p3"/>
            <p:cNvPicPr preferRelativeResize="0"/>
            <p:nvPr/>
          </p:nvPicPr>
          <p:blipFill rotWithShape="1">
            <a:blip r:embed="rId3">
              <a:alphaModFix/>
            </a:blip>
            <a:srcRect b="0" l="0" r="0" t="0"/>
            <a:stretch/>
          </p:blipFill>
          <p:spPr>
            <a:xfrm>
              <a:off x="1283181" y="1410768"/>
              <a:ext cx="2012308" cy="3694068"/>
            </a:xfrm>
            <a:prstGeom prst="rect">
              <a:avLst/>
            </a:prstGeom>
            <a:noFill/>
            <a:ln>
              <a:noFill/>
            </a:ln>
          </p:spPr>
        </p:pic>
        <p:grpSp>
          <p:nvGrpSpPr>
            <p:cNvPr id="68" name="Google Shape;68;p3"/>
            <p:cNvGrpSpPr/>
            <p:nvPr/>
          </p:nvGrpSpPr>
          <p:grpSpPr>
            <a:xfrm rot="5400000">
              <a:off x="3635155" y="1305200"/>
              <a:ext cx="1203130" cy="772159"/>
              <a:chOff x="2233237" y="1848727"/>
              <a:chExt cx="969079" cy="621947"/>
            </a:xfrm>
          </p:grpSpPr>
          <p:pic>
            <p:nvPicPr>
              <p:cNvPr id="69" name="Google Shape;69;p3"/>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70" name="Google Shape;70;p3"/>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1" name="Google Shape;71;p3"/>
            <p:cNvGrpSpPr/>
            <p:nvPr/>
          </p:nvGrpSpPr>
          <p:grpSpPr>
            <a:xfrm rot="10800000">
              <a:off x="839788" y="5375090"/>
              <a:ext cx="1203130" cy="772159"/>
              <a:chOff x="2233237" y="1848727"/>
              <a:chExt cx="969079" cy="621947"/>
            </a:xfrm>
          </p:grpSpPr>
          <p:pic>
            <p:nvPicPr>
              <p:cNvPr id="72" name="Google Shape;72;p3"/>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73" name="Google Shape;73;p3"/>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4"/>
          <p:cNvPicPr preferRelativeResize="0"/>
          <p:nvPr/>
        </p:nvPicPr>
        <p:blipFill rotWithShape="1">
          <a:blip r:embed="rId3">
            <a:alphaModFix/>
          </a:blip>
          <a:srcRect b="29384" l="15753" r="15753" t="5356"/>
          <a:stretch/>
        </p:blipFill>
        <p:spPr>
          <a:xfrm>
            <a:off x="0" y="1"/>
            <a:ext cx="12192000" cy="6535678"/>
          </a:xfrm>
          <a:prstGeom prst="rect">
            <a:avLst/>
          </a:prstGeom>
          <a:noFill/>
          <a:ln>
            <a:noFill/>
          </a:ln>
        </p:spPr>
      </p:pic>
      <p:sp>
        <p:nvSpPr>
          <p:cNvPr id="79" name="Google Shape;79;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0" name="Google Shape;80;p4"/>
          <p:cNvSpPr txBox="1"/>
          <p:nvPr/>
        </p:nvSpPr>
        <p:spPr>
          <a:xfrm>
            <a:off x="705749" y="307756"/>
            <a:ext cx="9962251" cy="263864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यंत्र अधिगम क्या है और</a:t>
            </a:r>
            <a:br>
              <a:rPr b="1" i="0" lang="en-US" sz="3600" u="none" cap="none" strike="noStrike">
                <a:solidFill>
                  <a:schemeClr val="lt1"/>
                </a:solidFill>
                <a:latin typeface="Arial"/>
                <a:ea typeface="Arial"/>
                <a:cs typeface="Arial"/>
                <a:sym typeface="Arial"/>
              </a:rPr>
            </a:br>
            <a:r>
              <a:rPr b="1" i="0" lang="en-US" sz="3600" u="none" cap="none" strike="noStrike">
                <a:solidFill>
                  <a:schemeClr val="lt1"/>
                </a:solidFill>
                <a:latin typeface="Arial"/>
                <a:ea typeface="Arial"/>
                <a:cs typeface="Arial"/>
                <a:sym typeface="Arial"/>
              </a:rPr>
              <a:t>कलन विधि क्या हैं?</a:t>
            </a:r>
            <a:endParaRPr/>
          </a:p>
        </p:txBody>
      </p:sp>
      <p:sp>
        <p:nvSpPr>
          <p:cNvPr id="81" name="Google Shape;81;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9: यंत्र अधिगम , कलन विधि  और  आपका प्रदाय</a:t>
            </a:r>
            <a:endParaRPr>
              <a:solidFill>
                <a:srgbClr val="FFFFFF"/>
              </a:solidFill>
            </a:endParaRPr>
          </a:p>
        </p:txBody>
      </p:sp>
      <p:sp>
        <p:nvSpPr>
          <p:cNvPr id="82" name="Google Shape;82;p4"/>
          <p:cNvSpPr/>
          <p:nvPr/>
        </p:nvSpPr>
        <p:spPr>
          <a:xfrm>
            <a:off x="839788" y="138172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 name="Google Shape;83;p4"/>
          <p:cNvSpPr/>
          <p:nvPr/>
        </p:nvSpPr>
        <p:spPr>
          <a:xfrm>
            <a:off x="4596810" y="1255200"/>
            <a:ext cx="2650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sng" cap="none" strike="noStrike">
                <a:solidFill>
                  <a:srgbClr val="1155CC"/>
                </a:solidFill>
                <a:latin typeface="Calibri"/>
                <a:ea typeface="Calibri"/>
                <a:cs typeface="Calibri"/>
                <a:sym typeface="Calibri"/>
              </a:rPr>
              <a:t>यंत्र अधिगम</a:t>
            </a:r>
            <a:endParaRPr b="0" i="0" sz="2000" u="none" cap="none" strike="noStrike">
              <a:solidFill>
                <a:schemeClr val="dk1"/>
              </a:solidFill>
              <a:latin typeface="Calibri"/>
              <a:ea typeface="Calibri"/>
              <a:cs typeface="Calibri"/>
              <a:sym typeface="Calibri"/>
            </a:endParaRPr>
          </a:p>
        </p:txBody>
      </p:sp>
      <p:sp>
        <p:nvSpPr>
          <p:cNvPr id="84" name="Google Shape;84;p4"/>
          <p:cNvSpPr/>
          <p:nvPr/>
        </p:nvSpPr>
        <p:spPr>
          <a:xfrm>
            <a:off x="9541164" y="0"/>
            <a:ext cx="265083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Post Graduate Program In AI And Machine Learning: https://www.simplilearn.com/pgp-ai-machine-learning-certification-training-course?utm_campaign=MachineLearningscribe&amp;utm_medium=DescriptionFirstFold&amp;utm_source=youtube&#10;🔥AI &amp; Machine Learning Bootcamp(US Only): https://www.simplilearn.com/ai-machine-learning-bootcamp?utm_campaign=MachineLearningscribe&amp;utm_medium=DescriptionFirstFold&amp;utm_source=youtube&#10;This Machine Learning basics video will help you understand what Machine Learning is, what are the types of Machine Learning - supervised, unsupervised &amp; reinforcement learning, how Machine Learning works with simple examples, and will also explain how Machine Learning is being used in various industries. Machine learning is a core sub-area of artificial intelligence; it enables computers to get into self-learning mode without being explicitly programmed. When exposed to new data, these computer programs are enabled to learn, grow, change, and develop by themselves. So, the iterative aspect of machine learning is the ability to adapt to new data independently. This is possible as programs learn from previous computations and use “pattern recognition” to produce reliable results.&#10;&#10;The below topics are explained in this Machine Learning basics video:&#10;1. What is Machine Learning? ( 00:21 )&#10;2. Types of Machine Learning ( 02:43 )&#10;2. What is Supervised Learning? ( 02:53 )&#10;3. What is Unsupervised Learning? ( 03:46 )&#10;4. What is Reinforcement Learning? ( 04:37 )&#10;5. Machine Learning applications ( 06:25 )&#10;&#10;Subscribe to our channel for more Machine Learning Tutorials: https://www.youtube.com/user/Simplilearn?sub_confirmation=1&#10;&#10;Download the Machine Learning Career Guide to explore and step into the exciting world of Machine Learning and follow the path toward your dream career- https://bit.ly/3eLuTUo&#10;&#10;Watch more videos on Machine Learning: https://www.youtube.com/watch?v=7JhjINPwfYQ&amp;list=PLEiEAq2VkUULYYgj13YHUWmRePqiu8Ddy&#10;&#10;#MachineLearning #WhatIsMachineLearning #MachineLearningTutorial #MachineLearningBasics #MachineLearningTutorialForBeginners #Simplilearn&#10;&#10;➡️ About Caltech Post Graduate Program In AI And Machine Learning&#10;&#10;Designed to boost your career as an AI and ML professional, this program showcases Caltech CTME's excellence and IBM's industry prowess. The artificial intelligence course covers key concepts like Statistics, Data Science with Python, Machine Learning, Deep Learning, NLP, and Reinforcement Learning through an interactive learning model with live sessions.&#10;&#10;✅ Key Features&#10;&#10;- Simplilearn's JobAssist helps you get noticed by top hiring companies&#10;- PGP AI &amp; ML completion certificate from Caltech CTME&#10;- Masterclasses delivered by distinguished Caltech faculty and IBM experts&#10;- Caltech CTME Circle Membership&#10;- Earn up to 22 CEUs from Caltech CTME&#10;- Online convocation by Caltech CTME Program Director&#10;- IBM certificates for IBM courses&#10;- Access to hackathons and Ask Me Anything sessions from IBM&#10;- 25+ hands-on projects from the likes of Twitter, Mercedes Benz, Uber, and many more&#10;- Seamless access to integrated labs&#10;- Capstone projects in 3 domains&#10;- 8X higher interaction in live online classes by industry experts&#10;&#10;✅ Skills Covered&#10;&#10;- Statistics&#10;- Python&#10;- Supervised Learning&#10;- Unsupervised Learning&#10;- Recommendation Systems&#10;- NLP&#10;- Neural Networks&#10;- GANs&#10;- Deep Learning&#10;- Reinforcement Learning&#10;- Speech Recognition&#10;- Ensemble Learning&#10;- Computer Vision&#10;&#10;👉Learn More at: https://www.simplilearn.com/pgp-ai-machine-learning-certification-training-course?utm_campaign=MachineLearningscribe&amp;utm_medium=DescriptionFirstFold&amp;utm_source=youtube&#10;&#10;🔥🔥 Interested in Attending Live Classes? Call Us: IN - 18002127688 / US - +18445327688" id="85" name="Google Shape;85;p4" title="Machine Learning | What Is Machine Learning? | Introduction To Machine Learning | 2021 | Simplilearn">
            <a:hlinkClick r:id="rId4"/>
          </p:cNvPr>
          <p:cNvPicPr preferRelativeResize="0"/>
          <p:nvPr/>
        </p:nvPicPr>
        <p:blipFill>
          <a:blip r:embed="rId5">
            <a:alphaModFix/>
          </a:blip>
          <a:stretch>
            <a:fillRect/>
          </a:stretch>
        </p:blipFill>
        <p:spPr>
          <a:xfrm>
            <a:off x="2926188" y="1865400"/>
            <a:ext cx="6339625" cy="3566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1" name="Google Shape;91;p5"/>
          <p:cNvSpPr txBox="1"/>
          <p:nvPr/>
        </p:nvSpPr>
        <p:spPr>
          <a:xfrm>
            <a:off x="705749" y="307757"/>
            <a:ext cx="7192925" cy="5862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मुख्य </a:t>
            </a:r>
            <a:r>
              <a:rPr b="1" lang="en-US" sz="3600">
                <a:solidFill>
                  <a:srgbClr val="0064E0"/>
                </a:solidFill>
              </a:rPr>
              <a:t>प्रश्न </a:t>
            </a:r>
            <a:endParaRPr/>
          </a:p>
        </p:txBody>
      </p:sp>
      <p:sp>
        <p:nvSpPr>
          <p:cNvPr id="92" name="Google Shape;92;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9: यंत्र अधिगम , कलन विधि  और आपका प्रदाय</a:t>
            </a:r>
            <a:endParaRPr>
              <a:solidFill>
                <a:srgbClr val="FFFFFF"/>
              </a:solidFill>
            </a:endParaRPr>
          </a:p>
        </p:txBody>
      </p:sp>
      <p:sp>
        <p:nvSpPr>
          <p:cNvPr id="93" name="Google Shape;93;p5"/>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5"/>
          <p:cNvSpPr/>
          <p:nvPr/>
        </p:nvSpPr>
        <p:spPr>
          <a:xfrm>
            <a:off x="3396342" y="2627777"/>
            <a:ext cx="7579360" cy="2661498"/>
          </a:xfrm>
          <a:prstGeom prst="rect">
            <a:avLst/>
          </a:prstGeom>
          <a:noFill/>
          <a:ln>
            <a:noFill/>
          </a:ln>
        </p:spPr>
        <p:txBody>
          <a:bodyPr anchorCtr="0" anchor="t" bIns="45700" lIns="91425" spcFirstLastPara="1" rIns="91425" wrap="square" tIns="45700">
            <a:spAutoFit/>
          </a:bodyPr>
          <a:lstStyle/>
          <a:p>
            <a:pPr indent="-285750" lvl="0" marL="412747" marR="0" rtl="0" algn="just">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यंत्र अधिगम के बारे में अब आपकी क्या समझ है?</a:t>
            </a:r>
            <a:endParaRPr/>
          </a:p>
          <a:p>
            <a:pPr indent="-285750" lvl="0" marL="412747" marR="0" rtl="0" algn="just">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कलन विधि क्या है और यंत्र अधिगम में कलन विधि कैसे भूमिका निभाती हैं?</a:t>
            </a:r>
            <a:endParaRPr/>
          </a:p>
          <a:p>
            <a:pPr indent="-285750" lvl="0" marL="412747" marR="0" rtl="0" algn="just">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निसा की कहानी कैसी है? क्या यह यंत्र अधिगम का उदाहरण है?</a:t>
            </a:r>
            <a:endParaRPr/>
          </a:p>
        </p:txBody>
      </p:sp>
      <p:grpSp>
        <p:nvGrpSpPr>
          <p:cNvPr id="95" name="Google Shape;95;p5"/>
          <p:cNvGrpSpPr/>
          <p:nvPr/>
        </p:nvGrpSpPr>
        <p:grpSpPr>
          <a:xfrm>
            <a:off x="839789" y="1480325"/>
            <a:ext cx="3490836" cy="4666924"/>
            <a:chOff x="839788" y="1089714"/>
            <a:chExt cx="3783012" cy="5057535"/>
          </a:xfrm>
        </p:grpSpPr>
        <p:sp>
          <p:nvSpPr>
            <p:cNvPr id="96" name="Google Shape;96;p5"/>
            <p:cNvSpPr/>
            <p:nvPr/>
          </p:nvSpPr>
          <p:spPr>
            <a:xfrm>
              <a:off x="839789" y="1089714"/>
              <a:ext cx="2899092" cy="419685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7" name="Google Shape;97;p5"/>
            <p:cNvPicPr preferRelativeResize="0"/>
            <p:nvPr/>
          </p:nvPicPr>
          <p:blipFill rotWithShape="1">
            <a:blip r:embed="rId3">
              <a:alphaModFix/>
            </a:blip>
            <a:srcRect b="0" l="0" r="0" t="0"/>
            <a:stretch/>
          </p:blipFill>
          <p:spPr>
            <a:xfrm>
              <a:off x="1283181" y="1410768"/>
              <a:ext cx="2012308" cy="3694068"/>
            </a:xfrm>
            <a:prstGeom prst="rect">
              <a:avLst/>
            </a:prstGeom>
            <a:noFill/>
            <a:ln>
              <a:noFill/>
            </a:ln>
          </p:spPr>
        </p:pic>
        <p:grpSp>
          <p:nvGrpSpPr>
            <p:cNvPr id="98" name="Google Shape;98;p5"/>
            <p:cNvGrpSpPr/>
            <p:nvPr/>
          </p:nvGrpSpPr>
          <p:grpSpPr>
            <a:xfrm rot="5400000">
              <a:off x="3635155" y="1305200"/>
              <a:ext cx="1203130" cy="772159"/>
              <a:chOff x="2233237" y="1848727"/>
              <a:chExt cx="969079" cy="621947"/>
            </a:xfrm>
          </p:grpSpPr>
          <p:pic>
            <p:nvPicPr>
              <p:cNvPr id="99" name="Google Shape;99;p5"/>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100" name="Google Shape;100;p5"/>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1" name="Google Shape;101;p5"/>
            <p:cNvGrpSpPr/>
            <p:nvPr/>
          </p:nvGrpSpPr>
          <p:grpSpPr>
            <a:xfrm rot="10800000">
              <a:off x="839788" y="5375090"/>
              <a:ext cx="1203130" cy="772159"/>
              <a:chOff x="2233237" y="1848727"/>
              <a:chExt cx="969079" cy="621947"/>
            </a:xfrm>
          </p:grpSpPr>
          <p:pic>
            <p:nvPicPr>
              <p:cNvPr id="102" name="Google Shape;102;p5"/>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103" name="Google Shape;103;p5"/>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6"/>
          <p:cNvSpPr/>
          <p:nvPr/>
        </p:nvSpPr>
        <p:spPr>
          <a:xfrm>
            <a:off x="8403938" y="2069302"/>
            <a:ext cx="3026062" cy="3474971"/>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0" name="Google Shape;110;p6"/>
          <p:cNvSpPr txBox="1"/>
          <p:nvPr/>
        </p:nvSpPr>
        <p:spPr>
          <a:xfrm>
            <a:off x="705749" y="307757"/>
            <a:ext cx="7192925" cy="5862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64E0"/>
              </a:buClr>
              <a:buSzPts val="3600"/>
              <a:buFont typeface="Arial"/>
              <a:buNone/>
            </a:pPr>
            <a:r>
              <a:rPr b="1" lang="en-US" sz="3600">
                <a:solidFill>
                  <a:srgbClr val="0064E0"/>
                </a:solidFill>
              </a:rPr>
              <a:t>मुख्य प्रश्न </a:t>
            </a:r>
            <a:endParaRPr b="1" sz="3600">
              <a:solidFill>
                <a:srgbClr val="0064E0"/>
              </a:solidFill>
            </a:endParaRPr>
          </a:p>
        </p:txBody>
      </p:sp>
      <p:sp>
        <p:nvSpPr>
          <p:cNvPr id="111" name="Google Shape;111;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9: यंत्र अधिगम , कलन विधि  और आपका प्रदाय</a:t>
            </a:r>
            <a:endParaRPr>
              <a:solidFill>
                <a:srgbClr val="FFFFFF"/>
              </a:solidFill>
            </a:endParaRPr>
          </a:p>
        </p:txBody>
      </p:sp>
      <p:sp>
        <p:nvSpPr>
          <p:cNvPr id="112" name="Google Shape;112;p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6"/>
          <p:cNvSpPr/>
          <p:nvPr/>
        </p:nvSpPr>
        <p:spPr>
          <a:xfrm>
            <a:off x="753848" y="2705429"/>
            <a:ext cx="2963426" cy="55399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00B14F"/>
                </a:solidFill>
                <a:latin typeface="Arial"/>
                <a:ea typeface="Arial"/>
                <a:cs typeface="Arial"/>
                <a:sym typeface="Arial"/>
              </a:rPr>
              <a:t>यंत्र अधिगम</a:t>
            </a:r>
            <a:endParaRPr/>
          </a:p>
        </p:txBody>
      </p:sp>
      <p:sp>
        <p:nvSpPr>
          <p:cNvPr id="114" name="Google Shape;114;p6"/>
          <p:cNvSpPr/>
          <p:nvPr/>
        </p:nvSpPr>
        <p:spPr>
          <a:xfrm>
            <a:off x="620206" y="3272359"/>
            <a:ext cx="3796741" cy="2310056"/>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ऐसे कंप्यूटर सिस्टम का उपयोग और विकास करना जो स्पष्ट निर्देशों का पालन किए बिना सीखने और अनुकूलित करने में सक्षम हैं, कलन विधि और सांख्यिकीय मॉडल का उपयोग करके डेटा में पैटर्न का विश्लेषण और निष्कर्ष निकालने के लिए करना ।</a:t>
            </a:r>
            <a:endParaRPr b="0" i="0" sz="1800" u="none" cap="none" strike="noStrike">
              <a:solidFill>
                <a:schemeClr val="dk1"/>
              </a:solidFill>
              <a:latin typeface="Arial"/>
              <a:ea typeface="Arial"/>
              <a:cs typeface="Arial"/>
              <a:sym typeface="Arial"/>
            </a:endParaRPr>
          </a:p>
        </p:txBody>
      </p:sp>
      <p:grpSp>
        <p:nvGrpSpPr>
          <p:cNvPr id="115" name="Google Shape;115;p6"/>
          <p:cNvGrpSpPr/>
          <p:nvPr/>
        </p:nvGrpSpPr>
        <p:grpSpPr>
          <a:xfrm>
            <a:off x="4553364" y="2076974"/>
            <a:ext cx="3582560" cy="3484508"/>
            <a:chOff x="4382238" y="1902875"/>
            <a:chExt cx="3582560" cy="2852473"/>
          </a:xfrm>
        </p:grpSpPr>
        <p:sp>
          <p:nvSpPr>
            <p:cNvPr id="116" name="Google Shape;116;p6"/>
            <p:cNvSpPr/>
            <p:nvPr/>
          </p:nvSpPr>
          <p:spPr>
            <a:xfrm>
              <a:off x="4382238" y="1910682"/>
              <a:ext cx="90495" cy="2844666"/>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6"/>
            <p:cNvSpPr/>
            <p:nvPr/>
          </p:nvSpPr>
          <p:spPr>
            <a:xfrm>
              <a:off x="7874303" y="1902875"/>
              <a:ext cx="90495" cy="2844665"/>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8" name="Google Shape;118;p6"/>
          <p:cNvSpPr/>
          <p:nvPr/>
        </p:nvSpPr>
        <p:spPr>
          <a:xfrm>
            <a:off x="4905772" y="2751596"/>
            <a:ext cx="16369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0064DF"/>
                </a:solidFill>
                <a:latin typeface="Arial"/>
                <a:ea typeface="Arial"/>
                <a:cs typeface="Arial"/>
                <a:sym typeface="Arial"/>
              </a:rPr>
              <a:t>कलन विधि</a:t>
            </a:r>
            <a:endParaRPr b="1" i="0" sz="2400" u="none" cap="none" strike="noStrike">
              <a:solidFill>
                <a:srgbClr val="0064DF"/>
              </a:solidFill>
              <a:latin typeface="Calibri"/>
              <a:ea typeface="Calibri"/>
              <a:cs typeface="Calibri"/>
              <a:sym typeface="Calibri"/>
            </a:endParaRPr>
          </a:p>
        </p:txBody>
      </p:sp>
      <p:cxnSp>
        <p:nvCxnSpPr>
          <p:cNvPr id="119" name="Google Shape;119;p6"/>
          <p:cNvCxnSpPr/>
          <p:nvPr/>
        </p:nvCxnSpPr>
        <p:spPr>
          <a:xfrm>
            <a:off x="2222339" y="2084304"/>
            <a:ext cx="2331025" cy="0"/>
          </a:xfrm>
          <a:prstGeom prst="straightConnector1">
            <a:avLst/>
          </a:prstGeom>
          <a:noFill/>
          <a:ln cap="flat" cmpd="sng" w="9525">
            <a:solidFill>
              <a:srgbClr val="00B14F"/>
            </a:solidFill>
            <a:prstDash val="solid"/>
            <a:miter lim="800000"/>
            <a:headEnd len="sm" w="sm" type="none"/>
            <a:tailEnd len="sm" w="sm" type="none"/>
          </a:ln>
        </p:spPr>
      </p:cxnSp>
      <p:cxnSp>
        <p:nvCxnSpPr>
          <p:cNvPr id="120" name="Google Shape;120;p6"/>
          <p:cNvCxnSpPr/>
          <p:nvPr/>
        </p:nvCxnSpPr>
        <p:spPr>
          <a:xfrm>
            <a:off x="6180881" y="2069302"/>
            <a:ext cx="1955043" cy="0"/>
          </a:xfrm>
          <a:prstGeom prst="straightConnector1">
            <a:avLst/>
          </a:prstGeom>
          <a:noFill/>
          <a:ln cap="flat" cmpd="sng" w="9525">
            <a:solidFill>
              <a:schemeClr val="accent1"/>
            </a:solidFill>
            <a:prstDash val="solid"/>
            <a:miter lim="800000"/>
            <a:headEnd len="sm" w="sm" type="none"/>
            <a:tailEnd len="sm" w="sm" type="none"/>
          </a:ln>
        </p:spPr>
      </p:cxnSp>
      <p:sp>
        <p:nvSpPr>
          <p:cNvPr id="121" name="Google Shape;121;p6"/>
          <p:cNvSpPr/>
          <p:nvPr/>
        </p:nvSpPr>
        <p:spPr>
          <a:xfrm>
            <a:off x="4780276" y="3272359"/>
            <a:ext cx="3190754" cy="103586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यंत्र अधिगम में एक प्रक्रिया जो यंत्र अधिगम मॉडल या आउटपुट बनाने के लिए डेटा पर चलती है।</a:t>
            </a:r>
            <a:endParaRPr/>
          </a:p>
        </p:txBody>
      </p:sp>
      <p:sp>
        <p:nvSpPr>
          <p:cNvPr id="122" name="Google Shape;122;p6"/>
          <p:cNvSpPr/>
          <p:nvPr/>
        </p:nvSpPr>
        <p:spPr>
          <a:xfrm>
            <a:off x="8581603" y="2806651"/>
            <a:ext cx="2691656" cy="1991507"/>
          </a:xfrm>
          <a:prstGeom prst="rect">
            <a:avLst/>
          </a:prstGeom>
          <a:noFill/>
          <a:ln>
            <a:noFill/>
          </a:ln>
        </p:spPr>
        <p:txBody>
          <a:bodyPr anchorCtr="0" anchor="ctr" bIns="45700" lIns="91425" spcFirstLastPara="1" rIns="91425" wrap="square" tIns="45700">
            <a:spAutoFit/>
          </a:bodyPr>
          <a:lstStyle/>
          <a:p>
            <a:pPr indent="0" lvl="0" marL="126997" marR="0" rtl="0" algn="just">
              <a:lnSpc>
                <a:spcPct val="115000"/>
              </a:lnSpc>
              <a:spcBef>
                <a:spcPts val="0"/>
              </a:spcBef>
              <a:spcAft>
                <a:spcPts val="0"/>
              </a:spcAft>
              <a:buNone/>
            </a:pPr>
            <a:r>
              <a:rPr b="0" i="0" lang="en-US" sz="1800" u="none" cap="none" strike="noStrike">
                <a:solidFill>
                  <a:schemeClr val="lt1"/>
                </a:solidFill>
                <a:latin typeface="Arial"/>
                <a:ea typeface="Arial"/>
                <a:cs typeface="Arial"/>
                <a:sym typeface="Arial"/>
              </a:rPr>
              <a:t>यंत्र अधिगम कलन विधि "पैटर्न पहचान" करते हैं।</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इस तरह कलन विधि डेटा से "सीखते" हैं। कलन विधि कई होती हैं- जैसे "के- नेअरेस्ट नेबर ”</a:t>
            </a:r>
            <a:endParaRPr/>
          </a:p>
        </p:txBody>
      </p:sp>
      <p:grpSp>
        <p:nvGrpSpPr>
          <p:cNvPr id="123" name="Google Shape;123;p6"/>
          <p:cNvGrpSpPr/>
          <p:nvPr/>
        </p:nvGrpSpPr>
        <p:grpSpPr>
          <a:xfrm>
            <a:off x="4973604" y="1472846"/>
            <a:ext cx="1053338" cy="1231092"/>
            <a:chOff x="6724651" y="-4230688"/>
            <a:chExt cx="2662237" cy="3111500"/>
          </a:xfrm>
        </p:grpSpPr>
        <p:sp>
          <p:nvSpPr>
            <p:cNvPr id="124" name="Google Shape;124;p6"/>
            <p:cNvSpPr/>
            <p:nvPr/>
          </p:nvSpPr>
          <p:spPr>
            <a:xfrm>
              <a:off x="6724651" y="-3954463"/>
              <a:ext cx="2232025" cy="2560638"/>
            </a:xfrm>
            <a:custGeom>
              <a:rect b="b" l="l" r="r" t="t"/>
              <a:pathLst>
                <a:path extrusionOk="0" h="1186" w="1037">
                  <a:moveTo>
                    <a:pt x="665" y="605"/>
                  </a:moveTo>
                  <a:cubicBezTo>
                    <a:pt x="665" y="626"/>
                    <a:pt x="665" y="648"/>
                    <a:pt x="665" y="671"/>
                  </a:cubicBezTo>
                  <a:cubicBezTo>
                    <a:pt x="677" y="671"/>
                    <a:pt x="688" y="672"/>
                    <a:pt x="699" y="671"/>
                  </a:cubicBezTo>
                  <a:cubicBezTo>
                    <a:pt x="707" y="671"/>
                    <a:pt x="710" y="674"/>
                    <a:pt x="710" y="682"/>
                  </a:cubicBezTo>
                  <a:cubicBezTo>
                    <a:pt x="710" y="693"/>
                    <a:pt x="710" y="704"/>
                    <a:pt x="710" y="718"/>
                  </a:cubicBezTo>
                  <a:cubicBezTo>
                    <a:pt x="697" y="718"/>
                    <a:pt x="686" y="717"/>
                    <a:pt x="675" y="718"/>
                  </a:cubicBezTo>
                  <a:cubicBezTo>
                    <a:pt x="671" y="719"/>
                    <a:pt x="665" y="724"/>
                    <a:pt x="665" y="727"/>
                  </a:cubicBezTo>
                  <a:cubicBezTo>
                    <a:pt x="664" y="745"/>
                    <a:pt x="664" y="764"/>
                    <a:pt x="664" y="786"/>
                  </a:cubicBezTo>
                  <a:cubicBezTo>
                    <a:pt x="680" y="786"/>
                    <a:pt x="694" y="786"/>
                    <a:pt x="710" y="786"/>
                  </a:cubicBezTo>
                  <a:cubicBezTo>
                    <a:pt x="710" y="800"/>
                    <a:pt x="711" y="812"/>
                    <a:pt x="709" y="824"/>
                  </a:cubicBezTo>
                  <a:cubicBezTo>
                    <a:pt x="709" y="827"/>
                    <a:pt x="703" y="832"/>
                    <a:pt x="699" y="832"/>
                  </a:cubicBezTo>
                  <a:cubicBezTo>
                    <a:pt x="688" y="833"/>
                    <a:pt x="677" y="832"/>
                    <a:pt x="664" y="832"/>
                  </a:cubicBezTo>
                  <a:cubicBezTo>
                    <a:pt x="664" y="841"/>
                    <a:pt x="664" y="847"/>
                    <a:pt x="664" y="853"/>
                  </a:cubicBezTo>
                  <a:cubicBezTo>
                    <a:pt x="664" y="954"/>
                    <a:pt x="664" y="1054"/>
                    <a:pt x="664" y="1155"/>
                  </a:cubicBezTo>
                  <a:cubicBezTo>
                    <a:pt x="664" y="1175"/>
                    <a:pt x="664" y="1175"/>
                    <a:pt x="644" y="1175"/>
                  </a:cubicBezTo>
                  <a:cubicBezTo>
                    <a:pt x="613" y="1175"/>
                    <a:pt x="619" y="1177"/>
                    <a:pt x="619" y="1150"/>
                  </a:cubicBezTo>
                  <a:cubicBezTo>
                    <a:pt x="619" y="1128"/>
                    <a:pt x="619" y="1107"/>
                    <a:pt x="619" y="1082"/>
                  </a:cubicBezTo>
                  <a:cubicBezTo>
                    <a:pt x="610" y="1090"/>
                    <a:pt x="604" y="1095"/>
                    <a:pt x="598" y="1101"/>
                  </a:cubicBezTo>
                  <a:cubicBezTo>
                    <a:pt x="498" y="1186"/>
                    <a:pt x="347" y="1163"/>
                    <a:pt x="278" y="1051"/>
                  </a:cubicBezTo>
                  <a:cubicBezTo>
                    <a:pt x="272" y="1041"/>
                    <a:pt x="265" y="1038"/>
                    <a:pt x="253" y="1036"/>
                  </a:cubicBezTo>
                  <a:cubicBezTo>
                    <a:pt x="182" y="1029"/>
                    <a:pt x="132" y="990"/>
                    <a:pt x="97" y="929"/>
                  </a:cubicBezTo>
                  <a:cubicBezTo>
                    <a:pt x="72" y="884"/>
                    <a:pt x="66" y="836"/>
                    <a:pt x="70" y="785"/>
                  </a:cubicBezTo>
                  <a:cubicBezTo>
                    <a:pt x="71" y="777"/>
                    <a:pt x="69" y="766"/>
                    <a:pt x="64" y="759"/>
                  </a:cubicBezTo>
                  <a:cubicBezTo>
                    <a:pt x="0" y="651"/>
                    <a:pt x="12" y="501"/>
                    <a:pt x="92" y="411"/>
                  </a:cubicBezTo>
                  <a:cubicBezTo>
                    <a:pt x="100" y="402"/>
                    <a:pt x="108" y="393"/>
                    <a:pt x="119" y="387"/>
                  </a:cubicBezTo>
                  <a:cubicBezTo>
                    <a:pt x="135" y="378"/>
                    <a:pt x="138" y="366"/>
                    <a:pt x="139" y="348"/>
                  </a:cubicBezTo>
                  <a:cubicBezTo>
                    <a:pt x="143" y="255"/>
                    <a:pt x="205" y="166"/>
                    <a:pt x="301" y="148"/>
                  </a:cubicBezTo>
                  <a:cubicBezTo>
                    <a:pt x="307" y="146"/>
                    <a:pt x="314" y="138"/>
                    <a:pt x="317" y="131"/>
                  </a:cubicBezTo>
                  <a:cubicBezTo>
                    <a:pt x="369" y="31"/>
                    <a:pt x="495" y="0"/>
                    <a:pt x="587" y="64"/>
                  </a:cubicBezTo>
                  <a:cubicBezTo>
                    <a:pt x="597" y="72"/>
                    <a:pt x="606" y="80"/>
                    <a:pt x="619" y="91"/>
                  </a:cubicBezTo>
                  <a:cubicBezTo>
                    <a:pt x="619" y="62"/>
                    <a:pt x="619" y="36"/>
                    <a:pt x="619" y="9"/>
                  </a:cubicBezTo>
                  <a:cubicBezTo>
                    <a:pt x="634" y="9"/>
                    <a:pt x="648" y="9"/>
                    <a:pt x="664" y="9"/>
                  </a:cubicBezTo>
                  <a:cubicBezTo>
                    <a:pt x="664" y="17"/>
                    <a:pt x="664" y="24"/>
                    <a:pt x="664" y="31"/>
                  </a:cubicBezTo>
                  <a:cubicBezTo>
                    <a:pt x="664" y="125"/>
                    <a:pt x="664" y="218"/>
                    <a:pt x="664" y="312"/>
                  </a:cubicBezTo>
                  <a:cubicBezTo>
                    <a:pt x="664" y="325"/>
                    <a:pt x="667" y="329"/>
                    <a:pt x="681" y="329"/>
                  </a:cubicBezTo>
                  <a:cubicBezTo>
                    <a:pt x="707" y="328"/>
                    <a:pt x="733" y="329"/>
                    <a:pt x="759" y="328"/>
                  </a:cubicBezTo>
                  <a:cubicBezTo>
                    <a:pt x="765" y="328"/>
                    <a:pt x="773" y="324"/>
                    <a:pt x="777" y="319"/>
                  </a:cubicBezTo>
                  <a:cubicBezTo>
                    <a:pt x="804" y="289"/>
                    <a:pt x="829" y="258"/>
                    <a:pt x="855" y="228"/>
                  </a:cubicBezTo>
                  <a:cubicBezTo>
                    <a:pt x="862" y="220"/>
                    <a:pt x="860" y="214"/>
                    <a:pt x="856" y="206"/>
                  </a:cubicBezTo>
                  <a:cubicBezTo>
                    <a:pt x="836" y="164"/>
                    <a:pt x="852" y="113"/>
                    <a:pt x="891" y="90"/>
                  </a:cubicBezTo>
                  <a:cubicBezTo>
                    <a:pt x="932" y="65"/>
                    <a:pt x="984" y="76"/>
                    <a:pt x="1012" y="113"/>
                  </a:cubicBezTo>
                  <a:cubicBezTo>
                    <a:pt x="1036" y="145"/>
                    <a:pt x="1037" y="189"/>
                    <a:pt x="1014" y="221"/>
                  </a:cubicBezTo>
                  <a:cubicBezTo>
                    <a:pt x="990" y="254"/>
                    <a:pt x="949" y="268"/>
                    <a:pt x="911" y="255"/>
                  </a:cubicBezTo>
                  <a:cubicBezTo>
                    <a:pt x="899" y="250"/>
                    <a:pt x="893" y="253"/>
                    <a:pt x="885" y="262"/>
                  </a:cubicBezTo>
                  <a:cubicBezTo>
                    <a:pt x="857" y="297"/>
                    <a:pt x="828" y="331"/>
                    <a:pt x="799" y="364"/>
                  </a:cubicBezTo>
                  <a:cubicBezTo>
                    <a:pt x="795" y="369"/>
                    <a:pt x="786" y="373"/>
                    <a:pt x="779" y="374"/>
                  </a:cubicBezTo>
                  <a:cubicBezTo>
                    <a:pt x="742" y="374"/>
                    <a:pt x="704" y="374"/>
                    <a:pt x="664" y="374"/>
                  </a:cubicBezTo>
                  <a:cubicBezTo>
                    <a:pt x="664" y="395"/>
                    <a:pt x="664" y="416"/>
                    <a:pt x="665" y="436"/>
                  </a:cubicBezTo>
                  <a:cubicBezTo>
                    <a:pt x="665" y="438"/>
                    <a:pt x="669" y="442"/>
                    <a:pt x="672" y="442"/>
                  </a:cubicBezTo>
                  <a:cubicBezTo>
                    <a:pt x="677" y="444"/>
                    <a:pt x="681" y="443"/>
                    <a:pt x="686" y="443"/>
                  </a:cubicBezTo>
                  <a:cubicBezTo>
                    <a:pt x="712" y="443"/>
                    <a:pt x="710" y="439"/>
                    <a:pt x="710" y="467"/>
                  </a:cubicBezTo>
                  <a:cubicBezTo>
                    <a:pt x="710" y="488"/>
                    <a:pt x="710" y="488"/>
                    <a:pt x="688" y="489"/>
                  </a:cubicBezTo>
                  <a:cubicBezTo>
                    <a:pt x="681" y="489"/>
                    <a:pt x="674" y="489"/>
                    <a:pt x="665" y="489"/>
                  </a:cubicBezTo>
                  <a:cubicBezTo>
                    <a:pt x="665" y="510"/>
                    <a:pt x="664" y="531"/>
                    <a:pt x="665" y="552"/>
                  </a:cubicBezTo>
                  <a:cubicBezTo>
                    <a:pt x="665" y="553"/>
                    <a:pt x="673" y="556"/>
                    <a:pt x="677" y="557"/>
                  </a:cubicBezTo>
                  <a:cubicBezTo>
                    <a:pt x="699" y="557"/>
                    <a:pt x="721" y="557"/>
                    <a:pt x="743" y="557"/>
                  </a:cubicBezTo>
                  <a:cubicBezTo>
                    <a:pt x="754" y="556"/>
                    <a:pt x="757" y="560"/>
                    <a:pt x="756" y="571"/>
                  </a:cubicBezTo>
                  <a:cubicBezTo>
                    <a:pt x="755" y="610"/>
                    <a:pt x="761" y="602"/>
                    <a:pt x="725" y="603"/>
                  </a:cubicBezTo>
                  <a:cubicBezTo>
                    <a:pt x="707" y="603"/>
                    <a:pt x="688" y="603"/>
                    <a:pt x="670" y="603"/>
                  </a:cubicBezTo>
                  <a:cubicBezTo>
                    <a:pt x="669" y="603"/>
                    <a:pt x="667" y="604"/>
                    <a:pt x="665" y="605"/>
                  </a:cubicBezTo>
                  <a:close/>
                  <a:moveTo>
                    <a:pt x="617" y="878"/>
                  </a:moveTo>
                  <a:cubicBezTo>
                    <a:pt x="560" y="878"/>
                    <a:pt x="525" y="907"/>
                    <a:pt x="502" y="957"/>
                  </a:cubicBezTo>
                  <a:cubicBezTo>
                    <a:pt x="487" y="952"/>
                    <a:pt x="474" y="947"/>
                    <a:pt x="458" y="941"/>
                  </a:cubicBezTo>
                  <a:cubicBezTo>
                    <a:pt x="489" y="869"/>
                    <a:pt x="541" y="833"/>
                    <a:pt x="617" y="831"/>
                  </a:cubicBezTo>
                  <a:cubicBezTo>
                    <a:pt x="617" y="827"/>
                    <a:pt x="618" y="824"/>
                    <a:pt x="618" y="822"/>
                  </a:cubicBezTo>
                  <a:cubicBezTo>
                    <a:pt x="618" y="740"/>
                    <a:pt x="618" y="658"/>
                    <a:pt x="618" y="576"/>
                  </a:cubicBezTo>
                  <a:cubicBezTo>
                    <a:pt x="618" y="572"/>
                    <a:pt x="618" y="568"/>
                    <a:pt x="616" y="564"/>
                  </a:cubicBezTo>
                  <a:cubicBezTo>
                    <a:pt x="597" y="529"/>
                    <a:pt x="568" y="504"/>
                    <a:pt x="521" y="514"/>
                  </a:cubicBezTo>
                  <a:cubicBezTo>
                    <a:pt x="491" y="521"/>
                    <a:pt x="467" y="538"/>
                    <a:pt x="447" y="560"/>
                  </a:cubicBezTo>
                  <a:cubicBezTo>
                    <a:pt x="439" y="568"/>
                    <a:pt x="433" y="577"/>
                    <a:pt x="425" y="584"/>
                  </a:cubicBezTo>
                  <a:cubicBezTo>
                    <a:pt x="386" y="619"/>
                    <a:pt x="343" y="641"/>
                    <a:pt x="289" y="627"/>
                  </a:cubicBezTo>
                  <a:cubicBezTo>
                    <a:pt x="286" y="627"/>
                    <a:pt x="279" y="632"/>
                    <a:pt x="277" y="636"/>
                  </a:cubicBezTo>
                  <a:cubicBezTo>
                    <a:pt x="264" y="662"/>
                    <a:pt x="244" y="680"/>
                    <a:pt x="217" y="689"/>
                  </a:cubicBezTo>
                  <a:cubicBezTo>
                    <a:pt x="186" y="701"/>
                    <a:pt x="183" y="698"/>
                    <a:pt x="183" y="666"/>
                  </a:cubicBezTo>
                  <a:cubicBezTo>
                    <a:pt x="183" y="654"/>
                    <a:pt x="185" y="648"/>
                    <a:pt x="199" y="646"/>
                  </a:cubicBezTo>
                  <a:cubicBezTo>
                    <a:pt x="222" y="641"/>
                    <a:pt x="239" y="618"/>
                    <a:pt x="240" y="594"/>
                  </a:cubicBezTo>
                  <a:cubicBezTo>
                    <a:pt x="242" y="571"/>
                    <a:pt x="227" y="545"/>
                    <a:pt x="204" y="540"/>
                  </a:cubicBezTo>
                  <a:cubicBezTo>
                    <a:pt x="182" y="535"/>
                    <a:pt x="181" y="523"/>
                    <a:pt x="183" y="507"/>
                  </a:cubicBezTo>
                  <a:cubicBezTo>
                    <a:pt x="183" y="505"/>
                    <a:pt x="183" y="503"/>
                    <a:pt x="183" y="501"/>
                  </a:cubicBezTo>
                  <a:cubicBezTo>
                    <a:pt x="182" y="490"/>
                    <a:pt x="187" y="487"/>
                    <a:pt x="197" y="489"/>
                  </a:cubicBezTo>
                  <a:cubicBezTo>
                    <a:pt x="239" y="496"/>
                    <a:pt x="267" y="519"/>
                    <a:pt x="282" y="559"/>
                  </a:cubicBezTo>
                  <a:cubicBezTo>
                    <a:pt x="288" y="577"/>
                    <a:pt x="295" y="583"/>
                    <a:pt x="315" y="584"/>
                  </a:cubicBezTo>
                  <a:cubicBezTo>
                    <a:pt x="342" y="586"/>
                    <a:pt x="365" y="574"/>
                    <a:pt x="384" y="557"/>
                  </a:cubicBezTo>
                  <a:cubicBezTo>
                    <a:pt x="398" y="544"/>
                    <a:pt x="410" y="529"/>
                    <a:pt x="424" y="516"/>
                  </a:cubicBezTo>
                  <a:cubicBezTo>
                    <a:pt x="462" y="481"/>
                    <a:pt x="506" y="459"/>
                    <a:pt x="559" y="467"/>
                  </a:cubicBezTo>
                  <a:cubicBezTo>
                    <a:pt x="579" y="470"/>
                    <a:pt x="598" y="480"/>
                    <a:pt x="618" y="487"/>
                  </a:cubicBezTo>
                  <a:cubicBezTo>
                    <a:pt x="618" y="483"/>
                    <a:pt x="618" y="479"/>
                    <a:pt x="618" y="475"/>
                  </a:cubicBezTo>
                  <a:cubicBezTo>
                    <a:pt x="618" y="427"/>
                    <a:pt x="618" y="380"/>
                    <a:pt x="618" y="332"/>
                  </a:cubicBezTo>
                  <a:cubicBezTo>
                    <a:pt x="618" y="310"/>
                    <a:pt x="618" y="310"/>
                    <a:pt x="595" y="308"/>
                  </a:cubicBezTo>
                  <a:cubicBezTo>
                    <a:pt x="590" y="307"/>
                    <a:pt x="585" y="306"/>
                    <a:pt x="579" y="305"/>
                  </a:cubicBezTo>
                  <a:cubicBezTo>
                    <a:pt x="521" y="291"/>
                    <a:pt x="482" y="256"/>
                    <a:pt x="459" y="199"/>
                  </a:cubicBezTo>
                  <a:cubicBezTo>
                    <a:pt x="468" y="195"/>
                    <a:pt x="476" y="193"/>
                    <a:pt x="484" y="189"/>
                  </a:cubicBezTo>
                  <a:cubicBezTo>
                    <a:pt x="497" y="182"/>
                    <a:pt x="504" y="184"/>
                    <a:pt x="511" y="199"/>
                  </a:cubicBezTo>
                  <a:cubicBezTo>
                    <a:pt x="530" y="236"/>
                    <a:pt x="561" y="258"/>
                    <a:pt x="605" y="261"/>
                  </a:cubicBezTo>
                  <a:cubicBezTo>
                    <a:pt x="614" y="262"/>
                    <a:pt x="619" y="259"/>
                    <a:pt x="618" y="249"/>
                  </a:cubicBezTo>
                  <a:cubicBezTo>
                    <a:pt x="618" y="236"/>
                    <a:pt x="618" y="223"/>
                    <a:pt x="618" y="210"/>
                  </a:cubicBezTo>
                  <a:cubicBezTo>
                    <a:pt x="616" y="139"/>
                    <a:pt x="559" y="80"/>
                    <a:pt x="489" y="77"/>
                  </a:cubicBezTo>
                  <a:cubicBezTo>
                    <a:pt x="416" y="74"/>
                    <a:pt x="354" y="125"/>
                    <a:pt x="345" y="198"/>
                  </a:cubicBezTo>
                  <a:cubicBezTo>
                    <a:pt x="336" y="268"/>
                    <a:pt x="384" y="334"/>
                    <a:pt x="454" y="348"/>
                  </a:cubicBezTo>
                  <a:cubicBezTo>
                    <a:pt x="482" y="354"/>
                    <a:pt x="481" y="354"/>
                    <a:pt x="482" y="383"/>
                  </a:cubicBezTo>
                  <a:cubicBezTo>
                    <a:pt x="482" y="396"/>
                    <a:pt x="477" y="398"/>
                    <a:pt x="466" y="397"/>
                  </a:cubicBezTo>
                  <a:cubicBezTo>
                    <a:pt x="431" y="393"/>
                    <a:pt x="400" y="382"/>
                    <a:pt x="371" y="361"/>
                  </a:cubicBezTo>
                  <a:cubicBezTo>
                    <a:pt x="367" y="358"/>
                    <a:pt x="359" y="356"/>
                    <a:pt x="354" y="357"/>
                  </a:cubicBezTo>
                  <a:cubicBezTo>
                    <a:pt x="328" y="368"/>
                    <a:pt x="307" y="383"/>
                    <a:pt x="299" y="412"/>
                  </a:cubicBezTo>
                  <a:cubicBezTo>
                    <a:pt x="298" y="415"/>
                    <a:pt x="293" y="419"/>
                    <a:pt x="290" y="420"/>
                  </a:cubicBezTo>
                  <a:cubicBezTo>
                    <a:pt x="278" y="420"/>
                    <a:pt x="266" y="420"/>
                    <a:pt x="252" y="420"/>
                  </a:cubicBezTo>
                  <a:cubicBezTo>
                    <a:pt x="254" y="367"/>
                    <a:pt x="287" y="339"/>
                    <a:pt x="328" y="316"/>
                  </a:cubicBezTo>
                  <a:cubicBezTo>
                    <a:pt x="304" y="279"/>
                    <a:pt x="295" y="240"/>
                    <a:pt x="295" y="196"/>
                  </a:cubicBezTo>
                  <a:cubicBezTo>
                    <a:pt x="277" y="205"/>
                    <a:pt x="259" y="213"/>
                    <a:pt x="245" y="225"/>
                  </a:cubicBezTo>
                  <a:cubicBezTo>
                    <a:pt x="196" y="267"/>
                    <a:pt x="179" y="322"/>
                    <a:pt x="186" y="385"/>
                  </a:cubicBezTo>
                  <a:cubicBezTo>
                    <a:pt x="187" y="396"/>
                    <a:pt x="184" y="402"/>
                    <a:pt x="174" y="408"/>
                  </a:cubicBezTo>
                  <a:cubicBezTo>
                    <a:pt x="158" y="417"/>
                    <a:pt x="142" y="427"/>
                    <a:pt x="129" y="440"/>
                  </a:cubicBezTo>
                  <a:cubicBezTo>
                    <a:pt x="60" y="511"/>
                    <a:pt x="49" y="649"/>
                    <a:pt x="106" y="736"/>
                  </a:cubicBezTo>
                  <a:cubicBezTo>
                    <a:pt x="118" y="754"/>
                    <a:pt x="121" y="770"/>
                    <a:pt x="117" y="791"/>
                  </a:cubicBezTo>
                  <a:cubicBezTo>
                    <a:pt x="105" y="864"/>
                    <a:pt x="144" y="944"/>
                    <a:pt x="207" y="976"/>
                  </a:cubicBezTo>
                  <a:cubicBezTo>
                    <a:pt x="221" y="983"/>
                    <a:pt x="236" y="986"/>
                    <a:pt x="254" y="993"/>
                  </a:cubicBezTo>
                  <a:cubicBezTo>
                    <a:pt x="249" y="948"/>
                    <a:pt x="253" y="909"/>
                    <a:pt x="272" y="873"/>
                  </a:cubicBezTo>
                  <a:cubicBezTo>
                    <a:pt x="260" y="866"/>
                    <a:pt x="250" y="861"/>
                    <a:pt x="239" y="855"/>
                  </a:cubicBezTo>
                  <a:cubicBezTo>
                    <a:pt x="213" y="838"/>
                    <a:pt x="193" y="816"/>
                    <a:pt x="185" y="784"/>
                  </a:cubicBezTo>
                  <a:cubicBezTo>
                    <a:pt x="181" y="765"/>
                    <a:pt x="182" y="763"/>
                    <a:pt x="201" y="763"/>
                  </a:cubicBezTo>
                  <a:cubicBezTo>
                    <a:pt x="207" y="763"/>
                    <a:pt x="214" y="762"/>
                    <a:pt x="219" y="763"/>
                  </a:cubicBezTo>
                  <a:cubicBezTo>
                    <a:pt x="223" y="764"/>
                    <a:pt x="229" y="768"/>
                    <a:pt x="230" y="772"/>
                  </a:cubicBezTo>
                  <a:cubicBezTo>
                    <a:pt x="240" y="804"/>
                    <a:pt x="264" y="819"/>
                    <a:pt x="293" y="828"/>
                  </a:cubicBezTo>
                  <a:cubicBezTo>
                    <a:pt x="297" y="830"/>
                    <a:pt x="304" y="828"/>
                    <a:pt x="306" y="825"/>
                  </a:cubicBezTo>
                  <a:cubicBezTo>
                    <a:pt x="339" y="792"/>
                    <a:pt x="379" y="773"/>
                    <a:pt x="425" y="765"/>
                  </a:cubicBezTo>
                  <a:cubicBezTo>
                    <a:pt x="429" y="764"/>
                    <a:pt x="434" y="759"/>
                    <a:pt x="435" y="755"/>
                  </a:cubicBezTo>
                  <a:cubicBezTo>
                    <a:pt x="445" y="707"/>
                    <a:pt x="475" y="677"/>
                    <a:pt x="517" y="656"/>
                  </a:cubicBezTo>
                  <a:cubicBezTo>
                    <a:pt x="526" y="652"/>
                    <a:pt x="537" y="651"/>
                    <a:pt x="549" y="647"/>
                  </a:cubicBezTo>
                  <a:cubicBezTo>
                    <a:pt x="549" y="665"/>
                    <a:pt x="549" y="679"/>
                    <a:pt x="549" y="692"/>
                  </a:cubicBezTo>
                  <a:cubicBezTo>
                    <a:pt x="538" y="698"/>
                    <a:pt x="527" y="703"/>
                    <a:pt x="518" y="710"/>
                  </a:cubicBezTo>
                  <a:cubicBezTo>
                    <a:pt x="490" y="730"/>
                    <a:pt x="476" y="757"/>
                    <a:pt x="481" y="792"/>
                  </a:cubicBezTo>
                  <a:cubicBezTo>
                    <a:pt x="483" y="805"/>
                    <a:pt x="479" y="810"/>
                    <a:pt x="465" y="810"/>
                  </a:cubicBezTo>
                  <a:cubicBezTo>
                    <a:pt x="448" y="810"/>
                    <a:pt x="430" y="812"/>
                    <a:pt x="413" y="816"/>
                  </a:cubicBezTo>
                  <a:cubicBezTo>
                    <a:pt x="326" y="838"/>
                    <a:pt x="277" y="928"/>
                    <a:pt x="308" y="1008"/>
                  </a:cubicBezTo>
                  <a:cubicBezTo>
                    <a:pt x="348" y="1110"/>
                    <a:pt x="488" y="1139"/>
                    <a:pt x="570" y="1064"/>
                  </a:cubicBezTo>
                  <a:cubicBezTo>
                    <a:pt x="627" y="1012"/>
                    <a:pt x="619" y="946"/>
                    <a:pt x="617" y="878"/>
                  </a:cubicBezTo>
                  <a:close/>
                  <a:moveTo>
                    <a:pt x="938" y="213"/>
                  </a:moveTo>
                  <a:cubicBezTo>
                    <a:pt x="963" y="213"/>
                    <a:pt x="983" y="194"/>
                    <a:pt x="984" y="170"/>
                  </a:cubicBezTo>
                  <a:cubicBezTo>
                    <a:pt x="985" y="145"/>
                    <a:pt x="965" y="123"/>
                    <a:pt x="940" y="123"/>
                  </a:cubicBezTo>
                  <a:cubicBezTo>
                    <a:pt x="915" y="122"/>
                    <a:pt x="895" y="142"/>
                    <a:pt x="894" y="166"/>
                  </a:cubicBezTo>
                  <a:cubicBezTo>
                    <a:pt x="893" y="192"/>
                    <a:pt x="912" y="212"/>
                    <a:pt x="938" y="21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5" name="Google Shape;125;p6"/>
            <p:cNvSpPr/>
            <p:nvPr/>
          </p:nvSpPr>
          <p:spPr>
            <a:xfrm>
              <a:off x="8550276" y="-2505075"/>
              <a:ext cx="801688" cy="582613"/>
            </a:xfrm>
            <a:custGeom>
              <a:rect b="b" l="l" r="r" t="t"/>
              <a:pathLst>
                <a:path extrusionOk="0" h="270" w="373">
                  <a:moveTo>
                    <a:pt x="0" y="46"/>
                  </a:moveTo>
                  <a:cubicBezTo>
                    <a:pt x="0" y="31"/>
                    <a:pt x="0" y="17"/>
                    <a:pt x="0" y="1"/>
                  </a:cubicBezTo>
                  <a:cubicBezTo>
                    <a:pt x="19" y="1"/>
                    <a:pt x="38" y="0"/>
                    <a:pt x="57" y="1"/>
                  </a:cubicBezTo>
                  <a:cubicBezTo>
                    <a:pt x="61" y="1"/>
                    <a:pt x="65" y="7"/>
                    <a:pt x="68" y="12"/>
                  </a:cubicBezTo>
                  <a:cubicBezTo>
                    <a:pt x="93" y="49"/>
                    <a:pt x="117" y="87"/>
                    <a:pt x="142" y="124"/>
                  </a:cubicBezTo>
                  <a:cubicBezTo>
                    <a:pt x="150" y="136"/>
                    <a:pt x="169" y="143"/>
                    <a:pt x="182" y="137"/>
                  </a:cubicBezTo>
                  <a:cubicBezTo>
                    <a:pt x="186" y="135"/>
                    <a:pt x="188" y="129"/>
                    <a:pt x="190" y="124"/>
                  </a:cubicBezTo>
                  <a:cubicBezTo>
                    <a:pt x="206" y="89"/>
                    <a:pt x="242" y="67"/>
                    <a:pt x="279" y="69"/>
                  </a:cubicBezTo>
                  <a:cubicBezTo>
                    <a:pt x="318" y="72"/>
                    <a:pt x="350" y="97"/>
                    <a:pt x="361" y="133"/>
                  </a:cubicBezTo>
                  <a:cubicBezTo>
                    <a:pt x="373" y="169"/>
                    <a:pt x="361" y="209"/>
                    <a:pt x="331" y="233"/>
                  </a:cubicBezTo>
                  <a:cubicBezTo>
                    <a:pt x="284" y="270"/>
                    <a:pt x="214" y="253"/>
                    <a:pt x="190" y="197"/>
                  </a:cubicBezTo>
                  <a:cubicBezTo>
                    <a:pt x="186" y="186"/>
                    <a:pt x="181" y="181"/>
                    <a:pt x="169" y="184"/>
                  </a:cubicBezTo>
                  <a:cubicBezTo>
                    <a:pt x="137" y="190"/>
                    <a:pt x="117" y="177"/>
                    <a:pt x="102" y="148"/>
                  </a:cubicBezTo>
                  <a:cubicBezTo>
                    <a:pt x="86" y="118"/>
                    <a:pt x="64" y="91"/>
                    <a:pt x="46" y="61"/>
                  </a:cubicBezTo>
                  <a:cubicBezTo>
                    <a:pt x="39" y="50"/>
                    <a:pt x="31" y="45"/>
                    <a:pt x="18" y="47"/>
                  </a:cubicBezTo>
                  <a:cubicBezTo>
                    <a:pt x="12" y="47"/>
                    <a:pt x="6" y="46"/>
                    <a:pt x="0" y="46"/>
                  </a:cubicBezTo>
                  <a:close/>
                  <a:moveTo>
                    <a:pt x="229" y="159"/>
                  </a:moveTo>
                  <a:cubicBezTo>
                    <a:pt x="228" y="184"/>
                    <a:pt x="248" y="205"/>
                    <a:pt x="273" y="206"/>
                  </a:cubicBezTo>
                  <a:cubicBezTo>
                    <a:pt x="297" y="207"/>
                    <a:pt x="319" y="186"/>
                    <a:pt x="319" y="162"/>
                  </a:cubicBezTo>
                  <a:cubicBezTo>
                    <a:pt x="320" y="137"/>
                    <a:pt x="300" y="117"/>
                    <a:pt x="276" y="116"/>
                  </a:cubicBezTo>
                  <a:cubicBezTo>
                    <a:pt x="251" y="115"/>
                    <a:pt x="230" y="134"/>
                    <a:pt x="229" y="15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6" name="Google Shape;126;p6"/>
            <p:cNvSpPr/>
            <p:nvPr/>
          </p:nvSpPr>
          <p:spPr>
            <a:xfrm>
              <a:off x="8545513" y="-3462338"/>
              <a:ext cx="796925" cy="563563"/>
            </a:xfrm>
            <a:custGeom>
              <a:rect b="b" l="l" r="r" t="t"/>
              <a:pathLst>
                <a:path extrusionOk="0" h="261" w="370">
                  <a:moveTo>
                    <a:pt x="1" y="213"/>
                  </a:moveTo>
                  <a:cubicBezTo>
                    <a:pt x="33" y="225"/>
                    <a:pt x="44" y="202"/>
                    <a:pt x="57" y="183"/>
                  </a:cubicBezTo>
                  <a:cubicBezTo>
                    <a:pt x="78" y="151"/>
                    <a:pt x="100" y="120"/>
                    <a:pt x="121" y="88"/>
                  </a:cubicBezTo>
                  <a:cubicBezTo>
                    <a:pt x="126" y="80"/>
                    <a:pt x="132" y="76"/>
                    <a:pt x="141" y="77"/>
                  </a:cubicBezTo>
                  <a:cubicBezTo>
                    <a:pt x="143" y="78"/>
                    <a:pt x="146" y="77"/>
                    <a:pt x="148" y="77"/>
                  </a:cubicBezTo>
                  <a:cubicBezTo>
                    <a:pt x="172" y="80"/>
                    <a:pt x="188" y="76"/>
                    <a:pt x="201" y="51"/>
                  </a:cubicBezTo>
                  <a:cubicBezTo>
                    <a:pt x="218" y="14"/>
                    <a:pt x="265" y="0"/>
                    <a:pt x="305" y="14"/>
                  </a:cubicBezTo>
                  <a:cubicBezTo>
                    <a:pt x="346" y="27"/>
                    <a:pt x="370" y="64"/>
                    <a:pt x="367" y="109"/>
                  </a:cubicBezTo>
                  <a:cubicBezTo>
                    <a:pt x="365" y="147"/>
                    <a:pt x="334" y="182"/>
                    <a:pt x="295" y="190"/>
                  </a:cubicBezTo>
                  <a:cubicBezTo>
                    <a:pt x="254" y="198"/>
                    <a:pt x="213" y="178"/>
                    <a:pt x="194" y="141"/>
                  </a:cubicBezTo>
                  <a:cubicBezTo>
                    <a:pt x="191" y="134"/>
                    <a:pt x="192" y="123"/>
                    <a:pt x="178" y="123"/>
                  </a:cubicBezTo>
                  <a:cubicBezTo>
                    <a:pt x="164" y="123"/>
                    <a:pt x="151" y="123"/>
                    <a:pt x="142" y="138"/>
                  </a:cubicBezTo>
                  <a:cubicBezTo>
                    <a:pt x="118" y="176"/>
                    <a:pt x="92" y="213"/>
                    <a:pt x="67" y="250"/>
                  </a:cubicBezTo>
                  <a:cubicBezTo>
                    <a:pt x="62" y="258"/>
                    <a:pt x="56" y="261"/>
                    <a:pt x="47" y="261"/>
                  </a:cubicBezTo>
                  <a:cubicBezTo>
                    <a:pt x="36" y="260"/>
                    <a:pt x="25" y="260"/>
                    <a:pt x="14" y="261"/>
                  </a:cubicBezTo>
                  <a:cubicBezTo>
                    <a:pt x="3" y="261"/>
                    <a:pt x="0" y="257"/>
                    <a:pt x="1" y="247"/>
                  </a:cubicBezTo>
                  <a:cubicBezTo>
                    <a:pt x="2" y="237"/>
                    <a:pt x="1" y="227"/>
                    <a:pt x="1" y="213"/>
                  </a:cubicBezTo>
                  <a:close/>
                  <a:moveTo>
                    <a:pt x="277" y="55"/>
                  </a:moveTo>
                  <a:cubicBezTo>
                    <a:pt x="252" y="55"/>
                    <a:pt x="232" y="73"/>
                    <a:pt x="231" y="98"/>
                  </a:cubicBezTo>
                  <a:cubicBezTo>
                    <a:pt x="230" y="124"/>
                    <a:pt x="250" y="145"/>
                    <a:pt x="275" y="146"/>
                  </a:cubicBezTo>
                  <a:cubicBezTo>
                    <a:pt x="299" y="146"/>
                    <a:pt x="320" y="126"/>
                    <a:pt x="321" y="102"/>
                  </a:cubicBezTo>
                  <a:cubicBezTo>
                    <a:pt x="323" y="77"/>
                    <a:pt x="302" y="56"/>
                    <a:pt x="277" y="5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7" name="Google Shape;127;p6"/>
            <p:cNvSpPr/>
            <p:nvPr/>
          </p:nvSpPr>
          <p:spPr>
            <a:xfrm>
              <a:off x="8350251" y="-2260600"/>
              <a:ext cx="611188" cy="762000"/>
            </a:xfrm>
            <a:custGeom>
              <a:rect b="b" l="l" r="r" t="t"/>
              <a:pathLst>
                <a:path extrusionOk="0" h="353" w="284">
                  <a:moveTo>
                    <a:pt x="1" y="44"/>
                  </a:moveTo>
                  <a:cubicBezTo>
                    <a:pt x="1" y="35"/>
                    <a:pt x="0" y="23"/>
                    <a:pt x="1" y="12"/>
                  </a:cubicBezTo>
                  <a:cubicBezTo>
                    <a:pt x="1" y="8"/>
                    <a:pt x="7" y="3"/>
                    <a:pt x="10" y="2"/>
                  </a:cubicBezTo>
                  <a:cubicBezTo>
                    <a:pt x="27" y="0"/>
                    <a:pt x="40" y="3"/>
                    <a:pt x="51" y="20"/>
                  </a:cubicBezTo>
                  <a:cubicBezTo>
                    <a:pt x="80" y="67"/>
                    <a:pt x="112" y="112"/>
                    <a:pt x="143" y="159"/>
                  </a:cubicBezTo>
                  <a:cubicBezTo>
                    <a:pt x="148" y="166"/>
                    <a:pt x="152" y="168"/>
                    <a:pt x="161" y="166"/>
                  </a:cubicBezTo>
                  <a:cubicBezTo>
                    <a:pt x="214" y="153"/>
                    <a:pt x="263" y="184"/>
                    <a:pt x="274" y="236"/>
                  </a:cubicBezTo>
                  <a:cubicBezTo>
                    <a:pt x="284" y="285"/>
                    <a:pt x="251" y="334"/>
                    <a:pt x="201" y="344"/>
                  </a:cubicBezTo>
                  <a:cubicBezTo>
                    <a:pt x="150" y="353"/>
                    <a:pt x="102" y="320"/>
                    <a:pt x="93" y="268"/>
                  </a:cubicBezTo>
                  <a:cubicBezTo>
                    <a:pt x="90" y="244"/>
                    <a:pt x="96" y="223"/>
                    <a:pt x="107" y="203"/>
                  </a:cubicBezTo>
                  <a:cubicBezTo>
                    <a:pt x="110" y="199"/>
                    <a:pt x="110" y="192"/>
                    <a:pt x="107" y="188"/>
                  </a:cubicBezTo>
                  <a:cubicBezTo>
                    <a:pt x="78" y="144"/>
                    <a:pt x="49" y="100"/>
                    <a:pt x="19" y="56"/>
                  </a:cubicBezTo>
                  <a:cubicBezTo>
                    <a:pt x="15" y="51"/>
                    <a:pt x="8" y="49"/>
                    <a:pt x="1" y="44"/>
                  </a:cubicBezTo>
                  <a:close/>
                  <a:moveTo>
                    <a:pt x="184" y="209"/>
                  </a:moveTo>
                  <a:cubicBezTo>
                    <a:pt x="159" y="209"/>
                    <a:pt x="139" y="229"/>
                    <a:pt x="139" y="254"/>
                  </a:cubicBezTo>
                  <a:cubicBezTo>
                    <a:pt x="139" y="279"/>
                    <a:pt x="158" y="299"/>
                    <a:pt x="184" y="299"/>
                  </a:cubicBezTo>
                  <a:cubicBezTo>
                    <a:pt x="209" y="299"/>
                    <a:pt x="230" y="278"/>
                    <a:pt x="229" y="253"/>
                  </a:cubicBezTo>
                  <a:cubicBezTo>
                    <a:pt x="229" y="229"/>
                    <a:pt x="208" y="208"/>
                    <a:pt x="184" y="20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8" name="Google Shape;128;p6"/>
            <p:cNvSpPr/>
            <p:nvPr/>
          </p:nvSpPr>
          <p:spPr>
            <a:xfrm>
              <a:off x="8643938" y="-2916238"/>
              <a:ext cx="742950" cy="425450"/>
            </a:xfrm>
            <a:custGeom>
              <a:rect b="b" l="l" r="r" t="t"/>
              <a:pathLst>
                <a:path extrusionOk="0" h="197" w="345">
                  <a:moveTo>
                    <a:pt x="83" y="76"/>
                  </a:moveTo>
                  <a:cubicBezTo>
                    <a:pt x="105" y="76"/>
                    <a:pt x="126" y="75"/>
                    <a:pt x="148" y="76"/>
                  </a:cubicBezTo>
                  <a:cubicBezTo>
                    <a:pt x="159" y="77"/>
                    <a:pt x="165" y="74"/>
                    <a:pt x="170" y="62"/>
                  </a:cubicBezTo>
                  <a:cubicBezTo>
                    <a:pt x="187" y="21"/>
                    <a:pt x="230" y="0"/>
                    <a:pt x="273" y="10"/>
                  </a:cubicBezTo>
                  <a:cubicBezTo>
                    <a:pt x="315" y="19"/>
                    <a:pt x="345" y="57"/>
                    <a:pt x="345" y="100"/>
                  </a:cubicBezTo>
                  <a:cubicBezTo>
                    <a:pt x="344" y="143"/>
                    <a:pt x="313" y="180"/>
                    <a:pt x="271" y="189"/>
                  </a:cubicBezTo>
                  <a:cubicBezTo>
                    <a:pt x="230" y="197"/>
                    <a:pt x="185" y="175"/>
                    <a:pt x="169" y="135"/>
                  </a:cubicBezTo>
                  <a:cubicBezTo>
                    <a:pt x="165" y="124"/>
                    <a:pt x="159" y="121"/>
                    <a:pt x="147" y="121"/>
                  </a:cubicBezTo>
                  <a:cubicBezTo>
                    <a:pt x="103" y="122"/>
                    <a:pt x="59" y="121"/>
                    <a:pt x="15" y="122"/>
                  </a:cubicBezTo>
                  <a:cubicBezTo>
                    <a:pt x="4" y="122"/>
                    <a:pt x="1" y="119"/>
                    <a:pt x="1" y="108"/>
                  </a:cubicBezTo>
                  <a:cubicBezTo>
                    <a:pt x="1" y="76"/>
                    <a:pt x="0" y="76"/>
                    <a:pt x="32" y="76"/>
                  </a:cubicBezTo>
                  <a:cubicBezTo>
                    <a:pt x="41" y="76"/>
                    <a:pt x="49" y="76"/>
                    <a:pt x="58" y="76"/>
                  </a:cubicBezTo>
                  <a:cubicBezTo>
                    <a:pt x="66" y="76"/>
                    <a:pt x="75" y="76"/>
                    <a:pt x="83" y="76"/>
                  </a:cubicBezTo>
                  <a:cubicBezTo>
                    <a:pt x="83" y="76"/>
                    <a:pt x="83" y="76"/>
                    <a:pt x="83" y="76"/>
                  </a:cubicBezTo>
                  <a:close/>
                  <a:moveTo>
                    <a:pt x="253" y="54"/>
                  </a:moveTo>
                  <a:cubicBezTo>
                    <a:pt x="228" y="54"/>
                    <a:pt x="208" y="74"/>
                    <a:pt x="208" y="98"/>
                  </a:cubicBezTo>
                  <a:cubicBezTo>
                    <a:pt x="207" y="123"/>
                    <a:pt x="228" y="144"/>
                    <a:pt x="253" y="144"/>
                  </a:cubicBezTo>
                  <a:cubicBezTo>
                    <a:pt x="278" y="144"/>
                    <a:pt x="298" y="124"/>
                    <a:pt x="298" y="98"/>
                  </a:cubicBezTo>
                  <a:cubicBezTo>
                    <a:pt x="298" y="73"/>
                    <a:pt x="278" y="54"/>
                    <a:pt x="253" y="5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9" name="Google Shape;129;p6"/>
            <p:cNvSpPr/>
            <p:nvPr/>
          </p:nvSpPr>
          <p:spPr>
            <a:xfrm>
              <a:off x="8056563" y="-4230688"/>
              <a:ext cx="96838" cy="195263"/>
            </a:xfrm>
            <a:custGeom>
              <a:rect b="b" l="l" r="r" t="t"/>
              <a:pathLst>
                <a:path extrusionOk="0" h="91" w="45">
                  <a:moveTo>
                    <a:pt x="0" y="90"/>
                  </a:moveTo>
                  <a:cubicBezTo>
                    <a:pt x="0" y="59"/>
                    <a:pt x="0" y="30"/>
                    <a:pt x="0" y="0"/>
                  </a:cubicBezTo>
                  <a:cubicBezTo>
                    <a:pt x="15" y="0"/>
                    <a:pt x="29" y="0"/>
                    <a:pt x="45" y="0"/>
                  </a:cubicBezTo>
                  <a:cubicBezTo>
                    <a:pt x="45" y="28"/>
                    <a:pt x="45" y="55"/>
                    <a:pt x="45" y="83"/>
                  </a:cubicBezTo>
                  <a:cubicBezTo>
                    <a:pt x="44" y="85"/>
                    <a:pt x="40" y="90"/>
                    <a:pt x="37" y="90"/>
                  </a:cubicBezTo>
                  <a:cubicBezTo>
                    <a:pt x="25" y="91"/>
                    <a:pt x="14" y="90"/>
                    <a:pt x="0" y="9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0" name="Google Shape;130;p6"/>
            <p:cNvSpPr/>
            <p:nvPr/>
          </p:nvSpPr>
          <p:spPr>
            <a:xfrm>
              <a:off x="8056563" y="-1319213"/>
              <a:ext cx="96838" cy="200025"/>
            </a:xfrm>
            <a:custGeom>
              <a:rect b="b" l="l" r="r" t="t"/>
              <a:pathLst>
                <a:path extrusionOk="0" h="93" w="45">
                  <a:moveTo>
                    <a:pt x="0" y="93"/>
                  </a:moveTo>
                  <a:cubicBezTo>
                    <a:pt x="0" y="64"/>
                    <a:pt x="0" y="37"/>
                    <a:pt x="0" y="10"/>
                  </a:cubicBezTo>
                  <a:cubicBezTo>
                    <a:pt x="0" y="7"/>
                    <a:pt x="6" y="2"/>
                    <a:pt x="9" y="1"/>
                  </a:cubicBezTo>
                  <a:cubicBezTo>
                    <a:pt x="20" y="0"/>
                    <a:pt x="31" y="1"/>
                    <a:pt x="45" y="1"/>
                  </a:cubicBezTo>
                  <a:cubicBezTo>
                    <a:pt x="45" y="30"/>
                    <a:pt x="45" y="58"/>
                    <a:pt x="44" y="85"/>
                  </a:cubicBezTo>
                  <a:cubicBezTo>
                    <a:pt x="44" y="88"/>
                    <a:pt x="39" y="92"/>
                    <a:pt x="36" y="92"/>
                  </a:cubicBezTo>
                  <a:cubicBezTo>
                    <a:pt x="25" y="93"/>
                    <a:pt x="13" y="93"/>
                    <a:pt x="0" y="9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1" name="Google Shape;131;p6"/>
            <p:cNvSpPr/>
            <p:nvPr/>
          </p:nvSpPr>
          <p:spPr>
            <a:xfrm>
              <a:off x="8351838" y="-2520950"/>
              <a:ext cx="101600" cy="114300"/>
            </a:xfrm>
            <a:custGeom>
              <a:rect b="b" l="l" r="r" t="t"/>
              <a:pathLst>
                <a:path extrusionOk="0" h="53" w="47">
                  <a:moveTo>
                    <a:pt x="46" y="53"/>
                  </a:moveTo>
                  <a:cubicBezTo>
                    <a:pt x="30" y="53"/>
                    <a:pt x="16" y="53"/>
                    <a:pt x="0" y="53"/>
                  </a:cubicBezTo>
                  <a:cubicBezTo>
                    <a:pt x="0" y="40"/>
                    <a:pt x="0" y="27"/>
                    <a:pt x="0" y="15"/>
                  </a:cubicBezTo>
                  <a:cubicBezTo>
                    <a:pt x="0" y="15"/>
                    <a:pt x="0" y="14"/>
                    <a:pt x="0" y="14"/>
                  </a:cubicBezTo>
                  <a:cubicBezTo>
                    <a:pt x="10" y="0"/>
                    <a:pt x="25" y="10"/>
                    <a:pt x="37" y="8"/>
                  </a:cubicBezTo>
                  <a:cubicBezTo>
                    <a:pt x="39" y="8"/>
                    <a:pt x="45" y="14"/>
                    <a:pt x="45" y="18"/>
                  </a:cubicBezTo>
                  <a:cubicBezTo>
                    <a:pt x="47" y="29"/>
                    <a:pt x="46" y="40"/>
                    <a:pt x="46" y="5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2" name="Google Shape;132;p6"/>
            <p:cNvSpPr/>
            <p:nvPr/>
          </p:nvSpPr>
          <p:spPr>
            <a:xfrm>
              <a:off x="8340726" y="-2997200"/>
              <a:ext cx="109538" cy="98425"/>
            </a:xfrm>
            <a:custGeom>
              <a:rect b="b" l="l" r="r" t="t"/>
              <a:pathLst>
                <a:path extrusionOk="0" h="46" w="51">
                  <a:moveTo>
                    <a:pt x="51" y="44"/>
                  </a:moveTo>
                  <a:cubicBezTo>
                    <a:pt x="45" y="45"/>
                    <a:pt x="41" y="45"/>
                    <a:pt x="38" y="46"/>
                  </a:cubicBezTo>
                  <a:cubicBezTo>
                    <a:pt x="3" y="46"/>
                    <a:pt x="0" y="43"/>
                    <a:pt x="5" y="9"/>
                  </a:cubicBezTo>
                  <a:cubicBezTo>
                    <a:pt x="5" y="6"/>
                    <a:pt x="8" y="1"/>
                    <a:pt x="10" y="1"/>
                  </a:cubicBezTo>
                  <a:cubicBezTo>
                    <a:pt x="22" y="0"/>
                    <a:pt x="34" y="0"/>
                    <a:pt x="47" y="1"/>
                  </a:cubicBezTo>
                  <a:cubicBezTo>
                    <a:pt x="48" y="1"/>
                    <a:pt x="51" y="5"/>
                    <a:pt x="51" y="8"/>
                  </a:cubicBezTo>
                  <a:cubicBezTo>
                    <a:pt x="51" y="19"/>
                    <a:pt x="51" y="31"/>
                    <a:pt x="51" y="4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3" name="Google Shape;133;p6"/>
            <p:cNvSpPr/>
            <p:nvPr/>
          </p:nvSpPr>
          <p:spPr>
            <a:xfrm>
              <a:off x="8448676" y="-2754313"/>
              <a:ext cx="98425" cy="101600"/>
            </a:xfrm>
            <a:custGeom>
              <a:rect b="b" l="l" r="r" t="t"/>
              <a:pathLst>
                <a:path extrusionOk="0" h="47" w="46">
                  <a:moveTo>
                    <a:pt x="46" y="1"/>
                  </a:moveTo>
                  <a:cubicBezTo>
                    <a:pt x="46" y="15"/>
                    <a:pt x="46" y="27"/>
                    <a:pt x="46" y="40"/>
                  </a:cubicBezTo>
                  <a:cubicBezTo>
                    <a:pt x="46" y="42"/>
                    <a:pt x="42" y="46"/>
                    <a:pt x="40" y="46"/>
                  </a:cubicBezTo>
                  <a:cubicBezTo>
                    <a:pt x="29" y="47"/>
                    <a:pt x="18" y="47"/>
                    <a:pt x="7" y="46"/>
                  </a:cubicBezTo>
                  <a:cubicBezTo>
                    <a:pt x="5" y="46"/>
                    <a:pt x="1" y="42"/>
                    <a:pt x="1" y="40"/>
                  </a:cubicBezTo>
                  <a:cubicBezTo>
                    <a:pt x="0" y="30"/>
                    <a:pt x="0" y="19"/>
                    <a:pt x="1" y="9"/>
                  </a:cubicBezTo>
                  <a:cubicBezTo>
                    <a:pt x="1" y="6"/>
                    <a:pt x="7" y="2"/>
                    <a:pt x="11" y="1"/>
                  </a:cubicBezTo>
                  <a:cubicBezTo>
                    <a:pt x="21" y="0"/>
                    <a:pt x="32" y="1"/>
                    <a:pt x="46" y="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6"/>
          <p:cNvGrpSpPr/>
          <p:nvPr/>
        </p:nvGrpSpPr>
        <p:grpSpPr>
          <a:xfrm>
            <a:off x="839788" y="1477729"/>
            <a:ext cx="1237701" cy="1243604"/>
            <a:chOff x="1771651" y="-4065588"/>
            <a:chExt cx="2995613" cy="3009900"/>
          </a:xfrm>
        </p:grpSpPr>
        <p:sp>
          <p:nvSpPr>
            <p:cNvPr id="135" name="Google Shape;135;p6"/>
            <p:cNvSpPr/>
            <p:nvPr/>
          </p:nvSpPr>
          <p:spPr>
            <a:xfrm>
              <a:off x="1771651" y="-4065588"/>
              <a:ext cx="2995613" cy="3009900"/>
            </a:xfrm>
            <a:custGeom>
              <a:rect b="b" l="l" r="r" t="t"/>
              <a:pathLst>
                <a:path extrusionOk="0" h="1393" w="1392">
                  <a:moveTo>
                    <a:pt x="945" y="447"/>
                  </a:moveTo>
                  <a:cubicBezTo>
                    <a:pt x="933" y="447"/>
                    <a:pt x="924" y="447"/>
                    <a:pt x="916" y="447"/>
                  </a:cubicBezTo>
                  <a:cubicBezTo>
                    <a:pt x="816" y="447"/>
                    <a:pt x="717" y="447"/>
                    <a:pt x="617" y="447"/>
                  </a:cubicBezTo>
                  <a:cubicBezTo>
                    <a:pt x="602" y="447"/>
                    <a:pt x="586" y="447"/>
                    <a:pt x="586" y="427"/>
                  </a:cubicBezTo>
                  <a:cubicBezTo>
                    <a:pt x="586" y="408"/>
                    <a:pt x="601" y="406"/>
                    <a:pt x="617" y="405"/>
                  </a:cubicBezTo>
                  <a:cubicBezTo>
                    <a:pt x="635" y="405"/>
                    <a:pt x="662" y="411"/>
                    <a:pt x="670" y="401"/>
                  </a:cubicBezTo>
                  <a:cubicBezTo>
                    <a:pt x="680" y="389"/>
                    <a:pt x="675" y="364"/>
                    <a:pt x="675" y="345"/>
                  </a:cubicBezTo>
                  <a:cubicBezTo>
                    <a:pt x="676" y="307"/>
                    <a:pt x="675" y="269"/>
                    <a:pt x="675" y="231"/>
                  </a:cubicBezTo>
                  <a:cubicBezTo>
                    <a:pt x="675" y="229"/>
                    <a:pt x="674" y="227"/>
                    <a:pt x="672" y="222"/>
                  </a:cubicBezTo>
                  <a:cubicBezTo>
                    <a:pt x="653" y="222"/>
                    <a:pt x="633" y="222"/>
                    <a:pt x="613" y="222"/>
                  </a:cubicBezTo>
                  <a:cubicBezTo>
                    <a:pt x="594" y="222"/>
                    <a:pt x="585" y="214"/>
                    <a:pt x="585" y="195"/>
                  </a:cubicBezTo>
                  <a:cubicBezTo>
                    <a:pt x="585" y="140"/>
                    <a:pt x="585" y="85"/>
                    <a:pt x="585" y="29"/>
                  </a:cubicBezTo>
                  <a:cubicBezTo>
                    <a:pt x="585" y="10"/>
                    <a:pt x="593" y="0"/>
                    <a:pt x="613" y="0"/>
                  </a:cubicBezTo>
                  <a:cubicBezTo>
                    <a:pt x="669" y="1"/>
                    <a:pt x="724" y="1"/>
                    <a:pt x="779" y="1"/>
                  </a:cubicBezTo>
                  <a:cubicBezTo>
                    <a:pt x="800" y="0"/>
                    <a:pt x="808" y="10"/>
                    <a:pt x="807" y="30"/>
                  </a:cubicBezTo>
                  <a:cubicBezTo>
                    <a:pt x="807" y="84"/>
                    <a:pt x="807" y="139"/>
                    <a:pt x="808" y="193"/>
                  </a:cubicBezTo>
                  <a:cubicBezTo>
                    <a:pt x="808" y="213"/>
                    <a:pt x="799" y="223"/>
                    <a:pt x="779" y="222"/>
                  </a:cubicBezTo>
                  <a:cubicBezTo>
                    <a:pt x="760" y="222"/>
                    <a:pt x="740" y="222"/>
                    <a:pt x="719" y="222"/>
                  </a:cubicBezTo>
                  <a:cubicBezTo>
                    <a:pt x="719" y="283"/>
                    <a:pt x="719" y="342"/>
                    <a:pt x="719" y="403"/>
                  </a:cubicBezTo>
                  <a:cubicBezTo>
                    <a:pt x="723" y="404"/>
                    <a:pt x="727" y="405"/>
                    <a:pt x="732" y="405"/>
                  </a:cubicBezTo>
                  <a:cubicBezTo>
                    <a:pt x="803" y="405"/>
                    <a:pt x="874" y="406"/>
                    <a:pt x="945" y="405"/>
                  </a:cubicBezTo>
                  <a:cubicBezTo>
                    <a:pt x="953" y="405"/>
                    <a:pt x="961" y="400"/>
                    <a:pt x="968" y="395"/>
                  </a:cubicBezTo>
                  <a:cubicBezTo>
                    <a:pt x="974" y="392"/>
                    <a:pt x="978" y="385"/>
                    <a:pt x="983" y="381"/>
                  </a:cubicBezTo>
                  <a:cubicBezTo>
                    <a:pt x="1006" y="362"/>
                    <a:pt x="1020" y="345"/>
                    <a:pt x="1004" y="309"/>
                  </a:cubicBezTo>
                  <a:cubicBezTo>
                    <a:pt x="985" y="263"/>
                    <a:pt x="1014" y="208"/>
                    <a:pt x="1059" y="185"/>
                  </a:cubicBezTo>
                  <a:cubicBezTo>
                    <a:pt x="1105" y="161"/>
                    <a:pt x="1160" y="172"/>
                    <a:pt x="1194" y="210"/>
                  </a:cubicBezTo>
                  <a:cubicBezTo>
                    <a:pt x="1227" y="248"/>
                    <a:pt x="1230" y="305"/>
                    <a:pt x="1200" y="347"/>
                  </a:cubicBezTo>
                  <a:cubicBezTo>
                    <a:pt x="1171" y="389"/>
                    <a:pt x="1115" y="406"/>
                    <a:pt x="1069" y="385"/>
                  </a:cubicBezTo>
                  <a:cubicBezTo>
                    <a:pt x="1050" y="376"/>
                    <a:pt x="1042" y="382"/>
                    <a:pt x="1029" y="393"/>
                  </a:cubicBezTo>
                  <a:cubicBezTo>
                    <a:pt x="995" y="419"/>
                    <a:pt x="983" y="451"/>
                    <a:pt x="986" y="493"/>
                  </a:cubicBezTo>
                  <a:cubicBezTo>
                    <a:pt x="990" y="545"/>
                    <a:pt x="987" y="597"/>
                    <a:pt x="987" y="648"/>
                  </a:cubicBezTo>
                  <a:cubicBezTo>
                    <a:pt x="987" y="656"/>
                    <a:pt x="987" y="664"/>
                    <a:pt x="987" y="674"/>
                  </a:cubicBezTo>
                  <a:cubicBezTo>
                    <a:pt x="1049" y="674"/>
                    <a:pt x="1109" y="674"/>
                    <a:pt x="1171" y="674"/>
                  </a:cubicBezTo>
                  <a:cubicBezTo>
                    <a:pt x="1171" y="653"/>
                    <a:pt x="1171" y="633"/>
                    <a:pt x="1171" y="613"/>
                  </a:cubicBezTo>
                  <a:cubicBezTo>
                    <a:pt x="1171" y="594"/>
                    <a:pt x="1180" y="586"/>
                    <a:pt x="1198" y="586"/>
                  </a:cubicBezTo>
                  <a:cubicBezTo>
                    <a:pt x="1254" y="586"/>
                    <a:pt x="1310" y="586"/>
                    <a:pt x="1366" y="586"/>
                  </a:cubicBezTo>
                  <a:cubicBezTo>
                    <a:pt x="1384" y="586"/>
                    <a:pt x="1392" y="595"/>
                    <a:pt x="1392" y="612"/>
                  </a:cubicBezTo>
                  <a:cubicBezTo>
                    <a:pt x="1392" y="669"/>
                    <a:pt x="1392" y="726"/>
                    <a:pt x="1392" y="783"/>
                  </a:cubicBezTo>
                  <a:cubicBezTo>
                    <a:pt x="1392" y="799"/>
                    <a:pt x="1384" y="808"/>
                    <a:pt x="1368" y="808"/>
                  </a:cubicBezTo>
                  <a:cubicBezTo>
                    <a:pt x="1311" y="808"/>
                    <a:pt x="1254" y="808"/>
                    <a:pt x="1197" y="808"/>
                  </a:cubicBezTo>
                  <a:cubicBezTo>
                    <a:pt x="1180" y="808"/>
                    <a:pt x="1171" y="800"/>
                    <a:pt x="1171" y="782"/>
                  </a:cubicBezTo>
                  <a:cubicBezTo>
                    <a:pt x="1171" y="762"/>
                    <a:pt x="1171" y="742"/>
                    <a:pt x="1171" y="720"/>
                  </a:cubicBezTo>
                  <a:cubicBezTo>
                    <a:pt x="1109" y="720"/>
                    <a:pt x="1050" y="720"/>
                    <a:pt x="987" y="720"/>
                  </a:cubicBezTo>
                  <a:cubicBezTo>
                    <a:pt x="987" y="729"/>
                    <a:pt x="987" y="738"/>
                    <a:pt x="987" y="746"/>
                  </a:cubicBezTo>
                  <a:cubicBezTo>
                    <a:pt x="987" y="811"/>
                    <a:pt x="987" y="876"/>
                    <a:pt x="988" y="941"/>
                  </a:cubicBezTo>
                  <a:cubicBezTo>
                    <a:pt x="988" y="952"/>
                    <a:pt x="996" y="963"/>
                    <a:pt x="1001" y="972"/>
                  </a:cubicBezTo>
                  <a:cubicBezTo>
                    <a:pt x="1004" y="977"/>
                    <a:pt x="1010" y="980"/>
                    <a:pt x="1014" y="985"/>
                  </a:cubicBezTo>
                  <a:cubicBezTo>
                    <a:pt x="1032" y="1008"/>
                    <a:pt x="1049" y="1018"/>
                    <a:pt x="1082" y="1005"/>
                  </a:cubicBezTo>
                  <a:cubicBezTo>
                    <a:pt x="1131" y="986"/>
                    <a:pt x="1185" y="1014"/>
                    <a:pt x="1209" y="1060"/>
                  </a:cubicBezTo>
                  <a:cubicBezTo>
                    <a:pt x="1232" y="1107"/>
                    <a:pt x="1221" y="1163"/>
                    <a:pt x="1180" y="1197"/>
                  </a:cubicBezTo>
                  <a:cubicBezTo>
                    <a:pt x="1141" y="1230"/>
                    <a:pt x="1082" y="1230"/>
                    <a:pt x="1041" y="1198"/>
                  </a:cubicBezTo>
                  <a:cubicBezTo>
                    <a:pt x="1001" y="1165"/>
                    <a:pt x="988" y="1110"/>
                    <a:pt x="1011" y="1062"/>
                  </a:cubicBezTo>
                  <a:cubicBezTo>
                    <a:pt x="1013" y="1058"/>
                    <a:pt x="1015" y="1054"/>
                    <a:pt x="1020" y="1044"/>
                  </a:cubicBezTo>
                  <a:cubicBezTo>
                    <a:pt x="1001" y="1028"/>
                    <a:pt x="982" y="1010"/>
                    <a:pt x="963" y="993"/>
                  </a:cubicBezTo>
                  <a:cubicBezTo>
                    <a:pt x="959" y="990"/>
                    <a:pt x="953" y="988"/>
                    <a:pt x="948" y="988"/>
                  </a:cubicBezTo>
                  <a:cubicBezTo>
                    <a:pt x="874" y="988"/>
                    <a:pt x="800" y="988"/>
                    <a:pt x="726" y="989"/>
                  </a:cubicBezTo>
                  <a:cubicBezTo>
                    <a:pt x="724" y="989"/>
                    <a:pt x="722" y="990"/>
                    <a:pt x="718" y="991"/>
                  </a:cubicBezTo>
                  <a:cubicBezTo>
                    <a:pt x="718" y="1050"/>
                    <a:pt x="718" y="1110"/>
                    <a:pt x="718" y="1172"/>
                  </a:cubicBezTo>
                  <a:cubicBezTo>
                    <a:pt x="740" y="1172"/>
                    <a:pt x="760" y="1172"/>
                    <a:pt x="780" y="1172"/>
                  </a:cubicBezTo>
                  <a:cubicBezTo>
                    <a:pt x="799" y="1171"/>
                    <a:pt x="807" y="1180"/>
                    <a:pt x="807" y="1199"/>
                  </a:cubicBezTo>
                  <a:cubicBezTo>
                    <a:pt x="807" y="1254"/>
                    <a:pt x="807" y="1310"/>
                    <a:pt x="807" y="1365"/>
                  </a:cubicBezTo>
                  <a:cubicBezTo>
                    <a:pt x="808" y="1385"/>
                    <a:pt x="798" y="1393"/>
                    <a:pt x="779" y="1393"/>
                  </a:cubicBezTo>
                  <a:cubicBezTo>
                    <a:pt x="723" y="1393"/>
                    <a:pt x="668" y="1393"/>
                    <a:pt x="612" y="1393"/>
                  </a:cubicBezTo>
                  <a:cubicBezTo>
                    <a:pt x="593" y="1393"/>
                    <a:pt x="585" y="1384"/>
                    <a:pt x="585" y="1366"/>
                  </a:cubicBezTo>
                  <a:cubicBezTo>
                    <a:pt x="585" y="1310"/>
                    <a:pt x="585" y="1254"/>
                    <a:pt x="585" y="1198"/>
                  </a:cubicBezTo>
                  <a:cubicBezTo>
                    <a:pt x="585" y="1180"/>
                    <a:pt x="593" y="1171"/>
                    <a:pt x="611" y="1172"/>
                  </a:cubicBezTo>
                  <a:cubicBezTo>
                    <a:pt x="631" y="1172"/>
                    <a:pt x="652" y="1172"/>
                    <a:pt x="674" y="1172"/>
                  </a:cubicBezTo>
                  <a:cubicBezTo>
                    <a:pt x="674" y="1111"/>
                    <a:pt x="674" y="1051"/>
                    <a:pt x="674" y="990"/>
                  </a:cubicBezTo>
                  <a:cubicBezTo>
                    <a:pt x="669" y="989"/>
                    <a:pt x="663" y="988"/>
                    <a:pt x="657" y="988"/>
                  </a:cubicBezTo>
                  <a:cubicBezTo>
                    <a:pt x="591" y="988"/>
                    <a:pt x="524" y="989"/>
                    <a:pt x="458" y="988"/>
                  </a:cubicBezTo>
                  <a:cubicBezTo>
                    <a:pt x="440" y="988"/>
                    <a:pt x="427" y="991"/>
                    <a:pt x="417" y="1005"/>
                  </a:cubicBezTo>
                  <a:cubicBezTo>
                    <a:pt x="414" y="1009"/>
                    <a:pt x="411" y="1012"/>
                    <a:pt x="407" y="1015"/>
                  </a:cubicBezTo>
                  <a:cubicBezTo>
                    <a:pt x="381" y="1033"/>
                    <a:pt x="377" y="1052"/>
                    <a:pt x="388" y="1084"/>
                  </a:cubicBezTo>
                  <a:cubicBezTo>
                    <a:pt x="409" y="1144"/>
                    <a:pt x="366" y="1207"/>
                    <a:pt x="302" y="1220"/>
                  </a:cubicBezTo>
                  <a:cubicBezTo>
                    <a:pt x="239" y="1232"/>
                    <a:pt x="178" y="1186"/>
                    <a:pt x="172" y="1121"/>
                  </a:cubicBezTo>
                  <a:cubicBezTo>
                    <a:pt x="165" y="1058"/>
                    <a:pt x="215" y="1001"/>
                    <a:pt x="278" y="1002"/>
                  </a:cubicBezTo>
                  <a:cubicBezTo>
                    <a:pt x="300" y="1002"/>
                    <a:pt x="323" y="1009"/>
                    <a:pt x="352" y="1014"/>
                  </a:cubicBezTo>
                  <a:cubicBezTo>
                    <a:pt x="364" y="1002"/>
                    <a:pt x="381" y="984"/>
                    <a:pt x="398" y="966"/>
                  </a:cubicBezTo>
                  <a:cubicBezTo>
                    <a:pt x="401" y="962"/>
                    <a:pt x="404" y="957"/>
                    <a:pt x="404" y="952"/>
                  </a:cubicBezTo>
                  <a:cubicBezTo>
                    <a:pt x="405" y="875"/>
                    <a:pt x="405" y="799"/>
                    <a:pt x="405" y="720"/>
                  </a:cubicBezTo>
                  <a:cubicBezTo>
                    <a:pt x="343" y="720"/>
                    <a:pt x="284" y="720"/>
                    <a:pt x="221" y="720"/>
                  </a:cubicBezTo>
                  <a:cubicBezTo>
                    <a:pt x="221" y="740"/>
                    <a:pt x="220" y="759"/>
                    <a:pt x="221" y="778"/>
                  </a:cubicBezTo>
                  <a:cubicBezTo>
                    <a:pt x="222" y="799"/>
                    <a:pt x="213" y="808"/>
                    <a:pt x="192" y="808"/>
                  </a:cubicBezTo>
                  <a:cubicBezTo>
                    <a:pt x="138" y="808"/>
                    <a:pt x="83" y="808"/>
                    <a:pt x="28" y="808"/>
                  </a:cubicBezTo>
                  <a:cubicBezTo>
                    <a:pt x="9" y="808"/>
                    <a:pt x="0" y="800"/>
                    <a:pt x="0" y="780"/>
                  </a:cubicBezTo>
                  <a:cubicBezTo>
                    <a:pt x="0" y="725"/>
                    <a:pt x="0" y="669"/>
                    <a:pt x="0" y="614"/>
                  </a:cubicBezTo>
                  <a:cubicBezTo>
                    <a:pt x="0" y="594"/>
                    <a:pt x="9" y="586"/>
                    <a:pt x="29" y="586"/>
                  </a:cubicBezTo>
                  <a:cubicBezTo>
                    <a:pt x="83" y="586"/>
                    <a:pt x="138" y="586"/>
                    <a:pt x="192" y="586"/>
                  </a:cubicBezTo>
                  <a:cubicBezTo>
                    <a:pt x="212" y="586"/>
                    <a:pt x="222" y="594"/>
                    <a:pt x="221" y="614"/>
                  </a:cubicBezTo>
                  <a:cubicBezTo>
                    <a:pt x="221" y="633"/>
                    <a:pt x="221" y="652"/>
                    <a:pt x="221" y="674"/>
                  </a:cubicBezTo>
                  <a:cubicBezTo>
                    <a:pt x="283" y="674"/>
                    <a:pt x="342" y="674"/>
                    <a:pt x="404" y="674"/>
                  </a:cubicBezTo>
                  <a:cubicBezTo>
                    <a:pt x="404" y="666"/>
                    <a:pt x="405" y="658"/>
                    <a:pt x="405" y="650"/>
                  </a:cubicBezTo>
                  <a:cubicBezTo>
                    <a:pt x="405" y="587"/>
                    <a:pt x="404" y="524"/>
                    <a:pt x="405" y="461"/>
                  </a:cubicBezTo>
                  <a:cubicBezTo>
                    <a:pt x="406" y="442"/>
                    <a:pt x="401" y="428"/>
                    <a:pt x="387" y="416"/>
                  </a:cubicBezTo>
                  <a:cubicBezTo>
                    <a:pt x="373" y="404"/>
                    <a:pt x="361" y="389"/>
                    <a:pt x="349" y="377"/>
                  </a:cubicBezTo>
                  <a:cubicBezTo>
                    <a:pt x="329" y="383"/>
                    <a:pt x="311" y="390"/>
                    <a:pt x="293" y="392"/>
                  </a:cubicBezTo>
                  <a:cubicBezTo>
                    <a:pt x="241" y="398"/>
                    <a:pt x="196" y="369"/>
                    <a:pt x="178" y="321"/>
                  </a:cubicBezTo>
                  <a:cubicBezTo>
                    <a:pt x="161" y="274"/>
                    <a:pt x="177" y="221"/>
                    <a:pt x="219" y="192"/>
                  </a:cubicBezTo>
                  <a:cubicBezTo>
                    <a:pt x="260" y="163"/>
                    <a:pt x="313" y="166"/>
                    <a:pt x="352" y="197"/>
                  </a:cubicBezTo>
                  <a:cubicBezTo>
                    <a:pt x="391" y="229"/>
                    <a:pt x="404" y="282"/>
                    <a:pt x="382" y="329"/>
                  </a:cubicBezTo>
                  <a:cubicBezTo>
                    <a:pt x="376" y="343"/>
                    <a:pt x="379" y="349"/>
                    <a:pt x="388" y="360"/>
                  </a:cubicBezTo>
                  <a:cubicBezTo>
                    <a:pt x="416" y="395"/>
                    <a:pt x="449" y="414"/>
                    <a:pt x="496" y="406"/>
                  </a:cubicBezTo>
                  <a:cubicBezTo>
                    <a:pt x="503" y="404"/>
                    <a:pt x="511" y="406"/>
                    <a:pt x="518" y="406"/>
                  </a:cubicBezTo>
                  <a:cubicBezTo>
                    <a:pt x="533" y="405"/>
                    <a:pt x="544" y="410"/>
                    <a:pt x="545" y="426"/>
                  </a:cubicBezTo>
                  <a:cubicBezTo>
                    <a:pt x="545" y="442"/>
                    <a:pt x="533" y="447"/>
                    <a:pt x="519" y="447"/>
                  </a:cubicBezTo>
                  <a:cubicBezTo>
                    <a:pt x="496" y="447"/>
                    <a:pt x="473" y="447"/>
                    <a:pt x="447" y="447"/>
                  </a:cubicBezTo>
                  <a:cubicBezTo>
                    <a:pt x="447" y="459"/>
                    <a:pt x="447" y="468"/>
                    <a:pt x="447" y="478"/>
                  </a:cubicBezTo>
                  <a:cubicBezTo>
                    <a:pt x="447" y="625"/>
                    <a:pt x="447" y="772"/>
                    <a:pt x="446" y="920"/>
                  </a:cubicBezTo>
                  <a:cubicBezTo>
                    <a:pt x="446" y="942"/>
                    <a:pt x="453" y="947"/>
                    <a:pt x="474" y="947"/>
                  </a:cubicBezTo>
                  <a:cubicBezTo>
                    <a:pt x="623" y="946"/>
                    <a:pt x="772" y="946"/>
                    <a:pt x="921" y="946"/>
                  </a:cubicBezTo>
                  <a:cubicBezTo>
                    <a:pt x="929" y="946"/>
                    <a:pt x="937" y="946"/>
                    <a:pt x="945" y="946"/>
                  </a:cubicBezTo>
                  <a:cubicBezTo>
                    <a:pt x="945" y="779"/>
                    <a:pt x="945" y="615"/>
                    <a:pt x="945" y="447"/>
                  </a:cubicBezTo>
                  <a:close/>
                  <a:moveTo>
                    <a:pt x="628" y="180"/>
                  </a:moveTo>
                  <a:cubicBezTo>
                    <a:pt x="675" y="180"/>
                    <a:pt x="719" y="180"/>
                    <a:pt x="764" y="180"/>
                  </a:cubicBezTo>
                  <a:cubicBezTo>
                    <a:pt x="764" y="133"/>
                    <a:pt x="764" y="89"/>
                    <a:pt x="764" y="44"/>
                  </a:cubicBezTo>
                  <a:cubicBezTo>
                    <a:pt x="717" y="44"/>
                    <a:pt x="673" y="44"/>
                    <a:pt x="628" y="44"/>
                  </a:cubicBezTo>
                  <a:cubicBezTo>
                    <a:pt x="628" y="90"/>
                    <a:pt x="628" y="134"/>
                    <a:pt x="628" y="180"/>
                  </a:cubicBezTo>
                  <a:close/>
                  <a:moveTo>
                    <a:pt x="629" y="1214"/>
                  </a:moveTo>
                  <a:cubicBezTo>
                    <a:pt x="629" y="1261"/>
                    <a:pt x="629" y="1305"/>
                    <a:pt x="629" y="1350"/>
                  </a:cubicBezTo>
                  <a:cubicBezTo>
                    <a:pt x="675" y="1350"/>
                    <a:pt x="719" y="1350"/>
                    <a:pt x="764" y="1350"/>
                  </a:cubicBezTo>
                  <a:cubicBezTo>
                    <a:pt x="764" y="1304"/>
                    <a:pt x="764" y="1260"/>
                    <a:pt x="764" y="1214"/>
                  </a:cubicBezTo>
                  <a:cubicBezTo>
                    <a:pt x="719" y="1214"/>
                    <a:pt x="675" y="1214"/>
                    <a:pt x="629" y="1214"/>
                  </a:cubicBezTo>
                  <a:close/>
                  <a:moveTo>
                    <a:pt x="179" y="628"/>
                  </a:moveTo>
                  <a:cubicBezTo>
                    <a:pt x="135" y="628"/>
                    <a:pt x="94" y="628"/>
                    <a:pt x="54" y="629"/>
                  </a:cubicBezTo>
                  <a:cubicBezTo>
                    <a:pt x="49" y="629"/>
                    <a:pt x="42" y="638"/>
                    <a:pt x="42" y="643"/>
                  </a:cubicBezTo>
                  <a:cubicBezTo>
                    <a:pt x="41" y="678"/>
                    <a:pt x="42" y="714"/>
                    <a:pt x="41" y="750"/>
                  </a:cubicBezTo>
                  <a:cubicBezTo>
                    <a:pt x="41" y="764"/>
                    <a:pt x="48" y="766"/>
                    <a:pt x="59" y="766"/>
                  </a:cubicBezTo>
                  <a:cubicBezTo>
                    <a:pt x="91" y="766"/>
                    <a:pt x="123" y="766"/>
                    <a:pt x="155" y="766"/>
                  </a:cubicBezTo>
                  <a:cubicBezTo>
                    <a:pt x="163" y="766"/>
                    <a:pt x="171" y="765"/>
                    <a:pt x="179" y="764"/>
                  </a:cubicBezTo>
                  <a:cubicBezTo>
                    <a:pt x="179" y="718"/>
                    <a:pt x="179" y="675"/>
                    <a:pt x="179" y="628"/>
                  </a:cubicBezTo>
                  <a:close/>
                  <a:moveTo>
                    <a:pt x="1214" y="764"/>
                  </a:moveTo>
                  <a:cubicBezTo>
                    <a:pt x="1260" y="764"/>
                    <a:pt x="1305" y="764"/>
                    <a:pt x="1350" y="764"/>
                  </a:cubicBezTo>
                  <a:cubicBezTo>
                    <a:pt x="1350" y="718"/>
                    <a:pt x="1350" y="674"/>
                    <a:pt x="1350" y="630"/>
                  </a:cubicBezTo>
                  <a:cubicBezTo>
                    <a:pt x="1303" y="630"/>
                    <a:pt x="1259" y="630"/>
                    <a:pt x="1214" y="630"/>
                  </a:cubicBezTo>
                  <a:cubicBezTo>
                    <a:pt x="1214" y="675"/>
                    <a:pt x="1214" y="719"/>
                    <a:pt x="1214" y="764"/>
                  </a:cubicBezTo>
                  <a:close/>
                  <a:moveTo>
                    <a:pt x="1110" y="352"/>
                  </a:moveTo>
                  <a:cubicBezTo>
                    <a:pt x="1147" y="352"/>
                    <a:pt x="1179" y="322"/>
                    <a:pt x="1180" y="285"/>
                  </a:cubicBezTo>
                  <a:cubicBezTo>
                    <a:pt x="1180" y="247"/>
                    <a:pt x="1149" y="214"/>
                    <a:pt x="1111" y="213"/>
                  </a:cubicBezTo>
                  <a:cubicBezTo>
                    <a:pt x="1073" y="213"/>
                    <a:pt x="1041" y="244"/>
                    <a:pt x="1041" y="283"/>
                  </a:cubicBezTo>
                  <a:cubicBezTo>
                    <a:pt x="1041" y="321"/>
                    <a:pt x="1072" y="351"/>
                    <a:pt x="1110" y="352"/>
                  </a:cubicBezTo>
                  <a:close/>
                  <a:moveTo>
                    <a:pt x="351" y="1111"/>
                  </a:moveTo>
                  <a:cubicBezTo>
                    <a:pt x="351" y="1072"/>
                    <a:pt x="321" y="1042"/>
                    <a:pt x="281" y="1042"/>
                  </a:cubicBezTo>
                  <a:cubicBezTo>
                    <a:pt x="244" y="1042"/>
                    <a:pt x="213" y="1073"/>
                    <a:pt x="213" y="1111"/>
                  </a:cubicBezTo>
                  <a:cubicBezTo>
                    <a:pt x="213" y="1149"/>
                    <a:pt x="245" y="1181"/>
                    <a:pt x="283" y="1180"/>
                  </a:cubicBezTo>
                  <a:cubicBezTo>
                    <a:pt x="320" y="1180"/>
                    <a:pt x="351" y="1148"/>
                    <a:pt x="351" y="1111"/>
                  </a:cubicBezTo>
                  <a:close/>
                  <a:moveTo>
                    <a:pt x="1179" y="1111"/>
                  </a:moveTo>
                  <a:cubicBezTo>
                    <a:pt x="1179" y="1071"/>
                    <a:pt x="1147" y="1041"/>
                    <a:pt x="1107" y="1042"/>
                  </a:cubicBezTo>
                  <a:cubicBezTo>
                    <a:pt x="1072" y="1043"/>
                    <a:pt x="1041" y="1075"/>
                    <a:pt x="1041" y="1110"/>
                  </a:cubicBezTo>
                  <a:cubicBezTo>
                    <a:pt x="1041" y="1148"/>
                    <a:pt x="1074" y="1182"/>
                    <a:pt x="1111" y="1180"/>
                  </a:cubicBezTo>
                  <a:cubicBezTo>
                    <a:pt x="1148" y="1179"/>
                    <a:pt x="1180" y="1148"/>
                    <a:pt x="1179" y="1111"/>
                  </a:cubicBezTo>
                  <a:close/>
                  <a:moveTo>
                    <a:pt x="351" y="284"/>
                  </a:moveTo>
                  <a:cubicBezTo>
                    <a:pt x="351" y="245"/>
                    <a:pt x="319" y="213"/>
                    <a:pt x="282" y="213"/>
                  </a:cubicBezTo>
                  <a:cubicBezTo>
                    <a:pt x="244" y="214"/>
                    <a:pt x="213" y="245"/>
                    <a:pt x="213" y="282"/>
                  </a:cubicBezTo>
                  <a:cubicBezTo>
                    <a:pt x="213" y="321"/>
                    <a:pt x="244" y="352"/>
                    <a:pt x="283" y="352"/>
                  </a:cubicBezTo>
                  <a:cubicBezTo>
                    <a:pt x="321" y="352"/>
                    <a:pt x="351" y="321"/>
                    <a:pt x="351" y="28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6" name="Google Shape;136;p6"/>
            <p:cNvSpPr/>
            <p:nvPr/>
          </p:nvSpPr>
          <p:spPr>
            <a:xfrm>
              <a:off x="2830513" y="-2760663"/>
              <a:ext cx="252413" cy="401638"/>
            </a:xfrm>
            <a:custGeom>
              <a:rect b="b" l="l" r="r" t="t"/>
              <a:pathLst>
                <a:path extrusionOk="0" h="186" w="117">
                  <a:moveTo>
                    <a:pt x="51" y="95"/>
                  </a:moveTo>
                  <a:cubicBezTo>
                    <a:pt x="69" y="112"/>
                    <a:pt x="86" y="127"/>
                    <a:pt x="102" y="142"/>
                  </a:cubicBezTo>
                  <a:cubicBezTo>
                    <a:pt x="113" y="152"/>
                    <a:pt x="117" y="164"/>
                    <a:pt x="105" y="175"/>
                  </a:cubicBezTo>
                  <a:cubicBezTo>
                    <a:pt x="93" y="186"/>
                    <a:pt x="82" y="180"/>
                    <a:pt x="72" y="170"/>
                  </a:cubicBezTo>
                  <a:cubicBezTo>
                    <a:pt x="53" y="151"/>
                    <a:pt x="34" y="132"/>
                    <a:pt x="15" y="113"/>
                  </a:cubicBezTo>
                  <a:cubicBezTo>
                    <a:pt x="1" y="100"/>
                    <a:pt x="0" y="87"/>
                    <a:pt x="14" y="73"/>
                  </a:cubicBezTo>
                  <a:cubicBezTo>
                    <a:pt x="34" y="54"/>
                    <a:pt x="53" y="34"/>
                    <a:pt x="73" y="14"/>
                  </a:cubicBezTo>
                  <a:cubicBezTo>
                    <a:pt x="83" y="4"/>
                    <a:pt x="95" y="0"/>
                    <a:pt x="106" y="12"/>
                  </a:cubicBezTo>
                  <a:cubicBezTo>
                    <a:pt x="117" y="23"/>
                    <a:pt x="112" y="35"/>
                    <a:pt x="102" y="45"/>
                  </a:cubicBezTo>
                  <a:cubicBezTo>
                    <a:pt x="86" y="60"/>
                    <a:pt x="71" y="75"/>
                    <a:pt x="51" y="9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7" name="Google Shape;137;p6"/>
            <p:cNvSpPr/>
            <p:nvPr/>
          </p:nvSpPr>
          <p:spPr>
            <a:xfrm>
              <a:off x="3457576" y="-2760663"/>
              <a:ext cx="254000" cy="401638"/>
            </a:xfrm>
            <a:custGeom>
              <a:rect b="b" l="l" r="r" t="t"/>
              <a:pathLst>
                <a:path extrusionOk="0" h="186" w="118">
                  <a:moveTo>
                    <a:pt x="68" y="93"/>
                  </a:moveTo>
                  <a:cubicBezTo>
                    <a:pt x="47" y="74"/>
                    <a:pt x="31" y="59"/>
                    <a:pt x="16" y="45"/>
                  </a:cubicBezTo>
                  <a:cubicBezTo>
                    <a:pt x="5" y="35"/>
                    <a:pt x="0" y="23"/>
                    <a:pt x="12" y="11"/>
                  </a:cubicBezTo>
                  <a:cubicBezTo>
                    <a:pt x="23" y="0"/>
                    <a:pt x="35" y="5"/>
                    <a:pt x="45" y="15"/>
                  </a:cubicBezTo>
                  <a:cubicBezTo>
                    <a:pt x="65" y="35"/>
                    <a:pt x="85" y="55"/>
                    <a:pt x="105" y="75"/>
                  </a:cubicBezTo>
                  <a:cubicBezTo>
                    <a:pt x="118" y="88"/>
                    <a:pt x="117" y="99"/>
                    <a:pt x="104" y="112"/>
                  </a:cubicBezTo>
                  <a:cubicBezTo>
                    <a:pt x="84" y="131"/>
                    <a:pt x="64" y="152"/>
                    <a:pt x="44" y="172"/>
                  </a:cubicBezTo>
                  <a:cubicBezTo>
                    <a:pt x="34" y="181"/>
                    <a:pt x="23" y="186"/>
                    <a:pt x="12" y="175"/>
                  </a:cubicBezTo>
                  <a:cubicBezTo>
                    <a:pt x="1" y="164"/>
                    <a:pt x="4" y="152"/>
                    <a:pt x="15" y="142"/>
                  </a:cubicBezTo>
                  <a:cubicBezTo>
                    <a:pt x="31" y="127"/>
                    <a:pt x="48" y="112"/>
                    <a:pt x="68" y="9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8" name="Google Shape;138;p6"/>
            <p:cNvSpPr/>
            <p:nvPr/>
          </p:nvSpPr>
          <p:spPr>
            <a:xfrm>
              <a:off x="3117851" y="-2744788"/>
              <a:ext cx="298450" cy="388938"/>
            </a:xfrm>
            <a:custGeom>
              <a:rect b="b" l="l" r="r" t="t"/>
              <a:pathLst>
                <a:path extrusionOk="0" h="180" w="139">
                  <a:moveTo>
                    <a:pt x="139" y="16"/>
                  </a:moveTo>
                  <a:cubicBezTo>
                    <a:pt x="135" y="24"/>
                    <a:pt x="133" y="31"/>
                    <a:pt x="129" y="36"/>
                  </a:cubicBezTo>
                  <a:cubicBezTo>
                    <a:pt x="102" y="77"/>
                    <a:pt x="75" y="117"/>
                    <a:pt x="48" y="157"/>
                  </a:cubicBezTo>
                  <a:cubicBezTo>
                    <a:pt x="40" y="170"/>
                    <a:pt x="30" y="180"/>
                    <a:pt x="16" y="170"/>
                  </a:cubicBezTo>
                  <a:cubicBezTo>
                    <a:pt x="0" y="160"/>
                    <a:pt x="6" y="146"/>
                    <a:pt x="14" y="133"/>
                  </a:cubicBezTo>
                  <a:cubicBezTo>
                    <a:pt x="42" y="93"/>
                    <a:pt x="69" y="51"/>
                    <a:pt x="97" y="11"/>
                  </a:cubicBezTo>
                  <a:cubicBezTo>
                    <a:pt x="102" y="4"/>
                    <a:pt x="114" y="0"/>
                    <a:pt x="123" y="0"/>
                  </a:cubicBezTo>
                  <a:cubicBezTo>
                    <a:pt x="128" y="0"/>
                    <a:pt x="134" y="10"/>
                    <a:pt x="139" y="1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9" name="Google Shape;139;p6"/>
            <p:cNvSpPr/>
            <p:nvPr/>
          </p:nvSpPr>
          <p:spPr>
            <a:xfrm>
              <a:off x="3203576" y="-3870325"/>
              <a:ext cx="134938" cy="90488"/>
            </a:xfrm>
            <a:custGeom>
              <a:rect b="b" l="l" r="r" t="t"/>
              <a:pathLst>
                <a:path extrusionOk="0" h="42" w="63">
                  <a:moveTo>
                    <a:pt x="31" y="42"/>
                  </a:moveTo>
                  <a:cubicBezTo>
                    <a:pt x="15" y="42"/>
                    <a:pt x="0" y="41"/>
                    <a:pt x="0" y="21"/>
                  </a:cubicBezTo>
                  <a:cubicBezTo>
                    <a:pt x="0" y="1"/>
                    <a:pt x="17" y="0"/>
                    <a:pt x="33" y="1"/>
                  </a:cubicBezTo>
                  <a:cubicBezTo>
                    <a:pt x="48" y="1"/>
                    <a:pt x="63" y="3"/>
                    <a:pt x="62" y="22"/>
                  </a:cubicBezTo>
                  <a:cubicBezTo>
                    <a:pt x="61" y="42"/>
                    <a:pt x="45" y="42"/>
                    <a:pt x="31" y="4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0" name="Google Shape;140;p6"/>
            <p:cNvSpPr/>
            <p:nvPr/>
          </p:nvSpPr>
          <p:spPr>
            <a:xfrm>
              <a:off x="3200401" y="-1341438"/>
              <a:ext cx="138113" cy="93663"/>
            </a:xfrm>
            <a:custGeom>
              <a:rect b="b" l="l" r="r" t="t"/>
              <a:pathLst>
                <a:path extrusionOk="0" h="43" w="64">
                  <a:moveTo>
                    <a:pt x="32" y="42"/>
                  </a:moveTo>
                  <a:cubicBezTo>
                    <a:pt x="17" y="43"/>
                    <a:pt x="2" y="41"/>
                    <a:pt x="1" y="23"/>
                  </a:cubicBezTo>
                  <a:cubicBezTo>
                    <a:pt x="0" y="2"/>
                    <a:pt x="16" y="0"/>
                    <a:pt x="32" y="1"/>
                  </a:cubicBezTo>
                  <a:cubicBezTo>
                    <a:pt x="48" y="1"/>
                    <a:pt x="64" y="1"/>
                    <a:pt x="63" y="22"/>
                  </a:cubicBezTo>
                  <a:cubicBezTo>
                    <a:pt x="63" y="42"/>
                    <a:pt x="47" y="43"/>
                    <a:pt x="32" y="4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1" name="Google Shape;141;p6"/>
            <p:cNvSpPr/>
            <p:nvPr/>
          </p:nvSpPr>
          <p:spPr>
            <a:xfrm>
              <a:off x="1965326" y="-2628900"/>
              <a:ext cx="88900" cy="138113"/>
            </a:xfrm>
            <a:custGeom>
              <a:rect b="b" l="l" r="r" t="t"/>
              <a:pathLst>
                <a:path extrusionOk="0" h="64" w="41">
                  <a:moveTo>
                    <a:pt x="41" y="31"/>
                  </a:moveTo>
                  <a:cubicBezTo>
                    <a:pt x="41" y="47"/>
                    <a:pt x="41" y="64"/>
                    <a:pt x="20" y="63"/>
                  </a:cubicBezTo>
                  <a:cubicBezTo>
                    <a:pt x="0" y="62"/>
                    <a:pt x="0" y="47"/>
                    <a:pt x="0" y="32"/>
                  </a:cubicBezTo>
                  <a:cubicBezTo>
                    <a:pt x="0" y="17"/>
                    <a:pt x="1" y="1"/>
                    <a:pt x="20" y="1"/>
                  </a:cubicBezTo>
                  <a:cubicBezTo>
                    <a:pt x="40" y="0"/>
                    <a:pt x="41" y="16"/>
                    <a:pt x="41" y="3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2" name="Google Shape;142;p6"/>
            <p:cNvSpPr/>
            <p:nvPr/>
          </p:nvSpPr>
          <p:spPr>
            <a:xfrm>
              <a:off x="4486276" y="-2625725"/>
              <a:ext cx="88900" cy="134938"/>
            </a:xfrm>
            <a:custGeom>
              <a:rect b="b" l="l" r="r" t="t"/>
              <a:pathLst>
                <a:path extrusionOk="0" h="63" w="42">
                  <a:moveTo>
                    <a:pt x="0" y="30"/>
                  </a:moveTo>
                  <a:cubicBezTo>
                    <a:pt x="0" y="15"/>
                    <a:pt x="1" y="0"/>
                    <a:pt x="20" y="0"/>
                  </a:cubicBezTo>
                  <a:cubicBezTo>
                    <a:pt x="42" y="0"/>
                    <a:pt x="41" y="17"/>
                    <a:pt x="41" y="32"/>
                  </a:cubicBezTo>
                  <a:cubicBezTo>
                    <a:pt x="41" y="48"/>
                    <a:pt x="39" y="63"/>
                    <a:pt x="20" y="62"/>
                  </a:cubicBezTo>
                  <a:cubicBezTo>
                    <a:pt x="0" y="61"/>
                    <a:pt x="0" y="45"/>
                    <a:pt x="0" y="3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8" name="Google Shape;148;p7"/>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खोज इंजन</a:t>
            </a:r>
            <a:endParaRPr/>
          </a:p>
        </p:txBody>
      </p:sp>
      <p:sp>
        <p:nvSpPr>
          <p:cNvPr id="149" name="Google Shape;149;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9: यंत्र अधिगम , कलन विधि  और आपका प्रदाय</a:t>
            </a:r>
            <a:endParaRPr>
              <a:solidFill>
                <a:srgbClr val="FFFFFF"/>
              </a:solidFill>
            </a:endParaRPr>
          </a:p>
        </p:txBody>
      </p:sp>
      <p:sp>
        <p:nvSpPr>
          <p:cNvPr id="150" name="Google Shape;150;p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p7"/>
          <p:cNvSpPr/>
          <p:nvPr/>
        </p:nvSpPr>
        <p:spPr>
          <a:xfrm>
            <a:off x="613149" y="1073783"/>
            <a:ext cx="10590213" cy="1201867"/>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जोड़े में, नीचे दिए गए शब्दों में से एक का चयन करें। यदि आप एक खोज इंजन होते, तो आप अपने शब्द के लिए किस प्रकार के परिणाम देते ?</a:t>
            </a:r>
            <a:endParaRPr/>
          </a:p>
          <a:p>
            <a:pPr indent="0" lvl="0" marL="126997" marR="0" rtl="0" algn="l">
              <a:lnSpc>
                <a:spcPct val="115000"/>
              </a:lnSpc>
              <a:spcBef>
                <a:spcPts val="1200"/>
              </a:spcBef>
              <a:spcAft>
                <a:spcPts val="0"/>
              </a:spcAft>
              <a:buNone/>
            </a:pPr>
            <a:r>
              <a:rPr b="0" i="0" lang="en-US" sz="1800" u="none" cap="none" strike="noStrike">
                <a:solidFill>
                  <a:schemeClr val="dk1"/>
                </a:solidFill>
                <a:latin typeface="Arial"/>
                <a:ea typeface="Arial"/>
                <a:cs typeface="Arial"/>
                <a:sym typeface="Arial"/>
              </a:rPr>
              <a:t>अधिक जानकारी के लिए आप क्या सुझाव भी देंगे?</a:t>
            </a:r>
            <a:endParaRPr/>
          </a:p>
        </p:txBody>
      </p:sp>
      <p:graphicFrame>
        <p:nvGraphicFramePr>
          <p:cNvPr id="152" name="Google Shape;152;p7"/>
          <p:cNvGraphicFramePr/>
          <p:nvPr/>
        </p:nvGraphicFramePr>
        <p:xfrm>
          <a:off x="839788" y="2559369"/>
          <a:ext cx="3000000" cy="3000000"/>
        </p:xfrm>
        <a:graphic>
          <a:graphicData uri="http://schemas.openxmlformats.org/drawingml/2006/table">
            <a:tbl>
              <a:tblPr>
                <a:noFill/>
                <a:tableStyleId>{94AFA0D8-37DB-449F-B306-DF4336C823B9}</a:tableStyleId>
              </a:tblPr>
              <a:tblGrid>
                <a:gridCol w="1849700"/>
                <a:gridCol w="3306200"/>
                <a:gridCol w="5428525"/>
              </a:tblGrid>
              <a:tr h="365375">
                <a:tc>
                  <a:txBody>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खोज शब्द</a:t>
                      </a:r>
                      <a:endParaRPr b="1" sz="2800" u="none" cap="none" strike="noStrike">
                        <a:solidFill>
                          <a:schemeClr val="lt1"/>
                        </a:solidFill>
                        <a:latin typeface="Arial"/>
                        <a:ea typeface="Arial"/>
                        <a:cs typeface="Arial"/>
                        <a:sym typeface="Arial"/>
                      </a:endParaRPr>
                    </a:p>
                  </a:txBody>
                  <a:tcPr marT="45725" marB="45725" marR="68575" marL="25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64DF"/>
                    </a:solidFill>
                  </a:tcPr>
                </a:tc>
                <a:tc>
                  <a:txBody>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खोज के परिणाम</a:t>
                      </a:r>
                      <a:endParaRPr b="1" sz="2800" u="none" cap="none" strike="noStrike">
                        <a:solidFill>
                          <a:schemeClr val="lt1"/>
                        </a:solidFill>
                        <a:latin typeface="Arial"/>
                        <a:ea typeface="Arial"/>
                        <a:cs typeface="Arial"/>
                        <a:sym typeface="Arial"/>
                      </a:endParaRPr>
                    </a:p>
                  </a:txBody>
                  <a:tcPr marT="45725" marB="45725" marR="68575" marL="25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64DF"/>
                    </a:solidFill>
                  </a:tcPr>
                </a:tc>
                <a:tc>
                  <a:txBody>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अधिक लिंक के लिए सुझाव</a:t>
                      </a:r>
                      <a:endParaRPr b="1" sz="2800" u="none" cap="none" strike="noStrike">
                        <a:solidFill>
                          <a:schemeClr val="lt1"/>
                        </a:solidFill>
                        <a:latin typeface="Arial"/>
                        <a:ea typeface="Arial"/>
                        <a:cs typeface="Arial"/>
                        <a:sym typeface="Arial"/>
                      </a:endParaRPr>
                    </a:p>
                  </a:txBody>
                  <a:tcPr marT="45725" marB="45725" marR="68575" marL="25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64DF"/>
                    </a:solidFill>
                  </a:tcPr>
                </a:tc>
              </a:tr>
              <a:tr h="1047425">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पोखर</a:t>
                      </a:r>
                      <a:endParaRPr sz="2400" u="none" cap="none" strike="noStrike">
                        <a:latin typeface="Arial"/>
                        <a:ea typeface="Arial"/>
                        <a:cs typeface="Arial"/>
                        <a:sym typeface="Arial"/>
                      </a:endParaRPr>
                    </a:p>
                  </a:txBody>
                  <a:tcPr marT="45725" marB="45725" marR="68575" marL="252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600" u="none" cap="none" strike="noStrike">
                          <a:solidFill>
                            <a:srgbClr val="000000"/>
                          </a:solidFill>
                          <a:latin typeface="Arial"/>
                          <a:ea typeface="Arial"/>
                          <a:cs typeface="Arial"/>
                          <a:sym typeface="Arial"/>
                        </a:rPr>
                        <a:t>परिभाषाएँ, फोटो, वीडियो, स्विमिंग पूल और बिलियर्ड हॉल के स्थान</a:t>
                      </a:r>
                      <a:endParaRPr sz="2400" u="none" cap="none" strike="noStrike">
                        <a:latin typeface="Arial"/>
                        <a:ea typeface="Arial"/>
                        <a:cs typeface="Arial"/>
                        <a:sym typeface="Arial"/>
                      </a:endParaRPr>
                    </a:p>
                  </a:txBody>
                  <a:tcPr marT="45725" marB="45725" marR="68575" marL="252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600" u="none" cap="none" strike="noStrike">
                          <a:solidFill>
                            <a:srgbClr val="000000"/>
                          </a:solidFill>
                          <a:latin typeface="Arial"/>
                          <a:ea typeface="Arial"/>
                          <a:cs typeface="Arial"/>
                          <a:sym typeface="Arial"/>
                        </a:rPr>
                        <a:t>तैरने के पाठ या बिलियर्ड्स कोचिंग के लिए स्कूल, पूल टेबल या बिलियर्ड्स उपकरण कहाँ से खरीदें, तैराकी पोशाक कहाँ से खरीदें</a:t>
                      </a:r>
                      <a:endParaRPr sz="2400" u="none" cap="none" strike="noStrike">
                        <a:latin typeface="Arial"/>
                        <a:ea typeface="Arial"/>
                        <a:cs typeface="Arial"/>
                        <a:sym typeface="Arial"/>
                      </a:endParaRPr>
                    </a:p>
                  </a:txBody>
                  <a:tcPr marT="45725" marB="45725" marR="68575" marL="252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2825">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पिज़्ज़ा</a:t>
                      </a:r>
                      <a:endParaRPr sz="2400" u="none" cap="none" strike="noStrike">
                        <a:latin typeface="Arial"/>
                        <a:ea typeface="Arial"/>
                        <a:cs typeface="Arial"/>
                        <a:sym typeface="Arial"/>
                      </a:endParaRPr>
                    </a:p>
                  </a:txBody>
                  <a:tcPr marT="45725" marB="45725" marR="68575" marL="252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u="none" cap="none" strike="noStrike">
                        <a:latin typeface="Arial"/>
                        <a:ea typeface="Arial"/>
                        <a:cs typeface="Arial"/>
                        <a:sym typeface="Arial"/>
                      </a:endParaRPr>
                    </a:p>
                  </a:txBody>
                  <a:tcPr marT="45725" marB="45725" marR="68575" marL="25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u="none" cap="none" strike="noStrike">
                        <a:latin typeface="Arial"/>
                        <a:ea typeface="Arial"/>
                        <a:cs typeface="Arial"/>
                        <a:sym typeface="Arial"/>
                      </a:endParaRPr>
                    </a:p>
                  </a:txBody>
                  <a:tcPr marT="45725" marB="45725" marR="68575" marL="25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2825">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दिवाली</a:t>
                      </a:r>
                      <a:endParaRPr sz="2400" u="none" cap="none" strike="noStrike">
                        <a:latin typeface="Arial"/>
                        <a:ea typeface="Arial"/>
                        <a:cs typeface="Arial"/>
                        <a:sym typeface="Arial"/>
                      </a:endParaRPr>
                    </a:p>
                  </a:txBody>
                  <a:tcPr marT="45725" marB="45725" marR="68575" marL="252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u="none" cap="none" strike="noStrike">
                        <a:latin typeface="Arial"/>
                        <a:ea typeface="Arial"/>
                        <a:cs typeface="Arial"/>
                        <a:sym typeface="Arial"/>
                      </a:endParaRPr>
                    </a:p>
                  </a:txBody>
                  <a:tcPr marT="45725" marB="45725" marR="68575" marL="25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u="none" cap="none" strike="noStrike">
                        <a:latin typeface="Arial"/>
                        <a:ea typeface="Arial"/>
                        <a:cs typeface="Arial"/>
                        <a:sym typeface="Arial"/>
                      </a:endParaRPr>
                    </a:p>
                  </a:txBody>
                  <a:tcPr marT="45725" marB="45725" marR="68575" marL="25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2825">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नृत्य</a:t>
                      </a:r>
                      <a:endParaRPr sz="2400" u="none" cap="none" strike="noStrike">
                        <a:latin typeface="Arial"/>
                        <a:ea typeface="Arial"/>
                        <a:cs typeface="Arial"/>
                        <a:sym typeface="Arial"/>
                      </a:endParaRPr>
                    </a:p>
                  </a:txBody>
                  <a:tcPr marT="45725" marB="45725" marR="68575" marL="252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u="none" cap="none" strike="noStrike">
                        <a:latin typeface="Arial"/>
                        <a:ea typeface="Arial"/>
                        <a:cs typeface="Arial"/>
                        <a:sym typeface="Arial"/>
                      </a:endParaRPr>
                    </a:p>
                  </a:txBody>
                  <a:tcPr marT="45725" marB="45725" marR="68575" marL="25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u="none" cap="none" strike="noStrike">
                        <a:latin typeface="Arial"/>
                        <a:ea typeface="Arial"/>
                        <a:cs typeface="Arial"/>
                        <a:sym typeface="Arial"/>
                      </a:endParaRPr>
                    </a:p>
                  </a:txBody>
                  <a:tcPr marT="45725" marB="45725" marR="68575" marL="25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2825">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विद्यालय</a:t>
                      </a:r>
                      <a:endParaRPr sz="2400" u="none" cap="none" strike="noStrike">
                        <a:latin typeface="Arial"/>
                        <a:ea typeface="Arial"/>
                        <a:cs typeface="Arial"/>
                        <a:sym typeface="Arial"/>
                      </a:endParaRPr>
                    </a:p>
                  </a:txBody>
                  <a:tcPr marT="45725" marB="45725" marR="68575" marL="252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u="none" cap="none" strike="noStrike">
                        <a:latin typeface="Arial"/>
                        <a:ea typeface="Arial"/>
                        <a:cs typeface="Arial"/>
                        <a:sym typeface="Arial"/>
                      </a:endParaRPr>
                    </a:p>
                  </a:txBody>
                  <a:tcPr marT="45725" marB="45725" marR="68575" marL="25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u="none" cap="none" strike="noStrike">
                        <a:latin typeface="Arial"/>
                        <a:ea typeface="Arial"/>
                        <a:cs typeface="Arial"/>
                        <a:sym typeface="Arial"/>
                      </a:endParaRPr>
                    </a:p>
                  </a:txBody>
                  <a:tcPr marT="45725" marB="45725" marR="68575" marL="25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8"/>
          <p:cNvPicPr preferRelativeResize="0"/>
          <p:nvPr/>
        </p:nvPicPr>
        <p:blipFill rotWithShape="1">
          <a:blip r:embed="rId3">
            <a:alphaModFix/>
          </a:blip>
          <a:srcRect b="29384" l="15753" r="15753" t="5356"/>
          <a:stretch/>
        </p:blipFill>
        <p:spPr>
          <a:xfrm>
            <a:off x="0" y="1"/>
            <a:ext cx="12192000" cy="6535678"/>
          </a:xfrm>
          <a:prstGeom prst="rect">
            <a:avLst/>
          </a:prstGeom>
          <a:noFill/>
          <a:ln>
            <a:noFill/>
          </a:ln>
        </p:spPr>
      </p:pic>
      <p:sp>
        <p:nvSpPr>
          <p:cNvPr id="158" name="Google Shape;158;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9" name="Google Shape;159;p8"/>
          <p:cNvSpPr txBox="1"/>
          <p:nvPr/>
        </p:nvSpPr>
        <p:spPr>
          <a:xfrm>
            <a:off x="705749" y="307756"/>
            <a:ext cx="9962251" cy="263864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कार्यवाही में कलन विधि </a:t>
            </a:r>
            <a:endParaRPr b="1" i="0" sz="3600" u="none" cap="none" strike="noStrike">
              <a:solidFill>
                <a:schemeClr val="lt1"/>
              </a:solidFill>
              <a:latin typeface="Arial"/>
              <a:ea typeface="Arial"/>
              <a:cs typeface="Arial"/>
              <a:sym typeface="Arial"/>
            </a:endParaRPr>
          </a:p>
        </p:txBody>
      </p:sp>
      <p:sp>
        <p:nvSpPr>
          <p:cNvPr id="160" name="Google Shape;160;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9: यंत्र अधिगम , कलन विधि  और आपका प्रदाय</a:t>
            </a:r>
            <a:endParaRPr>
              <a:solidFill>
                <a:srgbClr val="FFFFFF"/>
              </a:solidFill>
            </a:endParaRPr>
          </a:p>
        </p:txBody>
      </p:sp>
      <p:sp>
        <p:nvSpPr>
          <p:cNvPr id="161" name="Google Shape;161;p8"/>
          <p:cNvSpPr/>
          <p:nvPr/>
        </p:nvSpPr>
        <p:spPr>
          <a:xfrm>
            <a:off x="4130726" y="1240600"/>
            <a:ext cx="449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rgbClr val="1155CC"/>
                </a:solidFill>
                <a:latin typeface="Calibri"/>
                <a:ea typeface="Calibri"/>
                <a:cs typeface="Calibri"/>
                <a:sym typeface="Calibri"/>
              </a:rPr>
              <a:t>सहायक, हानिकारक, या दोनों का थोड़ा सा?</a:t>
            </a:r>
            <a:endParaRPr b="0" i="0" sz="2000" u="none" cap="none" strike="noStrike">
              <a:solidFill>
                <a:schemeClr val="dk1"/>
              </a:solidFill>
              <a:latin typeface="Calibri"/>
              <a:ea typeface="Calibri"/>
              <a:cs typeface="Calibri"/>
              <a:sym typeface="Calibri"/>
            </a:endParaRPr>
          </a:p>
        </p:txBody>
      </p:sp>
      <p:sp>
        <p:nvSpPr>
          <p:cNvPr id="162" name="Google Shape;162;p8"/>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3" name="Google Shape;163;p8"/>
          <p:cNvSpPr/>
          <p:nvPr/>
        </p:nvSpPr>
        <p:spPr>
          <a:xfrm>
            <a:off x="9541164" y="0"/>
            <a:ext cx="265083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We all know how easy it is to spend hours watching videos on YouTube. Why do we go down that rabbit hole? Mostly because of a combination of computer programming and marketing know-how called ALGORITHMS. &#10;&#10;SUBSCRIBE so you never miss a video! &#10;https://bit.ly/3tNKzhV &#10;And follow us on Instagram and Twitter!&#10;https://www.instagram.com/abovethenoisepbs/ &#10;https://twitter.com/ATN_PBS&#10;&#10;**What are algorithms?&#10;Algorithms are sets of instructions (created by people) that decide what content you see, and the order it's listed, when you search online.&#10;&#10;**How do recommendation algorithms work on YouTube?&#10;YouTube's algorithm captures data about videos you watch, including how long you watch. They recommend other videos based on that viewing history. They optimize advertising by selling this data to companies so they can better target you for their products. &#10;&#10;** How do these algorithms play a role in spreading misinformation?&#10;Digital platforms like YouTube are the gatekeepers of information, whether they are intended to be or not. And media-savvy con artists and extremist groups-like conspiracy theorists and white supremacists can take advantage of YouTube's algorithms to push their agendas. &#10;&#10;**What are data voids?&#10;Propagandists often take advantage of a lack of content on a certain topic-a &quot;data void.&quot; This happens a lot with breaking news. It takes time for legit media outlets to fact-check and verify events and create content. Until then, Youtube will often only have false or misleading information. &#10;&#10;** What can I do to avoid falling for misinformation?&#10;The more precise you are with search keywords, the more likely you are to get relevant information. If your results look suspicious or click-baity, you might be in a data void. YouTube can be a good place to start your research, but you should use a wider range of sources. &#10;&#10;Co-produced with Data &amp; Society Research Institute @datasociety. Special thanks to danah boyd, Data &amp; Society Founder and President and Safiya Noble, author of &quot;Algorithms of Oppression.&quot;&#10;&#10;SOURCES:&#10;&#10;&quot;Data Voids: Where Missing Data Can Easily Be Exploited,&quot; by Michael Golebiewski, Microsoft Bing and danah boyd, Data &amp; Society&#10;https://datasociety.net/output/data-voids-where-missing-data-can-easily-be-exploited/&#10;&#10;&quot;Caleb Cain was a college dropout looking for direction. He turned to YouTube.&quot; (The New York Times)&#10;https://www.nytimes.com/interactive/2019/06/08/technology/youtube-radical.html&#10;&#10;&quot;YouTube to Remove Thousands of Videos Pushing Extreme Views&quot; (The New York Times)&#10;https://www.nytimes.com/2019/06/05/business/youtube-remove-extremist-videos.html?emc=edit_na_20190605&amp;ref=headline&amp;nl=breaking-news&#10;&#10;&quot;We Followed YouTube's Recommendation Algorithm Down The Rabbit Hole&quot; (Buzzfeed)&#10;https://www.buzzfeednews.com/article/carolineodonovan/down-youtubes-recommendation-rabbithole&#10;&#10;&quot;News Use Across Social Media Platforms 2018&quot; (Pew Research Center)&#10;https://www.journalism.org/2018/09/10/news-use-across-social-media-platforms-2018/&#10;&#10;&quot;Share of U.S. adults using social media, including Facebook, is mostly unchanged since 2018&quot; (Pew Research Center)&#10;https://www.pewresearch.org/fact-tank/2019/04/10/share-of-u-s-adults-using-social-media-including-facebook-is-mostly-unchanged-since-2018/&#10;&#10;&quot;DeepMind is asking how AI helped turn the internet into an echo chamber&quot; (MIT Technology Review)&#10;https://www.technologyreview.com/s/613083/deepmind-is-asking-how-google-helped-turn-the-internet-into-an-echo-chamber/&#10;&#10;&quot;'Fiction is outperforming reality': how YouTube's algorithm distorts truth&quot; (Guardian)&#10;https://www.theguardian.com/technology/2018/feb/02/how-youtubes-algorithm-distorts-truth&#10;&#10;&quot;YouTube, the Great Radicalizer&quot; (New York Times Op Ed)https://www.nytimes.com/2018/03/10/opinion/sunday/youtube-politics-radical.html&#10;&#10;TEACHERS: Get your students in the discussion on KQED Learn, a safe place for middle and high school students to investigate controversial topics and share their voices. https://learn.kqed.org/discussions/&#10;&#10;About KQED&#10;KQED serves the people of Northern California with a public-supported alternative to commercial media. An NPR and PBS member station based in San Francisco, KQED is home to one of the most listened-to public radio stations in the nation, one of the highest-rated public television services, and an award-winning education program helping students and educators thrive in 21st-century classrooms. A trusted news source, leader, and innovator in interactive technology, KQED takes people of all ages on journeys of exploration — exposing them to new people, places, and ideas.&#10;&#10;Funding for KQED’s education services is provided by the Corporation for Public Broadcasting, the Koret Foundation, the William and Flora Hewlett Foundation, the AT&amp;T Foundation, the Crescent Porter Hale Foundation, the Silver Giving Foundation, Campaign 21 donors, and members of KQED.&#10;&#10;&#10;#YouTube algorithms #misinformation" id="164" name="Google Shape;164;p8" title="How YouTube’s Algorithms Can Fool You">
            <a:hlinkClick r:id="rId4"/>
          </p:cNvPr>
          <p:cNvPicPr preferRelativeResize="0"/>
          <p:nvPr/>
        </p:nvPicPr>
        <p:blipFill>
          <a:blip r:embed="rId5">
            <a:alphaModFix/>
          </a:blip>
          <a:stretch>
            <a:fillRect/>
          </a:stretch>
        </p:blipFill>
        <p:spPr>
          <a:xfrm>
            <a:off x="2763075" y="1717500"/>
            <a:ext cx="6665850" cy="3749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70" name="Google Shape;170;p9"/>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मुख्य प्रश्न </a:t>
            </a:r>
            <a:endParaRPr b="1" i="0" sz="3600" u="none" cap="none" strike="noStrike">
              <a:solidFill>
                <a:srgbClr val="0064E0"/>
              </a:solidFill>
              <a:latin typeface="Arial"/>
              <a:ea typeface="Arial"/>
              <a:cs typeface="Arial"/>
              <a:sym typeface="Arial"/>
            </a:endParaRPr>
          </a:p>
        </p:txBody>
      </p:sp>
      <p:sp>
        <p:nvSpPr>
          <p:cNvPr id="171" name="Google Shape;171;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9: यंत्र अधिगम , कलन विधि  और आपका प्रदाय</a:t>
            </a:r>
            <a:endParaRPr>
              <a:solidFill>
                <a:srgbClr val="FFFFFF"/>
              </a:solidFill>
            </a:endParaRPr>
          </a:p>
        </p:txBody>
      </p:sp>
      <p:sp>
        <p:nvSpPr>
          <p:cNvPr id="172" name="Google Shape;172;p9"/>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3" name="Google Shape;173;p9"/>
          <p:cNvSpPr/>
          <p:nvPr/>
        </p:nvSpPr>
        <p:spPr>
          <a:xfrm>
            <a:off x="3387631" y="2555697"/>
            <a:ext cx="7579360" cy="2453172"/>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कलन विधि किसी ऐसी चीज़ को कैसे सुदृढ़ कर सकता है जिस पर आप पहले से ही विश्वास करते हैं?</a:t>
            </a:r>
            <a:endParaRPr/>
          </a:p>
          <a:p>
            <a:pPr indent="-285750" lvl="0" marL="412747" marR="0" rtl="0" algn="just">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बताएं कि डेटा शून्य क्या है और यह आपकी खोज के शीर्ष पर झूठी या असत्यापित सामग्री को कैसे आने देता है?</a:t>
            </a:r>
            <a:endParaRPr/>
          </a:p>
          <a:p>
            <a:pPr indent="-285750" lvl="0" marL="412747" marR="0" rtl="0" algn="just">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सोशल मीडिया का सुरक्षित रूप से आनंद लेने के तरीके के बारे में वीडियो में क्या सुझाव दिए गए हैं?</a:t>
            </a:r>
            <a:endParaRPr/>
          </a:p>
        </p:txBody>
      </p:sp>
      <p:grpSp>
        <p:nvGrpSpPr>
          <p:cNvPr id="174" name="Google Shape;174;p9"/>
          <p:cNvGrpSpPr/>
          <p:nvPr/>
        </p:nvGrpSpPr>
        <p:grpSpPr>
          <a:xfrm>
            <a:off x="839789" y="1480325"/>
            <a:ext cx="3490836" cy="4666924"/>
            <a:chOff x="839788" y="1089714"/>
            <a:chExt cx="3783012" cy="5057535"/>
          </a:xfrm>
        </p:grpSpPr>
        <p:sp>
          <p:nvSpPr>
            <p:cNvPr id="175" name="Google Shape;175;p9"/>
            <p:cNvSpPr/>
            <p:nvPr/>
          </p:nvSpPr>
          <p:spPr>
            <a:xfrm>
              <a:off x="839789" y="1089714"/>
              <a:ext cx="2899092" cy="419685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6" name="Google Shape;176;p9"/>
            <p:cNvPicPr preferRelativeResize="0"/>
            <p:nvPr/>
          </p:nvPicPr>
          <p:blipFill rotWithShape="1">
            <a:blip r:embed="rId3">
              <a:alphaModFix/>
            </a:blip>
            <a:srcRect b="0" l="0" r="0" t="0"/>
            <a:stretch/>
          </p:blipFill>
          <p:spPr>
            <a:xfrm>
              <a:off x="1283181" y="1410768"/>
              <a:ext cx="2012308" cy="3694068"/>
            </a:xfrm>
            <a:prstGeom prst="rect">
              <a:avLst/>
            </a:prstGeom>
            <a:noFill/>
            <a:ln>
              <a:noFill/>
            </a:ln>
          </p:spPr>
        </p:pic>
        <p:grpSp>
          <p:nvGrpSpPr>
            <p:cNvPr id="177" name="Google Shape;177;p9"/>
            <p:cNvGrpSpPr/>
            <p:nvPr/>
          </p:nvGrpSpPr>
          <p:grpSpPr>
            <a:xfrm rot="5400000">
              <a:off x="3635155" y="1305200"/>
              <a:ext cx="1203130" cy="772159"/>
              <a:chOff x="2233237" y="1848727"/>
              <a:chExt cx="969079" cy="621947"/>
            </a:xfrm>
          </p:grpSpPr>
          <p:pic>
            <p:nvPicPr>
              <p:cNvPr id="178" name="Google Shape;178;p9"/>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179" name="Google Shape;179;p9"/>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80" name="Google Shape;180;p9"/>
            <p:cNvGrpSpPr/>
            <p:nvPr/>
          </p:nvGrpSpPr>
          <p:grpSpPr>
            <a:xfrm rot="10800000">
              <a:off x="839788" y="5375090"/>
              <a:ext cx="1203130" cy="772159"/>
              <a:chOff x="2233237" y="1848727"/>
              <a:chExt cx="969079" cy="621947"/>
            </a:xfrm>
          </p:grpSpPr>
          <p:pic>
            <p:nvPicPr>
              <p:cNvPr id="181" name="Google Shape;181;p9"/>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182" name="Google Shape;182;p9"/>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