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7" roundtripDataSignature="AMtx7mi5RahxcZdhACwgs3ei/E3t+e0k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f5qgOqNQ7zY"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Is Facial Recognition Invading Your Privacy? - YouTube</a:t>
            </a:r>
            <a:endParaRPr/>
          </a:p>
        </p:txBody>
      </p:sp>
      <p:sp>
        <p:nvSpPr>
          <p:cNvPr id="94" name="Google Shape;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4"/>
          <p:cNvSpPr/>
          <p:nvPr/>
        </p:nvSpPr>
        <p:spPr>
          <a:xfrm>
            <a:off x="9541164" y="0"/>
            <a:ext cx="265083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pic>
        <p:nvPicPr>
          <p:cNvPr id="22" name="Google Shape;22;p15"/>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3" name="Google Shape;23;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15"/>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7" name="Google Shape;27;p15"/>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8" name="Google Shape;28;p1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pic>
        <p:nvPicPr>
          <p:cNvPr id="30" name="Google Shape;30;p16"/>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1" name="Google Shape;31;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6"/>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6"/>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16"/>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gif"/><Relationship Id="rId4" Type="http://schemas.openxmlformats.org/officeDocument/2006/relationships/image" Target="../media/image7.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hyperlink" Target="https://www.youtube.com/watch?v=f5qgOqNQ7zY" TargetMode="External"/><Relationship Id="rId5" Type="http://schemas.openxmlformats.org/officeDocument/2006/relationships/hyperlink" Target="http://www.youtube.com/watch?v=f5qgOqNQ7zY" TargetMode="External"/><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pic>
        <p:nvPicPr>
          <p:cNvPr id="40" name="Google Shape;40;p1"/>
          <p:cNvPicPr preferRelativeResize="0"/>
          <p:nvPr/>
        </p:nvPicPr>
        <p:blipFill rotWithShape="1">
          <a:blip r:embed="rId3">
            <a:alphaModFix/>
          </a:blip>
          <a:srcRect b="0" l="0" r="0" t="0"/>
          <a:stretch/>
        </p:blipFill>
        <p:spPr>
          <a:xfrm>
            <a:off x="899307" y="713372"/>
            <a:ext cx="4837326" cy="5461005"/>
          </a:xfrm>
          <a:prstGeom prst="rect">
            <a:avLst/>
          </a:prstGeom>
          <a:noFill/>
          <a:ln>
            <a:noFill/>
          </a:ln>
        </p:spPr>
      </p:pic>
      <p:sp>
        <p:nvSpPr>
          <p:cNvPr id="41" name="Google Shape;41;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4DF"/>
              </a:buClr>
              <a:buSzPts val="3200"/>
              <a:buFont typeface="Arial"/>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2" name="Google Shape;42;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 name="Google Shape;43;p1"/>
          <p:cNvSpPr/>
          <p:nvPr/>
        </p:nvSpPr>
        <p:spPr>
          <a:xfrm>
            <a:off x="7177872" y="3536950"/>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 name="Google Shape;44;p1"/>
          <p:cNvSpPr/>
          <p:nvPr/>
        </p:nvSpPr>
        <p:spPr>
          <a:xfrm>
            <a:off x="7273777" y="3619573"/>
            <a:ext cx="510121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पाठ 7</a:t>
            </a:r>
            <a:endParaRPr/>
          </a:p>
          <a:p>
            <a:pPr indent="0" lvl="0" marL="0" marR="0" rtl="0" algn="l">
              <a:lnSpc>
                <a:spcPct val="100000"/>
              </a:lnSpc>
              <a:spcBef>
                <a:spcPts val="0"/>
              </a:spcBef>
              <a:spcAft>
                <a:spcPts val="0"/>
              </a:spcAft>
              <a:buClr>
                <a:schemeClr val="dk1"/>
              </a:buClr>
              <a:buSzPts val="400"/>
              <a:buFont typeface="Calibri"/>
              <a:buNone/>
            </a:pPr>
            <a:r>
              <a:t/>
            </a:r>
            <a:endParaRPr b="0" i="0" sz="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000"/>
              <a:buFont typeface="Arial"/>
              <a:buNone/>
            </a:pPr>
            <a:r>
              <a:rPr b="1" i="0" lang="en-US" sz="2000" u="none" cap="none" strike="noStrike">
                <a:solidFill>
                  <a:srgbClr val="FFFF00"/>
                </a:solidFill>
                <a:latin typeface="Arial"/>
                <a:ea typeface="Arial"/>
                <a:cs typeface="Arial"/>
                <a:sym typeface="Arial"/>
              </a:rPr>
              <a:t>नई टेक्नोलॉजी</a:t>
            </a:r>
            <a:br>
              <a:rPr b="1" i="0" lang="en-US" sz="2000" u="none" cap="none" strike="noStrike">
                <a:solidFill>
                  <a:srgbClr val="FFFF00"/>
                </a:solidFill>
                <a:latin typeface="Arial"/>
                <a:ea typeface="Arial"/>
                <a:cs typeface="Arial"/>
                <a:sym typeface="Arial"/>
              </a:rPr>
            </a:br>
            <a:r>
              <a:rPr b="1" lang="en-US" sz="2000">
                <a:solidFill>
                  <a:srgbClr val="FFFF00"/>
                </a:solidFill>
              </a:rPr>
              <a:t>— </a:t>
            </a:r>
            <a:r>
              <a:rPr b="1" i="0" lang="en-US" sz="2000" u="none" cap="none" strike="noStrike">
                <a:solidFill>
                  <a:srgbClr val="FFFF00"/>
                </a:solidFill>
                <a:latin typeface="Arial"/>
                <a:ea typeface="Arial"/>
                <a:cs typeface="Arial"/>
                <a:sym typeface="Arial"/>
              </a:rPr>
              <a:t>चेहरे की पहचान</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13" name="Google Shape;213;p10"/>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प्रतिबिंब</a:t>
            </a:r>
            <a:endParaRPr/>
          </a:p>
        </p:txBody>
      </p:sp>
      <p:sp>
        <p:nvSpPr>
          <p:cNvPr id="214" name="Google Shape;214;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7: नई तकनीक - चेहरे की पहचान</a:t>
            </a:r>
            <a:endParaRPr/>
          </a:p>
        </p:txBody>
      </p:sp>
      <p:sp>
        <p:nvSpPr>
          <p:cNvPr id="215" name="Google Shape;215;p10"/>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6" name="Google Shape;216;p10"/>
          <p:cNvSpPr/>
          <p:nvPr/>
        </p:nvSpPr>
        <p:spPr>
          <a:xfrm>
            <a:off x="839788" y="2829443"/>
            <a:ext cx="10585859" cy="960263"/>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मैं ____________________________________________ सोचता था, और अब मैं</a:t>
            </a:r>
            <a:endParaRPr/>
          </a:p>
          <a:p>
            <a:pPr indent="0" lvl="0" marL="126997" marR="0" rtl="0" algn="l">
              <a:lnSpc>
                <a:spcPct val="115000"/>
              </a:lnSpc>
              <a:spcBef>
                <a:spcPts val="1800"/>
              </a:spcBef>
              <a:spcAft>
                <a:spcPts val="0"/>
              </a:spcAft>
              <a:buNone/>
            </a:pPr>
            <a:r>
              <a:rPr b="0" i="0" lang="en-US" sz="1800" u="none" cap="none" strike="noStrike">
                <a:solidFill>
                  <a:schemeClr val="dk1"/>
                </a:solidFill>
                <a:latin typeface="Arial"/>
                <a:ea typeface="Arial"/>
                <a:cs typeface="Arial"/>
                <a:sym typeface="Arial"/>
              </a:rPr>
              <a:t>सोचना ________________________________________________________________________</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grpSp>
        <p:nvGrpSpPr>
          <p:cNvPr id="221" name="Google Shape;221;p11"/>
          <p:cNvGrpSpPr/>
          <p:nvPr/>
        </p:nvGrpSpPr>
        <p:grpSpPr>
          <a:xfrm flipH="1">
            <a:off x="3170099" y="2654041"/>
            <a:ext cx="5851803" cy="1966150"/>
            <a:chOff x="2788049" y="2445925"/>
            <a:chExt cx="5851803" cy="1966150"/>
          </a:xfrm>
        </p:grpSpPr>
        <p:pic>
          <p:nvPicPr>
            <p:cNvPr id="222" name="Google Shape;222;p11"/>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223" name="Google Shape;223;p11"/>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224" name="Google Shape;224;p11"/>
          <p:cNvCxnSpPr/>
          <p:nvPr/>
        </p:nvCxnSpPr>
        <p:spPr>
          <a:xfrm>
            <a:off x="4743135" y="3124497"/>
            <a:ext cx="0" cy="1025237"/>
          </a:xfrm>
          <a:prstGeom prst="straightConnector1">
            <a:avLst/>
          </a:prstGeom>
          <a:noFill/>
          <a:ln cap="flat" cmpd="sng" w="9525">
            <a:solidFill>
              <a:srgbClr val="595959"/>
            </a:solidFill>
            <a:prstDash val="solid"/>
            <a:miter lim="800000"/>
            <a:headEnd len="sm" w="sm" type="none"/>
            <a:tailEnd len="sm" w="sm" type="none"/>
          </a:ln>
        </p:spPr>
      </p:cxnSp>
      <p:pic>
        <p:nvPicPr>
          <p:cNvPr id="225" name="Google Shape;225;p11"/>
          <p:cNvPicPr preferRelativeResize="0"/>
          <p:nvPr/>
        </p:nvPicPr>
        <p:blipFill rotWithShape="1">
          <a:blip r:embed="rId5">
            <a:alphaModFix/>
          </a:blip>
          <a:srcRect b="0" l="0" r="0" t="0"/>
          <a:stretch/>
        </p:blipFill>
        <p:spPr>
          <a:xfrm>
            <a:off x="4358489" y="2456415"/>
            <a:ext cx="3475021" cy="4328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0" name="Google Shape;50;p2"/>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चेहरे की पहचान</a:t>
            </a:r>
            <a:endParaRPr/>
          </a:p>
        </p:txBody>
      </p:sp>
      <p:sp>
        <p:nvSpPr>
          <p:cNvPr id="51" name="Google Shape;51;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7: नई तकनीक - चेहरे की पहचान</a:t>
            </a:r>
            <a:endParaRPr/>
          </a:p>
        </p:txBody>
      </p:sp>
      <p:sp>
        <p:nvSpPr>
          <p:cNvPr id="52" name="Google Shape;52;p2"/>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2"/>
          <p:cNvSpPr/>
          <p:nvPr/>
        </p:nvSpPr>
        <p:spPr>
          <a:xfrm>
            <a:off x="7671037" y="1604947"/>
            <a:ext cx="3151903" cy="941796"/>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lt1"/>
                </a:solidFill>
                <a:latin typeface="Arial"/>
                <a:ea typeface="Arial"/>
                <a:cs typeface="Arial"/>
                <a:sym typeface="Arial"/>
              </a:rPr>
              <a:t>अपना पासवर्ड बदलने का समय!</a:t>
            </a:r>
            <a:endParaRPr/>
          </a:p>
        </p:txBody>
      </p:sp>
      <p:sp>
        <p:nvSpPr>
          <p:cNvPr id="54" name="Google Shape;54;p2"/>
          <p:cNvSpPr/>
          <p:nvPr/>
        </p:nvSpPr>
        <p:spPr>
          <a:xfrm>
            <a:off x="839787" y="2060296"/>
            <a:ext cx="10514977" cy="320618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2"/>
          <p:cNvSpPr/>
          <p:nvPr/>
        </p:nvSpPr>
        <p:spPr>
          <a:xfrm>
            <a:off x="4552666" y="2407377"/>
            <a:ext cx="6273480" cy="2483757"/>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क्या आप में से किसी के पास या आपके किसी जानने वाले के पास ऐसे उपकरण हैं जिन्हें आपके चेहरे से अनलॉक किया जा सकता है?</a:t>
            </a:r>
            <a:endParaRPr/>
          </a:p>
          <a:p>
            <a:pPr indent="-285750" lvl="0" marL="412747" marR="0" rtl="0" algn="l">
              <a:lnSpc>
                <a:spcPct val="115000"/>
              </a:lnSpc>
              <a:spcBef>
                <a:spcPts val="18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यह किस प्रकार का उपकरण है?</a:t>
            </a:r>
            <a:endParaRPr/>
          </a:p>
          <a:p>
            <a:pPr indent="-285750" lvl="0" marL="412747" marR="0" rtl="0" algn="l">
              <a:lnSpc>
                <a:spcPct val="115000"/>
              </a:lnSpc>
              <a:spcBef>
                <a:spcPts val="18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कौन से अन्य उपकरण चेहरे की पहचान का किसी तरह से उपयोग कर सकते हैं?</a:t>
            </a:r>
            <a:endParaRPr/>
          </a:p>
          <a:p>
            <a:pPr indent="-285750" lvl="0" marL="412747" marR="0" rtl="0" algn="l">
              <a:lnSpc>
                <a:spcPct val="115000"/>
              </a:lnSpc>
              <a:spcBef>
                <a:spcPts val="18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ऐसे उपकरणों के साथ आपका अनुभव क्या है? क्या वे अच्छा काम करते हैं? क्या आपको वह सुविधा पसंद है?</a:t>
            </a:r>
            <a:endParaRPr/>
          </a:p>
        </p:txBody>
      </p:sp>
      <p:pic>
        <p:nvPicPr>
          <p:cNvPr id="56" name="Google Shape;56;p2"/>
          <p:cNvPicPr preferRelativeResize="0"/>
          <p:nvPr/>
        </p:nvPicPr>
        <p:blipFill rotWithShape="1">
          <a:blip r:embed="rId3">
            <a:alphaModFix/>
          </a:blip>
          <a:srcRect b="14711" l="0" r="0" t="16327"/>
          <a:stretch/>
        </p:blipFill>
        <p:spPr>
          <a:xfrm>
            <a:off x="839787" y="2060296"/>
            <a:ext cx="3508355" cy="31830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2" name="Google Shape;62;p3"/>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परिभाषाएं</a:t>
            </a:r>
            <a:endParaRPr/>
          </a:p>
        </p:txBody>
      </p:sp>
      <p:sp>
        <p:nvSpPr>
          <p:cNvPr id="63" name="Google Shape;63;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7: नई तकनीक - चेहरे की पहचान</a:t>
            </a:r>
            <a:endParaRPr/>
          </a:p>
        </p:txBody>
      </p:sp>
      <p:sp>
        <p:nvSpPr>
          <p:cNvPr id="64" name="Google Shape;64;p3"/>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 name="Google Shape;65;p3"/>
          <p:cNvSpPr/>
          <p:nvPr/>
        </p:nvSpPr>
        <p:spPr>
          <a:xfrm>
            <a:off x="7671037" y="1604947"/>
            <a:ext cx="3151903" cy="941796"/>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lt1"/>
                </a:solidFill>
                <a:latin typeface="Arial"/>
                <a:ea typeface="Arial"/>
                <a:cs typeface="Arial"/>
                <a:sym typeface="Arial"/>
              </a:rPr>
              <a:t>अपना पासवर्ड बदलने का समय!</a:t>
            </a:r>
            <a:endParaRPr/>
          </a:p>
        </p:txBody>
      </p:sp>
      <p:sp>
        <p:nvSpPr>
          <p:cNvPr id="66" name="Google Shape;66;p3"/>
          <p:cNvSpPr/>
          <p:nvPr/>
        </p:nvSpPr>
        <p:spPr>
          <a:xfrm>
            <a:off x="839787" y="1885793"/>
            <a:ext cx="10514977" cy="172449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 name="Google Shape;67;p3"/>
          <p:cNvSpPr/>
          <p:nvPr/>
        </p:nvSpPr>
        <p:spPr>
          <a:xfrm>
            <a:off x="2895239" y="2254161"/>
            <a:ext cx="8038618" cy="941796"/>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तकनीक के माध्यम से मानव चेहरे को पहचानने का एक तरीका।</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यह चेहरे की विशेषताओं को मैप करने और जानकारी की तुलना करने के लिए बायोमेट्रिक्स का उपयोग करता है</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मैच के लिए जाने-पहचाने चेहरों का डेटाबेस।</a:t>
            </a:r>
            <a:endParaRPr/>
          </a:p>
        </p:txBody>
      </p:sp>
      <p:sp>
        <p:nvSpPr>
          <p:cNvPr id="68" name="Google Shape;68;p3"/>
          <p:cNvSpPr/>
          <p:nvPr/>
        </p:nvSpPr>
        <p:spPr>
          <a:xfrm>
            <a:off x="839788" y="1885793"/>
            <a:ext cx="1845539" cy="171204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3"/>
          <p:cNvSpPr/>
          <p:nvPr/>
        </p:nvSpPr>
        <p:spPr>
          <a:xfrm>
            <a:off x="839788" y="5339822"/>
            <a:ext cx="5077889" cy="9205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3"/>
          <p:cNvSpPr/>
          <p:nvPr/>
        </p:nvSpPr>
        <p:spPr>
          <a:xfrm>
            <a:off x="839788" y="1314838"/>
            <a:ext cx="10520540" cy="4554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3"/>
          <p:cNvSpPr/>
          <p:nvPr/>
        </p:nvSpPr>
        <p:spPr>
          <a:xfrm>
            <a:off x="4867990" y="1334799"/>
            <a:ext cx="246413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lt1"/>
                </a:solidFill>
                <a:latin typeface="Arial"/>
                <a:ea typeface="Arial"/>
                <a:cs typeface="Arial"/>
                <a:sym typeface="Arial"/>
              </a:rPr>
              <a:t>चेहरे की पहचान</a:t>
            </a:r>
            <a:endParaRPr b="0" i="0" sz="2800" u="none" cap="none" strike="noStrike">
              <a:solidFill>
                <a:schemeClr val="lt1"/>
              </a:solidFill>
              <a:latin typeface="Arial"/>
              <a:ea typeface="Arial"/>
              <a:cs typeface="Arial"/>
              <a:sym typeface="Arial"/>
            </a:endParaRPr>
          </a:p>
        </p:txBody>
      </p:sp>
      <p:sp>
        <p:nvSpPr>
          <p:cNvPr id="72" name="Google Shape;72;p3"/>
          <p:cNvSpPr/>
          <p:nvPr/>
        </p:nvSpPr>
        <p:spPr>
          <a:xfrm>
            <a:off x="839787" y="4333195"/>
            <a:ext cx="10514977" cy="172449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 name="Google Shape;73;p3"/>
          <p:cNvSpPr/>
          <p:nvPr/>
        </p:nvSpPr>
        <p:spPr>
          <a:xfrm>
            <a:off x="2895239" y="4701563"/>
            <a:ext cx="8038618" cy="634533"/>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एक मानव चेहरे का एक डिजिटल स्कैन लोगों को उनके चेहरे की संरचना की अनूठी विशेषताओं का उपयोग करके पहचानने के लिए प्रयोग किया जाता है।</a:t>
            </a:r>
            <a:endParaRPr/>
          </a:p>
        </p:txBody>
      </p:sp>
      <p:sp>
        <p:nvSpPr>
          <p:cNvPr id="74" name="Google Shape;74;p3"/>
          <p:cNvSpPr/>
          <p:nvPr/>
        </p:nvSpPr>
        <p:spPr>
          <a:xfrm>
            <a:off x="839788" y="4333195"/>
            <a:ext cx="1845539" cy="1712041"/>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3"/>
          <p:cNvSpPr/>
          <p:nvPr/>
        </p:nvSpPr>
        <p:spPr>
          <a:xfrm>
            <a:off x="839788" y="3770334"/>
            <a:ext cx="10520540" cy="455400"/>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3"/>
          <p:cNvSpPr/>
          <p:nvPr/>
        </p:nvSpPr>
        <p:spPr>
          <a:xfrm>
            <a:off x="5430644" y="3790295"/>
            <a:ext cx="133882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lt1"/>
                </a:solidFill>
                <a:latin typeface="Arial"/>
                <a:ea typeface="Arial"/>
                <a:cs typeface="Arial"/>
                <a:sym typeface="Arial"/>
              </a:rPr>
              <a:t>फेसप्रिंट</a:t>
            </a:r>
            <a:endParaRPr b="0" i="0" sz="2800" u="none" cap="none" strike="noStrike">
              <a:solidFill>
                <a:schemeClr val="lt1"/>
              </a:solidFill>
              <a:latin typeface="Arial"/>
              <a:ea typeface="Arial"/>
              <a:cs typeface="Arial"/>
              <a:sym typeface="Arial"/>
            </a:endParaRPr>
          </a:p>
        </p:txBody>
      </p:sp>
      <p:grpSp>
        <p:nvGrpSpPr>
          <p:cNvPr id="77" name="Google Shape;77;p3"/>
          <p:cNvGrpSpPr/>
          <p:nvPr/>
        </p:nvGrpSpPr>
        <p:grpSpPr>
          <a:xfrm>
            <a:off x="1052482" y="4491809"/>
            <a:ext cx="1404938" cy="1409701"/>
            <a:chOff x="-2143125" y="-808038"/>
            <a:chExt cx="1404938" cy="1409701"/>
          </a:xfrm>
        </p:grpSpPr>
        <p:sp>
          <p:nvSpPr>
            <p:cNvPr id="78" name="Google Shape;78;p3"/>
            <p:cNvSpPr/>
            <p:nvPr/>
          </p:nvSpPr>
          <p:spPr>
            <a:xfrm>
              <a:off x="-1125537" y="-808038"/>
              <a:ext cx="387350" cy="387350"/>
            </a:xfrm>
            <a:custGeom>
              <a:rect b="b" l="l" r="r" t="t"/>
              <a:pathLst>
                <a:path extrusionOk="0" h="998" w="1003">
                  <a:moveTo>
                    <a:pt x="3" y="0"/>
                  </a:moveTo>
                  <a:cubicBezTo>
                    <a:pt x="16" y="0"/>
                    <a:pt x="25" y="0"/>
                    <a:pt x="33" y="0"/>
                  </a:cubicBezTo>
                  <a:cubicBezTo>
                    <a:pt x="347" y="0"/>
                    <a:pt x="660" y="1"/>
                    <a:pt x="973" y="0"/>
                  </a:cubicBezTo>
                  <a:cubicBezTo>
                    <a:pt x="994" y="0"/>
                    <a:pt x="1003" y="3"/>
                    <a:pt x="1003" y="27"/>
                  </a:cubicBezTo>
                  <a:cubicBezTo>
                    <a:pt x="1002" y="342"/>
                    <a:pt x="1003" y="657"/>
                    <a:pt x="1002" y="972"/>
                  </a:cubicBezTo>
                  <a:cubicBezTo>
                    <a:pt x="1002" y="980"/>
                    <a:pt x="1002" y="988"/>
                    <a:pt x="1001" y="998"/>
                  </a:cubicBezTo>
                  <a:cubicBezTo>
                    <a:pt x="961" y="998"/>
                    <a:pt x="923" y="998"/>
                    <a:pt x="881" y="998"/>
                  </a:cubicBezTo>
                  <a:cubicBezTo>
                    <a:pt x="880" y="988"/>
                    <a:pt x="880" y="977"/>
                    <a:pt x="880" y="967"/>
                  </a:cubicBezTo>
                  <a:cubicBezTo>
                    <a:pt x="880" y="699"/>
                    <a:pt x="880" y="431"/>
                    <a:pt x="880" y="163"/>
                  </a:cubicBezTo>
                  <a:cubicBezTo>
                    <a:pt x="880" y="118"/>
                    <a:pt x="884" y="123"/>
                    <a:pt x="839" y="123"/>
                  </a:cubicBezTo>
                  <a:cubicBezTo>
                    <a:pt x="571" y="123"/>
                    <a:pt x="303" y="123"/>
                    <a:pt x="36" y="124"/>
                  </a:cubicBezTo>
                  <a:cubicBezTo>
                    <a:pt x="7" y="124"/>
                    <a:pt x="0" y="115"/>
                    <a:pt x="2" y="89"/>
                  </a:cubicBezTo>
                  <a:cubicBezTo>
                    <a:pt x="4" y="61"/>
                    <a:pt x="3" y="33"/>
                    <a:pt x="3"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9" name="Google Shape;79;p3"/>
            <p:cNvSpPr/>
            <p:nvPr/>
          </p:nvSpPr>
          <p:spPr>
            <a:xfrm>
              <a:off x="-1125537" y="214313"/>
              <a:ext cx="387350" cy="387350"/>
            </a:xfrm>
            <a:custGeom>
              <a:rect b="b" l="l" r="r" t="t"/>
              <a:pathLst>
                <a:path extrusionOk="0" h="1000" w="1003">
                  <a:moveTo>
                    <a:pt x="880" y="0"/>
                  </a:moveTo>
                  <a:cubicBezTo>
                    <a:pt x="922" y="0"/>
                    <a:pt x="960" y="0"/>
                    <a:pt x="1001" y="0"/>
                  </a:cubicBezTo>
                  <a:cubicBezTo>
                    <a:pt x="1002" y="11"/>
                    <a:pt x="1002" y="20"/>
                    <a:pt x="1002" y="30"/>
                  </a:cubicBezTo>
                  <a:cubicBezTo>
                    <a:pt x="1003" y="343"/>
                    <a:pt x="1002" y="657"/>
                    <a:pt x="1003" y="970"/>
                  </a:cubicBezTo>
                  <a:cubicBezTo>
                    <a:pt x="1003" y="994"/>
                    <a:pt x="996" y="1000"/>
                    <a:pt x="973" y="999"/>
                  </a:cubicBezTo>
                  <a:cubicBezTo>
                    <a:pt x="660" y="999"/>
                    <a:pt x="346" y="999"/>
                    <a:pt x="33" y="999"/>
                  </a:cubicBezTo>
                  <a:cubicBezTo>
                    <a:pt x="8" y="1000"/>
                    <a:pt x="0" y="992"/>
                    <a:pt x="2" y="968"/>
                  </a:cubicBezTo>
                  <a:cubicBezTo>
                    <a:pt x="4" y="944"/>
                    <a:pt x="3" y="920"/>
                    <a:pt x="3" y="896"/>
                  </a:cubicBezTo>
                  <a:cubicBezTo>
                    <a:pt x="2" y="881"/>
                    <a:pt x="7" y="875"/>
                    <a:pt x="23" y="876"/>
                  </a:cubicBezTo>
                  <a:cubicBezTo>
                    <a:pt x="46" y="877"/>
                    <a:pt x="69" y="876"/>
                    <a:pt x="92" y="876"/>
                  </a:cubicBezTo>
                  <a:cubicBezTo>
                    <a:pt x="343" y="876"/>
                    <a:pt x="594" y="876"/>
                    <a:pt x="845" y="876"/>
                  </a:cubicBezTo>
                  <a:cubicBezTo>
                    <a:pt x="879" y="876"/>
                    <a:pt x="880" y="876"/>
                    <a:pt x="880" y="841"/>
                  </a:cubicBezTo>
                  <a:cubicBezTo>
                    <a:pt x="880" y="573"/>
                    <a:pt x="880" y="305"/>
                    <a:pt x="880" y="37"/>
                  </a:cubicBezTo>
                  <a:cubicBezTo>
                    <a:pt x="880" y="26"/>
                    <a:pt x="880" y="15"/>
                    <a:pt x="880"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0" name="Google Shape;80;p3"/>
            <p:cNvSpPr/>
            <p:nvPr/>
          </p:nvSpPr>
          <p:spPr>
            <a:xfrm>
              <a:off x="-2143125" y="212725"/>
              <a:ext cx="387350" cy="388938"/>
            </a:xfrm>
            <a:custGeom>
              <a:rect b="b" l="l" r="r" t="t"/>
              <a:pathLst>
                <a:path extrusionOk="0" h="1001" w="1003">
                  <a:moveTo>
                    <a:pt x="1" y="0"/>
                  </a:moveTo>
                  <a:cubicBezTo>
                    <a:pt x="40" y="0"/>
                    <a:pt x="75" y="0"/>
                    <a:pt x="110" y="1"/>
                  </a:cubicBezTo>
                  <a:cubicBezTo>
                    <a:pt x="115" y="1"/>
                    <a:pt x="122" y="10"/>
                    <a:pt x="123" y="16"/>
                  </a:cubicBezTo>
                  <a:cubicBezTo>
                    <a:pt x="125" y="27"/>
                    <a:pt x="124" y="39"/>
                    <a:pt x="124" y="51"/>
                  </a:cubicBezTo>
                  <a:cubicBezTo>
                    <a:pt x="124" y="313"/>
                    <a:pt x="124" y="576"/>
                    <a:pt x="124" y="838"/>
                  </a:cubicBezTo>
                  <a:cubicBezTo>
                    <a:pt x="124" y="877"/>
                    <a:pt x="124" y="877"/>
                    <a:pt x="162" y="877"/>
                  </a:cubicBezTo>
                  <a:cubicBezTo>
                    <a:pt x="313" y="878"/>
                    <a:pt x="463" y="878"/>
                    <a:pt x="613" y="879"/>
                  </a:cubicBezTo>
                  <a:cubicBezTo>
                    <a:pt x="732" y="879"/>
                    <a:pt x="851" y="878"/>
                    <a:pt x="971" y="876"/>
                  </a:cubicBezTo>
                  <a:cubicBezTo>
                    <a:pt x="996" y="876"/>
                    <a:pt x="1003" y="885"/>
                    <a:pt x="1001" y="908"/>
                  </a:cubicBezTo>
                  <a:cubicBezTo>
                    <a:pt x="1000" y="932"/>
                    <a:pt x="1000" y="956"/>
                    <a:pt x="1001" y="980"/>
                  </a:cubicBezTo>
                  <a:cubicBezTo>
                    <a:pt x="1002" y="995"/>
                    <a:pt x="996" y="1001"/>
                    <a:pt x="981" y="1000"/>
                  </a:cubicBezTo>
                  <a:cubicBezTo>
                    <a:pt x="971" y="999"/>
                    <a:pt x="961" y="1000"/>
                    <a:pt x="951" y="1000"/>
                  </a:cubicBezTo>
                  <a:cubicBezTo>
                    <a:pt x="645" y="1000"/>
                    <a:pt x="338" y="1000"/>
                    <a:pt x="31" y="1000"/>
                  </a:cubicBezTo>
                  <a:cubicBezTo>
                    <a:pt x="8" y="1000"/>
                    <a:pt x="0" y="996"/>
                    <a:pt x="0" y="971"/>
                  </a:cubicBezTo>
                  <a:cubicBezTo>
                    <a:pt x="1" y="657"/>
                    <a:pt x="1" y="343"/>
                    <a:pt x="1" y="29"/>
                  </a:cubicBezTo>
                  <a:cubicBezTo>
                    <a:pt x="1" y="21"/>
                    <a:pt x="1" y="13"/>
                    <a:pt x="1"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1" name="Google Shape;81;p3"/>
            <p:cNvSpPr/>
            <p:nvPr/>
          </p:nvSpPr>
          <p:spPr>
            <a:xfrm>
              <a:off x="-2143125" y="-808038"/>
              <a:ext cx="387350" cy="387350"/>
            </a:xfrm>
            <a:custGeom>
              <a:rect b="b" l="l" r="r" t="t"/>
              <a:pathLst>
                <a:path extrusionOk="0" h="998" w="1001">
                  <a:moveTo>
                    <a:pt x="1001" y="0"/>
                  </a:moveTo>
                  <a:cubicBezTo>
                    <a:pt x="1001" y="39"/>
                    <a:pt x="1001" y="74"/>
                    <a:pt x="1000" y="109"/>
                  </a:cubicBezTo>
                  <a:cubicBezTo>
                    <a:pt x="999" y="114"/>
                    <a:pt x="987" y="122"/>
                    <a:pt x="980" y="123"/>
                  </a:cubicBezTo>
                  <a:cubicBezTo>
                    <a:pt x="943" y="124"/>
                    <a:pt x="905" y="123"/>
                    <a:pt x="868" y="123"/>
                  </a:cubicBezTo>
                  <a:cubicBezTo>
                    <a:pt x="681" y="123"/>
                    <a:pt x="494" y="123"/>
                    <a:pt x="307" y="123"/>
                  </a:cubicBezTo>
                  <a:cubicBezTo>
                    <a:pt x="258" y="123"/>
                    <a:pt x="210" y="123"/>
                    <a:pt x="161" y="123"/>
                  </a:cubicBezTo>
                  <a:cubicBezTo>
                    <a:pt x="124" y="123"/>
                    <a:pt x="124" y="123"/>
                    <a:pt x="124" y="159"/>
                  </a:cubicBezTo>
                  <a:cubicBezTo>
                    <a:pt x="124" y="426"/>
                    <a:pt x="124" y="694"/>
                    <a:pt x="124" y="962"/>
                  </a:cubicBezTo>
                  <a:cubicBezTo>
                    <a:pt x="124" y="973"/>
                    <a:pt x="124" y="984"/>
                    <a:pt x="124" y="998"/>
                  </a:cubicBezTo>
                  <a:cubicBezTo>
                    <a:pt x="83" y="998"/>
                    <a:pt x="44" y="998"/>
                    <a:pt x="2" y="998"/>
                  </a:cubicBezTo>
                  <a:cubicBezTo>
                    <a:pt x="2" y="989"/>
                    <a:pt x="1" y="981"/>
                    <a:pt x="1" y="972"/>
                  </a:cubicBezTo>
                  <a:cubicBezTo>
                    <a:pt x="2" y="781"/>
                    <a:pt x="3" y="590"/>
                    <a:pt x="3" y="399"/>
                  </a:cubicBezTo>
                  <a:cubicBezTo>
                    <a:pt x="3" y="276"/>
                    <a:pt x="2" y="153"/>
                    <a:pt x="0" y="30"/>
                  </a:cubicBezTo>
                  <a:cubicBezTo>
                    <a:pt x="0" y="5"/>
                    <a:pt x="8" y="0"/>
                    <a:pt x="32" y="0"/>
                  </a:cubicBezTo>
                  <a:cubicBezTo>
                    <a:pt x="170" y="1"/>
                    <a:pt x="308" y="2"/>
                    <a:pt x="446" y="2"/>
                  </a:cubicBezTo>
                  <a:cubicBezTo>
                    <a:pt x="620" y="2"/>
                    <a:pt x="794" y="1"/>
                    <a:pt x="969" y="0"/>
                  </a:cubicBezTo>
                  <a:cubicBezTo>
                    <a:pt x="978" y="0"/>
                    <a:pt x="988" y="0"/>
                    <a:pt x="1001"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2" name="Google Shape;82;p3"/>
            <p:cNvSpPr/>
            <p:nvPr/>
          </p:nvSpPr>
          <p:spPr>
            <a:xfrm>
              <a:off x="-1852612" y="-715963"/>
              <a:ext cx="874713" cy="1258888"/>
            </a:xfrm>
            <a:custGeom>
              <a:rect b="b" l="l" r="r" t="t"/>
              <a:pathLst>
                <a:path extrusionOk="0" h="3245" w="2262">
                  <a:moveTo>
                    <a:pt x="113" y="1545"/>
                  </a:moveTo>
                  <a:cubicBezTo>
                    <a:pt x="99" y="1465"/>
                    <a:pt x="87" y="1387"/>
                    <a:pt x="73" y="1311"/>
                  </a:cubicBezTo>
                  <a:cubicBezTo>
                    <a:pt x="24" y="1043"/>
                    <a:pt x="47" y="784"/>
                    <a:pt x="183" y="544"/>
                  </a:cubicBezTo>
                  <a:cubicBezTo>
                    <a:pt x="341" y="267"/>
                    <a:pt x="584" y="106"/>
                    <a:pt x="892" y="43"/>
                  </a:cubicBezTo>
                  <a:cubicBezTo>
                    <a:pt x="1107" y="0"/>
                    <a:pt x="1319" y="11"/>
                    <a:pt x="1523" y="95"/>
                  </a:cubicBezTo>
                  <a:cubicBezTo>
                    <a:pt x="1784" y="203"/>
                    <a:pt x="1956" y="399"/>
                    <a:pt x="2063" y="656"/>
                  </a:cubicBezTo>
                  <a:cubicBezTo>
                    <a:pt x="2159" y="885"/>
                    <a:pt x="2185" y="1126"/>
                    <a:pt x="2171" y="1372"/>
                  </a:cubicBezTo>
                  <a:cubicBezTo>
                    <a:pt x="2167" y="1429"/>
                    <a:pt x="2159" y="1485"/>
                    <a:pt x="2154" y="1544"/>
                  </a:cubicBezTo>
                  <a:cubicBezTo>
                    <a:pt x="2218" y="1549"/>
                    <a:pt x="2236" y="1597"/>
                    <a:pt x="2245" y="1651"/>
                  </a:cubicBezTo>
                  <a:cubicBezTo>
                    <a:pt x="2262" y="1746"/>
                    <a:pt x="2244" y="1839"/>
                    <a:pt x="2223" y="1933"/>
                  </a:cubicBezTo>
                  <a:cubicBezTo>
                    <a:pt x="2202" y="2028"/>
                    <a:pt x="2184" y="2124"/>
                    <a:pt x="2168" y="2221"/>
                  </a:cubicBezTo>
                  <a:cubicBezTo>
                    <a:pt x="2157" y="2290"/>
                    <a:pt x="2122" y="2335"/>
                    <a:pt x="2054" y="2355"/>
                  </a:cubicBezTo>
                  <a:cubicBezTo>
                    <a:pt x="2046" y="2357"/>
                    <a:pt x="2036" y="2368"/>
                    <a:pt x="2034" y="2375"/>
                  </a:cubicBezTo>
                  <a:cubicBezTo>
                    <a:pt x="1999" y="2603"/>
                    <a:pt x="1868" y="2768"/>
                    <a:pt x="1694" y="2907"/>
                  </a:cubicBezTo>
                  <a:cubicBezTo>
                    <a:pt x="1627" y="2961"/>
                    <a:pt x="1562" y="3018"/>
                    <a:pt x="1497" y="3074"/>
                  </a:cubicBezTo>
                  <a:cubicBezTo>
                    <a:pt x="1310" y="3236"/>
                    <a:pt x="1031" y="3245"/>
                    <a:pt x="832" y="3096"/>
                  </a:cubicBezTo>
                  <a:cubicBezTo>
                    <a:pt x="750" y="3034"/>
                    <a:pt x="667" y="2974"/>
                    <a:pt x="585" y="2913"/>
                  </a:cubicBezTo>
                  <a:cubicBezTo>
                    <a:pt x="423" y="2793"/>
                    <a:pt x="299" y="2645"/>
                    <a:pt x="239" y="2449"/>
                  </a:cubicBezTo>
                  <a:cubicBezTo>
                    <a:pt x="237" y="2444"/>
                    <a:pt x="236" y="2438"/>
                    <a:pt x="235" y="2433"/>
                  </a:cubicBezTo>
                  <a:cubicBezTo>
                    <a:pt x="230" y="2386"/>
                    <a:pt x="215" y="2352"/>
                    <a:pt x="162" y="2337"/>
                  </a:cubicBezTo>
                  <a:cubicBezTo>
                    <a:pt x="123" y="2326"/>
                    <a:pt x="101" y="2288"/>
                    <a:pt x="93" y="2249"/>
                  </a:cubicBezTo>
                  <a:cubicBezTo>
                    <a:pt x="63" y="2096"/>
                    <a:pt x="32" y="1943"/>
                    <a:pt x="8" y="1789"/>
                  </a:cubicBezTo>
                  <a:cubicBezTo>
                    <a:pt x="0" y="1736"/>
                    <a:pt x="8" y="1679"/>
                    <a:pt x="16" y="1625"/>
                  </a:cubicBezTo>
                  <a:cubicBezTo>
                    <a:pt x="24" y="1579"/>
                    <a:pt x="51" y="1545"/>
                    <a:pt x="113" y="1545"/>
                  </a:cubicBezTo>
                  <a:close/>
                  <a:moveTo>
                    <a:pt x="1691" y="1480"/>
                  </a:moveTo>
                  <a:cubicBezTo>
                    <a:pt x="1690" y="1482"/>
                    <a:pt x="1689" y="1483"/>
                    <a:pt x="1688" y="1485"/>
                  </a:cubicBezTo>
                  <a:cubicBezTo>
                    <a:pt x="1694" y="1493"/>
                    <a:pt x="1698" y="1500"/>
                    <a:pt x="1704" y="1507"/>
                  </a:cubicBezTo>
                  <a:cubicBezTo>
                    <a:pt x="1757" y="1576"/>
                    <a:pt x="1809" y="1645"/>
                    <a:pt x="1863" y="1713"/>
                  </a:cubicBezTo>
                  <a:cubicBezTo>
                    <a:pt x="1880" y="1733"/>
                    <a:pt x="1885" y="1753"/>
                    <a:pt x="1884" y="1779"/>
                  </a:cubicBezTo>
                  <a:cubicBezTo>
                    <a:pt x="1879" y="2060"/>
                    <a:pt x="1874" y="2341"/>
                    <a:pt x="1869" y="2623"/>
                  </a:cubicBezTo>
                  <a:cubicBezTo>
                    <a:pt x="1868" y="2631"/>
                    <a:pt x="1869" y="2639"/>
                    <a:pt x="1869" y="2648"/>
                  </a:cubicBezTo>
                  <a:cubicBezTo>
                    <a:pt x="1878" y="2642"/>
                    <a:pt x="1882" y="2637"/>
                    <a:pt x="1886" y="2632"/>
                  </a:cubicBezTo>
                  <a:cubicBezTo>
                    <a:pt x="1942" y="2548"/>
                    <a:pt x="1973" y="2456"/>
                    <a:pt x="1986" y="2357"/>
                  </a:cubicBezTo>
                  <a:cubicBezTo>
                    <a:pt x="1990" y="2327"/>
                    <a:pt x="2000" y="2311"/>
                    <a:pt x="2033" y="2308"/>
                  </a:cubicBezTo>
                  <a:cubicBezTo>
                    <a:pt x="2081" y="2303"/>
                    <a:pt x="2109" y="2272"/>
                    <a:pt x="2118" y="2226"/>
                  </a:cubicBezTo>
                  <a:cubicBezTo>
                    <a:pt x="2142" y="2102"/>
                    <a:pt x="2166" y="1978"/>
                    <a:pt x="2190" y="1854"/>
                  </a:cubicBezTo>
                  <a:cubicBezTo>
                    <a:pt x="2204" y="1781"/>
                    <a:pt x="2211" y="1708"/>
                    <a:pt x="2191" y="1635"/>
                  </a:cubicBezTo>
                  <a:cubicBezTo>
                    <a:pt x="2181" y="1594"/>
                    <a:pt x="2168" y="1590"/>
                    <a:pt x="2130" y="1604"/>
                  </a:cubicBezTo>
                  <a:cubicBezTo>
                    <a:pt x="2122" y="1607"/>
                    <a:pt x="2109" y="1607"/>
                    <a:pt x="2103" y="1602"/>
                  </a:cubicBezTo>
                  <a:cubicBezTo>
                    <a:pt x="2097" y="1597"/>
                    <a:pt x="2094" y="1584"/>
                    <a:pt x="2095" y="1576"/>
                  </a:cubicBezTo>
                  <a:cubicBezTo>
                    <a:pt x="2097" y="1556"/>
                    <a:pt x="2104" y="1538"/>
                    <a:pt x="2106" y="1519"/>
                  </a:cubicBezTo>
                  <a:cubicBezTo>
                    <a:pt x="2109" y="1482"/>
                    <a:pt x="2116" y="1443"/>
                    <a:pt x="2109" y="1407"/>
                  </a:cubicBezTo>
                  <a:cubicBezTo>
                    <a:pt x="2098" y="1359"/>
                    <a:pt x="2062" y="1324"/>
                    <a:pt x="2014" y="1310"/>
                  </a:cubicBezTo>
                  <a:cubicBezTo>
                    <a:pt x="1973" y="1298"/>
                    <a:pt x="1930" y="1292"/>
                    <a:pt x="1887" y="1290"/>
                  </a:cubicBezTo>
                  <a:cubicBezTo>
                    <a:pt x="1776" y="1284"/>
                    <a:pt x="1666" y="1271"/>
                    <a:pt x="1559" y="1243"/>
                  </a:cubicBezTo>
                  <a:cubicBezTo>
                    <a:pt x="1230" y="1160"/>
                    <a:pt x="970" y="981"/>
                    <a:pt x="800" y="683"/>
                  </a:cubicBezTo>
                  <a:cubicBezTo>
                    <a:pt x="797" y="678"/>
                    <a:pt x="794" y="675"/>
                    <a:pt x="789" y="668"/>
                  </a:cubicBezTo>
                  <a:cubicBezTo>
                    <a:pt x="786" y="677"/>
                    <a:pt x="785" y="682"/>
                    <a:pt x="783" y="687"/>
                  </a:cubicBezTo>
                  <a:cubicBezTo>
                    <a:pt x="760" y="775"/>
                    <a:pt x="724" y="858"/>
                    <a:pt x="675" y="934"/>
                  </a:cubicBezTo>
                  <a:cubicBezTo>
                    <a:pt x="556" y="1121"/>
                    <a:pt x="390" y="1253"/>
                    <a:pt x="193" y="1349"/>
                  </a:cubicBezTo>
                  <a:cubicBezTo>
                    <a:pt x="154" y="1368"/>
                    <a:pt x="143" y="1384"/>
                    <a:pt x="146" y="1426"/>
                  </a:cubicBezTo>
                  <a:cubicBezTo>
                    <a:pt x="149" y="1472"/>
                    <a:pt x="155" y="1518"/>
                    <a:pt x="158" y="1564"/>
                  </a:cubicBezTo>
                  <a:cubicBezTo>
                    <a:pt x="159" y="1577"/>
                    <a:pt x="160" y="1595"/>
                    <a:pt x="152" y="1601"/>
                  </a:cubicBezTo>
                  <a:cubicBezTo>
                    <a:pt x="146" y="1607"/>
                    <a:pt x="127" y="1603"/>
                    <a:pt x="116" y="1599"/>
                  </a:cubicBezTo>
                  <a:cubicBezTo>
                    <a:pt x="94" y="1591"/>
                    <a:pt x="80" y="1596"/>
                    <a:pt x="71" y="1616"/>
                  </a:cubicBezTo>
                  <a:cubicBezTo>
                    <a:pt x="65" y="1629"/>
                    <a:pt x="59" y="1642"/>
                    <a:pt x="59" y="1655"/>
                  </a:cubicBezTo>
                  <a:cubicBezTo>
                    <a:pt x="58" y="1714"/>
                    <a:pt x="52" y="1774"/>
                    <a:pt x="62" y="1832"/>
                  </a:cubicBezTo>
                  <a:cubicBezTo>
                    <a:pt x="83" y="1963"/>
                    <a:pt x="112" y="2094"/>
                    <a:pt x="137" y="2225"/>
                  </a:cubicBezTo>
                  <a:cubicBezTo>
                    <a:pt x="147" y="2274"/>
                    <a:pt x="175" y="2303"/>
                    <a:pt x="227" y="2309"/>
                  </a:cubicBezTo>
                  <a:cubicBezTo>
                    <a:pt x="255" y="2313"/>
                    <a:pt x="264" y="2325"/>
                    <a:pt x="268" y="2351"/>
                  </a:cubicBezTo>
                  <a:cubicBezTo>
                    <a:pt x="283" y="2460"/>
                    <a:pt x="327" y="2557"/>
                    <a:pt x="389" y="2647"/>
                  </a:cubicBezTo>
                  <a:cubicBezTo>
                    <a:pt x="392" y="2651"/>
                    <a:pt x="396" y="2655"/>
                    <a:pt x="403" y="2663"/>
                  </a:cubicBezTo>
                  <a:cubicBezTo>
                    <a:pt x="403" y="2645"/>
                    <a:pt x="403" y="2633"/>
                    <a:pt x="403" y="2622"/>
                  </a:cubicBezTo>
                  <a:cubicBezTo>
                    <a:pt x="397" y="2336"/>
                    <a:pt x="390" y="2051"/>
                    <a:pt x="385" y="1766"/>
                  </a:cubicBezTo>
                  <a:cubicBezTo>
                    <a:pt x="385" y="1750"/>
                    <a:pt x="391" y="1730"/>
                    <a:pt x="401" y="1716"/>
                  </a:cubicBezTo>
                  <a:cubicBezTo>
                    <a:pt x="436" y="1666"/>
                    <a:pt x="474" y="1619"/>
                    <a:pt x="511" y="1570"/>
                  </a:cubicBezTo>
                  <a:cubicBezTo>
                    <a:pt x="536" y="1536"/>
                    <a:pt x="561" y="1503"/>
                    <a:pt x="587" y="1469"/>
                  </a:cubicBezTo>
                  <a:cubicBezTo>
                    <a:pt x="586" y="1467"/>
                    <a:pt x="584" y="1464"/>
                    <a:pt x="583" y="1462"/>
                  </a:cubicBezTo>
                  <a:cubicBezTo>
                    <a:pt x="565" y="1468"/>
                    <a:pt x="544" y="1470"/>
                    <a:pt x="528" y="1480"/>
                  </a:cubicBezTo>
                  <a:cubicBezTo>
                    <a:pt x="472" y="1510"/>
                    <a:pt x="418" y="1543"/>
                    <a:pt x="363" y="1575"/>
                  </a:cubicBezTo>
                  <a:cubicBezTo>
                    <a:pt x="348" y="1584"/>
                    <a:pt x="333" y="1588"/>
                    <a:pt x="322" y="1571"/>
                  </a:cubicBezTo>
                  <a:cubicBezTo>
                    <a:pt x="312" y="1554"/>
                    <a:pt x="322" y="1543"/>
                    <a:pt x="336" y="1534"/>
                  </a:cubicBezTo>
                  <a:cubicBezTo>
                    <a:pt x="384" y="1505"/>
                    <a:pt x="433" y="1476"/>
                    <a:pt x="481" y="1447"/>
                  </a:cubicBezTo>
                  <a:cubicBezTo>
                    <a:pt x="540" y="1412"/>
                    <a:pt x="606" y="1403"/>
                    <a:pt x="671" y="1421"/>
                  </a:cubicBezTo>
                  <a:cubicBezTo>
                    <a:pt x="761" y="1445"/>
                    <a:pt x="851" y="1443"/>
                    <a:pt x="942" y="1443"/>
                  </a:cubicBezTo>
                  <a:cubicBezTo>
                    <a:pt x="1145" y="1443"/>
                    <a:pt x="1348" y="1443"/>
                    <a:pt x="1551" y="1443"/>
                  </a:cubicBezTo>
                  <a:cubicBezTo>
                    <a:pt x="1567" y="1443"/>
                    <a:pt x="1583" y="1441"/>
                    <a:pt x="1598" y="1439"/>
                  </a:cubicBezTo>
                  <a:cubicBezTo>
                    <a:pt x="1675" y="1424"/>
                    <a:pt x="1747" y="1433"/>
                    <a:pt x="1814" y="1475"/>
                  </a:cubicBezTo>
                  <a:cubicBezTo>
                    <a:pt x="1854" y="1500"/>
                    <a:pt x="1896" y="1525"/>
                    <a:pt x="1936" y="1550"/>
                  </a:cubicBezTo>
                  <a:cubicBezTo>
                    <a:pt x="1953" y="1559"/>
                    <a:pt x="1967" y="1572"/>
                    <a:pt x="1954" y="1591"/>
                  </a:cubicBezTo>
                  <a:cubicBezTo>
                    <a:pt x="1941" y="1610"/>
                    <a:pt x="1925" y="1600"/>
                    <a:pt x="1910" y="1591"/>
                  </a:cubicBezTo>
                  <a:cubicBezTo>
                    <a:pt x="1856" y="1559"/>
                    <a:pt x="1802" y="1527"/>
                    <a:pt x="1747" y="1497"/>
                  </a:cubicBezTo>
                  <a:cubicBezTo>
                    <a:pt x="1731" y="1488"/>
                    <a:pt x="1710" y="1485"/>
                    <a:pt x="1691" y="1480"/>
                  </a:cubicBezTo>
                  <a:close/>
                  <a:moveTo>
                    <a:pt x="2123" y="1328"/>
                  </a:moveTo>
                  <a:cubicBezTo>
                    <a:pt x="2124" y="1319"/>
                    <a:pt x="2125" y="1316"/>
                    <a:pt x="2125" y="1313"/>
                  </a:cubicBezTo>
                  <a:cubicBezTo>
                    <a:pt x="2131" y="1117"/>
                    <a:pt x="2109" y="926"/>
                    <a:pt x="2044" y="741"/>
                  </a:cubicBezTo>
                  <a:cubicBezTo>
                    <a:pt x="1967" y="525"/>
                    <a:pt x="1845" y="342"/>
                    <a:pt x="1650" y="217"/>
                  </a:cubicBezTo>
                  <a:cubicBezTo>
                    <a:pt x="1388" y="50"/>
                    <a:pt x="1105" y="35"/>
                    <a:pt x="811" y="112"/>
                  </a:cubicBezTo>
                  <a:cubicBezTo>
                    <a:pt x="792" y="117"/>
                    <a:pt x="793" y="128"/>
                    <a:pt x="793" y="143"/>
                  </a:cubicBezTo>
                  <a:cubicBezTo>
                    <a:pt x="797" y="279"/>
                    <a:pt x="800" y="416"/>
                    <a:pt x="805" y="552"/>
                  </a:cubicBezTo>
                  <a:cubicBezTo>
                    <a:pt x="806" y="577"/>
                    <a:pt x="814" y="603"/>
                    <a:pt x="826" y="626"/>
                  </a:cubicBezTo>
                  <a:cubicBezTo>
                    <a:pt x="928" y="825"/>
                    <a:pt x="1080" y="977"/>
                    <a:pt x="1277" y="1084"/>
                  </a:cubicBezTo>
                  <a:cubicBezTo>
                    <a:pt x="1477" y="1192"/>
                    <a:pt x="1693" y="1235"/>
                    <a:pt x="1918" y="1242"/>
                  </a:cubicBezTo>
                  <a:cubicBezTo>
                    <a:pt x="1996" y="1245"/>
                    <a:pt x="2065" y="1265"/>
                    <a:pt x="2123" y="1328"/>
                  </a:cubicBezTo>
                  <a:close/>
                  <a:moveTo>
                    <a:pt x="751" y="132"/>
                  </a:moveTo>
                  <a:cubicBezTo>
                    <a:pt x="527" y="216"/>
                    <a:pt x="356" y="349"/>
                    <a:pt x="238" y="546"/>
                  </a:cubicBezTo>
                  <a:cubicBezTo>
                    <a:pt x="93" y="790"/>
                    <a:pt x="70" y="1052"/>
                    <a:pt x="126" y="1327"/>
                  </a:cubicBezTo>
                  <a:cubicBezTo>
                    <a:pt x="147" y="1317"/>
                    <a:pt x="165" y="1309"/>
                    <a:pt x="183" y="1300"/>
                  </a:cubicBezTo>
                  <a:cubicBezTo>
                    <a:pt x="362" y="1210"/>
                    <a:pt x="516" y="1091"/>
                    <a:pt x="625" y="921"/>
                  </a:cubicBezTo>
                  <a:cubicBezTo>
                    <a:pt x="712" y="786"/>
                    <a:pt x="768" y="641"/>
                    <a:pt x="753" y="475"/>
                  </a:cubicBezTo>
                  <a:cubicBezTo>
                    <a:pt x="750" y="442"/>
                    <a:pt x="751" y="409"/>
                    <a:pt x="751" y="376"/>
                  </a:cubicBezTo>
                  <a:cubicBezTo>
                    <a:pt x="750" y="297"/>
                    <a:pt x="751" y="218"/>
                    <a:pt x="751" y="132"/>
                  </a:cubicBezTo>
                  <a:close/>
                  <a:moveTo>
                    <a:pt x="820" y="2587"/>
                  </a:moveTo>
                  <a:cubicBezTo>
                    <a:pt x="836" y="2574"/>
                    <a:pt x="847" y="2566"/>
                    <a:pt x="858" y="2558"/>
                  </a:cubicBezTo>
                  <a:cubicBezTo>
                    <a:pt x="891" y="2534"/>
                    <a:pt x="922" y="2508"/>
                    <a:pt x="957" y="2488"/>
                  </a:cubicBezTo>
                  <a:cubicBezTo>
                    <a:pt x="1005" y="2461"/>
                    <a:pt x="1055" y="2459"/>
                    <a:pt x="1106" y="2484"/>
                  </a:cubicBezTo>
                  <a:cubicBezTo>
                    <a:pt x="1114" y="2488"/>
                    <a:pt x="1128" y="2488"/>
                    <a:pt x="1136" y="2484"/>
                  </a:cubicBezTo>
                  <a:cubicBezTo>
                    <a:pt x="1186" y="2459"/>
                    <a:pt x="1236" y="2461"/>
                    <a:pt x="1284" y="2488"/>
                  </a:cubicBezTo>
                  <a:cubicBezTo>
                    <a:pt x="1315" y="2505"/>
                    <a:pt x="1344" y="2528"/>
                    <a:pt x="1373" y="2549"/>
                  </a:cubicBezTo>
                  <a:cubicBezTo>
                    <a:pt x="1394" y="2564"/>
                    <a:pt x="1413" y="2580"/>
                    <a:pt x="1440" y="2601"/>
                  </a:cubicBezTo>
                  <a:cubicBezTo>
                    <a:pt x="1436" y="2581"/>
                    <a:pt x="1433" y="2570"/>
                    <a:pt x="1430" y="2559"/>
                  </a:cubicBezTo>
                  <a:cubicBezTo>
                    <a:pt x="1400" y="2441"/>
                    <a:pt x="1370" y="2323"/>
                    <a:pt x="1337" y="2206"/>
                  </a:cubicBezTo>
                  <a:cubicBezTo>
                    <a:pt x="1331" y="2182"/>
                    <a:pt x="1337" y="2169"/>
                    <a:pt x="1355" y="2155"/>
                  </a:cubicBezTo>
                  <a:cubicBezTo>
                    <a:pt x="1507" y="2032"/>
                    <a:pt x="1659" y="1909"/>
                    <a:pt x="1811" y="1785"/>
                  </a:cubicBezTo>
                  <a:cubicBezTo>
                    <a:pt x="1818" y="1779"/>
                    <a:pt x="1825" y="1772"/>
                    <a:pt x="1835" y="1764"/>
                  </a:cubicBezTo>
                  <a:cubicBezTo>
                    <a:pt x="1794" y="1736"/>
                    <a:pt x="1756" y="1710"/>
                    <a:pt x="1714" y="1681"/>
                  </a:cubicBezTo>
                  <a:cubicBezTo>
                    <a:pt x="1718" y="1782"/>
                    <a:pt x="1683" y="1832"/>
                    <a:pt x="1611" y="1839"/>
                  </a:cubicBezTo>
                  <a:cubicBezTo>
                    <a:pt x="1543" y="1846"/>
                    <a:pt x="1498" y="1799"/>
                    <a:pt x="1486" y="1703"/>
                  </a:cubicBezTo>
                  <a:cubicBezTo>
                    <a:pt x="1454" y="1728"/>
                    <a:pt x="1425" y="1751"/>
                    <a:pt x="1396" y="1774"/>
                  </a:cubicBezTo>
                  <a:cubicBezTo>
                    <a:pt x="1388" y="1781"/>
                    <a:pt x="1379" y="1786"/>
                    <a:pt x="1371" y="1792"/>
                  </a:cubicBezTo>
                  <a:cubicBezTo>
                    <a:pt x="1361" y="1799"/>
                    <a:pt x="1347" y="1804"/>
                    <a:pt x="1341" y="1814"/>
                  </a:cubicBezTo>
                  <a:cubicBezTo>
                    <a:pt x="1276" y="1915"/>
                    <a:pt x="1213" y="2017"/>
                    <a:pt x="1149" y="2119"/>
                  </a:cubicBezTo>
                  <a:cubicBezTo>
                    <a:pt x="1132" y="2146"/>
                    <a:pt x="1125" y="2146"/>
                    <a:pt x="1107" y="2118"/>
                  </a:cubicBezTo>
                  <a:cubicBezTo>
                    <a:pt x="1042" y="2020"/>
                    <a:pt x="978" y="1921"/>
                    <a:pt x="913" y="1822"/>
                  </a:cubicBezTo>
                  <a:cubicBezTo>
                    <a:pt x="908" y="1814"/>
                    <a:pt x="899" y="1808"/>
                    <a:pt x="892" y="1803"/>
                  </a:cubicBezTo>
                  <a:cubicBezTo>
                    <a:pt x="882" y="1797"/>
                    <a:pt x="870" y="1794"/>
                    <a:pt x="861" y="1786"/>
                  </a:cubicBezTo>
                  <a:cubicBezTo>
                    <a:pt x="834" y="1764"/>
                    <a:pt x="809" y="1741"/>
                    <a:pt x="781" y="1717"/>
                  </a:cubicBezTo>
                  <a:cubicBezTo>
                    <a:pt x="762" y="1816"/>
                    <a:pt x="715" y="1859"/>
                    <a:pt x="643" y="1847"/>
                  </a:cubicBezTo>
                  <a:cubicBezTo>
                    <a:pt x="575" y="1835"/>
                    <a:pt x="543" y="1779"/>
                    <a:pt x="556" y="1682"/>
                  </a:cubicBezTo>
                  <a:cubicBezTo>
                    <a:pt x="516" y="1708"/>
                    <a:pt x="479" y="1732"/>
                    <a:pt x="441" y="1757"/>
                  </a:cubicBezTo>
                  <a:cubicBezTo>
                    <a:pt x="452" y="1766"/>
                    <a:pt x="458" y="1773"/>
                    <a:pt x="465" y="1779"/>
                  </a:cubicBezTo>
                  <a:cubicBezTo>
                    <a:pt x="608" y="1904"/>
                    <a:pt x="751" y="2029"/>
                    <a:pt x="895" y="2154"/>
                  </a:cubicBezTo>
                  <a:cubicBezTo>
                    <a:pt x="911" y="2168"/>
                    <a:pt x="915" y="2181"/>
                    <a:pt x="910" y="2201"/>
                  </a:cubicBezTo>
                  <a:cubicBezTo>
                    <a:pt x="893" y="2272"/>
                    <a:pt x="877" y="2343"/>
                    <a:pt x="860" y="2414"/>
                  </a:cubicBezTo>
                  <a:cubicBezTo>
                    <a:pt x="847" y="2469"/>
                    <a:pt x="834" y="2525"/>
                    <a:pt x="820" y="2587"/>
                  </a:cubicBezTo>
                  <a:close/>
                  <a:moveTo>
                    <a:pt x="1839" y="2658"/>
                  </a:moveTo>
                  <a:cubicBezTo>
                    <a:pt x="1844" y="2367"/>
                    <a:pt x="1849" y="2080"/>
                    <a:pt x="1855" y="1790"/>
                  </a:cubicBezTo>
                  <a:cubicBezTo>
                    <a:pt x="1847" y="1795"/>
                    <a:pt x="1845" y="1795"/>
                    <a:pt x="1844" y="1796"/>
                  </a:cubicBezTo>
                  <a:cubicBezTo>
                    <a:pt x="1688" y="1923"/>
                    <a:pt x="1532" y="2049"/>
                    <a:pt x="1376" y="2177"/>
                  </a:cubicBezTo>
                  <a:cubicBezTo>
                    <a:pt x="1370" y="2182"/>
                    <a:pt x="1367" y="2198"/>
                    <a:pt x="1369" y="2207"/>
                  </a:cubicBezTo>
                  <a:cubicBezTo>
                    <a:pt x="1401" y="2333"/>
                    <a:pt x="1434" y="2459"/>
                    <a:pt x="1466" y="2584"/>
                  </a:cubicBezTo>
                  <a:cubicBezTo>
                    <a:pt x="1471" y="2603"/>
                    <a:pt x="1480" y="2609"/>
                    <a:pt x="1498" y="2611"/>
                  </a:cubicBezTo>
                  <a:cubicBezTo>
                    <a:pt x="1536" y="2616"/>
                    <a:pt x="1575" y="2622"/>
                    <a:pt x="1613" y="2627"/>
                  </a:cubicBezTo>
                  <a:cubicBezTo>
                    <a:pt x="1687" y="2637"/>
                    <a:pt x="1761" y="2647"/>
                    <a:pt x="1839" y="2658"/>
                  </a:cubicBezTo>
                  <a:close/>
                  <a:moveTo>
                    <a:pt x="433" y="2655"/>
                  </a:moveTo>
                  <a:cubicBezTo>
                    <a:pt x="439" y="2656"/>
                    <a:pt x="442" y="2657"/>
                    <a:pt x="444" y="2656"/>
                  </a:cubicBezTo>
                  <a:cubicBezTo>
                    <a:pt x="550" y="2643"/>
                    <a:pt x="656" y="2630"/>
                    <a:pt x="762" y="2614"/>
                  </a:cubicBezTo>
                  <a:cubicBezTo>
                    <a:pt x="773" y="2613"/>
                    <a:pt x="787" y="2598"/>
                    <a:pt x="789" y="2586"/>
                  </a:cubicBezTo>
                  <a:cubicBezTo>
                    <a:pt x="820" y="2460"/>
                    <a:pt x="849" y="2333"/>
                    <a:pt x="879" y="2207"/>
                  </a:cubicBezTo>
                  <a:cubicBezTo>
                    <a:pt x="883" y="2189"/>
                    <a:pt x="880" y="2179"/>
                    <a:pt x="866" y="2167"/>
                  </a:cubicBezTo>
                  <a:cubicBezTo>
                    <a:pt x="723" y="2043"/>
                    <a:pt x="581" y="1919"/>
                    <a:pt x="439" y="1794"/>
                  </a:cubicBezTo>
                  <a:cubicBezTo>
                    <a:pt x="432" y="1788"/>
                    <a:pt x="424" y="1782"/>
                    <a:pt x="413" y="1773"/>
                  </a:cubicBezTo>
                  <a:cubicBezTo>
                    <a:pt x="419" y="2071"/>
                    <a:pt x="426" y="2363"/>
                    <a:pt x="433" y="2655"/>
                  </a:cubicBezTo>
                  <a:close/>
                  <a:moveTo>
                    <a:pt x="662" y="1467"/>
                  </a:moveTo>
                  <a:cubicBezTo>
                    <a:pt x="660" y="1470"/>
                    <a:pt x="658" y="1473"/>
                    <a:pt x="657" y="1476"/>
                  </a:cubicBezTo>
                  <a:cubicBezTo>
                    <a:pt x="742" y="1574"/>
                    <a:pt x="833" y="1667"/>
                    <a:pt x="911" y="1770"/>
                  </a:cubicBezTo>
                  <a:cubicBezTo>
                    <a:pt x="989" y="1873"/>
                    <a:pt x="1055" y="1986"/>
                    <a:pt x="1128" y="2097"/>
                  </a:cubicBezTo>
                  <a:cubicBezTo>
                    <a:pt x="1197" y="1987"/>
                    <a:pt x="1257" y="1876"/>
                    <a:pt x="1332" y="1777"/>
                  </a:cubicBezTo>
                  <a:cubicBezTo>
                    <a:pt x="1407" y="1677"/>
                    <a:pt x="1498" y="1589"/>
                    <a:pt x="1585" y="1492"/>
                  </a:cubicBezTo>
                  <a:cubicBezTo>
                    <a:pt x="1575" y="1494"/>
                    <a:pt x="1571" y="1494"/>
                    <a:pt x="1568" y="1495"/>
                  </a:cubicBezTo>
                  <a:cubicBezTo>
                    <a:pt x="1510" y="1519"/>
                    <a:pt x="1452" y="1542"/>
                    <a:pt x="1395" y="1567"/>
                  </a:cubicBezTo>
                  <a:cubicBezTo>
                    <a:pt x="1379" y="1573"/>
                    <a:pt x="1363" y="1576"/>
                    <a:pt x="1358" y="1559"/>
                  </a:cubicBezTo>
                  <a:cubicBezTo>
                    <a:pt x="1355" y="1550"/>
                    <a:pt x="1364" y="1535"/>
                    <a:pt x="1371" y="1525"/>
                  </a:cubicBezTo>
                  <a:cubicBezTo>
                    <a:pt x="1375" y="1519"/>
                    <a:pt x="1385" y="1516"/>
                    <a:pt x="1392" y="1513"/>
                  </a:cubicBezTo>
                  <a:cubicBezTo>
                    <a:pt x="1418" y="1500"/>
                    <a:pt x="1444" y="1487"/>
                    <a:pt x="1473" y="1473"/>
                  </a:cubicBezTo>
                  <a:cubicBezTo>
                    <a:pt x="1263" y="1473"/>
                    <a:pt x="1057" y="1473"/>
                    <a:pt x="845" y="1473"/>
                  </a:cubicBezTo>
                  <a:cubicBezTo>
                    <a:pt x="868" y="1485"/>
                    <a:pt x="884" y="1494"/>
                    <a:pt x="900" y="1502"/>
                  </a:cubicBezTo>
                  <a:cubicBezTo>
                    <a:pt x="916" y="1510"/>
                    <a:pt x="930" y="1521"/>
                    <a:pt x="920" y="1541"/>
                  </a:cubicBezTo>
                  <a:cubicBezTo>
                    <a:pt x="910" y="1561"/>
                    <a:pt x="894" y="1554"/>
                    <a:pt x="878" y="1546"/>
                  </a:cubicBezTo>
                  <a:cubicBezTo>
                    <a:pt x="836" y="1526"/>
                    <a:pt x="794" y="1506"/>
                    <a:pt x="751" y="1490"/>
                  </a:cubicBezTo>
                  <a:cubicBezTo>
                    <a:pt x="723" y="1479"/>
                    <a:pt x="692" y="1474"/>
                    <a:pt x="662" y="1467"/>
                  </a:cubicBezTo>
                  <a:close/>
                  <a:moveTo>
                    <a:pt x="1137" y="3153"/>
                  </a:moveTo>
                  <a:cubicBezTo>
                    <a:pt x="1147" y="3154"/>
                    <a:pt x="1153" y="3154"/>
                    <a:pt x="1159" y="3154"/>
                  </a:cubicBezTo>
                  <a:cubicBezTo>
                    <a:pt x="1270" y="3151"/>
                    <a:pt x="1369" y="3115"/>
                    <a:pt x="1455" y="3045"/>
                  </a:cubicBezTo>
                  <a:cubicBezTo>
                    <a:pt x="1536" y="2980"/>
                    <a:pt x="1616" y="2912"/>
                    <a:pt x="1694" y="2843"/>
                  </a:cubicBezTo>
                  <a:cubicBezTo>
                    <a:pt x="1746" y="2797"/>
                    <a:pt x="1795" y="2745"/>
                    <a:pt x="1850" y="2693"/>
                  </a:cubicBezTo>
                  <a:cubicBezTo>
                    <a:pt x="1837" y="2688"/>
                    <a:pt x="1833" y="2686"/>
                    <a:pt x="1828" y="2685"/>
                  </a:cubicBezTo>
                  <a:cubicBezTo>
                    <a:pt x="1719" y="2670"/>
                    <a:pt x="1609" y="2655"/>
                    <a:pt x="1500" y="2639"/>
                  </a:cubicBezTo>
                  <a:cubicBezTo>
                    <a:pt x="1477" y="2636"/>
                    <a:pt x="1461" y="2642"/>
                    <a:pt x="1446" y="2656"/>
                  </a:cubicBezTo>
                  <a:cubicBezTo>
                    <a:pt x="1422" y="2679"/>
                    <a:pt x="1398" y="2700"/>
                    <a:pt x="1374" y="2722"/>
                  </a:cubicBezTo>
                  <a:cubicBezTo>
                    <a:pt x="1326" y="2765"/>
                    <a:pt x="1273" y="2799"/>
                    <a:pt x="1209" y="2814"/>
                  </a:cubicBezTo>
                  <a:cubicBezTo>
                    <a:pt x="1186" y="2819"/>
                    <a:pt x="1163" y="2822"/>
                    <a:pt x="1137" y="2826"/>
                  </a:cubicBezTo>
                  <a:cubicBezTo>
                    <a:pt x="1137" y="2934"/>
                    <a:pt x="1137" y="3042"/>
                    <a:pt x="1137" y="3153"/>
                  </a:cubicBezTo>
                  <a:close/>
                  <a:moveTo>
                    <a:pt x="421" y="2689"/>
                  </a:moveTo>
                  <a:cubicBezTo>
                    <a:pt x="429" y="2699"/>
                    <a:pt x="434" y="2707"/>
                    <a:pt x="440" y="2713"/>
                  </a:cubicBezTo>
                  <a:cubicBezTo>
                    <a:pt x="495" y="2765"/>
                    <a:pt x="547" y="2820"/>
                    <a:pt x="606" y="2867"/>
                  </a:cubicBezTo>
                  <a:cubicBezTo>
                    <a:pt x="690" y="2935"/>
                    <a:pt x="779" y="2996"/>
                    <a:pt x="866" y="3060"/>
                  </a:cubicBezTo>
                  <a:cubicBezTo>
                    <a:pt x="921" y="3101"/>
                    <a:pt x="983" y="3127"/>
                    <a:pt x="1049" y="3143"/>
                  </a:cubicBezTo>
                  <a:cubicBezTo>
                    <a:pt x="1067" y="3147"/>
                    <a:pt x="1086" y="3148"/>
                    <a:pt x="1105" y="3151"/>
                  </a:cubicBezTo>
                  <a:cubicBezTo>
                    <a:pt x="1105" y="3040"/>
                    <a:pt x="1105" y="2932"/>
                    <a:pt x="1105" y="2824"/>
                  </a:cubicBezTo>
                  <a:cubicBezTo>
                    <a:pt x="1001" y="2820"/>
                    <a:pt x="921" y="2774"/>
                    <a:pt x="850" y="2706"/>
                  </a:cubicBezTo>
                  <a:cubicBezTo>
                    <a:pt x="837" y="2693"/>
                    <a:pt x="822" y="2681"/>
                    <a:pt x="810" y="2668"/>
                  </a:cubicBezTo>
                  <a:cubicBezTo>
                    <a:pt x="790" y="2647"/>
                    <a:pt x="768" y="2641"/>
                    <a:pt x="740" y="2646"/>
                  </a:cubicBezTo>
                  <a:cubicBezTo>
                    <a:pt x="687" y="2655"/>
                    <a:pt x="634" y="2660"/>
                    <a:pt x="581" y="2667"/>
                  </a:cubicBezTo>
                  <a:cubicBezTo>
                    <a:pt x="529" y="2674"/>
                    <a:pt x="477" y="2681"/>
                    <a:pt x="421" y="2689"/>
                  </a:cubicBezTo>
                  <a:close/>
                  <a:moveTo>
                    <a:pt x="876" y="2602"/>
                  </a:moveTo>
                  <a:cubicBezTo>
                    <a:pt x="878" y="2605"/>
                    <a:pt x="879" y="2607"/>
                    <a:pt x="881" y="2610"/>
                  </a:cubicBezTo>
                  <a:cubicBezTo>
                    <a:pt x="1042" y="2626"/>
                    <a:pt x="1202" y="2627"/>
                    <a:pt x="1364" y="2606"/>
                  </a:cubicBezTo>
                  <a:cubicBezTo>
                    <a:pt x="1330" y="2578"/>
                    <a:pt x="1297" y="2552"/>
                    <a:pt x="1261" y="2531"/>
                  </a:cubicBezTo>
                  <a:cubicBezTo>
                    <a:pt x="1222" y="2508"/>
                    <a:pt x="1182" y="2509"/>
                    <a:pt x="1144" y="2537"/>
                  </a:cubicBezTo>
                  <a:cubicBezTo>
                    <a:pt x="1128" y="2549"/>
                    <a:pt x="1114" y="2549"/>
                    <a:pt x="1097" y="2537"/>
                  </a:cubicBezTo>
                  <a:cubicBezTo>
                    <a:pt x="1063" y="2511"/>
                    <a:pt x="1024" y="2507"/>
                    <a:pt x="988" y="2528"/>
                  </a:cubicBezTo>
                  <a:cubicBezTo>
                    <a:pt x="949" y="2550"/>
                    <a:pt x="913" y="2577"/>
                    <a:pt x="876" y="2602"/>
                  </a:cubicBezTo>
                  <a:close/>
                  <a:moveTo>
                    <a:pt x="880" y="2666"/>
                  </a:moveTo>
                  <a:cubicBezTo>
                    <a:pt x="1040" y="2837"/>
                    <a:pt x="1264" y="2788"/>
                    <a:pt x="1357" y="2666"/>
                  </a:cubicBezTo>
                  <a:cubicBezTo>
                    <a:pt x="1200" y="2666"/>
                    <a:pt x="1041" y="2666"/>
                    <a:pt x="880" y="2666"/>
                  </a:cubicBezTo>
                  <a:close/>
                  <a:moveTo>
                    <a:pt x="1488" y="1642"/>
                  </a:moveTo>
                  <a:cubicBezTo>
                    <a:pt x="1593" y="1607"/>
                    <a:pt x="1692" y="1607"/>
                    <a:pt x="1788" y="1667"/>
                  </a:cubicBezTo>
                  <a:cubicBezTo>
                    <a:pt x="1744" y="1607"/>
                    <a:pt x="1699" y="1548"/>
                    <a:pt x="1654" y="1491"/>
                  </a:cubicBezTo>
                  <a:cubicBezTo>
                    <a:pt x="1650" y="1487"/>
                    <a:pt x="1634" y="1487"/>
                    <a:pt x="1630" y="1491"/>
                  </a:cubicBezTo>
                  <a:cubicBezTo>
                    <a:pt x="1582" y="1540"/>
                    <a:pt x="1535" y="1591"/>
                    <a:pt x="1488" y="1642"/>
                  </a:cubicBezTo>
                  <a:close/>
                  <a:moveTo>
                    <a:pt x="471" y="1670"/>
                  </a:moveTo>
                  <a:cubicBezTo>
                    <a:pt x="565" y="1612"/>
                    <a:pt x="663" y="1606"/>
                    <a:pt x="771" y="1650"/>
                  </a:cubicBezTo>
                  <a:cubicBezTo>
                    <a:pt x="717" y="1589"/>
                    <a:pt x="668" y="1534"/>
                    <a:pt x="618" y="1476"/>
                  </a:cubicBezTo>
                  <a:cubicBezTo>
                    <a:pt x="567" y="1543"/>
                    <a:pt x="519" y="1607"/>
                    <a:pt x="471" y="1670"/>
                  </a:cubicBezTo>
                  <a:close/>
                  <a:moveTo>
                    <a:pt x="656" y="1670"/>
                  </a:moveTo>
                  <a:cubicBezTo>
                    <a:pt x="625" y="1670"/>
                    <a:pt x="598" y="1700"/>
                    <a:pt x="598" y="1734"/>
                  </a:cubicBezTo>
                  <a:cubicBezTo>
                    <a:pt x="597" y="1768"/>
                    <a:pt x="626" y="1798"/>
                    <a:pt x="660" y="1799"/>
                  </a:cubicBezTo>
                  <a:cubicBezTo>
                    <a:pt x="697" y="1800"/>
                    <a:pt x="727" y="1772"/>
                    <a:pt x="728" y="1735"/>
                  </a:cubicBezTo>
                  <a:cubicBezTo>
                    <a:pt x="729" y="1696"/>
                    <a:pt x="702" y="1672"/>
                    <a:pt x="656" y="1670"/>
                  </a:cubicBezTo>
                  <a:close/>
                  <a:moveTo>
                    <a:pt x="1668" y="1724"/>
                  </a:moveTo>
                  <a:cubicBezTo>
                    <a:pt x="1666" y="1696"/>
                    <a:pt x="1647" y="1666"/>
                    <a:pt x="1616" y="1668"/>
                  </a:cubicBezTo>
                  <a:cubicBezTo>
                    <a:pt x="1559" y="1671"/>
                    <a:pt x="1537" y="1685"/>
                    <a:pt x="1537" y="1725"/>
                  </a:cubicBezTo>
                  <a:cubicBezTo>
                    <a:pt x="1538" y="1761"/>
                    <a:pt x="1570" y="1793"/>
                    <a:pt x="1605" y="1791"/>
                  </a:cubicBezTo>
                  <a:cubicBezTo>
                    <a:pt x="1639" y="1790"/>
                    <a:pt x="1669" y="1759"/>
                    <a:pt x="1668" y="172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3" name="Google Shape;83;p3"/>
            <p:cNvSpPr/>
            <p:nvPr/>
          </p:nvSpPr>
          <p:spPr>
            <a:xfrm>
              <a:off x="-1485900" y="115888"/>
              <a:ext cx="139700" cy="44450"/>
            </a:xfrm>
            <a:custGeom>
              <a:rect b="b" l="l" r="r" t="t"/>
              <a:pathLst>
                <a:path extrusionOk="0" h="115" w="364">
                  <a:moveTo>
                    <a:pt x="184" y="115"/>
                  </a:moveTo>
                  <a:cubicBezTo>
                    <a:pt x="129" y="113"/>
                    <a:pt x="76" y="102"/>
                    <a:pt x="30" y="68"/>
                  </a:cubicBezTo>
                  <a:cubicBezTo>
                    <a:pt x="15" y="57"/>
                    <a:pt x="0" y="43"/>
                    <a:pt x="14" y="24"/>
                  </a:cubicBezTo>
                  <a:cubicBezTo>
                    <a:pt x="28" y="5"/>
                    <a:pt x="43" y="16"/>
                    <a:pt x="59" y="28"/>
                  </a:cubicBezTo>
                  <a:cubicBezTo>
                    <a:pt x="126" y="81"/>
                    <a:pt x="241" y="79"/>
                    <a:pt x="305" y="24"/>
                  </a:cubicBezTo>
                  <a:cubicBezTo>
                    <a:pt x="320" y="12"/>
                    <a:pt x="335" y="0"/>
                    <a:pt x="350" y="19"/>
                  </a:cubicBezTo>
                  <a:cubicBezTo>
                    <a:pt x="364" y="37"/>
                    <a:pt x="350" y="51"/>
                    <a:pt x="336" y="62"/>
                  </a:cubicBezTo>
                  <a:cubicBezTo>
                    <a:pt x="292" y="99"/>
                    <a:pt x="241" y="114"/>
                    <a:pt x="184" y="11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 name="Google Shape;84;p3"/>
          <p:cNvGrpSpPr/>
          <p:nvPr/>
        </p:nvGrpSpPr>
        <p:grpSpPr>
          <a:xfrm>
            <a:off x="1060088" y="2065435"/>
            <a:ext cx="1404938" cy="1409701"/>
            <a:chOff x="-381000" y="-808038"/>
            <a:chExt cx="1404938" cy="1409701"/>
          </a:xfrm>
        </p:grpSpPr>
        <p:sp>
          <p:nvSpPr>
            <p:cNvPr id="85" name="Google Shape;85;p3"/>
            <p:cNvSpPr/>
            <p:nvPr/>
          </p:nvSpPr>
          <p:spPr>
            <a:xfrm>
              <a:off x="636588" y="-808038"/>
              <a:ext cx="387350" cy="387350"/>
            </a:xfrm>
            <a:custGeom>
              <a:rect b="b" l="l" r="r" t="t"/>
              <a:pathLst>
                <a:path extrusionOk="0" h="998" w="1002">
                  <a:moveTo>
                    <a:pt x="2" y="0"/>
                  </a:moveTo>
                  <a:cubicBezTo>
                    <a:pt x="15" y="0"/>
                    <a:pt x="24" y="0"/>
                    <a:pt x="33" y="0"/>
                  </a:cubicBezTo>
                  <a:cubicBezTo>
                    <a:pt x="346" y="0"/>
                    <a:pt x="660" y="1"/>
                    <a:pt x="973" y="0"/>
                  </a:cubicBezTo>
                  <a:cubicBezTo>
                    <a:pt x="994" y="0"/>
                    <a:pt x="1002" y="3"/>
                    <a:pt x="1002" y="27"/>
                  </a:cubicBezTo>
                  <a:cubicBezTo>
                    <a:pt x="1002" y="342"/>
                    <a:pt x="1002" y="657"/>
                    <a:pt x="1002" y="972"/>
                  </a:cubicBezTo>
                  <a:cubicBezTo>
                    <a:pt x="1002" y="980"/>
                    <a:pt x="1001" y="988"/>
                    <a:pt x="1001" y="998"/>
                  </a:cubicBezTo>
                  <a:cubicBezTo>
                    <a:pt x="961" y="998"/>
                    <a:pt x="922" y="998"/>
                    <a:pt x="880" y="998"/>
                  </a:cubicBezTo>
                  <a:cubicBezTo>
                    <a:pt x="880" y="988"/>
                    <a:pt x="879" y="977"/>
                    <a:pt x="879" y="967"/>
                  </a:cubicBezTo>
                  <a:cubicBezTo>
                    <a:pt x="879" y="699"/>
                    <a:pt x="879" y="431"/>
                    <a:pt x="879" y="163"/>
                  </a:cubicBezTo>
                  <a:cubicBezTo>
                    <a:pt x="879" y="118"/>
                    <a:pt x="883" y="123"/>
                    <a:pt x="839" y="123"/>
                  </a:cubicBezTo>
                  <a:cubicBezTo>
                    <a:pt x="571" y="123"/>
                    <a:pt x="303" y="123"/>
                    <a:pt x="35" y="124"/>
                  </a:cubicBezTo>
                  <a:cubicBezTo>
                    <a:pt x="7" y="124"/>
                    <a:pt x="0" y="115"/>
                    <a:pt x="2" y="89"/>
                  </a:cubicBezTo>
                  <a:cubicBezTo>
                    <a:pt x="4" y="61"/>
                    <a:pt x="2" y="33"/>
                    <a:pt x="2"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6" name="Google Shape;86;p3"/>
            <p:cNvSpPr/>
            <p:nvPr/>
          </p:nvSpPr>
          <p:spPr>
            <a:xfrm>
              <a:off x="636588" y="214313"/>
              <a:ext cx="387350" cy="387350"/>
            </a:xfrm>
            <a:custGeom>
              <a:rect b="b" l="l" r="r" t="t"/>
              <a:pathLst>
                <a:path extrusionOk="0" h="1000" w="1002">
                  <a:moveTo>
                    <a:pt x="879" y="0"/>
                  </a:moveTo>
                  <a:cubicBezTo>
                    <a:pt x="922" y="0"/>
                    <a:pt x="960" y="0"/>
                    <a:pt x="1000" y="0"/>
                  </a:cubicBezTo>
                  <a:cubicBezTo>
                    <a:pt x="1001" y="11"/>
                    <a:pt x="1002" y="20"/>
                    <a:pt x="1002" y="30"/>
                  </a:cubicBezTo>
                  <a:cubicBezTo>
                    <a:pt x="1002" y="343"/>
                    <a:pt x="1002" y="657"/>
                    <a:pt x="1002" y="970"/>
                  </a:cubicBezTo>
                  <a:cubicBezTo>
                    <a:pt x="1002" y="994"/>
                    <a:pt x="996" y="1000"/>
                    <a:pt x="972" y="999"/>
                  </a:cubicBezTo>
                  <a:cubicBezTo>
                    <a:pt x="659" y="999"/>
                    <a:pt x="346" y="999"/>
                    <a:pt x="32" y="999"/>
                  </a:cubicBezTo>
                  <a:cubicBezTo>
                    <a:pt x="7" y="1000"/>
                    <a:pt x="0" y="992"/>
                    <a:pt x="2" y="968"/>
                  </a:cubicBezTo>
                  <a:cubicBezTo>
                    <a:pt x="3" y="944"/>
                    <a:pt x="3" y="920"/>
                    <a:pt x="2" y="896"/>
                  </a:cubicBezTo>
                  <a:cubicBezTo>
                    <a:pt x="1" y="881"/>
                    <a:pt x="7" y="875"/>
                    <a:pt x="22" y="876"/>
                  </a:cubicBezTo>
                  <a:cubicBezTo>
                    <a:pt x="45" y="877"/>
                    <a:pt x="68" y="876"/>
                    <a:pt x="91" y="876"/>
                  </a:cubicBezTo>
                  <a:cubicBezTo>
                    <a:pt x="342" y="876"/>
                    <a:pt x="593" y="876"/>
                    <a:pt x="844" y="876"/>
                  </a:cubicBezTo>
                  <a:cubicBezTo>
                    <a:pt x="879" y="876"/>
                    <a:pt x="879" y="876"/>
                    <a:pt x="879" y="841"/>
                  </a:cubicBezTo>
                  <a:cubicBezTo>
                    <a:pt x="879" y="573"/>
                    <a:pt x="879" y="305"/>
                    <a:pt x="879" y="37"/>
                  </a:cubicBezTo>
                  <a:cubicBezTo>
                    <a:pt x="879" y="26"/>
                    <a:pt x="879" y="15"/>
                    <a:pt x="879"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7" name="Google Shape;87;p3"/>
            <p:cNvSpPr/>
            <p:nvPr/>
          </p:nvSpPr>
          <p:spPr>
            <a:xfrm>
              <a:off x="-381000" y="212725"/>
              <a:ext cx="387350" cy="388938"/>
            </a:xfrm>
            <a:custGeom>
              <a:rect b="b" l="l" r="r" t="t"/>
              <a:pathLst>
                <a:path extrusionOk="0" h="1001" w="1002">
                  <a:moveTo>
                    <a:pt x="0" y="0"/>
                  </a:moveTo>
                  <a:cubicBezTo>
                    <a:pt x="39" y="0"/>
                    <a:pt x="75" y="0"/>
                    <a:pt x="110" y="1"/>
                  </a:cubicBezTo>
                  <a:cubicBezTo>
                    <a:pt x="114" y="1"/>
                    <a:pt x="122" y="10"/>
                    <a:pt x="123" y="16"/>
                  </a:cubicBezTo>
                  <a:cubicBezTo>
                    <a:pt x="125" y="27"/>
                    <a:pt x="123" y="39"/>
                    <a:pt x="123" y="51"/>
                  </a:cubicBezTo>
                  <a:cubicBezTo>
                    <a:pt x="123" y="313"/>
                    <a:pt x="123" y="576"/>
                    <a:pt x="123" y="838"/>
                  </a:cubicBezTo>
                  <a:cubicBezTo>
                    <a:pt x="123" y="877"/>
                    <a:pt x="123" y="877"/>
                    <a:pt x="162" y="877"/>
                  </a:cubicBezTo>
                  <a:cubicBezTo>
                    <a:pt x="312" y="878"/>
                    <a:pt x="462" y="878"/>
                    <a:pt x="612" y="879"/>
                  </a:cubicBezTo>
                  <a:cubicBezTo>
                    <a:pt x="732" y="879"/>
                    <a:pt x="851" y="878"/>
                    <a:pt x="970" y="876"/>
                  </a:cubicBezTo>
                  <a:cubicBezTo>
                    <a:pt x="996" y="876"/>
                    <a:pt x="1002" y="885"/>
                    <a:pt x="1001" y="908"/>
                  </a:cubicBezTo>
                  <a:cubicBezTo>
                    <a:pt x="999" y="932"/>
                    <a:pt x="1000" y="956"/>
                    <a:pt x="1000" y="980"/>
                  </a:cubicBezTo>
                  <a:cubicBezTo>
                    <a:pt x="1001" y="995"/>
                    <a:pt x="995" y="1001"/>
                    <a:pt x="980" y="1000"/>
                  </a:cubicBezTo>
                  <a:cubicBezTo>
                    <a:pt x="970" y="999"/>
                    <a:pt x="961" y="1000"/>
                    <a:pt x="951" y="1000"/>
                  </a:cubicBezTo>
                  <a:cubicBezTo>
                    <a:pt x="644" y="1000"/>
                    <a:pt x="337" y="1000"/>
                    <a:pt x="30" y="1000"/>
                  </a:cubicBezTo>
                  <a:cubicBezTo>
                    <a:pt x="8" y="1000"/>
                    <a:pt x="0" y="996"/>
                    <a:pt x="0" y="971"/>
                  </a:cubicBezTo>
                  <a:cubicBezTo>
                    <a:pt x="1" y="657"/>
                    <a:pt x="0" y="343"/>
                    <a:pt x="0" y="29"/>
                  </a:cubicBezTo>
                  <a:cubicBezTo>
                    <a:pt x="0" y="21"/>
                    <a:pt x="0" y="13"/>
                    <a:pt x="0"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8" name="Google Shape;88;p3"/>
            <p:cNvSpPr/>
            <p:nvPr/>
          </p:nvSpPr>
          <p:spPr>
            <a:xfrm>
              <a:off x="-381000" y="-808038"/>
              <a:ext cx="387350" cy="387350"/>
            </a:xfrm>
            <a:custGeom>
              <a:rect b="b" l="l" r="r" t="t"/>
              <a:pathLst>
                <a:path extrusionOk="0" h="998" w="1002">
                  <a:moveTo>
                    <a:pt x="1001" y="0"/>
                  </a:moveTo>
                  <a:cubicBezTo>
                    <a:pt x="1001" y="39"/>
                    <a:pt x="1002" y="74"/>
                    <a:pt x="1000" y="109"/>
                  </a:cubicBezTo>
                  <a:cubicBezTo>
                    <a:pt x="1000" y="114"/>
                    <a:pt x="987" y="122"/>
                    <a:pt x="980" y="123"/>
                  </a:cubicBezTo>
                  <a:cubicBezTo>
                    <a:pt x="943" y="124"/>
                    <a:pt x="906" y="123"/>
                    <a:pt x="868" y="123"/>
                  </a:cubicBezTo>
                  <a:cubicBezTo>
                    <a:pt x="681" y="123"/>
                    <a:pt x="495" y="123"/>
                    <a:pt x="308" y="123"/>
                  </a:cubicBezTo>
                  <a:cubicBezTo>
                    <a:pt x="259" y="123"/>
                    <a:pt x="210" y="123"/>
                    <a:pt x="161" y="123"/>
                  </a:cubicBezTo>
                  <a:cubicBezTo>
                    <a:pt x="124" y="123"/>
                    <a:pt x="124" y="123"/>
                    <a:pt x="124" y="159"/>
                  </a:cubicBezTo>
                  <a:cubicBezTo>
                    <a:pt x="124" y="426"/>
                    <a:pt x="124" y="694"/>
                    <a:pt x="124" y="962"/>
                  </a:cubicBezTo>
                  <a:cubicBezTo>
                    <a:pt x="124" y="973"/>
                    <a:pt x="124" y="984"/>
                    <a:pt x="124" y="998"/>
                  </a:cubicBezTo>
                  <a:cubicBezTo>
                    <a:pt x="83" y="998"/>
                    <a:pt x="44" y="998"/>
                    <a:pt x="3" y="998"/>
                  </a:cubicBezTo>
                  <a:cubicBezTo>
                    <a:pt x="2" y="989"/>
                    <a:pt x="1" y="981"/>
                    <a:pt x="1" y="972"/>
                  </a:cubicBezTo>
                  <a:cubicBezTo>
                    <a:pt x="2" y="781"/>
                    <a:pt x="3" y="590"/>
                    <a:pt x="3" y="399"/>
                  </a:cubicBezTo>
                  <a:cubicBezTo>
                    <a:pt x="3" y="276"/>
                    <a:pt x="3" y="153"/>
                    <a:pt x="1" y="30"/>
                  </a:cubicBezTo>
                  <a:cubicBezTo>
                    <a:pt x="0" y="5"/>
                    <a:pt x="9" y="0"/>
                    <a:pt x="33" y="0"/>
                  </a:cubicBezTo>
                  <a:cubicBezTo>
                    <a:pt x="170" y="1"/>
                    <a:pt x="308" y="2"/>
                    <a:pt x="446" y="2"/>
                  </a:cubicBezTo>
                  <a:cubicBezTo>
                    <a:pt x="620" y="2"/>
                    <a:pt x="795" y="1"/>
                    <a:pt x="969" y="0"/>
                  </a:cubicBezTo>
                  <a:cubicBezTo>
                    <a:pt x="979" y="0"/>
                    <a:pt x="988" y="0"/>
                    <a:pt x="1001"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9" name="Google Shape;89;p3"/>
            <p:cNvSpPr/>
            <p:nvPr/>
          </p:nvSpPr>
          <p:spPr>
            <a:xfrm>
              <a:off x="-182562" y="-715963"/>
              <a:ext cx="1006475" cy="1189038"/>
            </a:xfrm>
            <a:custGeom>
              <a:rect b="b" l="l" r="r" t="t"/>
              <a:pathLst>
                <a:path extrusionOk="0" h="3066" w="2602">
                  <a:moveTo>
                    <a:pt x="413" y="1114"/>
                  </a:moveTo>
                  <a:cubicBezTo>
                    <a:pt x="419" y="1014"/>
                    <a:pt x="419" y="916"/>
                    <a:pt x="430" y="819"/>
                  </a:cubicBezTo>
                  <a:cubicBezTo>
                    <a:pt x="442" y="725"/>
                    <a:pt x="460" y="631"/>
                    <a:pt x="483" y="538"/>
                  </a:cubicBezTo>
                  <a:cubicBezTo>
                    <a:pt x="518" y="395"/>
                    <a:pt x="610" y="291"/>
                    <a:pt x="725" y="205"/>
                  </a:cubicBezTo>
                  <a:cubicBezTo>
                    <a:pt x="928" y="53"/>
                    <a:pt x="1158" y="0"/>
                    <a:pt x="1407" y="24"/>
                  </a:cubicBezTo>
                  <a:cubicBezTo>
                    <a:pt x="1632" y="45"/>
                    <a:pt x="1824" y="137"/>
                    <a:pt x="1984" y="298"/>
                  </a:cubicBezTo>
                  <a:cubicBezTo>
                    <a:pt x="2067" y="382"/>
                    <a:pt x="2110" y="485"/>
                    <a:pt x="2138" y="597"/>
                  </a:cubicBezTo>
                  <a:cubicBezTo>
                    <a:pt x="2177" y="757"/>
                    <a:pt x="2187" y="919"/>
                    <a:pt x="2186" y="1082"/>
                  </a:cubicBezTo>
                  <a:cubicBezTo>
                    <a:pt x="2186" y="1092"/>
                    <a:pt x="2186" y="1102"/>
                    <a:pt x="2186" y="1114"/>
                  </a:cubicBezTo>
                  <a:cubicBezTo>
                    <a:pt x="2256" y="1120"/>
                    <a:pt x="2276" y="1169"/>
                    <a:pt x="2279" y="1226"/>
                  </a:cubicBezTo>
                  <a:cubicBezTo>
                    <a:pt x="2288" y="1373"/>
                    <a:pt x="2299" y="1519"/>
                    <a:pt x="2254" y="1662"/>
                  </a:cubicBezTo>
                  <a:cubicBezTo>
                    <a:pt x="2246" y="1689"/>
                    <a:pt x="2233" y="1715"/>
                    <a:pt x="2217" y="1738"/>
                  </a:cubicBezTo>
                  <a:cubicBezTo>
                    <a:pt x="2183" y="1789"/>
                    <a:pt x="2135" y="1812"/>
                    <a:pt x="2078" y="1808"/>
                  </a:cubicBezTo>
                  <a:cubicBezTo>
                    <a:pt x="2049" y="1885"/>
                    <a:pt x="2022" y="1959"/>
                    <a:pt x="1992" y="2032"/>
                  </a:cubicBezTo>
                  <a:cubicBezTo>
                    <a:pt x="1974" y="2075"/>
                    <a:pt x="1954" y="2117"/>
                    <a:pt x="1931" y="2158"/>
                  </a:cubicBezTo>
                  <a:cubicBezTo>
                    <a:pt x="1902" y="2206"/>
                    <a:pt x="1890" y="2256"/>
                    <a:pt x="1895" y="2312"/>
                  </a:cubicBezTo>
                  <a:cubicBezTo>
                    <a:pt x="1900" y="2377"/>
                    <a:pt x="1903" y="2442"/>
                    <a:pt x="1906" y="2507"/>
                  </a:cubicBezTo>
                  <a:cubicBezTo>
                    <a:pt x="1908" y="2532"/>
                    <a:pt x="1918" y="2548"/>
                    <a:pt x="1944" y="2555"/>
                  </a:cubicBezTo>
                  <a:cubicBezTo>
                    <a:pt x="2051" y="2586"/>
                    <a:pt x="2158" y="2617"/>
                    <a:pt x="2265" y="2651"/>
                  </a:cubicBezTo>
                  <a:cubicBezTo>
                    <a:pt x="2343" y="2676"/>
                    <a:pt x="2419" y="2706"/>
                    <a:pt x="2496" y="2735"/>
                  </a:cubicBezTo>
                  <a:cubicBezTo>
                    <a:pt x="2543" y="2753"/>
                    <a:pt x="2572" y="2789"/>
                    <a:pt x="2580" y="2836"/>
                  </a:cubicBezTo>
                  <a:cubicBezTo>
                    <a:pt x="2591" y="2899"/>
                    <a:pt x="2595" y="2963"/>
                    <a:pt x="2600" y="3027"/>
                  </a:cubicBezTo>
                  <a:cubicBezTo>
                    <a:pt x="2602" y="3052"/>
                    <a:pt x="2587" y="3066"/>
                    <a:pt x="2560" y="3065"/>
                  </a:cubicBezTo>
                  <a:cubicBezTo>
                    <a:pt x="2532" y="3065"/>
                    <a:pt x="2503" y="3065"/>
                    <a:pt x="2475" y="3065"/>
                  </a:cubicBezTo>
                  <a:cubicBezTo>
                    <a:pt x="1668" y="3065"/>
                    <a:pt x="862" y="3065"/>
                    <a:pt x="55" y="3065"/>
                  </a:cubicBezTo>
                  <a:cubicBezTo>
                    <a:pt x="12" y="3065"/>
                    <a:pt x="0" y="3056"/>
                    <a:pt x="3" y="3014"/>
                  </a:cubicBezTo>
                  <a:cubicBezTo>
                    <a:pt x="8" y="2952"/>
                    <a:pt x="15" y="2891"/>
                    <a:pt x="26" y="2830"/>
                  </a:cubicBezTo>
                  <a:cubicBezTo>
                    <a:pt x="34" y="2786"/>
                    <a:pt x="62" y="2752"/>
                    <a:pt x="105" y="2736"/>
                  </a:cubicBezTo>
                  <a:cubicBezTo>
                    <a:pt x="212" y="2698"/>
                    <a:pt x="320" y="2661"/>
                    <a:pt x="428" y="2626"/>
                  </a:cubicBezTo>
                  <a:cubicBezTo>
                    <a:pt x="506" y="2600"/>
                    <a:pt x="585" y="2577"/>
                    <a:pt x="664" y="2554"/>
                  </a:cubicBezTo>
                  <a:cubicBezTo>
                    <a:pt x="685" y="2547"/>
                    <a:pt x="695" y="2533"/>
                    <a:pt x="696" y="2512"/>
                  </a:cubicBezTo>
                  <a:cubicBezTo>
                    <a:pt x="701" y="2424"/>
                    <a:pt x="707" y="2335"/>
                    <a:pt x="707" y="2247"/>
                  </a:cubicBezTo>
                  <a:cubicBezTo>
                    <a:pt x="707" y="2224"/>
                    <a:pt x="692" y="2199"/>
                    <a:pt x="681" y="2177"/>
                  </a:cubicBezTo>
                  <a:cubicBezTo>
                    <a:pt x="629" y="2070"/>
                    <a:pt x="573" y="1965"/>
                    <a:pt x="544" y="1849"/>
                  </a:cubicBezTo>
                  <a:cubicBezTo>
                    <a:pt x="536" y="1819"/>
                    <a:pt x="527" y="1808"/>
                    <a:pt x="493" y="1805"/>
                  </a:cubicBezTo>
                  <a:cubicBezTo>
                    <a:pt x="418" y="1799"/>
                    <a:pt x="378" y="1744"/>
                    <a:pt x="356" y="1679"/>
                  </a:cubicBezTo>
                  <a:cubicBezTo>
                    <a:pt x="339" y="1629"/>
                    <a:pt x="325" y="1576"/>
                    <a:pt x="323" y="1524"/>
                  </a:cubicBezTo>
                  <a:cubicBezTo>
                    <a:pt x="319" y="1422"/>
                    <a:pt x="321" y="1319"/>
                    <a:pt x="326" y="1217"/>
                  </a:cubicBezTo>
                  <a:cubicBezTo>
                    <a:pt x="329" y="1151"/>
                    <a:pt x="354" y="1128"/>
                    <a:pt x="413" y="1114"/>
                  </a:cubicBezTo>
                  <a:close/>
                  <a:moveTo>
                    <a:pt x="2541" y="2998"/>
                  </a:moveTo>
                  <a:cubicBezTo>
                    <a:pt x="2531" y="2942"/>
                    <a:pt x="2524" y="2891"/>
                    <a:pt x="2511" y="2842"/>
                  </a:cubicBezTo>
                  <a:cubicBezTo>
                    <a:pt x="2506" y="2824"/>
                    <a:pt x="2487" y="2804"/>
                    <a:pt x="2470" y="2797"/>
                  </a:cubicBezTo>
                  <a:cubicBezTo>
                    <a:pt x="2364" y="2759"/>
                    <a:pt x="2257" y="2722"/>
                    <a:pt x="2150" y="2687"/>
                  </a:cubicBezTo>
                  <a:cubicBezTo>
                    <a:pt x="2070" y="2661"/>
                    <a:pt x="1989" y="2638"/>
                    <a:pt x="1909" y="2612"/>
                  </a:cubicBezTo>
                  <a:cubicBezTo>
                    <a:pt x="1870" y="2600"/>
                    <a:pt x="1846" y="2574"/>
                    <a:pt x="1844" y="2530"/>
                  </a:cubicBezTo>
                  <a:cubicBezTo>
                    <a:pt x="1840" y="2455"/>
                    <a:pt x="1836" y="2380"/>
                    <a:pt x="1829" y="2305"/>
                  </a:cubicBezTo>
                  <a:cubicBezTo>
                    <a:pt x="1823" y="2241"/>
                    <a:pt x="1841" y="2184"/>
                    <a:pt x="1871" y="2128"/>
                  </a:cubicBezTo>
                  <a:cubicBezTo>
                    <a:pt x="1928" y="2020"/>
                    <a:pt x="1981" y="1910"/>
                    <a:pt x="2007" y="1789"/>
                  </a:cubicBezTo>
                  <a:cubicBezTo>
                    <a:pt x="2014" y="1754"/>
                    <a:pt x="2037" y="1738"/>
                    <a:pt x="2074" y="1741"/>
                  </a:cubicBezTo>
                  <a:cubicBezTo>
                    <a:pt x="2121" y="1745"/>
                    <a:pt x="2152" y="1723"/>
                    <a:pt x="2173" y="1684"/>
                  </a:cubicBezTo>
                  <a:cubicBezTo>
                    <a:pt x="2185" y="1662"/>
                    <a:pt x="2194" y="1638"/>
                    <a:pt x="2200" y="1613"/>
                  </a:cubicBezTo>
                  <a:cubicBezTo>
                    <a:pt x="2229" y="1482"/>
                    <a:pt x="2223" y="1349"/>
                    <a:pt x="2211" y="1216"/>
                  </a:cubicBezTo>
                  <a:cubicBezTo>
                    <a:pt x="2209" y="1189"/>
                    <a:pt x="2195" y="1180"/>
                    <a:pt x="2168" y="1183"/>
                  </a:cubicBezTo>
                  <a:cubicBezTo>
                    <a:pt x="2127" y="1188"/>
                    <a:pt x="2117" y="1177"/>
                    <a:pt x="2118" y="1135"/>
                  </a:cubicBezTo>
                  <a:cubicBezTo>
                    <a:pt x="2123" y="985"/>
                    <a:pt x="2113" y="835"/>
                    <a:pt x="2090" y="686"/>
                  </a:cubicBezTo>
                  <a:cubicBezTo>
                    <a:pt x="2060" y="497"/>
                    <a:pt x="1975" y="345"/>
                    <a:pt x="1813" y="239"/>
                  </a:cubicBezTo>
                  <a:cubicBezTo>
                    <a:pt x="1521" y="50"/>
                    <a:pt x="1214" y="32"/>
                    <a:pt x="901" y="176"/>
                  </a:cubicBezTo>
                  <a:cubicBezTo>
                    <a:pt x="693" y="271"/>
                    <a:pt x="556" y="429"/>
                    <a:pt x="518" y="665"/>
                  </a:cubicBezTo>
                  <a:cubicBezTo>
                    <a:pt x="492" y="823"/>
                    <a:pt x="481" y="980"/>
                    <a:pt x="485" y="1139"/>
                  </a:cubicBezTo>
                  <a:cubicBezTo>
                    <a:pt x="486" y="1175"/>
                    <a:pt x="476" y="1186"/>
                    <a:pt x="441" y="1184"/>
                  </a:cubicBezTo>
                  <a:cubicBezTo>
                    <a:pt x="400" y="1182"/>
                    <a:pt x="393" y="1185"/>
                    <a:pt x="392" y="1226"/>
                  </a:cubicBezTo>
                  <a:cubicBezTo>
                    <a:pt x="389" y="1324"/>
                    <a:pt x="384" y="1423"/>
                    <a:pt x="390" y="1521"/>
                  </a:cubicBezTo>
                  <a:cubicBezTo>
                    <a:pt x="393" y="1575"/>
                    <a:pt x="411" y="1628"/>
                    <a:pt x="429" y="1680"/>
                  </a:cubicBezTo>
                  <a:cubicBezTo>
                    <a:pt x="441" y="1714"/>
                    <a:pt x="469" y="1739"/>
                    <a:pt x="509" y="1741"/>
                  </a:cubicBezTo>
                  <a:cubicBezTo>
                    <a:pt x="585" y="1746"/>
                    <a:pt x="585" y="1746"/>
                    <a:pt x="604" y="1820"/>
                  </a:cubicBezTo>
                  <a:cubicBezTo>
                    <a:pt x="605" y="1825"/>
                    <a:pt x="606" y="1830"/>
                    <a:pt x="608" y="1835"/>
                  </a:cubicBezTo>
                  <a:cubicBezTo>
                    <a:pt x="656" y="1947"/>
                    <a:pt x="705" y="2058"/>
                    <a:pt x="752" y="2170"/>
                  </a:cubicBezTo>
                  <a:cubicBezTo>
                    <a:pt x="762" y="2192"/>
                    <a:pt x="774" y="2216"/>
                    <a:pt x="773" y="2239"/>
                  </a:cubicBezTo>
                  <a:cubicBezTo>
                    <a:pt x="771" y="2338"/>
                    <a:pt x="764" y="2436"/>
                    <a:pt x="759" y="2534"/>
                  </a:cubicBezTo>
                  <a:cubicBezTo>
                    <a:pt x="757" y="2572"/>
                    <a:pt x="737" y="2597"/>
                    <a:pt x="702" y="2609"/>
                  </a:cubicBezTo>
                  <a:cubicBezTo>
                    <a:pt x="635" y="2631"/>
                    <a:pt x="569" y="2653"/>
                    <a:pt x="502" y="2674"/>
                  </a:cubicBezTo>
                  <a:cubicBezTo>
                    <a:pt x="393" y="2709"/>
                    <a:pt x="283" y="2742"/>
                    <a:pt x="174" y="2778"/>
                  </a:cubicBezTo>
                  <a:cubicBezTo>
                    <a:pt x="149" y="2786"/>
                    <a:pt x="120" y="2799"/>
                    <a:pt x="105" y="2820"/>
                  </a:cubicBezTo>
                  <a:cubicBezTo>
                    <a:pt x="69" y="2872"/>
                    <a:pt x="72" y="2936"/>
                    <a:pt x="70" y="2998"/>
                  </a:cubicBezTo>
                  <a:cubicBezTo>
                    <a:pt x="893" y="2998"/>
                    <a:pt x="1712" y="2998"/>
                    <a:pt x="2541" y="299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0" name="Google Shape;90;p3"/>
            <p:cNvSpPr/>
            <p:nvPr/>
          </p:nvSpPr>
          <p:spPr>
            <a:xfrm>
              <a:off x="74613" y="-512763"/>
              <a:ext cx="493713" cy="495300"/>
            </a:xfrm>
            <a:custGeom>
              <a:rect b="b" l="l" r="r" t="t"/>
              <a:pathLst>
                <a:path extrusionOk="0" h="1276" w="1276">
                  <a:moveTo>
                    <a:pt x="1275" y="638"/>
                  </a:moveTo>
                  <a:cubicBezTo>
                    <a:pt x="1276" y="993"/>
                    <a:pt x="991" y="1274"/>
                    <a:pt x="630" y="1275"/>
                  </a:cubicBezTo>
                  <a:cubicBezTo>
                    <a:pt x="287" y="1276"/>
                    <a:pt x="1" y="988"/>
                    <a:pt x="0" y="641"/>
                  </a:cubicBezTo>
                  <a:cubicBezTo>
                    <a:pt x="0" y="285"/>
                    <a:pt x="283" y="0"/>
                    <a:pt x="639" y="0"/>
                  </a:cubicBezTo>
                  <a:cubicBezTo>
                    <a:pt x="991" y="0"/>
                    <a:pt x="1274" y="284"/>
                    <a:pt x="1275" y="638"/>
                  </a:cubicBezTo>
                  <a:close/>
                  <a:moveTo>
                    <a:pt x="1209" y="640"/>
                  </a:moveTo>
                  <a:cubicBezTo>
                    <a:pt x="1210" y="326"/>
                    <a:pt x="955" y="69"/>
                    <a:pt x="641" y="67"/>
                  </a:cubicBezTo>
                  <a:cubicBezTo>
                    <a:pt x="327" y="64"/>
                    <a:pt x="68" y="320"/>
                    <a:pt x="67" y="634"/>
                  </a:cubicBezTo>
                  <a:cubicBezTo>
                    <a:pt x="65" y="947"/>
                    <a:pt x="321" y="1208"/>
                    <a:pt x="630" y="1209"/>
                  </a:cubicBezTo>
                  <a:cubicBezTo>
                    <a:pt x="950" y="1210"/>
                    <a:pt x="1208" y="957"/>
                    <a:pt x="1209" y="64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1" name="Google Shape;91;p3"/>
            <p:cNvSpPr/>
            <p:nvPr/>
          </p:nvSpPr>
          <p:spPr>
            <a:xfrm>
              <a:off x="163513" y="-346075"/>
              <a:ext cx="319088" cy="203200"/>
            </a:xfrm>
            <a:custGeom>
              <a:rect b="b" l="l" r="r" t="t"/>
              <a:pathLst>
                <a:path extrusionOk="0" h="524" w="824">
                  <a:moveTo>
                    <a:pt x="339" y="438"/>
                  </a:moveTo>
                  <a:cubicBezTo>
                    <a:pt x="413" y="363"/>
                    <a:pt x="483" y="292"/>
                    <a:pt x="553" y="222"/>
                  </a:cubicBezTo>
                  <a:cubicBezTo>
                    <a:pt x="617" y="158"/>
                    <a:pt x="681" y="94"/>
                    <a:pt x="745" y="30"/>
                  </a:cubicBezTo>
                  <a:cubicBezTo>
                    <a:pt x="746" y="29"/>
                    <a:pt x="748" y="28"/>
                    <a:pt x="749" y="26"/>
                  </a:cubicBezTo>
                  <a:cubicBezTo>
                    <a:pt x="772" y="4"/>
                    <a:pt x="793" y="0"/>
                    <a:pt x="807" y="17"/>
                  </a:cubicBezTo>
                  <a:cubicBezTo>
                    <a:pt x="824" y="39"/>
                    <a:pt x="815" y="56"/>
                    <a:pt x="797" y="73"/>
                  </a:cubicBezTo>
                  <a:cubicBezTo>
                    <a:pt x="768" y="101"/>
                    <a:pt x="740" y="130"/>
                    <a:pt x="711" y="159"/>
                  </a:cubicBezTo>
                  <a:cubicBezTo>
                    <a:pt x="600" y="270"/>
                    <a:pt x="488" y="382"/>
                    <a:pt x="377" y="493"/>
                  </a:cubicBezTo>
                  <a:cubicBezTo>
                    <a:pt x="346" y="524"/>
                    <a:pt x="334" y="524"/>
                    <a:pt x="304" y="494"/>
                  </a:cubicBezTo>
                  <a:cubicBezTo>
                    <a:pt x="211" y="402"/>
                    <a:pt x="120" y="310"/>
                    <a:pt x="28" y="218"/>
                  </a:cubicBezTo>
                  <a:cubicBezTo>
                    <a:pt x="25" y="216"/>
                    <a:pt x="24" y="213"/>
                    <a:pt x="21" y="211"/>
                  </a:cubicBezTo>
                  <a:cubicBezTo>
                    <a:pt x="5" y="196"/>
                    <a:pt x="0" y="177"/>
                    <a:pt x="16" y="160"/>
                  </a:cubicBezTo>
                  <a:cubicBezTo>
                    <a:pt x="34" y="142"/>
                    <a:pt x="52" y="148"/>
                    <a:pt x="69" y="165"/>
                  </a:cubicBezTo>
                  <a:cubicBezTo>
                    <a:pt x="134" y="229"/>
                    <a:pt x="199" y="294"/>
                    <a:pt x="263" y="359"/>
                  </a:cubicBezTo>
                  <a:cubicBezTo>
                    <a:pt x="288" y="384"/>
                    <a:pt x="312" y="410"/>
                    <a:pt x="339" y="43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4"/>
          <p:cNvPicPr preferRelativeResize="0"/>
          <p:nvPr/>
        </p:nvPicPr>
        <p:blipFill rotWithShape="1">
          <a:blip r:embed="rId3">
            <a:alphaModFix/>
          </a:blip>
          <a:srcRect b="29384" l="15753" r="15753" t="5356"/>
          <a:stretch/>
        </p:blipFill>
        <p:spPr>
          <a:xfrm>
            <a:off x="0" y="1"/>
            <a:ext cx="12192000" cy="6535678"/>
          </a:xfrm>
          <a:prstGeom prst="rect">
            <a:avLst/>
          </a:prstGeom>
          <a:noFill/>
          <a:ln>
            <a:noFill/>
          </a:ln>
        </p:spPr>
      </p:pic>
      <p:sp>
        <p:nvSpPr>
          <p:cNvPr id="97" name="Google Shape;97;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8" name="Google Shape;98;p4"/>
          <p:cNvSpPr txBox="1"/>
          <p:nvPr/>
        </p:nvSpPr>
        <p:spPr>
          <a:xfrm>
            <a:off x="705750" y="307756"/>
            <a:ext cx="7570150" cy="236599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क्या चेहरे की पहचान आपकी गोपनीयता पर आक्रमण कर रही है?</a:t>
            </a:r>
            <a:endParaRPr/>
          </a:p>
        </p:txBody>
      </p:sp>
      <p:sp>
        <p:nvSpPr>
          <p:cNvPr id="99" name="Google Shape;99;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7: नई तकनीक - चेहरे की पहचान</a:t>
            </a:r>
            <a:endParaRPr/>
          </a:p>
        </p:txBody>
      </p:sp>
      <p:sp>
        <p:nvSpPr>
          <p:cNvPr id="100" name="Google Shape;100;p4"/>
          <p:cNvSpPr/>
          <p:nvPr/>
        </p:nvSpPr>
        <p:spPr>
          <a:xfrm>
            <a:off x="839788" y="1458332"/>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p4"/>
          <p:cNvSpPr/>
          <p:nvPr/>
        </p:nvSpPr>
        <p:spPr>
          <a:xfrm>
            <a:off x="3975726" y="1586675"/>
            <a:ext cx="5163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lt1"/>
                </a:solidFill>
                <a:latin typeface="Calibri"/>
                <a:ea typeface="Calibri"/>
                <a:cs typeface="Calibri"/>
                <a:sym typeface="Calibri"/>
                <a:hlinkClick r:id="rId4">
                  <a:extLst>
                    <a:ext uri="{A12FA001-AC4F-418D-AE19-62706E023703}">
                      <ahyp:hlinkClr val="tx"/>
                    </a:ext>
                  </a:extLst>
                </a:hlinkClick>
              </a:rPr>
              <a:t>चेहरे की पहचान आपकी निजता पर हमला कर रही है</a:t>
            </a:r>
            <a:endParaRPr b="0" i="0" sz="1800" u="none" cap="none" strike="noStrike">
              <a:solidFill>
                <a:schemeClr val="lt1"/>
              </a:solidFill>
              <a:latin typeface="Calibri"/>
              <a:ea typeface="Calibri"/>
              <a:cs typeface="Calibri"/>
              <a:sym typeface="Calibri"/>
            </a:endParaRPr>
          </a:p>
        </p:txBody>
      </p:sp>
      <p:sp>
        <p:nvSpPr>
          <p:cNvPr id="102" name="Google Shape;102;p4"/>
          <p:cNvSpPr/>
          <p:nvPr/>
        </p:nvSpPr>
        <p:spPr>
          <a:xfrm>
            <a:off x="9541164" y="0"/>
            <a:ext cx="265083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pic>
        <p:nvPicPr>
          <p:cNvPr descr="In today’s digital world, privacy is something that is getting harder and harder to protect. But what if simply scanning your face provides enough information to track you and learn your habits?&#10;&#10;TEACHERS: Get your students in the discussion on KQED Learn, a safe place for middle and high school students to investigate controversial topics and share their voices. https://learn.kqed.org/topics/&#10;&#10;Facial recognition is creeping more and more into our daily lives. Facebook and Google use it for autotagging photos. Snapchat uses it to create hilarious filters. And Apple’s new iPhone will allow you to use your face to unlock your phone. But this same technology can be used by governments and companies to learn as much as they can about you.&#10;&#10;Governments and law enforcement are using facial recognition right now. In the US, there are an estimated 60 million surveillance cameras, meaning there’s a pretty good chance that our faces are being digitally captured every day. In US airports, facial scans are checked against photos stored in police databases. In fact, if you’re an adult in the US, there is a 50/50 chance that your photo is stored in a police database, even if you’ve never been arrested or charged with a crime.&#10;&#10;ABOVE THE NOISE is a show that cuts through the hype and investigates the research behind controversial and trending topics in the news. Hosted by Myles Bess.&#10;&#10;*NEW VIDEOS EVERY OTHER WEDNESDAY*&#10;&#10;SUBSCRIBE by clicking the RED BUTTON above.&#10;Follow us on Instagram @kqedabovethenoise&#10;&#10;Facial recognition is also about making money. When you and your friends are auto-tagged when you upload a photo to Google or Facebook, that’s one more data point that companies can use to track what you do online, what you like, and what you buy. Companies are willing to pay BIG money for this info.&#10;&#10;What is facial recognition?&#10;A biometric method of identifying an individual by comparing a digital image data with the stored record for that person.&#10;&#10;SOURCES:&#10;Facial recognition is increasingly common, but how does it work?&#10;https://www.salon.com/2017/04/22/facial-recognition-is-increasingly-common-but-how-does-it-work_partner/&#10;&#10;Facial Recognition May Boost Airport Security But Raises Privacy Worries&#10;https://www.npr.org/sections/alltechconsidered/2017/06/26/534131967/facial-recognition-may-boost-airport-security-but-raises-privacy-worries&#10;&#10;Half of All American Adults are in a Police Face Recognition Database&#10;https://www.law.georgetown.edu/news/press-releases/half-of-all-american-adults-are-in-a-police-face-recognition-database-new-report-finds.cfm&#10;&#10;China Shames Jaywalkers Through Facial Recognition&#10;https://phys.org/news/2017-06-china-shames-jaywalkers-facial-recognition.html&#10;&#10;Moscow Deploys Facial Recognition to Spy on Citizens in Streets&#10;https://www.bloomberg.com/news/articles/2017-09-28/moscow-deploys-facial-recognition-to-spy-on-citizens-in-streets&#10;&#10;Disguised Face Identification (DFI) with Facial KeyPoints using Spatial Fusion Convolutional Network&#10;https://arxiv.org/pdf/1708.09317v1.pdf&#10;&#10;Facebook and Google predicted to make $106 billion from advertising&#10;https://www.cnbc.com/2017/03/21/facebook-and-google-ad-youtube-make-advertising-in-2017.html&#10;&#10;Walmart's Facial Recognition Tech Would Overstep Boundaries&#10;https://www.forbes.com/sites/retailwire/2017/07/27/walmarts-facial-recognition-tech-would-overstep-boundaries/#473627c745f8&#10;&#10;Facial Recognition Technology Is Big Business — And It's Coming For You&#10;https://news.vice.com/article/facial-recognition-technology-is-big-business-and-its-coming-for-you&#10;&#10;FOR EDUCATORS&#10;KQED Learn https://learn.kqed.org  &#10;KQED Teach https://teach.kqed.org &#10;KQED Education https://ww2.kqed.org/education &#10;https://www.facebook.com/KQEDEducation &#10;https://twitter.com/KQEDedspace &#10;https://www.instagram.com/kqededucation &#10;&#10;About KQED&#10;KQED, an NPR and PBS affiliate in San Francisco, CA, serves Northern California and beyond with a public-supported alternative to commercial TV, Radio, and web media. Funding for Above the Noise is provided in part by the Corporation for Public Broadcasting, Silver Giving Foundation, Stuart Foundation, and William and Flora Hewlett Foundation." id="103" name="Google Shape;103;p4" title="Is Facial Recognition Invading Your Privacy?">
            <a:hlinkClick r:id="rId5"/>
          </p:cNvPr>
          <p:cNvPicPr preferRelativeResize="0"/>
          <p:nvPr/>
        </p:nvPicPr>
        <p:blipFill>
          <a:blip r:embed="rId6">
            <a:alphaModFix/>
          </a:blip>
          <a:stretch>
            <a:fillRect/>
          </a:stretch>
        </p:blipFill>
        <p:spPr>
          <a:xfrm>
            <a:off x="3106899" y="2004325"/>
            <a:ext cx="6434275" cy="3619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p:nvPr/>
        </p:nvSpPr>
        <p:spPr>
          <a:xfrm>
            <a:off x="6968809" y="2871977"/>
            <a:ext cx="4017275" cy="3250916"/>
          </a:xfrm>
          <a:prstGeom prst="rect">
            <a:avLst/>
          </a:prstGeom>
          <a:gradFill>
            <a:gsLst>
              <a:gs pos="0">
                <a:srgbClr val="EAEAEA"/>
              </a:gs>
              <a:gs pos="100000">
                <a:srgbClr val="F2F2F2"/>
              </a:gs>
            </a:gsLst>
            <a:lin ang="0" scaled="0"/>
          </a:gradFill>
          <a:ln>
            <a:noFill/>
          </a:ln>
        </p:spPr>
        <p:txBody>
          <a:bodyPr anchorCtr="0" anchor="ctr" bIns="45700" lIns="504000" spcFirstLastPara="1" rIns="91425" wrap="square" tIns="45700">
            <a:noAutofit/>
          </a:bodyPr>
          <a:lstStyle/>
          <a:p>
            <a:pPr indent="0" lvl="0" marL="0" marR="0" rtl="0" algn="l">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09" name="Google Shape;109;p5"/>
          <p:cNvSpPr/>
          <p:nvPr/>
        </p:nvSpPr>
        <p:spPr>
          <a:xfrm>
            <a:off x="1586752" y="2871977"/>
            <a:ext cx="4017275" cy="3250916"/>
          </a:xfrm>
          <a:prstGeom prst="rect">
            <a:avLst/>
          </a:prstGeom>
          <a:gradFill>
            <a:gsLst>
              <a:gs pos="0">
                <a:srgbClr val="EAEAEA"/>
              </a:gs>
              <a:gs pos="100000">
                <a:srgbClr val="F2F2F2"/>
              </a:gs>
            </a:gsLst>
            <a:lin ang="0" scaled="0"/>
          </a:gradFill>
          <a:ln>
            <a:noFill/>
          </a:ln>
        </p:spPr>
        <p:txBody>
          <a:bodyPr anchorCtr="0" anchor="ctr" bIns="45700" lIns="504000" spcFirstLastPara="1" rIns="91425" wrap="square" tIns="45700">
            <a:noAutofit/>
          </a:bodyPr>
          <a:lstStyle/>
          <a:p>
            <a:pPr indent="0" lvl="0" marL="0" marR="0" rtl="0" algn="l">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10" name="Google Shape;110;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1" name="Google Shape;111;p5"/>
          <p:cNvSpPr txBox="1"/>
          <p:nvPr/>
        </p:nvSpPr>
        <p:spPr>
          <a:xfrm>
            <a:off x="705750" y="307750"/>
            <a:ext cx="9513600" cy="2366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चेहरे की पहचान के लाभ और जोखिम क्या हैं?</a:t>
            </a:r>
            <a:endParaRPr/>
          </a:p>
        </p:txBody>
      </p:sp>
      <p:sp>
        <p:nvSpPr>
          <p:cNvPr id="112" name="Google Shape;112;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7: नई तकनीक - चेहरे की पहचान</a:t>
            </a:r>
            <a:endParaRPr/>
          </a:p>
        </p:txBody>
      </p:sp>
      <p:sp>
        <p:nvSpPr>
          <p:cNvPr id="113" name="Google Shape;113;p5"/>
          <p:cNvSpPr/>
          <p:nvPr/>
        </p:nvSpPr>
        <p:spPr>
          <a:xfrm>
            <a:off x="781518" y="1075114"/>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5"/>
          <p:cNvSpPr/>
          <p:nvPr/>
        </p:nvSpPr>
        <p:spPr>
          <a:xfrm>
            <a:off x="1586752" y="2153363"/>
            <a:ext cx="4017275" cy="805352"/>
          </a:xfrm>
          <a:prstGeom prst="rect">
            <a:avLst/>
          </a:prstGeom>
          <a:gradFill>
            <a:gsLst>
              <a:gs pos="0">
                <a:srgbClr val="EAEAEA"/>
              </a:gs>
              <a:gs pos="100000">
                <a:srgbClr val="F2F2F2"/>
              </a:gs>
            </a:gsLst>
            <a:lin ang="0" scaled="0"/>
          </a:gradFill>
          <a:ln>
            <a:noFill/>
          </a:ln>
        </p:spPr>
        <p:txBody>
          <a:bodyPr anchorCtr="0" anchor="ctr" bIns="45700" lIns="504000" spcFirstLastPara="1" rIns="91425" wrap="square" tIns="45700">
            <a:noAutofit/>
          </a:bodyPr>
          <a:lstStyle/>
          <a:p>
            <a:pPr indent="0" lvl="0" marL="0" marR="0" rtl="0" algn="l">
              <a:spcBef>
                <a:spcPts val="0"/>
              </a:spcBef>
              <a:spcAft>
                <a:spcPts val="0"/>
              </a:spcAft>
              <a:buNone/>
            </a:pPr>
            <a:r>
              <a:rPr b="1" i="0" lang="en-US" sz="2000" u="none" cap="none" strike="noStrike">
                <a:solidFill>
                  <a:schemeClr val="dk1"/>
                </a:solidFill>
                <a:latin typeface="Arial"/>
                <a:ea typeface="Arial"/>
                <a:cs typeface="Arial"/>
                <a:sym typeface="Arial"/>
              </a:rPr>
              <a:t>फ़ायदे</a:t>
            </a:r>
            <a:endParaRPr/>
          </a:p>
        </p:txBody>
      </p:sp>
      <p:sp>
        <p:nvSpPr>
          <p:cNvPr id="115" name="Google Shape;115;p5"/>
          <p:cNvSpPr/>
          <p:nvPr/>
        </p:nvSpPr>
        <p:spPr>
          <a:xfrm>
            <a:off x="5604028" y="2153362"/>
            <a:ext cx="378025" cy="3969531"/>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16" name="Google Shape;116;p5"/>
          <p:cNvGrpSpPr/>
          <p:nvPr/>
        </p:nvGrpSpPr>
        <p:grpSpPr>
          <a:xfrm>
            <a:off x="862495" y="2161246"/>
            <a:ext cx="1435656" cy="1435656"/>
            <a:chOff x="862495" y="2161246"/>
            <a:chExt cx="797469" cy="797469"/>
          </a:xfrm>
        </p:grpSpPr>
        <p:sp>
          <p:nvSpPr>
            <p:cNvPr id="117" name="Google Shape;117;p5"/>
            <p:cNvSpPr/>
            <p:nvPr/>
          </p:nvSpPr>
          <p:spPr>
            <a:xfrm>
              <a:off x="862495" y="2161246"/>
              <a:ext cx="797469" cy="797469"/>
            </a:xfrm>
            <a:prstGeom prst="pie">
              <a:avLst>
                <a:gd fmla="val 5415148" name="adj1"/>
                <a:gd fmla="val 16200000" name="adj2"/>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8" name="Google Shape;118;p5"/>
            <p:cNvSpPr/>
            <p:nvPr/>
          </p:nvSpPr>
          <p:spPr>
            <a:xfrm>
              <a:off x="957655" y="2252465"/>
              <a:ext cx="607147" cy="607147"/>
            </a:xfrm>
            <a:prstGeom prst="ellipse">
              <a:avLst/>
            </a:prstGeom>
            <a:solidFill>
              <a:srgbClr val="00B14F"/>
            </a:solidFill>
            <a:ln cap="flat" cmpd="sng" w="254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19" name="Google Shape;119;p5"/>
          <p:cNvSpPr/>
          <p:nvPr/>
        </p:nvSpPr>
        <p:spPr>
          <a:xfrm>
            <a:off x="6947646" y="2153363"/>
            <a:ext cx="4036101" cy="805352"/>
          </a:xfrm>
          <a:prstGeom prst="rect">
            <a:avLst/>
          </a:prstGeom>
          <a:gradFill>
            <a:gsLst>
              <a:gs pos="0">
                <a:srgbClr val="EAEAEA"/>
              </a:gs>
              <a:gs pos="100000">
                <a:srgbClr val="F2F2F2"/>
              </a:gs>
            </a:gsLst>
            <a:lin ang="0" scaled="0"/>
          </a:gradFill>
          <a:ln>
            <a:noFill/>
          </a:ln>
        </p:spPr>
        <p:txBody>
          <a:bodyPr anchorCtr="0" anchor="ctr" bIns="45700" lIns="504000" spcFirstLastPara="1" rIns="91425" wrap="square" tIns="45700">
            <a:noAutofit/>
          </a:bodyPr>
          <a:lstStyle/>
          <a:p>
            <a:pPr indent="0" lvl="0" marL="0" marR="0" rtl="0" algn="l">
              <a:spcBef>
                <a:spcPts val="0"/>
              </a:spcBef>
              <a:spcAft>
                <a:spcPts val="0"/>
              </a:spcAft>
              <a:buNone/>
            </a:pPr>
            <a:r>
              <a:rPr b="1" i="0" lang="en-US" sz="2000" u="none" cap="none" strike="noStrike">
                <a:solidFill>
                  <a:schemeClr val="dk1"/>
                </a:solidFill>
                <a:latin typeface="Arial"/>
                <a:ea typeface="Arial"/>
                <a:cs typeface="Arial"/>
                <a:sym typeface="Arial"/>
              </a:rPr>
              <a:t>जोखिम</a:t>
            </a:r>
            <a:endParaRPr/>
          </a:p>
        </p:txBody>
      </p:sp>
      <p:sp>
        <p:nvSpPr>
          <p:cNvPr id="120" name="Google Shape;120;p5"/>
          <p:cNvSpPr/>
          <p:nvPr/>
        </p:nvSpPr>
        <p:spPr>
          <a:xfrm>
            <a:off x="10983748" y="2153363"/>
            <a:ext cx="378025" cy="3969530"/>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21" name="Google Shape;121;p5"/>
          <p:cNvGrpSpPr/>
          <p:nvPr/>
        </p:nvGrpSpPr>
        <p:grpSpPr>
          <a:xfrm>
            <a:off x="1208727" y="2536982"/>
            <a:ext cx="714543" cy="697195"/>
            <a:chOff x="-2322513" y="3911600"/>
            <a:chExt cx="1046163" cy="1020763"/>
          </a:xfrm>
        </p:grpSpPr>
        <p:sp>
          <p:nvSpPr>
            <p:cNvPr id="122" name="Google Shape;122;p5"/>
            <p:cNvSpPr/>
            <p:nvPr/>
          </p:nvSpPr>
          <p:spPr>
            <a:xfrm>
              <a:off x="-2322513" y="4244975"/>
              <a:ext cx="419100" cy="687388"/>
            </a:xfrm>
            <a:custGeom>
              <a:rect b="b" l="l" r="r" t="t"/>
              <a:pathLst>
                <a:path extrusionOk="0" h="4185" w="2559">
                  <a:moveTo>
                    <a:pt x="1928" y="4183"/>
                  </a:moveTo>
                  <a:cubicBezTo>
                    <a:pt x="1785" y="4183"/>
                    <a:pt x="1643" y="4184"/>
                    <a:pt x="1500" y="4183"/>
                  </a:cubicBezTo>
                  <a:cubicBezTo>
                    <a:pt x="1383" y="4182"/>
                    <a:pt x="1320" y="4118"/>
                    <a:pt x="1320" y="3999"/>
                  </a:cubicBezTo>
                  <a:cubicBezTo>
                    <a:pt x="1319" y="3823"/>
                    <a:pt x="1319" y="3647"/>
                    <a:pt x="1320" y="3471"/>
                  </a:cubicBezTo>
                  <a:cubicBezTo>
                    <a:pt x="1321" y="3363"/>
                    <a:pt x="1278" y="3281"/>
                    <a:pt x="1192" y="3214"/>
                  </a:cubicBezTo>
                  <a:cubicBezTo>
                    <a:pt x="983" y="3050"/>
                    <a:pt x="780" y="2880"/>
                    <a:pt x="570" y="2719"/>
                  </a:cubicBezTo>
                  <a:cubicBezTo>
                    <a:pt x="314" y="2522"/>
                    <a:pt x="212" y="2255"/>
                    <a:pt x="184" y="1944"/>
                  </a:cubicBezTo>
                  <a:cubicBezTo>
                    <a:pt x="152" y="1590"/>
                    <a:pt x="108" y="1236"/>
                    <a:pt x="69" y="883"/>
                  </a:cubicBezTo>
                  <a:cubicBezTo>
                    <a:pt x="50" y="710"/>
                    <a:pt x="30" y="538"/>
                    <a:pt x="14" y="365"/>
                  </a:cubicBezTo>
                  <a:cubicBezTo>
                    <a:pt x="0" y="215"/>
                    <a:pt x="107" y="70"/>
                    <a:pt x="251" y="36"/>
                  </a:cubicBezTo>
                  <a:cubicBezTo>
                    <a:pt x="405" y="0"/>
                    <a:pt x="563" y="81"/>
                    <a:pt x="613" y="236"/>
                  </a:cubicBezTo>
                  <a:cubicBezTo>
                    <a:pt x="644" y="332"/>
                    <a:pt x="655" y="435"/>
                    <a:pt x="670" y="536"/>
                  </a:cubicBezTo>
                  <a:cubicBezTo>
                    <a:pt x="704" y="752"/>
                    <a:pt x="735" y="968"/>
                    <a:pt x="765" y="1183"/>
                  </a:cubicBezTo>
                  <a:cubicBezTo>
                    <a:pt x="770" y="1222"/>
                    <a:pt x="787" y="1239"/>
                    <a:pt x="823" y="1242"/>
                  </a:cubicBezTo>
                  <a:cubicBezTo>
                    <a:pt x="910" y="1250"/>
                    <a:pt x="976" y="1294"/>
                    <a:pt x="1037" y="1354"/>
                  </a:cubicBezTo>
                  <a:cubicBezTo>
                    <a:pt x="1177" y="1488"/>
                    <a:pt x="1313" y="1627"/>
                    <a:pt x="1461" y="1751"/>
                  </a:cubicBezTo>
                  <a:cubicBezTo>
                    <a:pt x="1582" y="1852"/>
                    <a:pt x="1716" y="1936"/>
                    <a:pt x="1847" y="2024"/>
                  </a:cubicBezTo>
                  <a:cubicBezTo>
                    <a:pt x="1894" y="2057"/>
                    <a:pt x="1949" y="2078"/>
                    <a:pt x="2001" y="2105"/>
                  </a:cubicBezTo>
                  <a:cubicBezTo>
                    <a:pt x="2362" y="2293"/>
                    <a:pt x="2546" y="2596"/>
                    <a:pt x="2553" y="2999"/>
                  </a:cubicBezTo>
                  <a:cubicBezTo>
                    <a:pt x="2559" y="3333"/>
                    <a:pt x="2547" y="3667"/>
                    <a:pt x="2540" y="4001"/>
                  </a:cubicBezTo>
                  <a:cubicBezTo>
                    <a:pt x="2537" y="4121"/>
                    <a:pt x="2469" y="4183"/>
                    <a:pt x="2349" y="4184"/>
                  </a:cubicBezTo>
                  <a:cubicBezTo>
                    <a:pt x="2208" y="4185"/>
                    <a:pt x="2068" y="4184"/>
                    <a:pt x="1928" y="4184"/>
                  </a:cubicBezTo>
                  <a:cubicBezTo>
                    <a:pt x="1928" y="4184"/>
                    <a:pt x="1928" y="4184"/>
                    <a:pt x="1928" y="4183"/>
                  </a:cubicBezTo>
                  <a:close/>
                  <a:moveTo>
                    <a:pt x="1922" y="4068"/>
                  </a:moveTo>
                  <a:cubicBezTo>
                    <a:pt x="2060" y="4068"/>
                    <a:pt x="2198" y="4068"/>
                    <a:pt x="2336" y="4069"/>
                  </a:cubicBezTo>
                  <a:cubicBezTo>
                    <a:pt x="2386" y="4069"/>
                    <a:pt x="2417" y="4054"/>
                    <a:pt x="2418" y="3997"/>
                  </a:cubicBezTo>
                  <a:cubicBezTo>
                    <a:pt x="2421" y="3661"/>
                    <a:pt x="2431" y="3325"/>
                    <a:pt x="2427" y="2989"/>
                  </a:cubicBezTo>
                  <a:cubicBezTo>
                    <a:pt x="2423" y="2641"/>
                    <a:pt x="2260" y="2385"/>
                    <a:pt x="1953" y="2216"/>
                  </a:cubicBezTo>
                  <a:cubicBezTo>
                    <a:pt x="1786" y="2124"/>
                    <a:pt x="1620" y="2027"/>
                    <a:pt x="1466" y="1915"/>
                  </a:cubicBezTo>
                  <a:cubicBezTo>
                    <a:pt x="1344" y="1827"/>
                    <a:pt x="1242" y="1711"/>
                    <a:pt x="1132" y="1608"/>
                  </a:cubicBezTo>
                  <a:cubicBezTo>
                    <a:pt x="1060" y="1541"/>
                    <a:pt x="990" y="1472"/>
                    <a:pt x="917" y="1408"/>
                  </a:cubicBezTo>
                  <a:cubicBezTo>
                    <a:pt x="845" y="1345"/>
                    <a:pt x="744" y="1352"/>
                    <a:pt x="681" y="1417"/>
                  </a:cubicBezTo>
                  <a:cubicBezTo>
                    <a:pt x="615" y="1484"/>
                    <a:pt x="614" y="1586"/>
                    <a:pt x="679" y="1658"/>
                  </a:cubicBezTo>
                  <a:cubicBezTo>
                    <a:pt x="702" y="1682"/>
                    <a:pt x="726" y="1705"/>
                    <a:pt x="751" y="1728"/>
                  </a:cubicBezTo>
                  <a:cubicBezTo>
                    <a:pt x="993" y="1958"/>
                    <a:pt x="1236" y="2187"/>
                    <a:pt x="1479" y="2417"/>
                  </a:cubicBezTo>
                  <a:cubicBezTo>
                    <a:pt x="1510" y="2446"/>
                    <a:pt x="1537" y="2481"/>
                    <a:pt x="1502" y="2520"/>
                  </a:cubicBezTo>
                  <a:cubicBezTo>
                    <a:pt x="1468" y="2560"/>
                    <a:pt x="1429" y="2540"/>
                    <a:pt x="1397" y="2510"/>
                  </a:cubicBezTo>
                  <a:cubicBezTo>
                    <a:pt x="1130" y="2258"/>
                    <a:pt x="861" y="2007"/>
                    <a:pt x="597" y="1752"/>
                  </a:cubicBezTo>
                  <a:cubicBezTo>
                    <a:pt x="466" y="1625"/>
                    <a:pt x="474" y="1437"/>
                    <a:pt x="611" y="1315"/>
                  </a:cubicBezTo>
                  <a:cubicBezTo>
                    <a:pt x="646" y="1284"/>
                    <a:pt x="653" y="1254"/>
                    <a:pt x="647" y="1210"/>
                  </a:cubicBezTo>
                  <a:cubicBezTo>
                    <a:pt x="620" y="1039"/>
                    <a:pt x="596" y="867"/>
                    <a:pt x="570" y="696"/>
                  </a:cubicBezTo>
                  <a:cubicBezTo>
                    <a:pt x="549" y="561"/>
                    <a:pt x="531" y="427"/>
                    <a:pt x="505" y="294"/>
                  </a:cubicBezTo>
                  <a:cubicBezTo>
                    <a:pt x="488" y="211"/>
                    <a:pt x="413" y="154"/>
                    <a:pt x="333" y="149"/>
                  </a:cubicBezTo>
                  <a:cubicBezTo>
                    <a:pt x="254" y="144"/>
                    <a:pt x="175" y="191"/>
                    <a:pt x="151" y="268"/>
                  </a:cubicBezTo>
                  <a:cubicBezTo>
                    <a:pt x="138" y="307"/>
                    <a:pt x="137" y="352"/>
                    <a:pt x="140" y="393"/>
                  </a:cubicBezTo>
                  <a:cubicBezTo>
                    <a:pt x="152" y="528"/>
                    <a:pt x="168" y="663"/>
                    <a:pt x="183" y="798"/>
                  </a:cubicBezTo>
                  <a:cubicBezTo>
                    <a:pt x="226" y="1193"/>
                    <a:pt x="270" y="1589"/>
                    <a:pt x="312" y="1985"/>
                  </a:cubicBezTo>
                  <a:cubicBezTo>
                    <a:pt x="337" y="2221"/>
                    <a:pt x="411" y="2431"/>
                    <a:pt x="604" y="2585"/>
                  </a:cubicBezTo>
                  <a:cubicBezTo>
                    <a:pt x="827" y="2763"/>
                    <a:pt x="1047" y="2944"/>
                    <a:pt x="1271" y="3121"/>
                  </a:cubicBezTo>
                  <a:cubicBezTo>
                    <a:pt x="1379" y="3206"/>
                    <a:pt x="1439" y="3311"/>
                    <a:pt x="1436" y="3453"/>
                  </a:cubicBezTo>
                  <a:cubicBezTo>
                    <a:pt x="1433" y="3627"/>
                    <a:pt x="1435" y="3800"/>
                    <a:pt x="1434" y="3974"/>
                  </a:cubicBezTo>
                  <a:cubicBezTo>
                    <a:pt x="1434" y="4052"/>
                    <a:pt x="1449" y="4068"/>
                    <a:pt x="1528" y="4068"/>
                  </a:cubicBezTo>
                  <a:cubicBezTo>
                    <a:pt x="1659" y="4069"/>
                    <a:pt x="1791" y="4068"/>
                    <a:pt x="1922" y="406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3" name="Google Shape;123;p5"/>
            <p:cNvSpPr/>
            <p:nvPr/>
          </p:nvSpPr>
          <p:spPr>
            <a:xfrm>
              <a:off x="-1695450" y="4244975"/>
              <a:ext cx="419100" cy="687388"/>
            </a:xfrm>
            <a:custGeom>
              <a:rect b="b" l="l" r="r" t="t"/>
              <a:pathLst>
                <a:path extrusionOk="0" h="4185" w="2560">
                  <a:moveTo>
                    <a:pt x="632" y="4184"/>
                  </a:moveTo>
                  <a:cubicBezTo>
                    <a:pt x="491" y="4184"/>
                    <a:pt x="351" y="4185"/>
                    <a:pt x="211" y="4184"/>
                  </a:cubicBezTo>
                  <a:cubicBezTo>
                    <a:pt x="91" y="4183"/>
                    <a:pt x="22" y="4121"/>
                    <a:pt x="20" y="4001"/>
                  </a:cubicBezTo>
                  <a:cubicBezTo>
                    <a:pt x="13" y="3667"/>
                    <a:pt x="0" y="3333"/>
                    <a:pt x="6" y="2999"/>
                  </a:cubicBezTo>
                  <a:cubicBezTo>
                    <a:pt x="13" y="2596"/>
                    <a:pt x="197" y="2293"/>
                    <a:pt x="559" y="2105"/>
                  </a:cubicBezTo>
                  <a:cubicBezTo>
                    <a:pt x="610" y="2078"/>
                    <a:pt x="665" y="2057"/>
                    <a:pt x="713" y="2024"/>
                  </a:cubicBezTo>
                  <a:cubicBezTo>
                    <a:pt x="843" y="1936"/>
                    <a:pt x="978" y="1852"/>
                    <a:pt x="1098" y="1751"/>
                  </a:cubicBezTo>
                  <a:cubicBezTo>
                    <a:pt x="1246" y="1627"/>
                    <a:pt x="1383" y="1488"/>
                    <a:pt x="1522" y="1354"/>
                  </a:cubicBezTo>
                  <a:cubicBezTo>
                    <a:pt x="1583" y="1294"/>
                    <a:pt x="1650" y="1250"/>
                    <a:pt x="1736" y="1242"/>
                  </a:cubicBezTo>
                  <a:cubicBezTo>
                    <a:pt x="1773" y="1239"/>
                    <a:pt x="1789" y="1222"/>
                    <a:pt x="1795" y="1183"/>
                  </a:cubicBezTo>
                  <a:cubicBezTo>
                    <a:pt x="1824" y="968"/>
                    <a:pt x="1856" y="752"/>
                    <a:pt x="1889" y="536"/>
                  </a:cubicBezTo>
                  <a:cubicBezTo>
                    <a:pt x="1905" y="435"/>
                    <a:pt x="1916" y="332"/>
                    <a:pt x="1946" y="236"/>
                  </a:cubicBezTo>
                  <a:cubicBezTo>
                    <a:pt x="1996" y="81"/>
                    <a:pt x="2154" y="0"/>
                    <a:pt x="2308" y="36"/>
                  </a:cubicBezTo>
                  <a:cubicBezTo>
                    <a:pt x="2453" y="70"/>
                    <a:pt x="2560" y="215"/>
                    <a:pt x="2546" y="365"/>
                  </a:cubicBezTo>
                  <a:cubicBezTo>
                    <a:pt x="2530" y="538"/>
                    <a:pt x="2509" y="710"/>
                    <a:pt x="2490" y="883"/>
                  </a:cubicBezTo>
                  <a:cubicBezTo>
                    <a:pt x="2452" y="1236"/>
                    <a:pt x="2408" y="1590"/>
                    <a:pt x="2376" y="1944"/>
                  </a:cubicBezTo>
                  <a:cubicBezTo>
                    <a:pt x="2348" y="2255"/>
                    <a:pt x="2246" y="2522"/>
                    <a:pt x="1989" y="2719"/>
                  </a:cubicBezTo>
                  <a:cubicBezTo>
                    <a:pt x="1779" y="2880"/>
                    <a:pt x="1576" y="3050"/>
                    <a:pt x="1368" y="3214"/>
                  </a:cubicBezTo>
                  <a:cubicBezTo>
                    <a:pt x="1282" y="3281"/>
                    <a:pt x="1239" y="3363"/>
                    <a:pt x="1239" y="3471"/>
                  </a:cubicBezTo>
                  <a:cubicBezTo>
                    <a:pt x="1241" y="3647"/>
                    <a:pt x="1240" y="3823"/>
                    <a:pt x="1240" y="3999"/>
                  </a:cubicBezTo>
                  <a:cubicBezTo>
                    <a:pt x="1239" y="4118"/>
                    <a:pt x="1177" y="4182"/>
                    <a:pt x="1059" y="4183"/>
                  </a:cubicBezTo>
                  <a:cubicBezTo>
                    <a:pt x="917" y="4184"/>
                    <a:pt x="774" y="4183"/>
                    <a:pt x="632" y="4183"/>
                  </a:cubicBezTo>
                  <a:cubicBezTo>
                    <a:pt x="632" y="4184"/>
                    <a:pt x="632" y="4184"/>
                    <a:pt x="632" y="4184"/>
                  </a:cubicBezTo>
                  <a:close/>
                  <a:moveTo>
                    <a:pt x="1032" y="4068"/>
                  </a:moveTo>
                  <a:cubicBezTo>
                    <a:pt x="1110" y="4068"/>
                    <a:pt x="1125" y="4052"/>
                    <a:pt x="1125" y="3974"/>
                  </a:cubicBezTo>
                  <a:cubicBezTo>
                    <a:pt x="1125" y="3800"/>
                    <a:pt x="1127" y="3627"/>
                    <a:pt x="1123" y="3453"/>
                  </a:cubicBezTo>
                  <a:cubicBezTo>
                    <a:pt x="1120" y="3311"/>
                    <a:pt x="1181" y="3206"/>
                    <a:pt x="1289" y="3121"/>
                  </a:cubicBezTo>
                  <a:cubicBezTo>
                    <a:pt x="1512" y="2944"/>
                    <a:pt x="1733" y="2763"/>
                    <a:pt x="1955" y="2585"/>
                  </a:cubicBezTo>
                  <a:cubicBezTo>
                    <a:pt x="2149" y="2431"/>
                    <a:pt x="2223" y="2221"/>
                    <a:pt x="2248" y="1985"/>
                  </a:cubicBezTo>
                  <a:cubicBezTo>
                    <a:pt x="2289" y="1589"/>
                    <a:pt x="2334" y="1193"/>
                    <a:pt x="2377" y="798"/>
                  </a:cubicBezTo>
                  <a:cubicBezTo>
                    <a:pt x="2392" y="663"/>
                    <a:pt x="2408" y="528"/>
                    <a:pt x="2419" y="393"/>
                  </a:cubicBezTo>
                  <a:cubicBezTo>
                    <a:pt x="2423" y="352"/>
                    <a:pt x="2421" y="307"/>
                    <a:pt x="2409" y="268"/>
                  </a:cubicBezTo>
                  <a:cubicBezTo>
                    <a:pt x="2384" y="191"/>
                    <a:pt x="2305" y="144"/>
                    <a:pt x="2226" y="149"/>
                  </a:cubicBezTo>
                  <a:cubicBezTo>
                    <a:pt x="2147" y="154"/>
                    <a:pt x="2071" y="211"/>
                    <a:pt x="2055" y="294"/>
                  </a:cubicBezTo>
                  <a:cubicBezTo>
                    <a:pt x="2028" y="427"/>
                    <a:pt x="2010" y="561"/>
                    <a:pt x="1990" y="696"/>
                  </a:cubicBezTo>
                  <a:cubicBezTo>
                    <a:pt x="1964" y="867"/>
                    <a:pt x="1940" y="1039"/>
                    <a:pt x="1913" y="1210"/>
                  </a:cubicBezTo>
                  <a:cubicBezTo>
                    <a:pt x="1906" y="1254"/>
                    <a:pt x="1913" y="1284"/>
                    <a:pt x="1948" y="1315"/>
                  </a:cubicBezTo>
                  <a:cubicBezTo>
                    <a:pt x="2085" y="1437"/>
                    <a:pt x="2094" y="1625"/>
                    <a:pt x="1962" y="1752"/>
                  </a:cubicBezTo>
                  <a:cubicBezTo>
                    <a:pt x="1698" y="2007"/>
                    <a:pt x="1429" y="2258"/>
                    <a:pt x="1162" y="2510"/>
                  </a:cubicBezTo>
                  <a:cubicBezTo>
                    <a:pt x="1131" y="2540"/>
                    <a:pt x="1092" y="2560"/>
                    <a:pt x="1057" y="2520"/>
                  </a:cubicBezTo>
                  <a:cubicBezTo>
                    <a:pt x="1023" y="2481"/>
                    <a:pt x="1050" y="2446"/>
                    <a:pt x="1081" y="2417"/>
                  </a:cubicBezTo>
                  <a:cubicBezTo>
                    <a:pt x="1323" y="2187"/>
                    <a:pt x="1566" y="1958"/>
                    <a:pt x="1809" y="1728"/>
                  </a:cubicBezTo>
                  <a:cubicBezTo>
                    <a:pt x="1833" y="1705"/>
                    <a:pt x="1857" y="1682"/>
                    <a:pt x="1880" y="1658"/>
                  </a:cubicBezTo>
                  <a:cubicBezTo>
                    <a:pt x="1945" y="1586"/>
                    <a:pt x="1944" y="1484"/>
                    <a:pt x="1879" y="1417"/>
                  </a:cubicBezTo>
                  <a:cubicBezTo>
                    <a:pt x="1815" y="1352"/>
                    <a:pt x="1715" y="1345"/>
                    <a:pt x="1643" y="1408"/>
                  </a:cubicBezTo>
                  <a:cubicBezTo>
                    <a:pt x="1569" y="1472"/>
                    <a:pt x="1499" y="1541"/>
                    <a:pt x="1428" y="1608"/>
                  </a:cubicBezTo>
                  <a:cubicBezTo>
                    <a:pt x="1317" y="1711"/>
                    <a:pt x="1215" y="1827"/>
                    <a:pt x="1094" y="1915"/>
                  </a:cubicBezTo>
                  <a:cubicBezTo>
                    <a:pt x="940" y="2027"/>
                    <a:pt x="773" y="2124"/>
                    <a:pt x="606" y="2216"/>
                  </a:cubicBezTo>
                  <a:cubicBezTo>
                    <a:pt x="299" y="2385"/>
                    <a:pt x="137" y="2641"/>
                    <a:pt x="132" y="2989"/>
                  </a:cubicBezTo>
                  <a:cubicBezTo>
                    <a:pt x="128" y="3325"/>
                    <a:pt x="139" y="3661"/>
                    <a:pt x="142" y="3997"/>
                  </a:cubicBezTo>
                  <a:cubicBezTo>
                    <a:pt x="142" y="4054"/>
                    <a:pt x="174" y="4069"/>
                    <a:pt x="223" y="4069"/>
                  </a:cubicBezTo>
                  <a:cubicBezTo>
                    <a:pt x="361" y="4068"/>
                    <a:pt x="499" y="4068"/>
                    <a:pt x="637" y="4068"/>
                  </a:cubicBezTo>
                  <a:cubicBezTo>
                    <a:pt x="769" y="4068"/>
                    <a:pt x="900" y="4069"/>
                    <a:pt x="1032" y="406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4" name="Google Shape;124;p5"/>
            <p:cNvSpPr/>
            <p:nvPr/>
          </p:nvSpPr>
          <p:spPr>
            <a:xfrm>
              <a:off x="-1811338" y="3911600"/>
              <a:ext cx="439738" cy="441325"/>
            </a:xfrm>
            <a:custGeom>
              <a:rect b="b" l="l" r="r" t="t"/>
              <a:pathLst>
                <a:path extrusionOk="0" h="2680" w="2681">
                  <a:moveTo>
                    <a:pt x="1342" y="1"/>
                  </a:moveTo>
                  <a:cubicBezTo>
                    <a:pt x="2080" y="1"/>
                    <a:pt x="2681" y="603"/>
                    <a:pt x="2680" y="1340"/>
                  </a:cubicBezTo>
                  <a:cubicBezTo>
                    <a:pt x="2679" y="2074"/>
                    <a:pt x="2071" y="2680"/>
                    <a:pt x="1337" y="2679"/>
                  </a:cubicBezTo>
                  <a:cubicBezTo>
                    <a:pt x="600" y="2678"/>
                    <a:pt x="0" y="2071"/>
                    <a:pt x="1" y="1328"/>
                  </a:cubicBezTo>
                  <a:cubicBezTo>
                    <a:pt x="3" y="595"/>
                    <a:pt x="604" y="0"/>
                    <a:pt x="1342" y="1"/>
                  </a:cubicBezTo>
                  <a:close/>
                  <a:moveTo>
                    <a:pt x="1337" y="124"/>
                  </a:moveTo>
                  <a:cubicBezTo>
                    <a:pt x="660" y="125"/>
                    <a:pt x="126" y="660"/>
                    <a:pt x="126" y="1337"/>
                  </a:cubicBezTo>
                  <a:cubicBezTo>
                    <a:pt x="126" y="2015"/>
                    <a:pt x="666" y="2554"/>
                    <a:pt x="1344" y="2553"/>
                  </a:cubicBezTo>
                  <a:cubicBezTo>
                    <a:pt x="2016" y="2551"/>
                    <a:pt x="2555" y="2008"/>
                    <a:pt x="2554" y="1334"/>
                  </a:cubicBezTo>
                  <a:cubicBezTo>
                    <a:pt x="2553" y="659"/>
                    <a:pt x="2013" y="123"/>
                    <a:pt x="1337" y="12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5" name="Google Shape;125;p5"/>
            <p:cNvSpPr/>
            <p:nvPr/>
          </p:nvSpPr>
          <p:spPr>
            <a:xfrm>
              <a:off x="-2197100" y="4038600"/>
              <a:ext cx="352425" cy="352425"/>
            </a:xfrm>
            <a:custGeom>
              <a:rect b="b" l="l" r="r" t="t"/>
              <a:pathLst>
                <a:path extrusionOk="0" h="2143" w="2145">
                  <a:moveTo>
                    <a:pt x="1071" y="0"/>
                  </a:moveTo>
                  <a:cubicBezTo>
                    <a:pt x="1661" y="0"/>
                    <a:pt x="2145" y="483"/>
                    <a:pt x="2144" y="1070"/>
                  </a:cubicBezTo>
                  <a:cubicBezTo>
                    <a:pt x="2142" y="1654"/>
                    <a:pt x="1660" y="2143"/>
                    <a:pt x="1074" y="2139"/>
                  </a:cubicBezTo>
                  <a:cubicBezTo>
                    <a:pt x="446" y="2135"/>
                    <a:pt x="4" y="1630"/>
                    <a:pt x="2" y="1067"/>
                  </a:cubicBezTo>
                  <a:cubicBezTo>
                    <a:pt x="0" y="481"/>
                    <a:pt x="484" y="0"/>
                    <a:pt x="1071" y="0"/>
                  </a:cubicBezTo>
                  <a:close/>
                  <a:moveTo>
                    <a:pt x="1071" y="124"/>
                  </a:moveTo>
                  <a:cubicBezTo>
                    <a:pt x="543" y="125"/>
                    <a:pt x="126" y="543"/>
                    <a:pt x="127" y="1071"/>
                  </a:cubicBezTo>
                  <a:cubicBezTo>
                    <a:pt x="128" y="1592"/>
                    <a:pt x="550" y="2015"/>
                    <a:pt x="1070" y="2016"/>
                  </a:cubicBezTo>
                  <a:cubicBezTo>
                    <a:pt x="1592" y="2017"/>
                    <a:pt x="2018" y="1591"/>
                    <a:pt x="2018" y="1069"/>
                  </a:cubicBezTo>
                  <a:cubicBezTo>
                    <a:pt x="2018" y="542"/>
                    <a:pt x="1598" y="124"/>
                    <a:pt x="1071" y="12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6" name="Google Shape;126;p5"/>
            <p:cNvSpPr/>
            <p:nvPr/>
          </p:nvSpPr>
          <p:spPr>
            <a:xfrm>
              <a:off x="-1946275" y="4357688"/>
              <a:ext cx="290513" cy="293688"/>
            </a:xfrm>
            <a:custGeom>
              <a:rect b="b" l="l" r="r" t="t"/>
              <a:pathLst>
                <a:path extrusionOk="0" h="1781" w="1772">
                  <a:moveTo>
                    <a:pt x="1772" y="889"/>
                  </a:moveTo>
                  <a:cubicBezTo>
                    <a:pt x="1772" y="1376"/>
                    <a:pt x="1368" y="1781"/>
                    <a:pt x="884" y="1778"/>
                  </a:cubicBezTo>
                  <a:cubicBezTo>
                    <a:pt x="397" y="1775"/>
                    <a:pt x="0" y="1374"/>
                    <a:pt x="1" y="885"/>
                  </a:cubicBezTo>
                  <a:cubicBezTo>
                    <a:pt x="1" y="398"/>
                    <a:pt x="399" y="1"/>
                    <a:pt x="885" y="0"/>
                  </a:cubicBezTo>
                  <a:cubicBezTo>
                    <a:pt x="1372" y="0"/>
                    <a:pt x="1772" y="400"/>
                    <a:pt x="1772" y="889"/>
                  </a:cubicBezTo>
                  <a:close/>
                  <a:moveTo>
                    <a:pt x="1647" y="888"/>
                  </a:moveTo>
                  <a:cubicBezTo>
                    <a:pt x="1647" y="461"/>
                    <a:pt x="1312" y="125"/>
                    <a:pt x="886" y="125"/>
                  </a:cubicBezTo>
                  <a:cubicBezTo>
                    <a:pt x="460" y="125"/>
                    <a:pt x="124" y="462"/>
                    <a:pt x="125" y="889"/>
                  </a:cubicBezTo>
                  <a:cubicBezTo>
                    <a:pt x="125" y="1313"/>
                    <a:pt x="465" y="1654"/>
                    <a:pt x="886" y="1654"/>
                  </a:cubicBezTo>
                  <a:cubicBezTo>
                    <a:pt x="1308" y="1654"/>
                    <a:pt x="1647" y="1312"/>
                    <a:pt x="1647" y="88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7" name="Google Shape;127;p5"/>
            <p:cNvSpPr/>
            <p:nvPr/>
          </p:nvSpPr>
          <p:spPr>
            <a:xfrm>
              <a:off x="-1754188" y="3968750"/>
              <a:ext cx="327025" cy="325438"/>
            </a:xfrm>
            <a:custGeom>
              <a:rect b="b" l="l" r="r" t="t"/>
              <a:pathLst>
                <a:path extrusionOk="0" h="1980" w="1989">
                  <a:moveTo>
                    <a:pt x="1001" y="0"/>
                  </a:moveTo>
                  <a:cubicBezTo>
                    <a:pt x="1542" y="1"/>
                    <a:pt x="1989" y="447"/>
                    <a:pt x="1984" y="990"/>
                  </a:cubicBezTo>
                  <a:cubicBezTo>
                    <a:pt x="1980" y="1526"/>
                    <a:pt x="1564" y="1980"/>
                    <a:pt x="991" y="1977"/>
                  </a:cubicBezTo>
                  <a:cubicBezTo>
                    <a:pt x="382" y="1974"/>
                    <a:pt x="0" y="1477"/>
                    <a:pt x="4" y="977"/>
                  </a:cubicBezTo>
                  <a:cubicBezTo>
                    <a:pt x="9" y="437"/>
                    <a:pt x="453" y="0"/>
                    <a:pt x="1001" y="0"/>
                  </a:cubicBezTo>
                  <a:close/>
                  <a:moveTo>
                    <a:pt x="1154" y="650"/>
                  </a:moveTo>
                  <a:cubicBezTo>
                    <a:pt x="1154" y="650"/>
                    <a:pt x="1153" y="650"/>
                    <a:pt x="1153" y="650"/>
                  </a:cubicBezTo>
                  <a:cubicBezTo>
                    <a:pt x="1153" y="605"/>
                    <a:pt x="1155" y="561"/>
                    <a:pt x="1152" y="516"/>
                  </a:cubicBezTo>
                  <a:cubicBezTo>
                    <a:pt x="1146" y="414"/>
                    <a:pt x="1079" y="349"/>
                    <a:pt x="988" y="351"/>
                  </a:cubicBezTo>
                  <a:cubicBezTo>
                    <a:pt x="901" y="353"/>
                    <a:pt x="839" y="422"/>
                    <a:pt x="837" y="522"/>
                  </a:cubicBezTo>
                  <a:cubicBezTo>
                    <a:pt x="835" y="604"/>
                    <a:pt x="835" y="687"/>
                    <a:pt x="837" y="769"/>
                  </a:cubicBezTo>
                  <a:cubicBezTo>
                    <a:pt x="838" y="814"/>
                    <a:pt x="821" y="833"/>
                    <a:pt x="775" y="832"/>
                  </a:cubicBezTo>
                  <a:cubicBezTo>
                    <a:pt x="690" y="830"/>
                    <a:pt x="605" y="830"/>
                    <a:pt x="521" y="833"/>
                  </a:cubicBezTo>
                  <a:cubicBezTo>
                    <a:pt x="426" y="835"/>
                    <a:pt x="360" y="897"/>
                    <a:pt x="356" y="983"/>
                  </a:cubicBezTo>
                  <a:cubicBezTo>
                    <a:pt x="353" y="1064"/>
                    <a:pt x="411" y="1129"/>
                    <a:pt x="503" y="1144"/>
                  </a:cubicBezTo>
                  <a:cubicBezTo>
                    <a:pt x="527" y="1148"/>
                    <a:pt x="552" y="1148"/>
                    <a:pt x="576" y="1148"/>
                  </a:cubicBezTo>
                  <a:cubicBezTo>
                    <a:pt x="641" y="1149"/>
                    <a:pt x="705" y="1150"/>
                    <a:pt x="770" y="1148"/>
                  </a:cubicBezTo>
                  <a:cubicBezTo>
                    <a:pt x="818" y="1147"/>
                    <a:pt x="839" y="1165"/>
                    <a:pt x="837" y="1214"/>
                  </a:cubicBezTo>
                  <a:cubicBezTo>
                    <a:pt x="835" y="1290"/>
                    <a:pt x="836" y="1366"/>
                    <a:pt x="837" y="1441"/>
                  </a:cubicBezTo>
                  <a:cubicBezTo>
                    <a:pt x="838" y="1554"/>
                    <a:pt x="900" y="1626"/>
                    <a:pt x="995" y="1626"/>
                  </a:cubicBezTo>
                  <a:cubicBezTo>
                    <a:pt x="1088" y="1626"/>
                    <a:pt x="1148" y="1559"/>
                    <a:pt x="1153" y="1447"/>
                  </a:cubicBezTo>
                  <a:cubicBezTo>
                    <a:pt x="1155" y="1385"/>
                    <a:pt x="1154" y="1323"/>
                    <a:pt x="1154" y="1260"/>
                  </a:cubicBezTo>
                  <a:cubicBezTo>
                    <a:pt x="1154" y="1149"/>
                    <a:pt x="1154" y="1149"/>
                    <a:pt x="1269" y="1149"/>
                  </a:cubicBezTo>
                  <a:cubicBezTo>
                    <a:pt x="1338" y="1148"/>
                    <a:pt x="1407" y="1151"/>
                    <a:pt x="1475" y="1144"/>
                  </a:cubicBezTo>
                  <a:cubicBezTo>
                    <a:pt x="1578" y="1134"/>
                    <a:pt x="1640" y="1065"/>
                    <a:pt x="1632" y="980"/>
                  </a:cubicBezTo>
                  <a:cubicBezTo>
                    <a:pt x="1625" y="892"/>
                    <a:pt x="1558" y="834"/>
                    <a:pt x="1458" y="832"/>
                  </a:cubicBezTo>
                  <a:cubicBezTo>
                    <a:pt x="1375" y="831"/>
                    <a:pt x="1293" y="831"/>
                    <a:pt x="1211" y="832"/>
                  </a:cubicBezTo>
                  <a:cubicBezTo>
                    <a:pt x="1172" y="832"/>
                    <a:pt x="1153" y="817"/>
                    <a:pt x="1154" y="777"/>
                  </a:cubicBezTo>
                  <a:cubicBezTo>
                    <a:pt x="1155" y="735"/>
                    <a:pt x="1154" y="692"/>
                    <a:pt x="1154" y="65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8" name="Google Shape;128;p5"/>
            <p:cNvSpPr/>
            <p:nvPr/>
          </p:nvSpPr>
          <p:spPr>
            <a:xfrm>
              <a:off x="-2147888" y="4086225"/>
              <a:ext cx="255588" cy="257175"/>
            </a:xfrm>
            <a:custGeom>
              <a:rect b="b" l="l" r="r" t="t"/>
              <a:pathLst>
                <a:path extrusionOk="0" h="1567" w="1557">
                  <a:moveTo>
                    <a:pt x="1" y="780"/>
                  </a:moveTo>
                  <a:cubicBezTo>
                    <a:pt x="1" y="353"/>
                    <a:pt x="353" y="0"/>
                    <a:pt x="778" y="0"/>
                  </a:cubicBezTo>
                  <a:cubicBezTo>
                    <a:pt x="1208" y="0"/>
                    <a:pt x="1557" y="356"/>
                    <a:pt x="1556" y="794"/>
                  </a:cubicBezTo>
                  <a:cubicBezTo>
                    <a:pt x="1555" y="1222"/>
                    <a:pt x="1206" y="1567"/>
                    <a:pt x="774" y="1566"/>
                  </a:cubicBezTo>
                  <a:cubicBezTo>
                    <a:pt x="340" y="1565"/>
                    <a:pt x="0" y="1220"/>
                    <a:pt x="1" y="780"/>
                  </a:cubicBezTo>
                  <a:close/>
                  <a:moveTo>
                    <a:pt x="781" y="1285"/>
                  </a:moveTo>
                  <a:cubicBezTo>
                    <a:pt x="847" y="1284"/>
                    <a:pt x="893" y="1242"/>
                    <a:pt x="898" y="1173"/>
                  </a:cubicBezTo>
                  <a:cubicBezTo>
                    <a:pt x="901" y="1122"/>
                    <a:pt x="899" y="1071"/>
                    <a:pt x="899" y="1020"/>
                  </a:cubicBezTo>
                  <a:cubicBezTo>
                    <a:pt x="900" y="909"/>
                    <a:pt x="900" y="909"/>
                    <a:pt x="1014" y="909"/>
                  </a:cubicBezTo>
                  <a:cubicBezTo>
                    <a:pt x="1054" y="908"/>
                    <a:pt x="1094" y="909"/>
                    <a:pt x="1134" y="908"/>
                  </a:cubicBezTo>
                  <a:cubicBezTo>
                    <a:pt x="1224" y="906"/>
                    <a:pt x="1279" y="861"/>
                    <a:pt x="1281" y="787"/>
                  </a:cubicBezTo>
                  <a:cubicBezTo>
                    <a:pt x="1283" y="717"/>
                    <a:pt x="1227" y="665"/>
                    <a:pt x="1139" y="660"/>
                  </a:cubicBezTo>
                  <a:cubicBezTo>
                    <a:pt x="1081" y="656"/>
                    <a:pt x="1023" y="656"/>
                    <a:pt x="965" y="659"/>
                  </a:cubicBezTo>
                  <a:cubicBezTo>
                    <a:pt x="915" y="661"/>
                    <a:pt x="898" y="639"/>
                    <a:pt x="899" y="591"/>
                  </a:cubicBezTo>
                  <a:cubicBezTo>
                    <a:pt x="901" y="531"/>
                    <a:pt x="901" y="471"/>
                    <a:pt x="899" y="411"/>
                  </a:cubicBezTo>
                  <a:cubicBezTo>
                    <a:pt x="896" y="333"/>
                    <a:pt x="844" y="281"/>
                    <a:pt x="774" y="283"/>
                  </a:cubicBezTo>
                  <a:cubicBezTo>
                    <a:pt x="707" y="285"/>
                    <a:pt x="660" y="336"/>
                    <a:pt x="658" y="411"/>
                  </a:cubicBezTo>
                  <a:cubicBezTo>
                    <a:pt x="656" y="471"/>
                    <a:pt x="655" y="531"/>
                    <a:pt x="657" y="591"/>
                  </a:cubicBezTo>
                  <a:cubicBezTo>
                    <a:pt x="659" y="639"/>
                    <a:pt x="641" y="660"/>
                    <a:pt x="591" y="659"/>
                  </a:cubicBezTo>
                  <a:cubicBezTo>
                    <a:pt x="527" y="657"/>
                    <a:pt x="462" y="656"/>
                    <a:pt x="398" y="662"/>
                  </a:cubicBezTo>
                  <a:cubicBezTo>
                    <a:pt x="323" y="669"/>
                    <a:pt x="272" y="724"/>
                    <a:pt x="274" y="787"/>
                  </a:cubicBezTo>
                  <a:cubicBezTo>
                    <a:pt x="276" y="855"/>
                    <a:pt x="329" y="905"/>
                    <a:pt x="408" y="908"/>
                  </a:cubicBezTo>
                  <a:cubicBezTo>
                    <a:pt x="470" y="910"/>
                    <a:pt x="533" y="910"/>
                    <a:pt x="595" y="908"/>
                  </a:cubicBezTo>
                  <a:cubicBezTo>
                    <a:pt x="641" y="906"/>
                    <a:pt x="658" y="927"/>
                    <a:pt x="657" y="972"/>
                  </a:cubicBezTo>
                  <a:cubicBezTo>
                    <a:pt x="656" y="1038"/>
                    <a:pt x="655" y="1105"/>
                    <a:pt x="659" y="1172"/>
                  </a:cubicBezTo>
                  <a:cubicBezTo>
                    <a:pt x="662" y="1245"/>
                    <a:pt x="709" y="1286"/>
                    <a:pt x="781" y="128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9" name="Google Shape;129;p5"/>
            <p:cNvSpPr/>
            <p:nvPr/>
          </p:nvSpPr>
          <p:spPr>
            <a:xfrm>
              <a:off x="-1906588" y="4397375"/>
              <a:ext cx="211138" cy="211138"/>
            </a:xfrm>
            <a:custGeom>
              <a:rect b="b" l="l" r="r" t="t"/>
              <a:pathLst>
                <a:path extrusionOk="0" h="1288" w="1287">
                  <a:moveTo>
                    <a:pt x="638" y="1288"/>
                  </a:moveTo>
                  <a:cubicBezTo>
                    <a:pt x="289" y="1287"/>
                    <a:pt x="0" y="998"/>
                    <a:pt x="0" y="650"/>
                  </a:cubicBezTo>
                  <a:cubicBezTo>
                    <a:pt x="0" y="299"/>
                    <a:pt x="290" y="0"/>
                    <a:pt x="641" y="6"/>
                  </a:cubicBezTo>
                  <a:cubicBezTo>
                    <a:pt x="1014" y="12"/>
                    <a:pt x="1282" y="294"/>
                    <a:pt x="1285" y="653"/>
                  </a:cubicBezTo>
                  <a:cubicBezTo>
                    <a:pt x="1287" y="1004"/>
                    <a:pt x="994" y="1288"/>
                    <a:pt x="638" y="1288"/>
                  </a:cubicBezTo>
                  <a:close/>
                  <a:moveTo>
                    <a:pt x="231" y="651"/>
                  </a:moveTo>
                  <a:cubicBezTo>
                    <a:pt x="232" y="703"/>
                    <a:pt x="272" y="744"/>
                    <a:pt x="331" y="748"/>
                  </a:cubicBezTo>
                  <a:cubicBezTo>
                    <a:pt x="373" y="751"/>
                    <a:pt x="416" y="752"/>
                    <a:pt x="458" y="749"/>
                  </a:cubicBezTo>
                  <a:cubicBezTo>
                    <a:pt x="517" y="744"/>
                    <a:pt x="545" y="765"/>
                    <a:pt x="539" y="828"/>
                  </a:cubicBezTo>
                  <a:cubicBezTo>
                    <a:pt x="536" y="865"/>
                    <a:pt x="537" y="903"/>
                    <a:pt x="540" y="941"/>
                  </a:cubicBezTo>
                  <a:cubicBezTo>
                    <a:pt x="544" y="1016"/>
                    <a:pt x="581" y="1057"/>
                    <a:pt x="641" y="1058"/>
                  </a:cubicBezTo>
                  <a:cubicBezTo>
                    <a:pt x="703" y="1058"/>
                    <a:pt x="741" y="1018"/>
                    <a:pt x="746" y="944"/>
                  </a:cubicBezTo>
                  <a:cubicBezTo>
                    <a:pt x="749" y="909"/>
                    <a:pt x="750" y="873"/>
                    <a:pt x="747" y="837"/>
                  </a:cubicBezTo>
                  <a:cubicBezTo>
                    <a:pt x="740" y="772"/>
                    <a:pt x="762" y="741"/>
                    <a:pt x="832" y="749"/>
                  </a:cubicBezTo>
                  <a:cubicBezTo>
                    <a:pt x="872" y="753"/>
                    <a:pt x="912" y="751"/>
                    <a:pt x="952" y="749"/>
                  </a:cubicBezTo>
                  <a:cubicBezTo>
                    <a:pt x="1014" y="744"/>
                    <a:pt x="1056" y="702"/>
                    <a:pt x="1055" y="647"/>
                  </a:cubicBezTo>
                  <a:cubicBezTo>
                    <a:pt x="1054" y="592"/>
                    <a:pt x="1012" y="553"/>
                    <a:pt x="949" y="550"/>
                  </a:cubicBezTo>
                  <a:cubicBezTo>
                    <a:pt x="903" y="548"/>
                    <a:pt x="856" y="548"/>
                    <a:pt x="809" y="550"/>
                  </a:cubicBezTo>
                  <a:cubicBezTo>
                    <a:pt x="763" y="551"/>
                    <a:pt x="745" y="530"/>
                    <a:pt x="747" y="485"/>
                  </a:cubicBezTo>
                  <a:cubicBezTo>
                    <a:pt x="749" y="445"/>
                    <a:pt x="748" y="405"/>
                    <a:pt x="747" y="365"/>
                  </a:cubicBezTo>
                  <a:cubicBezTo>
                    <a:pt x="743" y="284"/>
                    <a:pt x="703" y="235"/>
                    <a:pt x="641" y="237"/>
                  </a:cubicBezTo>
                  <a:cubicBezTo>
                    <a:pt x="581" y="238"/>
                    <a:pt x="543" y="285"/>
                    <a:pt x="539" y="362"/>
                  </a:cubicBezTo>
                  <a:cubicBezTo>
                    <a:pt x="537" y="405"/>
                    <a:pt x="537" y="447"/>
                    <a:pt x="539" y="489"/>
                  </a:cubicBezTo>
                  <a:cubicBezTo>
                    <a:pt x="540" y="532"/>
                    <a:pt x="522" y="550"/>
                    <a:pt x="479" y="549"/>
                  </a:cubicBezTo>
                  <a:cubicBezTo>
                    <a:pt x="428" y="548"/>
                    <a:pt x="377" y="548"/>
                    <a:pt x="326" y="551"/>
                  </a:cubicBezTo>
                  <a:cubicBezTo>
                    <a:pt x="270" y="554"/>
                    <a:pt x="230" y="599"/>
                    <a:pt x="231" y="65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 name="Google Shape;130;p5"/>
          <p:cNvGrpSpPr/>
          <p:nvPr/>
        </p:nvGrpSpPr>
        <p:grpSpPr>
          <a:xfrm>
            <a:off x="6240123" y="2161246"/>
            <a:ext cx="1435656" cy="1435656"/>
            <a:chOff x="862495" y="2161246"/>
            <a:chExt cx="797469" cy="797469"/>
          </a:xfrm>
        </p:grpSpPr>
        <p:sp>
          <p:nvSpPr>
            <p:cNvPr id="131" name="Google Shape;131;p5"/>
            <p:cNvSpPr/>
            <p:nvPr/>
          </p:nvSpPr>
          <p:spPr>
            <a:xfrm>
              <a:off x="862495" y="2161246"/>
              <a:ext cx="797469" cy="797469"/>
            </a:xfrm>
            <a:prstGeom prst="pie">
              <a:avLst>
                <a:gd fmla="val 5415148" name="adj1"/>
                <a:gd fmla="val 16200000" name="adj2"/>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2" name="Google Shape;132;p5"/>
            <p:cNvSpPr/>
            <p:nvPr/>
          </p:nvSpPr>
          <p:spPr>
            <a:xfrm>
              <a:off x="957655" y="2252465"/>
              <a:ext cx="607147" cy="607147"/>
            </a:xfrm>
            <a:prstGeom prst="ellipse">
              <a:avLst/>
            </a:prstGeom>
            <a:solidFill>
              <a:srgbClr val="ED7D30"/>
            </a:solidFill>
            <a:ln cap="flat" cmpd="sng" w="254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33" name="Google Shape;133;p5"/>
          <p:cNvGrpSpPr/>
          <p:nvPr/>
        </p:nvGrpSpPr>
        <p:grpSpPr>
          <a:xfrm>
            <a:off x="6602476" y="2468527"/>
            <a:ext cx="736010" cy="768350"/>
            <a:chOff x="-976313" y="3838575"/>
            <a:chExt cx="1047750" cy="1093788"/>
          </a:xfrm>
        </p:grpSpPr>
        <p:sp>
          <p:nvSpPr>
            <p:cNvPr id="134" name="Google Shape;134;p5"/>
            <p:cNvSpPr/>
            <p:nvPr/>
          </p:nvSpPr>
          <p:spPr>
            <a:xfrm>
              <a:off x="-976313" y="4244975"/>
              <a:ext cx="420688" cy="687388"/>
            </a:xfrm>
            <a:custGeom>
              <a:rect b="b" l="l" r="r" t="t"/>
              <a:pathLst>
                <a:path extrusionOk="0" h="4185" w="2559">
                  <a:moveTo>
                    <a:pt x="1928" y="4183"/>
                  </a:moveTo>
                  <a:cubicBezTo>
                    <a:pt x="1786" y="4183"/>
                    <a:pt x="1643" y="4184"/>
                    <a:pt x="1501" y="4183"/>
                  </a:cubicBezTo>
                  <a:cubicBezTo>
                    <a:pt x="1383" y="4182"/>
                    <a:pt x="1321" y="4118"/>
                    <a:pt x="1320" y="3999"/>
                  </a:cubicBezTo>
                  <a:cubicBezTo>
                    <a:pt x="1320" y="3823"/>
                    <a:pt x="1319" y="3647"/>
                    <a:pt x="1320" y="3471"/>
                  </a:cubicBezTo>
                  <a:cubicBezTo>
                    <a:pt x="1321" y="3363"/>
                    <a:pt x="1278" y="3281"/>
                    <a:pt x="1192" y="3214"/>
                  </a:cubicBezTo>
                  <a:cubicBezTo>
                    <a:pt x="984" y="3050"/>
                    <a:pt x="781" y="2880"/>
                    <a:pt x="571" y="2719"/>
                  </a:cubicBezTo>
                  <a:cubicBezTo>
                    <a:pt x="314" y="2522"/>
                    <a:pt x="212" y="2255"/>
                    <a:pt x="184" y="1944"/>
                  </a:cubicBezTo>
                  <a:cubicBezTo>
                    <a:pt x="152" y="1590"/>
                    <a:pt x="108" y="1236"/>
                    <a:pt x="70" y="883"/>
                  </a:cubicBezTo>
                  <a:cubicBezTo>
                    <a:pt x="51" y="710"/>
                    <a:pt x="30" y="538"/>
                    <a:pt x="14" y="365"/>
                  </a:cubicBezTo>
                  <a:cubicBezTo>
                    <a:pt x="0" y="215"/>
                    <a:pt x="107" y="70"/>
                    <a:pt x="251" y="36"/>
                  </a:cubicBezTo>
                  <a:cubicBezTo>
                    <a:pt x="405" y="0"/>
                    <a:pt x="564" y="81"/>
                    <a:pt x="613" y="236"/>
                  </a:cubicBezTo>
                  <a:cubicBezTo>
                    <a:pt x="644" y="332"/>
                    <a:pt x="655" y="435"/>
                    <a:pt x="671" y="536"/>
                  </a:cubicBezTo>
                  <a:cubicBezTo>
                    <a:pt x="704" y="752"/>
                    <a:pt x="735" y="968"/>
                    <a:pt x="765" y="1183"/>
                  </a:cubicBezTo>
                  <a:cubicBezTo>
                    <a:pt x="770" y="1222"/>
                    <a:pt x="787" y="1239"/>
                    <a:pt x="823" y="1242"/>
                  </a:cubicBezTo>
                  <a:cubicBezTo>
                    <a:pt x="910" y="1250"/>
                    <a:pt x="976" y="1294"/>
                    <a:pt x="1038" y="1354"/>
                  </a:cubicBezTo>
                  <a:cubicBezTo>
                    <a:pt x="1177" y="1488"/>
                    <a:pt x="1314" y="1627"/>
                    <a:pt x="1462" y="1751"/>
                  </a:cubicBezTo>
                  <a:cubicBezTo>
                    <a:pt x="1582" y="1852"/>
                    <a:pt x="1717" y="1936"/>
                    <a:pt x="1847" y="2024"/>
                  </a:cubicBezTo>
                  <a:cubicBezTo>
                    <a:pt x="1895" y="2057"/>
                    <a:pt x="1950" y="2078"/>
                    <a:pt x="2001" y="2105"/>
                  </a:cubicBezTo>
                  <a:cubicBezTo>
                    <a:pt x="2362" y="2293"/>
                    <a:pt x="2547" y="2596"/>
                    <a:pt x="2554" y="2999"/>
                  </a:cubicBezTo>
                  <a:cubicBezTo>
                    <a:pt x="2559" y="3333"/>
                    <a:pt x="2547" y="3667"/>
                    <a:pt x="2540" y="4001"/>
                  </a:cubicBezTo>
                  <a:cubicBezTo>
                    <a:pt x="2538" y="4121"/>
                    <a:pt x="2469" y="4183"/>
                    <a:pt x="2349" y="4184"/>
                  </a:cubicBezTo>
                  <a:cubicBezTo>
                    <a:pt x="2209" y="4185"/>
                    <a:pt x="2068" y="4184"/>
                    <a:pt x="1928" y="4184"/>
                  </a:cubicBezTo>
                  <a:cubicBezTo>
                    <a:pt x="1928" y="4184"/>
                    <a:pt x="1928" y="4184"/>
                    <a:pt x="1928" y="4183"/>
                  </a:cubicBezTo>
                  <a:close/>
                  <a:moveTo>
                    <a:pt x="1922" y="4068"/>
                  </a:moveTo>
                  <a:cubicBezTo>
                    <a:pt x="2061" y="4068"/>
                    <a:pt x="2199" y="4068"/>
                    <a:pt x="2337" y="4069"/>
                  </a:cubicBezTo>
                  <a:cubicBezTo>
                    <a:pt x="2386" y="4069"/>
                    <a:pt x="2417" y="4054"/>
                    <a:pt x="2418" y="3997"/>
                  </a:cubicBezTo>
                  <a:cubicBezTo>
                    <a:pt x="2421" y="3661"/>
                    <a:pt x="2432" y="3325"/>
                    <a:pt x="2427" y="2989"/>
                  </a:cubicBezTo>
                  <a:cubicBezTo>
                    <a:pt x="2423" y="2641"/>
                    <a:pt x="2261" y="2385"/>
                    <a:pt x="1954" y="2216"/>
                  </a:cubicBezTo>
                  <a:cubicBezTo>
                    <a:pt x="1786" y="2124"/>
                    <a:pt x="1620" y="2027"/>
                    <a:pt x="1466" y="1915"/>
                  </a:cubicBezTo>
                  <a:cubicBezTo>
                    <a:pt x="1345" y="1827"/>
                    <a:pt x="1243" y="1711"/>
                    <a:pt x="1132" y="1608"/>
                  </a:cubicBezTo>
                  <a:cubicBezTo>
                    <a:pt x="1061" y="1541"/>
                    <a:pt x="991" y="1472"/>
                    <a:pt x="917" y="1408"/>
                  </a:cubicBezTo>
                  <a:cubicBezTo>
                    <a:pt x="845" y="1345"/>
                    <a:pt x="744" y="1352"/>
                    <a:pt x="681" y="1417"/>
                  </a:cubicBezTo>
                  <a:cubicBezTo>
                    <a:pt x="615" y="1484"/>
                    <a:pt x="614" y="1586"/>
                    <a:pt x="680" y="1658"/>
                  </a:cubicBezTo>
                  <a:cubicBezTo>
                    <a:pt x="702" y="1682"/>
                    <a:pt x="727" y="1705"/>
                    <a:pt x="751" y="1728"/>
                  </a:cubicBezTo>
                  <a:cubicBezTo>
                    <a:pt x="994" y="1958"/>
                    <a:pt x="1237" y="2187"/>
                    <a:pt x="1479" y="2417"/>
                  </a:cubicBezTo>
                  <a:cubicBezTo>
                    <a:pt x="1510" y="2446"/>
                    <a:pt x="1537" y="2481"/>
                    <a:pt x="1502" y="2520"/>
                  </a:cubicBezTo>
                  <a:cubicBezTo>
                    <a:pt x="1468" y="2560"/>
                    <a:pt x="1429" y="2540"/>
                    <a:pt x="1397" y="2510"/>
                  </a:cubicBezTo>
                  <a:cubicBezTo>
                    <a:pt x="1130" y="2258"/>
                    <a:pt x="862" y="2007"/>
                    <a:pt x="598" y="1752"/>
                  </a:cubicBezTo>
                  <a:cubicBezTo>
                    <a:pt x="466" y="1625"/>
                    <a:pt x="474" y="1437"/>
                    <a:pt x="611" y="1315"/>
                  </a:cubicBezTo>
                  <a:cubicBezTo>
                    <a:pt x="647" y="1284"/>
                    <a:pt x="654" y="1254"/>
                    <a:pt x="647" y="1210"/>
                  </a:cubicBezTo>
                  <a:cubicBezTo>
                    <a:pt x="620" y="1039"/>
                    <a:pt x="596" y="867"/>
                    <a:pt x="570" y="696"/>
                  </a:cubicBezTo>
                  <a:cubicBezTo>
                    <a:pt x="550" y="561"/>
                    <a:pt x="532" y="427"/>
                    <a:pt x="505" y="294"/>
                  </a:cubicBezTo>
                  <a:cubicBezTo>
                    <a:pt x="488" y="211"/>
                    <a:pt x="413" y="154"/>
                    <a:pt x="333" y="149"/>
                  </a:cubicBezTo>
                  <a:cubicBezTo>
                    <a:pt x="255" y="144"/>
                    <a:pt x="176" y="191"/>
                    <a:pt x="151" y="268"/>
                  </a:cubicBezTo>
                  <a:cubicBezTo>
                    <a:pt x="139" y="307"/>
                    <a:pt x="137" y="352"/>
                    <a:pt x="140" y="393"/>
                  </a:cubicBezTo>
                  <a:cubicBezTo>
                    <a:pt x="152" y="528"/>
                    <a:pt x="168" y="663"/>
                    <a:pt x="183" y="798"/>
                  </a:cubicBezTo>
                  <a:cubicBezTo>
                    <a:pt x="226" y="1193"/>
                    <a:pt x="271" y="1589"/>
                    <a:pt x="312" y="1985"/>
                  </a:cubicBezTo>
                  <a:cubicBezTo>
                    <a:pt x="337" y="2221"/>
                    <a:pt x="411" y="2431"/>
                    <a:pt x="604" y="2585"/>
                  </a:cubicBezTo>
                  <a:cubicBezTo>
                    <a:pt x="827" y="2763"/>
                    <a:pt x="1048" y="2944"/>
                    <a:pt x="1271" y="3121"/>
                  </a:cubicBezTo>
                  <a:cubicBezTo>
                    <a:pt x="1379" y="3206"/>
                    <a:pt x="1440" y="3311"/>
                    <a:pt x="1437" y="3453"/>
                  </a:cubicBezTo>
                  <a:cubicBezTo>
                    <a:pt x="1433" y="3627"/>
                    <a:pt x="1435" y="3800"/>
                    <a:pt x="1435" y="3974"/>
                  </a:cubicBezTo>
                  <a:cubicBezTo>
                    <a:pt x="1435" y="4052"/>
                    <a:pt x="1450" y="4068"/>
                    <a:pt x="1528" y="4068"/>
                  </a:cubicBezTo>
                  <a:cubicBezTo>
                    <a:pt x="1660" y="4069"/>
                    <a:pt x="1791" y="4068"/>
                    <a:pt x="1922" y="406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5" name="Google Shape;135;p5"/>
            <p:cNvSpPr/>
            <p:nvPr/>
          </p:nvSpPr>
          <p:spPr>
            <a:xfrm>
              <a:off x="-347663" y="4244975"/>
              <a:ext cx="419100" cy="687388"/>
            </a:xfrm>
            <a:custGeom>
              <a:rect b="b" l="l" r="r" t="t"/>
              <a:pathLst>
                <a:path extrusionOk="0" h="4185" w="2559">
                  <a:moveTo>
                    <a:pt x="631" y="4184"/>
                  </a:moveTo>
                  <a:cubicBezTo>
                    <a:pt x="491" y="4184"/>
                    <a:pt x="350" y="4185"/>
                    <a:pt x="210" y="4184"/>
                  </a:cubicBezTo>
                  <a:cubicBezTo>
                    <a:pt x="90" y="4183"/>
                    <a:pt x="22" y="4121"/>
                    <a:pt x="19" y="4001"/>
                  </a:cubicBezTo>
                  <a:cubicBezTo>
                    <a:pt x="12" y="3667"/>
                    <a:pt x="0" y="3333"/>
                    <a:pt x="6" y="2999"/>
                  </a:cubicBezTo>
                  <a:cubicBezTo>
                    <a:pt x="13" y="2596"/>
                    <a:pt x="197" y="2293"/>
                    <a:pt x="558" y="2105"/>
                  </a:cubicBezTo>
                  <a:cubicBezTo>
                    <a:pt x="610" y="2078"/>
                    <a:pt x="665" y="2057"/>
                    <a:pt x="712" y="2024"/>
                  </a:cubicBezTo>
                  <a:cubicBezTo>
                    <a:pt x="843" y="1936"/>
                    <a:pt x="977" y="1852"/>
                    <a:pt x="1097" y="1751"/>
                  </a:cubicBezTo>
                  <a:cubicBezTo>
                    <a:pt x="1246" y="1627"/>
                    <a:pt x="1382" y="1488"/>
                    <a:pt x="1522" y="1354"/>
                  </a:cubicBezTo>
                  <a:cubicBezTo>
                    <a:pt x="1583" y="1294"/>
                    <a:pt x="1649" y="1250"/>
                    <a:pt x="1736" y="1242"/>
                  </a:cubicBezTo>
                  <a:cubicBezTo>
                    <a:pt x="1772" y="1239"/>
                    <a:pt x="1789" y="1222"/>
                    <a:pt x="1794" y="1183"/>
                  </a:cubicBezTo>
                  <a:cubicBezTo>
                    <a:pt x="1824" y="968"/>
                    <a:pt x="1855" y="752"/>
                    <a:pt x="1888" y="536"/>
                  </a:cubicBezTo>
                  <a:cubicBezTo>
                    <a:pt x="1904" y="435"/>
                    <a:pt x="1915" y="332"/>
                    <a:pt x="1946" y="236"/>
                  </a:cubicBezTo>
                  <a:cubicBezTo>
                    <a:pt x="1995" y="81"/>
                    <a:pt x="2154" y="0"/>
                    <a:pt x="2308" y="36"/>
                  </a:cubicBezTo>
                  <a:cubicBezTo>
                    <a:pt x="2452" y="70"/>
                    <a:pt x="2559" y="215"/>
                    <a:pt x="2545" y="365"/>
                  </a:cubicBezTo>
                  <a:cubicBezTo>
                    <a:pt x="2529" y="538"/>
                    <a:pt x="2508" y="710"/>
                    <a:pt x="2490" y="883"/>
                  </a:cubicBezTo>
                  <a:cubicBezTo>
                    <a:pt x="2451" y="1236"/>
                    <a:pt x="2407" y="1590"/>
                    <a:pt x="2375" y="1944"/>
                  </a:cubicBezTo>
                  <a:cubicBezTo>
                    <a:pt x="2347" y="2255"/>
                    <a:pt x="2245" y="2522"/>
                    <a:pt x="1989" y="2719"/>
                  </a:cubicBezTo>
                  <a:cubicBezTo>
                    <a:pt x="1778" y="2880"/>
                    <a:pt x="1576" y="3050"/>
                    <a:pt x="1367" y="3214"/>
                  </a:cubicBezTo>
                  <a:cubicBezTo>
                    <a:pt x="1281" y="3281"/>
                    <a:pt x="1238" y="3363"/>
                    <a:pt x="1239" y="3471"/>
                  </a:cubicBezTo>
                  <a:cubicBezTo>
                    <a:pt x="1240" y="3647"/>
                    <a:pt x="1240" y="3823"/>
                    <a:pt x="1239" y="3999"/>
                  </a:cubicBezTo>
                  <a:cubicBezTo>
                    <a:pt x="1238" y="4118"/>
                    <a:pt x="1176" y="4182"/>
                    <a:pt x="1059" y="4183"/>
                  </a:cubicBezTo>
                  <a:cubicBezTo>
                    <a:pt x="916" y="4184"/>
                    <a:pt x="774" y="4183"/>
                    <a:pt x="631" y="4183"/>
                  </a:cubicBezTo>
                  <a:cubicBezTo>
                    <a:pt x="631" y="4184"/>
                    <a:pt x="631" y="4184"/>
                    <a:pt x="631" y="4184"/>
                  </a:cubicBezTo>
                  <a:close/>
                  <a:moveTo>
                    <a:pt x="1031" y="4068"/>
                  </a:moveTo>
                  <a:cubicBezTo>
                    <a:pt x="1109" y="4068"/>
                    <a:pt x="1125" y="4052"/>
                    <a:pt x="1125" y="3974"/>
                  </a:cubicBezTo>
                  <a:cubicBezTo>
                    <a:pt x="1124" y="3800"/>
                    <a:pt x="1126" y="3627"/>
                    <a:pt x="1122" y="3453"/>
                  </a:cubicBezTo>
                  <a:cubicBezTo>
                    <a:pt x="1119" y="3311"/>
                    <a:pt x="1180" y="3206"/>
                    <a:pt x="1288" y="3121"/>
                  </a:cubicBezTo>
                  <a:cubicBezTo>
                    <a:pt x="1512" y="2944"/>
                    <a:pt x="1732" y="2763"/>
                    <a:pt x="1955" y="2585"/>
                  </a:cubicBezTo>
                  <a:cubicBezTo>
                    <a:pt x="2148" y="2431"/>
                    <a:pt x="2222" y="2221"/>
                    <a:pt x="2247" y="1985"/>
                  </a:cubicBezTo>
                  <a:cubicBezTo>
                    <a:pt x="2289" y="1589"/>
                    <a:pt x="2333" y="1193"/>
                    <a:pt x="2376" y="798"/>
                  </a:cubicBezTo>
                  <a:cubicBezTo>
                    <a:pt x="2391" y="663"/>
                    <a:pt x="2407" y="528"/>
                    <a:pt x="2419" y="393"/>
                  </a:cubicBezTo>
                  <a:cubicBezTo>
                    <a:pt x="2422" y="352"/>
                    <a:pt x="2421" y="307"/>
                    <a:pt x="2408" y="268"/>
                  </a:cubicBezTo>
                  <a:cubicBezTo>
                    <a:pt x="2384" y="191"/>
                    <a:pt x="2305" y="144"/>
                    <a:pt x="2226" y="149"/>
                  </a:cubicBezTo>
                  <a:cubicBezTo>
                    <a:pt x="2146" y="154"/>
                    <a:pt x="2071" y="211"/>
                    <a:pt x="2054" y="294"/>
                  </a:cubicBezTo>
                  <a:cubicBezTo>
                    <a:pt x="2028" y="427"/>
                    <a:pt x="2009" y="561"/>
                    <a:pt x="1989" y="696"/>
                  </a:cubicBezTo>
                  <a:cubicBezTo>
                    <a:pt x="1963" y="867"/>
                    <a:pt x="1939" y="1039"/>
                    <a:pt x="1912" y="1210"/>
                  </a:cubicBezTo>
                  <a:cubicBezTo>
                    <a:pt x="1906" y="1254"/>
                    <a:pt x="1913" y="1284"/>
                    <a:pt x="1948" y="1315"/>
                  </a:cubicBezTo>
                  <a:cubicBezTo>
                    <a:pt x="2085" y="1437"/>
                    <a:pt x="2093" y="1625"/>
                    <a:pt x="1962" y="1752"/>
                  </a:cubicBezTo>
                  <a:cubicBezTo>
                    <a:pt x="1697" y="2007"/>
                    <a:pt x="1429" y="2258"/>
                    <a:pt x="1162" y="2510"/>
                  </a:cubicBezTo>
                  <a:cubicBezTo>
                    <a:pt x="1130" y="2540"/>
                    <a:pt x="1091" y="2560"/>
                    <a:pt x="1057" y="2520"/>
                  </a:cubicBezTo>
                  <a:cubicBezTo>
                    <a:pt x="1022" y="2481"/>
                    <a:pt x="1049" y="2446"/>
                    <a:pt x="1080" y="2417"/>
                  </a:cubicBezTo>
                  <a:cubicBezTo>
                    <a:pt x="1323" y="2187"/>
                    <a:pt x="1565" y="1958"/>
                    <a:pt x="1808" y="1728"/>
                  </a:cubicBezTo>
                  <a:cubicBezTo>
                    <a:pt x="1832" y="1705"/>
                    <a:pt x="1857" y="1682"/>
                    <a:pt x="1879" y="1658"/>
                  </a:cubicBezTo>
                  <a:cubicBezTo>
                    <a:pt x="1945" y="1586"/>
                    <a:pt x="1944" y="1484"/>
                    <a:pt x="1878" y="1417"/>
                  </a:cubicBezTo>
                  <a:cubicBezTo>
                    <a:pt x="1815" y="1352"/>
                    <a:pt x="1714" y="1345"/>
                    <a:pt x="1642" y="1408"/>
                  </a:cubicBezTo>
                  <a:cubicBezTo>
                    <a:pt x="1568" y="1472"/>
                    <a:pt x="1499" y="1541"/>
                    <a:pt x="1427" y="1608"/>
                  </a:cubicBezTo>
                  <a:cubicBezTo>
                    <a:pt x="1317" y="1711"/>
                    <a:pt x="1215" y="1827"/>
                    <a:pt x="1093" y="1915"/>
                  </a:cubicBezTo>
                  <a:cubicBezTo>
                    <a:pt x="939" y="2027"/>
                    <a:pt x="773" y="2124"/>
                    <a:pt x="606" y="2216"/>
                  </a:cubicBezTo>
                  <a:cubicBezTo>
                    <a:pt x="298" y="2385"/>
                    <a:pt x="136" y="2641"/>
                    <a:pt x="132" y="2989"/>
                  </a:cubicBezTo>
                  <a:cubicBezTo>
                    <a:pt x="128" y="3325"/>
                    <a:pt x="138" y="3661"/>
                    <a:pt x="141" y="3997"/>
                  </a:cubicBezTo>
                  <a:cubicBezTo>
                    <a:pt x="142" y="4054"/>
                    <a:pt x="173" y="4069"/>
                    <a:pt x="223" y="4069"/>
                  </a:cubicBezTo>
                  <a:cubicBezTo>
                    <a:pt x="361" y="4068"/>
                    <a:pt x="499" y="4068"/>
                    <a:pt x="637" y="4068"/>
                  </a:cubicBezTo>
                  <a:cubicBezTo>
                    <a:pt x="768" y="4068"/>
                    <a:pt x="900" y="4069"/>
                    <a:pt x="1031" y="406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6" name="Google Shape;136;p5"/>
            <p:cNvSpPr/>
            <p:nvPr/>
          </p:nvSpPr>
          <p:spPr>
            <a:xfrm>
              <a:off x="-838200" y="3838575"/>
              <a:ext cx="769938" cy="768350"/>
            </a:xfrm>
            <a:custGeom>
              <a:rect b="b" l="l" r="r" t="t"/>
              <a:pathLst>
                <a:path extrusionOk="0" h="4674" w="4692">
                  <a:moveTo>
                    <a:pt x="3950" y="3684"/>
                  </a:moveTo>
                  <a:cubicBezTo>
                    <a:pt x="4692" y="2809"/>
                    <a:pt x="4606" y="1498"/>
                    <a:pt x="3741" y="728"/>
                  </a:cubicBezTo>
                  <a:cubicBezTo>
                    <a:pt x="2924" y="0"/>
                    <a:pt x="1648" y="4"/>
                    <a:pt x="836" y="812"/>
                  </a:cubicBezTo>
                  <a:cubicBezTo>
                    <a:pt x="29" y="1616"/>
                    <a:pt x="0" y="2922"/>
                    <a:pt x="786" y="3763"/>
                  </a:cubicBezTo>
                  <a:cubicBezTo>
                    <a:pt x="1542" y="4572"/>
                    <a:pt x="2822" y="4674"/>
                    <a:pt x="3703" y="3932"/>
                  </a:cubicBezTo>
                  <a:cubicBezTo>
                    <a:pt x="3809" y="3831"/>
                    <a:pt x="3903" y="3728"/>
                    <a:pt x="3950" y="3684"/>
                  </a:cubicBezTo>
                  <a:close/>
                  <a:moveTo>
                    <a:pt x="2275" y="4271"/>
                  </a:moveTo>
                  <a:cubicBezTo>
                    <a:pt x="1230" y="4243"/>
                    <a:pt x="377" y="3387"/>
                    <a:pt x="375" y="2316"/>
                  </a:cubicBezTo>
                  <a:cubicBezTo>
                    <a:pt x="373" y="1227"/>
                    <a:pt x="1260" y="350"/>
                    <a:pt x="2344" y="355"/>
                  </a:cubicBezTo>
                  <a:cubicBezTo>
                    <a:pt x="3420" y="360"/>
                    <a:pt x="4312" y="1243"/>
                    <a:pt x="4292" y="2354"/>
                  </a:cubicBezTo>
                  <a:cubicBezTo>
                    <a:pt x="4273" y="3398"/>
                    <a:pt x="3408" y="4302"/>
                    <a:pt x="2275" y="427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7" name="Google Shape;137;p5"/>
            <p:cNvSpPr/>
            <p:nvPr/>
          </p:nvSpPr>
          <p:spPr>
            <a:xfrm>
              <a:off x="-608013" y="4040188"/>
              <a:ext cx="307975" cy="268288"/>
            </a:xfrm>
            <a:custGeom>
              <a:rect b="b" l="l" r="r" t="t"/>
              <a:pathLst>
                <a:path extrusionOk="0" h="1629" w="1881">
                  <a:moveTo>
                    <a:pt x="0" y="1629"/>
                  </a:moveTo>
                  <a:cubicBezTo>
                    <a:pt x="627" y="1629"/>
                    <a:pt x="1251" y="1629"/>
                    <a:pt x="1881" y="1629"/>
                  </a:cubicBezTo>
                  <a:cubicBezTo>
                    <a:pt x="1566" y="1083"/>
                    <a:pt x="1254" y="543"/>
                    <a:pt x="940" y="0"/>
                  </a:cubicBezTo>
                  <a:cubicBezTo>
                    <a:pt x="626" y="545"/>
                    <a:pt x="313" y="1086"/>
                    <a:pt x="0" y="1629"/>
                  </a:cubicBezTo>
                  <a:close/>
                  <a:moveTo>
                    <a:pt x="1022" y="1422"/>
                  </a:moveTo>
                  <a:cubicBezTo>
                    <a:pt x="1022" y="1426"/>
                    <a:pt x="1012" y="1434"/>
                    <a:pt x="1007" y="1434"/>
                  </a:cubicBezTo>
                  <a:cubicBezTo>
                    <a:pt x="963" y="1435"/>
                    <a:pt x="919" y="1435"/>
                    <a:pt x="874" y="1434"/>
                  </a:cubicBezTo>
                  <a:cubicBezTo>
                    <a:pt x="869" y="1433"/>
                    <a:pt x="860" y="1425"/>
                    <a:pt x="860" y="1420"/>
                  </a:cubicBezTo>
                  <a:cubicBezTo>
                    <a:pt x="859" y="1379"/>
                    <a:pt x="859" y="1339"/>
                    <a:pt x="859" y="1296"/>
                  </a:cubicBezTo>
                  <a:cubicBezTo>
                    <a:pt x="915" y="1296"/>
                    <a:pt x="967" y="1296"/>
                    <a:pt x="1022" y="1296"/>
                  </a:cubicBezTo>
                  <a:cubicBezTo>
                    <a:pt x="1022" y="1339"/>
                    <a:pt x="1023" y="1381"/>
                    <a:pt x="1022" y="1422"/>
                  </a:cubicBezTo>
                  <a:close/>
                  <a:moveTo>
                    <a:pt x="1021" y="1207"/>
                  </a:moveTo>
                  <a:cubicBezTo>
                    <a:pt x="967" y="1207"/>
                    <a:pt x="914" y="1207"/>
                    <a:pt x="860" y="1207"/>
                  </a:cubicBezTo>
                  <a:cubicBezTo>
                    <a:pt x="860" y="942"/>
                    <a:pt x="860" y="679"/>
                    <a:pt x="860" y="414"/>
                  </a:cubicBezTo>
                  <a:cubicBezTo>
                    <a:pt x="914" y="414"/>
                    <a:pt x="967" y="414"/>
                    <a:pt x="1021" y="414"/>
                  </a:cubicBezTo>
                  <a:cubicBezTo>
                    <a:pt x="1021" y="679"/>
                    <a:pt x="1021" y="942"/>
                    <a:pt x="1021" y="120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8" name="Google Shape;138;p5"/>
            <p:cNvSpPr/>
            <p:nvPr/>
          </p:nvSpPr>
          <p:spPr>
            <a:xfrm>
              <a:off x="-736600" y="3937000"/>
              <a:ext cx="563563" cy="563563"/>
            </a:xfrm>
            <a:custGeom>
              <a:rect b="b" l="l" r="r" t="t"/>
              <a:pathLst>
                <a:path extrusionOk="0" h="3435" w="3435">
                  <a:moveTo>
                    <a:pt x="1717" y="0"/>
                  </a:moveTo>
                  <a:cubicBezTo>
                    <a:pt x="769" y="0"/>
                    <a:pt x="0" y="769"/>
                    <a:pt x="0" y="1718"/>
                  </a:cubicBezTo>
                  <a:cubicBezTo>
                    <a:pt x="0" y="2666"/>
                    <a:pt x="769" y="3435"/>
                    <a:pt x="1717" y="3435"/>
                  </a:cubicBezTo>
                  <a:cubicBezTo>
                    <a:pt x="2666" y="3435"/>
                    <a:pt x="3435" y="2666"/>
                    <a:pt x="3435" y="1718"/>
                  </a:cubicBezTo>
                  <a:cubicBezTo>
                    <a:pt x="3435" y="769"/>
                    <a:pt x="2666" y="0"/>
                    <a:pt x="1717" y="0"/>
                  </a:cubicBezTo>
                  <a:close/>
                  <a:moveTo>
                    <a:pt x="2791" y="2425"/>
                  </a:moveTo>
                  <a:cubicBezTo>
                    <a:pt x="2672" y="2424"/>
                    <a:pt x="2552" y="2424"/>
                    <a:pt x="2433" y="2424"/>
                  </a:cubicBezTo>
                  <a:cubicBezTo>
                    <a:pt x="2194" y="2424"/>
                    <a:pt x="1956" y="2424"/>
                    <a:pt x="1717" y="2424"/>
                  </a:cubicBezTo>
                  <a:cubicBezTo>
                    <a:pt x="1717" y="2424"/>
                    <a:pt x="1717" y="2425"/>
                    <a:pt x="1717" y="2425"/>
                  </a:cubicBezTo>
                  <a:cubicBezTo>
                    <a:pt x="1360" y="2425"/>
                    <a:pt x="1002" y="2425"/>
                    <a:pt x="645" y="2425"/>
                  </a:cubicBezTo>
                  <a:cubicBezTo>
                    <a:pt x="610" y="2425"/>
                    <a:pt x="582" y="2414"/>
                    <a:pt x="564" y="2383"/>
                  </a:cubicBezTo>
                  <a:cubicBezTo>
                    <a:pt x="547" y="2353"/>
                    <a:pt x="553" y="2323"/>
                    <a:pt x="570" y="2293"/>
                  </a:cubicBezTo>
                  <a:cubicBezTo>
                    <a:pt x="727" y="2022"/>
                    <a:pt x="884" y="1750"/>
                    <a:pt x="1041" y="1478"/>
                  </a:cubicBezTo>
                  <a:cubicBezTo>
                    <a:pt x="1210" y="1185"/>
                    <a:pt x="1379" y="893"/>
                    <a:pt x="1548" y="600"/>
                  </a:cubicBezTo>
                  <a:cubicBezTo>
                    <a:pt x="1582" y="542"/>
                    <a:pt x="1614" y="484"/>
                    <a:pt x="1648" y="427"/>
                  </a:cubicBezTo>
                  <a:cubicBezTo>
                    <a:pt x="1674" y="384"/>
                    <a:pt x="1727" y="372"/>
                    <a:pt x="1765" y="401"/>
                  </a:cubicBezTo>
                  <a:cubicBezTo>
                    <a:pt x="1778" y="411"/>
                    <a:pt x="1787" y="425"/>
                    <a:pt x="1795" y="439"/>
                  </a:cubicBezTo>
                  <a:cubicBezTo>
                    <a:pt x="1920" y="654"/>
                    <a:pt x="2044" y="869"/>
                    <a:pt x="2169" y="1085"/>
                  </a:cubicBezTo>
                  <a:cubicBezTo>
                    <a:pt x="2330" y="1363"/>
                    <a:pt x="2491" y="1642"/>
                    <a:pt x="2651" y="1921"/>
                  </a:cubicBezTo>
                  <a:cubicBezTo>
                    <a:pt x="2724" y="2046"/>
                    <a:pt x="2794" y="2172"/>
                    <a:pt x="2868" y="2295"/>
                  </a:cubicBezTo>
                  <a:cubicBezTo>
                    <a:pt x="2898" y="2345"/>
                    <a:pt x="2879" y="2426"/>
                    <a:pt x="2791" y="242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39" name="Google Shape;139;p5"/>
          <p:cNvCxnSpPr/>
          <p:nvPr/>
        </p:nvCxnSpPr>
        <p:spPr>
          <a:xfrm>
            <a:off x="1858213" y="3414016"/>
            <a:ext cx="3474720" cy="0"/>
          </a:xfrm>
          <a:prstGeom prst="straightConnector1">
            <a:avLst/>
          </a:prstGeom>
          <a:noFill/>
          <a:ln cap="flat" cmpd="sng" w="9525">
            <a:solidFill>
              <a:schemeClr val="accent1"/>
            </a:solidFill>
            <a:prstDash val="solid"/>
            <a:miter lim="800000"/>
            <a:headEnd len="sm" w="sm" type="none"/>
            <a:tailEnd len="sm" w="sm" type="none"/>
          </a:ln>
        </p:spPr>
      </p:cxnSp>
      <p:cxnSp>
        <p:nvCxnSpPr>
          <p:cNvPr id="140" name="Google Shape;140;p5"/>
          <p:cNvCxnSpPr/>
          <p:nvPr/>
        </p:nvCxnSpPr>
        <p:spPr>
          <a:xfrm>
            <a:off x="1858213" y="3884279"/>
            <a:ext cx="3474720" cy="0"/>
          </a:xfrm>
          <a:prstGeom prst="straightConnector1">
            <a:avLst/>
          </a:prstGeom>
          <a:noFill/>
          <a:ln cap="flat" cmpd="sng" w="9525">
            <a:solidFill>
              <a:schemeClr val="accent1"/>
            </a:solidFill>
            <a:prstDash val="solid"/>
            <a:miter lim="800000"/>
            <a:headEnd len="sm" w="sm" type="none"/>
            <a:tailEnd len="sm" w="sm" type="none"/>
          </a:ln>
        </p:spPr>
      </p:cxnSp>
      <p:cxnSp>
        <p:nvCxnSpPr>
          <p:cNvPr id="141" name="Google Shape;141;p5"/>
          <p:cNvCxnSpPr/>
          <p:nvPr/>
        </p:nvCxnSpPr>
        <p:spPr>
          <a:xfrm>
            <a:off x="1858213" y="4354542"/>
            <a:ext cx="3474720" cy="0"/>
          </a:xfrm>
          <a:prstGeom prst="straightConnector1">
            <a:avLst/>
          </a:prstGeom>
          <a:noFill/>
          <a:ln cap="flat" cmpd="sng" w="9525">
            <a:solidFill>
              <a:schemeClr val="accent1"/>
            </a:solidFill>
            <a:prstDash val="solid"/>
            <a:miter lim="800000"/>
            <a:headEnd len="sm" w="sm" type="none"/>
            <a:tailEnd len="sm" w="sm" type="none"/>
          </a:ln>
        </p:spPr>
      </p:cxnSp>
      <p:cxnSp>
        <p:nvCxnSpPr>
          <p:cNvPr id="142" name="Google Shape;142;p5"/>
          <p:cNvCxnSpPr/>
          <p:nvPr/>
        </p:nvCxnSpPr>
        <p:spPr>
          <a:xfrm>
            <a:off x="1858213" y="4824805"/>
            <a:ext cx="3474720" cy="0"/>
          </a:xfrm>
          <a:prstGeom prst="straightConnector1">
            <a:avLst/>
          </a:prstGeom>
          <a:noFill/>
          <a:ln cap="flat" cmpd="sng" w="9525">
            <a:solidFill>
              <a:schemeClr val="accent1"/>
            </a:solidFill>
            <a:prstDash val="solid"/>
            <a:miter lim="800000"/>
            <a:headEnd len="sm" w="sm" type="none"/>
            <a:tailEnd len="sm" w="sm" type="none"/>
          </a:ln>
        </p:spPr>
      </p:cxnSp>
      <p:cxnSp>
        <p:nvCxnSpPr>
          <p:cNvPr id="143" name="Google Shape;143;p5"/>
          <p:cNvCxnSpPr/>
          <p:nvPr/>
        </p:nvCxnSpPr>
        <p:spPr>
          <a:xfrm>
            <a:off x="1858213" y="5295068"/>
            <a:ext cx="3474720" cy="0"/>
          </a:xfrm>
          <a:prstGeom prst="straightConnector1">
            <a:avLst/>
          </a:prstGeom>
          <a:noFill/>
          <a:ln cap="flat" cmpd="sng" w="9525">
            <a:solidFill>
              <a:schemeClr val="accent1"/>
            </a:solidFill>
            <a:prstDash val="solid"/>
            <a:miter lim="800000"/>
            <a:headEnd len="sm" w="sm" type="none"/>
            <a:tailEnd len="sm" w="sm" type="none"/>
          </a:ln>
        </p:spPr>
      </p:cxnSp>
      <p:cxnSp>
        <p:nvCxnSpPr>
          <p:cNvPr id="144" name="Google Shape;144;p5"/>
          <p:cNvCxnSpPr/>
          <p:nvPr/>
        </p:nvCxnSpPr>
        <p:spPr>
          <a:xfrm>
            <a:off x="1858213" y="5765331"/>
            <a:ext cx="3474720" cy="0"/>
          </a:xfrm>
          <a:prstGeom prst="straightConnector1">
            <a:avLst/>
          </a:prstGeom>
          <a:noFill/>
          <a:ln cap="flat" cmpd="sng" w="9525">
            <a:solidFill>
              <a:schemeClr val="accent1"/>
            </a:solidFill>
            <a:prstDash val="solid"/>
            <a:miter lim="800000"/>
            <a:headEnd len="sm" w="sm" type="none"/>
            <a:tailEnd len="sm" w="sm" type="none"/>
          </a:ln>
        </p:spPr>
      </p:cxnSp>
      <p:cxnSp>
        <p:nvCxnSpPr>
          <p:cNvPr id="145" name="Google Shape;145;p5"/>
          <p:cNvCxnSpPr/>
          <p:nvPr/>
        </p:nvCxnSpPr>
        <p:spPr>
          <a:xfrm>
            <a:off x="7240352" y="3414016"/>
            <a:ext cx="3474720" cy="0"/>
          </a:xfrm>
          <a:prstGeom prst="straightConnector1">
            <a:avLst/>
          </a:prstGeom>
          <a:noFill/>
          <a:ln cap="flat" cmpd="sng" w="9525">
            <a:solidFill>
              <a:schemeClr val="accent1"/>
            </a:solidFill>
            <a:prstDash val="solid"/>
            <a:miter lim="800000"/>
            <a:headEnd len="sm" w="sm" type="none"/>
            <a:tailEnd len="sm" w="sm" type="none"/>
          </a:ln>
        </p:spPr>
      </p:cxnSp>
      <p:cxnSp>
        <p:nvCxnSpPr>
          <p:cNvPr id="146" name="Google Shape;146;p5"/>
          <p:cNvCxnSpPr/>
          <p:nvPr/>
        </p:nvCxnSpPr>
        <p:spPr>
          <a:xfrm>
            <a:off x="7240352" y="3884279"/>
            <a:ext cx="3474720" cy="0"/>
          </a:xfrm>
          <a:prstGeom prst="straightConnector1">
            <a:avLst/>
          </a:prstGeom>
          <a:noFill/>
          <a:ln cap="flat" cmpd="sng" w="9525">
            <a:solidFill>
              <a:schemeClr val="accent1"/>
            </a:solidFill>
            <a:prstDash val="solid"/>
            <a:miter lim="800000"/>
            <a:headEnd len="sm" w="sm" type="none"/>
            <a:tailEnd len="sm" w="sm" type="none"/>
          </a:ln>
        </p:spPr>
      </p:cxnSp>
      <p:cxnSp>
        <p:nvCxnSpPr>
          <p:cNvPr id="147" name="Google Shape;147;p5"/>
          <p:cNvCxnSpPr/>
          <p:nvPr/>
        </p:nvCxnSpPr>
        <p:spPr>
          <a:xfrm>
            <a:off x="7240352" y="4354542"/>
            <a:ext cx="3474720" cy="0"/>
          </a:xfrm>
          <a:prstGeom prst="straightConnector1">
            <a:avLst/>
          </a:prstGeom>
          <a:noFill/>
          <a:ln cap="flat" cmpd="sng" w="9525">
            <a:solidFill>
              <a:schemeClr val="accent1"/>
            </a:solidFill>
            <a:prstDash val="solid"/>
            <a:miter lim="800000"/>
            <a:headEnd len="sm" w="sm" type="none"/>
            <a:tailEnd len="sm" w="sm" type="none"/>
          </a:ln>
        </p:spPr>
      </p:cxnSp>
      <p:cxnSp>
        <p:nvCxnSpPr>
          <p:cNvPr id="148" name="Google Shape;148;p5"/>
          <p:cNvCxnSpPr/>
          <p:nvPr/>
        </p:nvCxnSpPr>
        <p:spPr>
          <a:xfrm>
            <a:off x="7240352" y="4824805"/>
            <a:ext cx="3474720" cy="0"/>
          </a:xfrm>
          <a:prstGeom prst="straightConnector1">
            <a:avLst/>
          </a:prstGeom>
          <a:noFill/>
          <a:ln cap="flat" cmpd="sng" w="9525">
            <a:solidFill>
              <a:schemeClr val="accent1"/>
            </a:solidFill>
            <a:prstDash val="solid"/>
            <a:miter lim="800000"/>
            <a:headEnd len="sm" w="sm" type="none"/>
            <a:tailEnd len="sm" w="sm" type="none"/>
          </a:ln>
        </p:spPr>
      </p:cxnSp>
      <p:cxnSp>
        <p:nvCxnSpPr>
          <p:cNvPr id="149" name="Google Shape;149;p5"/>
          <p:cNvCxnSpPr/>
          <p:nvPr/>
        </p:nvCxnSpPr>
        <p:spPr>
          <a:xfrm>
            <a:off x="7240352" y="5295068"/>
            <a:ext cx="3474720" cy="0"/>
          </a:xfrm>
          <a:prstGeom prst="straightConnector1">
            <a:avLst/>
          </a:prstGeom>
          <a:noFill/>
          <a:ln cap="flat" cmpd="sng" w="9525">
            <a:solidFill>
              <a:schemeClr val="accent1"/>
            </a:solidFill>
            <a:prstDash val="solid"/>
            <a:miter lim="800000"/>
            <a:headEnd len="sm" w="sm" type="none"/>
            <a:tailEnd len="sm" w="sm" type="none"/>
          </a:ln>
        </p:spPr>
      </p:cxnSp>
      <p:cxnSp>
        <p:nvCxnSpPr>
          <p:cNvPr id="150" name="Google Shape;150;p5"/>
          <p:cNvCxnSpPr/>
          <p:nvPr/>
        </p:nvCxnSpPr>
        <p:spPr>
          <a:xfrm>
            <a:off x="7240352" y="5765331"/>
            <a:ext cx="347472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56" name="Google Shape;156;p6"/>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तथ्य और रुझान</a:t>
            </a:r>
            <a:endParaRPr/>
          </a:p>
        </p:txBody>
      </p:sp>
      <p:sp>
        <p:nvSpPr>
          <p:cNvPr id="157" name="Google Shape;157;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7: नई तकनीक - चेहरे की पहचान</a:t>
            </a:r>
            <a:endParaRPr/>
          </a:p>
        </p:txBody>
      </p:sp>
      <p:sp>
        <p:nvSpPr>
          <p:cNvPr id="158" name="Google Shape;158;p6"/>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9" name="Google Shape;159;p6"/>
          <p:cNvSpPr/>
          <p:nvPr/>
        </p:nvSpPr>
        <p:spPr>
          <a:xfrm>
            <a:off x="717324" y="1976076"/>
            <a:ext cx="2759089"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8800" u="none" cap="none" strike="noStrike">
                <a:solidFill>
                  <a:srgbClr val="00B14F"/>
                </a:solidFill>
                <a:latin typeface="Arial"/>
                <a:ea typeface="Arial"/>
                <a:cs typeface="Arial"/>
                <a:sym typeface="Arial"/>
              </a:rPr>
              <a:t>72%</a:t>
            </a:r>
            <a:endParaRPr b="1" i="0" sz="8800" u="none" cap="none" strike="noStrike">
              <a:solidFill>
                <a:srgbClr val="00B14F"/>
              </a:solidFill>
              <a:latin typeface="Calibri"/>
              <a:ea typeface="Calibri"/>
              <a:cs typeface="Calibri"/>
              <a:sym typeface="Calibri"/>
            </a:endParaRPr>
          </a:p>
        </p:txBody>
      </p:sp>
      <p:sp>
        <p:nvSpPr>
          <p:cNvPr id="160" name="Google Shape;160;p6"/>
          <p:cNvSpPr/>
          <p:nvPr/>
        </p:nvSpPr>
        <p:spPr>
          <a:xfrm>
            <a:off x="4239267" y="1976076"/>
            <a:ext cx="2759089"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8800" u="none" cap="none" strike="noStrike">
                <a:solidFill>
                  <a:srgbClr val="0064DF"/>
                </a:solidFill>
                <a:latin typeface="Arial"/>
                <a:ea typeface="Arial"/>
                <a:cs typeface="Arial"/>
                <a:sym typeface="Arial"/>
              </a:rPr>
              <a:t>35%</a:t>
            </a:r>
            <a:endParaRPr b="1" i="0" sz="8800" u="none" cap="none" strike="noStrike">
              <a:solidFill>
                <a:srgbClr val="0064DF"/>
              </a:solidFill>
              <a:latin typeface="Calibri"/>
              <a:ea typeface="Calibri"/>
              <a:cs typeface="Calibri"/>
              <a:sym typeface="Calibri"/>
            </a:endParaRPr>
          </a:p>
        </p:txBody>
      </p:sp>
      <p:sp>
        <p:nvSpPr>
          <p:cNvPr id="161" name="Google Shape;161;p6"/>
          <p:cNvSpPr/>
          <p:nvPr/>
        </p:nvSpPr>
        <p:spPr>
          <a:xfrm>
            <a:off x="7908547" y="1976076"/>
            <a:ext cx="2759089"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8800" u="none" cap="none" strike="noStrike">
                <a:solidFill>
                  <a:srgbClr val="ED7D30"/>
                </a:solidFill>
                <a:latin typeface="Arial"/>
                <a:ea typeface="Arial"/>
                <a:cs typeface="Arial"/>
                <a:sym typeface="Arial"/>
              </a:rPr>
              <a:t>97%</a:t>
            </a:r>
            <a:endParaRPr b="1" i="0" sz="8800" u="none" cap="none" strike="noStrike">
              <a:solidFill>
                <a:srgbClr val="ED7D30"/>
              </a:solidFill>
              <a:latin typeface="Calibri"/>
              <a:ea typeface="Calibri"/>
              <a:cs typeface="Calibri"/>
              <a:sym typeface="Calibri"/>
            </a:endParaRPr>
          </a:p>
        </p:txBody>
      </p:sp>
      <p:sp>
        <p:nvSpPr>
          <p:cNvPr id="162" name="Google Shape;162;p6"/>
          <p:cNvSpPr/>
          <p:nvPr/>
        </p:nvSpPr>
        <p:spPr>
          <a:xfrm>
            <a:off x="431739" y="3422625"/>
            <a:ext cx="3190800" cy="1685100"/>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0" i="0" lang="en-US" sz="1800" u="none" cap="none" strike="noStrike">
                <a:solidFill>
                  <a:schemeClr val="dk1"/>
                </a:solidFill>
                <a:latin typeface="Arial"/>
                <a:ea typeface="Arial"/>
                <a:cs typeface="Arial"/>
                <a:sym typeface="Arial"/>
              </a:rPr>
              <a:t>मेहमानों की पहचान करने और उनके साथ बातचीत करने के लिए होटल संचालकों को 2025 तक चेहरे की पहचान को तैनात करने की उम्मीद है।</a:t>
            </a:r>
            <a:endParaRPr/>
          </a:p>
        </p:txBody>
      </p:sp>
      <p:sp>
        <p:nvSpPr>
          <p:cNvPr id="163" name="Google Shape;163;p6"/>
          <p:cNvSpPr/>
          <p:nvPr/>
        </p:nvSpPr>
        <p:spPr>
          <a:xfrm>
            <a:off x="4239267" y="3383575"/>
            <a:ext cx="277406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सांवली चमड़ी वाली महिलाओं की पहचान करते समय चेहरे की पहचान की त्रुटियां होती हैं, तुलना में</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सफेद पुरुषों के लिए 1%।</a:t>
            </a:r>
            <a:endParaRPr b="0" i="0" sz="1800" u="none" cap="none" strike="noStrike">
              <a:solidFill>
                <a:schemeClr val="dk1"/>
              </a:solidFill>
              <a:latin typeface="Calibri"/>
              <a:ea typeface="Calibri"/>
              <a:cs typeface="Calibri"/>
              <a:sym typeface="Calibri"/>
            </a:endParaRPr>
          </a:p>
        </p:txBody>
      </p:sp>
      <p:sp>
        <p:nvSpPr>
          <p:cNvPr id="164" name="Google Shape;164;p6"/>
          <p:cNvSpPr/>
          <p:nvPr/>
        </p:nvSpPr>
        <p:spPr>
          <a:xfrm>
            <a:off x="7898674" y="3383575"/>
            <a:ext cx="2768962" cy="1047979"/>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0" i="0" lang="en-US" sz="1800" u="none" cap="none" strike="noStrike">
                <a:solidFill>
                  <a:schemeClr val="dk1"/>
                </a:solidFill>
                <a:latin typeface="Arial"/>
                <a:ea typeface="Arial"/>
                <a:cs typeface="Arial"/>
                <a:sym typeface="Arial"/>
              </a:rPr>
              <a:t>हवाईअड्डों के चेहरे की पहचान तकनीक को रोल आउट करेंगे।</a:t>
            </a:r>
            <a:endParaRPr/>
          </a:p>
        </p:txBody>
      </p:sp>
      <p:sp>
        <p:nvSpPr>
          <p:cNvPr id="165" name="Google Shape;165;p6"/>
          <p:cNvSpPr/>
          <p:nvPr/>
        </p:nvSpPr>
        <p:spPr>
          <a:xfrm>
            <a:off x="7898674" y="1680148"/>
            <a:ext cx="2768962" cy="383823"/>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0" i="0" lang="en-US" sz="1800" u="none" cap="none" strike="noStrike">
                <a:solidFill>
                  <a:schemeClr val="dk1"/>
                </a:solidFill>
                <a:latin typeface="Arial"/>
                <a:ea typeface="Arial"/>
                <a:cs typeface="Arial"/>
                <a:sym typeface="Arial"/>
              </a:rPr>
              <a:t>2023 तक,</a:t>
            </a:r>
            <a:endParaRPr/>
          </a:p>
        </p:txBody>
      </p:sp>
      <p:grpSp>
        <p:nvGrpSpPr>
          <p:cNvPr id="166" name="Google Shape;166;p6"/>
          <p:cNvGrpSpPr/>
          <p:nvPr/>
        </p:nvGrpSpPr>
        <p:grpSpPr>
          <a:xfrm>
            <a:off x="3622510" y="2223987"/>
            <a:ext cx="7496526" cy="2844666"/>
            <a:chOff x="3622510" y="2063970"/>
            <a:chExt cx="7496526" cy="3969531"/>
          </a:xfrm>
        </p:grpSpPr>
        <p:sp>
          <p:nvSpPr>
            <p:cNvPr id="167" name="Google Shape;167;p6"/>
            <p:cNvSpPr/>
            <p:nvPr/>
          </p:nvSpPr>
          <p:spPr>
            <a:xfrm>
              <a:off x="3622510" y="2063970"/>
              <a:ext cx="90495" cy="3969531"/>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6"/>
            <p:cNvSpPr/>
            <p:nvPr/>
          </p:nvSpPr>
          <p:spPr>
            <a:xfrm>
              <a:off x="7327935" y="2063971"/>
              <a:ext cx="90495" cy="3969530"/>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9" name="Google Shape;169;p6"/>
            <p:cNvSpPr/>
            <p:nvPr/>
          </p:nvSpPr>
          <p:spPr>
            <a:xfrm>
              <a:off x="11028541" y="2063971"/>
              <a:ext cx="90495" cy="3969530"/>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75" name="Google Shape;175;p7"/>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परिदृश्य</a:t>
            </a:r>
            <a:endParaRPr/>
          </a:p>
        </p:txBody>
      </p:sp>
      <p:sp>
        <p:nvSpPr>
          <p:cNvPr id="176" name="Google Shape;176;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7: नई तकनीक - चेहरे की पहचान</a:t>
            </a:r>
            <a:endParaRPr/>
          </a:p>
        </p:txBody>
      </p:sp>
      <p:sp>
        <p:nvSpPr>
          <p:cNvPr id="177" name="Google Shape;177;p7"/>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8" name="Google Shape;178;p7"/>
          <p:cNvSpPr/>
          <p:nvPr/>
        </p:nvSpPr>
        <p:spPr>
          <a:xfrm>
            <a:off x="3509555" y="1490424"/>
            <a:ext cx="8164500" cy="4581900"/>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0" i="0" lang="en-US" sz="1800" u="none" cap="none" strike="noStrike">
                <a:solidFill>
                  <a:schemeClr val="dk1"/>
                </a:solidFill>
                <a:latin typeface="Arial"/>
                <a:ea typeface="Arial"/>
                <a:cs typeface="Arial"/>
                <a:sym typeface="Arial"/>
              </a:rPr>
              <a:t>श्रीमती शर्मा शहर के एक बहुत ही प्रमुख और चर्चित स्कूल की प्रधानाध्यापिका हैं। उसकी एक बोर्ड बैठक में, स्कूल में तोड़फोड़ की घटना के बाद सुरक्षा और उपस्थिति प्रणाली को सुव्यवस्थित करने का विषय उठाया गया है। एक वरिष्ठ शिक्षक चेहरे की पहचान की शुरुआत का सुझाव देते हैं जिसे कुछ देशों में आजमाया गया है और मददगार साबित हुआ है।</a:t>
            </a:r>
            <a:endParaRPr/>
          </a:p>
          <a:p>
            <a:pPr indent="0" lvl="0" marL="126997" marR="0" rtl="0" algn="l">
              <a:lnSpc>
                <a:spcPct val="115000"/>
              </a:lnSpc>
              <a:spcBef>
                <a:spcPts val="1200"/>
              </a:spcBef>
              <a:spcAft>
                <a:spcPts val="0"/>
              </a:spcAft>
              <a:buNone/>
            </a:pPr>
            <a:r>
              <a:rPr b="0" i="0" lang="en-US" sz="1800" u="none" cap="none" strike="noStrike">
                <a:solidFill>
                  <a:schemeClr val="dk1"/>
                </a:solidFill>
                <a:latin typeface="Arial"/>
                <a:ea typeface="Arial"/>
                <a:cs typeface="Arial"/>
                <a:sym typeface="Arial"/>
              </a:rPr>
              <a:t>कुछ पूछताछ के बाद, श्रीमती शर्मा को एक प्रसिद्ध प्रौद्योगिकी कंपनी से एक प्रस्ताव प्राप्त होता है जो चेहरे की पहचान करने में माहिर है। कंपनी एक ऐसी प्रणाली डिजाइन करने का वादा करती है जो छात्रों को अपने चेहरे का उपयोग करके स्कूल में प्रवेश करने की अनुमति देती है। जिससे विद्यालय परिसर में किसी भी प्रकार के अनाधिकृत प्रवेश पर अंकुश लगाया जा सके। कंपनी श्रीमती शर्मा को सूचित करती है कि छात्रों के माता-पिता को भी शामिल करने के लिए प्रणाली का विस्तार किया जा सकता है।</a:t>
            </a:r>
            <a:endParaRPr/>
          </a:p>
          <a:p>
            <a:pPr indent="0" lvl="0" marL="126997" marR="0" rtl="0" algn="l">
              <a:lnSpc>
                <a:spcPct val="115000"/>
              </a:lnSpc>
              <a:spcBef>
                <a:spcPts val="1200"/>
              </a:spcBef>
              <a:spcAft>
                <a:spcPts val="0"/>
              </a:spcAft>
              <a:buNone/>
            </a:pPr>
            <a:r>
              <a:rPr b="1" i="0" lang="en-US" sz="2000" u="none" cap="none" strike="noStrike">
                <a:solidFill>
                  <a:schemeClr val="dk1"/>
                </a:solidFill>
                <a:latin typeface="Arial"/>
                <a:ea typeface="Arial"/>
                <a:cs typeface="Arial"/>
                <a:sym typeface="Arial"/>
              </a:rPr>
              <a:t>क्या आपको लगता है कि श्रीमती शर्मा को स्कूल में सुरक्षा और उपस्थिति में सुधार के लिए चेहरे की पहचान तकनीक स्थापित करनी चाहिए?</a:t>
            </a:r>
            <a:endParaRPr/>
          </a:p>
        </p:txBody>
      </p:sp>
      <p:grpSp>
        <p:nvGrpSpPr>
          <p:cNvPr id="179" name="Google Shape;179;p7"/>
          <p:cNvGrpSpPr/>
          <p:nvPr/>
        </p:nvGrpSpPr>
        <p:grpSpPr>
          <a:xfrm>
            <a:off x="2340344" y="1264487"/>
            <a:ext cx="1237803" cy="794412"/>
            <a:chOff x="3958896" y="1318060"/>
            <a:chExt cx="969079" cy="621947"/>
          </a:xfrm>
        </p:grpSpPr>
        <p:pic>
          <p:nvPicPr>
            <p:cNvPr id="180" name="Google Shape;180;p7"/>
            <p:cNvPicPr preferRelativeResize="0"/>
            <p:nvPr/>
          </p:nvPicPr>
          <p:blipFill rotWithShape="1">
            <a:blip r:embed="rId3">
              <a:alphaModFix/>
            </a:blip>
            <a:srcRect b="0" l="0" r="0" t="0"/>
            <a:stretch/>
          </p:blipFill>
          <p:spPr>
            <a:xfrm rot="-5400000">
              <a:off x="4306028" y="1318060"/>
              <a:ext cx="621947" cy="621947"/>
            </a:xfrm>
            <a:prstGeom prst="rect">
              <a:avLst/>
            </a:prstGeom>
            <a:noFill/>
            <a:ln>
              <a:noFill/>
            </a:ln>
          </p:spPr>
        </p:pic>
        <p:sp>
          <p:nvSpPr>
            <p:cNvPr id="181" name="Google Shape;181;p7"/>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82" name="Google Shape;182;p7"/>
          <p:cNvSpPr/>
          <p:nvPr/>
        </p:nvSpPr>
        <p:spPr>
          <a:xfrm>
            <a:off x="839788" y="4900983"/>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3" name="Google Shape;183;p7"/>
          <p:cNvSpPr/>
          <p:nvPr/>
        </p:nvSpPr>
        <p:spPr>
          <a:xfrm>
            <a:off x="1862191" y="4900983"/>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4" name="Google Shape;184;p7"/>
          <p:cNvSpPr/>
          <p:nvPr/>
        </p:nvSpPr>
        <p:spPr>
          <a:xfrm>
            <a:off x="839789" y="2156557"/>
            <a:ext cx="2722018" cy="262816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85" name="Google Shape;185;p7"/>
          <p:cNvPicPr preferRelativeResize="0"/>
          <p:nvPr/>
        </p:nvPicPr>
        <p:blipFill rotWithShape="1">
          <a:blip r:embed="rId4">
            <a:alphaModFix/>
          </a:blip>
          <a:srcRect b="0" l="0" r="0" t="0"/>
          <a:stretch/>
        </p:blipFill>
        <p:spPr>
          <a:xfrm>
            <a:off x="1045454" y="2421562"/>
            <a:ext cx="2364803" cy="23484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8"/>
          <p:cNvPicPr preferRelativeResize="0"/>
          <p:nvPr/>
        </p:nvPicPr>
        <p:blipFill rotWithShape="1">
          <a:blip r:embed="rId3">
            <a:alphaModFix/>
          </a:blip>
          <a:srcRect b="0" l="0" r="0" t="0"/>
          <a:stretch/>
        </p:blipFill>
        <p:spPr>
          <a:xfrm>
            <a:off x="479425" y="1578016"/>
            <a:ext cx="6707575" cy="4507824"/>
          </a:xfrm>
          <a:prstGeom prst="rect">
            <a:avLst/>
          </a:prstGeom>
          <a:noFill/>
          <a:ln>
            <a:noFill/>
          </a:ln>
        </p:spPr>
      </p:pic>
      <p:sp>
        <p:nvSpPr>
          <p:cNvPr id="191" name="Google Shape;191;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92" name="Google Shape;192;p8"/>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तुम्हें इसके बारे में कैसा लगता है?</a:t>
            </a:r>
            <a:endParaRPr/>
          </a:p>
        </p:txBody>
      </p:sp>
      <p:sp>
        <p:nvSpPr>
          <p:cNvPr id="193" name="Google Shape;193;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7: नई तकनीक - चेहरे की पहचान</a:t>
            </a:r>
            <a:endParaRPr/>
          </a:p>
        </p:txBody>
      </p:sp>
      <p:sp>
        <p:nvSpPr>
          <p:cNvPr id="194" name="Google Shape;194;p8"/>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5" name="Google Shape;195;p8"/>
          <p:cNvSpPr/>
          <p:nvPr/>
        </p:nvSpPr>
        <p:spPr>
          <a:xfrm>
            <a:off x="6425100" y="1618050"/>
            <a:ext cx="4734000" cy="4293900"/>
          </a:xfrm>
          <a:prstGeom prst="rect">
            <a:avLst/>
          </a:prstGeom>
          <a:noFill/>
          <a:ln>
            <a:noFill/>
          </a:ln>
        </p:spPr>
        <p:txBody>
          <a:bodyPr anchorCtr="0" anchor="t" bIns="45700" lIns="91425" spcFirstLastPara="1" rIns="91425" wrap="square" tIns="45700">
            <a:spAutoFit/>
          </a:bodyPr>
          <a:lstStyle/>
          <a:p>
            <a:pPr indent="-304800" lvl="0" marL="412747" marR="0" rtl="0" algn="l">
              <a:lnSpc>
                <a:spcPct val="115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श्रीमती शर्मा के निर्णय पर ध्यान से विचार करें। क्या आप उससे सहमत हैं या असहमत हैं?</a:t>
            </a:r>
            <a:endParaRPr sz="1700"/>
          </a:p>
          <a:p>
            <a:pPr indent="-304800" lvl="0" marL="412747" marR="0" rtl="0" algn="l">
              <a:lnSpc>
                <a:spcPct val="115000"/>
              </a:lnSpc>
              <a:spcBef>
                <a:spcPts val="180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यह निर्णय लेने के बाद कि आप व्यक्तिगत रूप से कैसा महसूस करते हैं, अपनी कक्षा में ऐसे अन्य लोगों को खोजें जो उसी तरह महसूस करते हैं। कुछ के सहमत होने और कुछ के असहमत होने के क्या कारण हैं श्रीमती शर्मा?</a:t>
            </a:r>
            <a:endParaRPr sz="1700"/>
          </a:p>
        </p:txBody>
      </p:sp>
      <p:sp>
        <p:nvSpPr>
          <p:cNvPr id="196" name="Google Shape;196;p8"/>
          <p:cNvSpPr/>
          <p:nvPr/>
        </p:nvSpPr>
        <p:spPr>
          <a:xfrm>
            <a:off x="11216639" y="1578016"/>
            <a:ext cx="210365" cy="4419306"/>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02" name="Google Shape;202;p9"/>
          <p:cNvSpPr txBox="1"/>
          <p:nvPr/>
        </p:nvSpPr>
        <p:spPr>
          <a:xfrm>
            <a:off x="705749" y="307757"/>
            <a:ext cx="7192925" cy="586284"/>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90000"/>
              </a:lnSpc>
              <a:spcBef>
                <a:spcPts val="0"/>
              </a:spcBef>
              <a:spcAft>
                <a:spcPts val="0"/>
              </a:spcAft>
              <a:buClr>
                <a:srgbClr val="0064E0"/>
              </a:buClr>
              <a:buSzPct val="100000"/>
              <a:buFont typeface="Arial"/>
              <a:buNone/>
            </a:pPr>
            <a:r>
              <a:rPr b="1" i="0" lang="en-US" sz="3600" u="none" cap="none" strike="noStrike">
                <a:solidFill>
                  <a:srgbClr val="0064E0"/>
                </a:solidFill>
                <a:latin typeface="Arial"/>
                <a:ea typeface="Arial"/>
                <a:cs typeface="Arial"/>
                <a:sym typeface="Arial"/>
              </a:rPr>
              <a:t>इसके बारे में</a:t>
            </a:r>
            <a:r>
              <a:rPr b="1" lang="en-US" sz="3600">
                <a:solidFill>
                  <a:srgbClr val="0064E0"/>
                </a:solidFill>
              </a:rPr>
              <a:t> आप कैसा महसूस करते हैं</a:t>
            </a:r>
            <a:r>
              <a:rPr b="1" i="0" lang="en-US" sz="3600" u="none" cap="none" strike="noStrike">
                <a:solidFill>
                  <a:srgbClr val="0064E0"/>
                </a:solidFill>
                <a:latin typeface="Arial"/>
                <a:ea typeface="Arial"/>
                <a:cs typeface="Arial"/>
                <a:sym typeface="Arial"/>
              </a:rPr>
              <a:t>?</a:t>
            </a:r>
            <a:endParaRPr/>
          </a:p>
        </p:txBody>
      </p:sp>
      <p:sp>
        <p:nvSpPr>
          <p:cNvPr id="203" name="Google Shape;203;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7: नई तकनीक - चेहरे की पहचान</a:t>
            </a:r>
            <a:endParaRPr/>
          </a:p>
        </p:txBody>
      </p:sp>
      <p:sp>
        <p:nvSpPr>
          <p:cNvPr id="204" name="Google Shape;204;p9"/>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05" name="Google Shape;205;p9"/>
          <p:cNvPicPr preferRelativeResize="0"/>
          <p:nvPr/>
        </p:nvPicPr>
        <p:blipFill rotWithShape="1">
          <a:blip r:embed="rId3">
            <a:alphaModFix/>
          </a:blip>
          <a:srcRect b="0" l="0" r="0" t="0"/>
          <a:stretch/>
        </p:blipFill>
        <p:spPr>
          <a:xfrm>
            <a:off x="479425" y="1578016"/>
            <a:ext cx="6707575" cy="4507824"/>
          </a:xfrm>
          <a:prstGeom prst="rect">
            <a:avLst/>
          </a:prstGeom>
          <a:noFill/>
          <a:ln>
            <a:noFill/>
          </a:ln>
        </p:spPr>
      </p:pic>
      <p:sp>
        <p:nvSpPr>
          <p:cNvPr id="206" name="Google Shape;206;p9"/>
          <p:cNvSpPr/>
          <p:nvPr/>
        </p:nvSpPr>
        <p:spPr>
          <a:xfrm>
            <a:off x="11216639" y="1578016"/>
            <a:ext cx="210365" cy="4419306"/>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7" name="Google Shape;207;p9"/>
          <p:cNvSpPr/>
          <p:nvPr/>
        </p:nvSpPr>
        <p:spPr>
          <a:xfrm>
            <a:off x="6470075" y="2117328"/>
            <a:ext cx="4521300" cy="3563700"/>
          </a:xfrm>
          <a:prstGeom prst="rect">
            <a:avLst/>
          </a:prstGeom>
          <a:noFill/>
          <a:ln>
            <a:noFill/>
          </a:ln>
        </p:spPr>
        <p:txBody>
          <a:bodyPr anchorCtr="0" anchor="t" bIns="45700" lIns="91425" spcFirstLastPara="1" rIns="91425" wrap="square" tIns="45700">
            <a:spAutoFit/>
          </a:bodyPr>
          <a:lstStyle/>
          <a:p>
            <a:pPr indent="-304800" lvl="0" marL="412747" marR="0" rtl="0" algn="l">
              <a:lnSpc>
                <a:spcPct val="115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एक बार जब आप अपने सहपाठियों और उनके सुझावों को सुन लेते हैं, तो क्या आपने कुछ नया सीखा है?</a:t>
            </a:r>
            <a:endParaRPr sz="1700"/>
          </a:p>
          <a:p>
            <a:pPr indent="-304800" lvl="0" marL="412747" marR="0" rtl="0" algn="l">
              <a:lnSpc>
                <a:spcPct val="115000"/>
              </a:lnSpc>
              <a:spcBef>
                <a:spcPts val="180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क्या आपने शायद अपना रुख बदल लिया?</a:t>
            </a:r>
            <a:endParaRPr sz="1700"/>
          </a:p>
          <a:p>
            <a:pPr indent="-304800" lvl="0" marL="412747" marR="0" rtl="0" algn="l">
              <a:lnSpc>
                <a:spcPct val="115000"/>
              </a:lnSpc>
              <a:spcBef>
                <a:spcPts val="180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क्या कोई अन्य दुविधाएं हैं जिन पर हमने पहले चर्चा की है कि आपको याद दिलाया गया है?</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