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15" roundtripDataSignature="AMtx7mgrUXXyEWlVREePiYXTFWQhbqeE4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 name="Google Shape;4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 name="Google Shape;5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12"/>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12"/>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7" name="Google Shape;17;p12"/>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12"/>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 name="Google Shape;20;p12"/>
          <p:cNvPicPr preferRelativeResize="0"/>
          <p:nvPr/>
        </p:nvPicPr>
        <p:blipFill rotWithShape="1">
          <a:blip r:embed="rId4">
            <a:alphaModFix/>
          </a:blip>
          <a:srcRect b="0" l="0" r="0" t="0"/>
          <a:stretch/>
        </p:blipFill>
        <p:spPr>
          <a:xfrm>
            <a:off x="9419016" y="69481"/>
            <a:ext cx="2670279" cy="4328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pic>
        <p:nvPicPr>
          <p:cNvPr id="22" name="Google Shape;22;p13"/>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3" name="Google Shape;23;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13"/>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1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7" name="Google Shape;27;p13"/>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8" name="Google Shape;28;p13"/>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pic>
        <p:nvPicPr>
          <p:cNvPr id="30" name="Google Shape;30;p14"/>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1" name="Google Shape;31;p1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4"/>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4"/>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14"/>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Arial"/>
                <a:ea typeface="Arial"/>
                <a:cs typeface="Arial"/>
                <a:sym typeface="Arial"/>
              </a:defRPr>
            </a:lvl1pPr>
            <a:lvl2pPr indent="0" lvl="1" marL="0" marR="0" rtl="0" algn="r">
              <a:spcBef>
                <a:spcPts val="0"/>
              </a:spcBef>
              <a:buNone/>
              <a:defRPr b="0" i="0" sz="1000" u="none" cap="none" strike="noStrike">
                <a:solidFill>
                  <a:schemeClr val="lt1"/>
                </a:solidFill>
                <a:latin typeface="Arial"/>
                <a:ea typeface="Arial"/>
                <a:cs typeface="Arial"/>
                <a:sym typeface="Arial"/>
              </a:defRPr>
            </a:lvl2pPr>
            <a:lvl3pPr indent="0" lvl="2" marL="0" marR="0" rtl="0" algn="r">
              <a:spcBef>
                <a:spcPts val="0"/>
              </a:spcBef>
              <a:buNone/>
              <a:defRPr b="0" i="0" sz="1000" u="none" cap="none" strike="noStrike">
                <a:solidFill>
                  <a:schemeClr val="lt1"/>
                </a:solidFill>
                <a:latin typeface="Arial"/>
                <a:ea typeface="Arial"/>
                <a:cs typeface="Arial"/>
                <a:sym typeface="Arial"/>
              </a:defRPr>
            </a:lvl3pPr>
            <a:lvl4pPr indent="0" lvl="3" marL="0" marR="0" rtl="0" algn="r">
              <a:spcBef>
                <a:spcPts val="0"/>
              </a:spcBef>
              <a:buNone/>
              <a:defRPr b="0" i="0" sz="1000" u="none" cap="none" strike="noStrike">
                <a:solidFill>
                  <a:schemeClr val="lt1"/>
                </a:solidFill>
                <a:latin typeface="Arial"/>
                <a:ea typeface="Arial"/>
                <a:cs typeface="Arial"/>
                <a:sym typeface="Arial"/>
              </a:defRPr>
            </a:lvl4pPr>
            <a:lvl5pPr indent="0" lvl="4" marL="0" marR="0" rtl="0" algn="r">
              <a:spcBef>
                <a:spcPts val="0"/>
              </a:spcBef>
              <a:buNone/>
              <a:defRPr b="0" i="0" sz="1000" u="none" cap="none" strike="noStrike">
                <a:solidFill>
                  <a:schemeClr val="lt1"/>
                </a:solidFill>
                <a:latin typeface="Arial"/>
                <a:ea typeface="Arial"/>
                <a:cs typeface="Arial"/>
                <a:sym typeface="Arial"/>
              </a:defRPr>
            </a:lvl5pPr>
            <a:lvl6pPr indent="0" lvl="5" marL="0" marR="0" rtl="0" algn="r">
              <a:spcBef>
                <a:spcPts val="0"/>
              </a:spcBef>
              <a:buNone/>
              <a:defRPr b="0" i="0" sz="1000" u="none" cap="none" strike="noStrike">
                <a:solidFill>
                  <a:schemeClr val="lt1"/>
                </a:solidFill>
                <a:latin typeface="Arial"/>
                <a:ea typeface="Arial"/>
                <a:cs typeface="Arial"/>
                <a:sym typeface="Arial"/>
              </a:defRPr>
            </a:lvl6pPr>
            <a:lvl7pPr indent="0" lvl="6" marL="0" marR="0" rtl="0" algn="r">
              <a:spcBef>
                <a:spcPts val="0"/>
              </a:spcBef>
              <a:buNone/>
              <a:defRPr b="0" i="0" sz="1000" u="none" cap="none" strike="noStrike">
                <a:solidFill>
                  <a:schemeClr val="lt1"/>
                </a:solidFill>
                <a:latin typeface="Arial"/>
                <a:ea typeface="Arial"/>
                <a:cs typeface="Arial"/>
                <a:sym typeface="Arial"/>
              </a:defRPr>
            </a:lvl7pPr>
            <a:lvl8pPr indent="0" lvl="7" marL="0" marR="0" rtl="0" algn="r">
              <a:spcBef>
                <a:spcPts val="0"/>
              </a:spcBef>
              <a:buNone/>
              <a:defRPr b="0" i="0" sz="1000" u="none" cap="none" strike="noStrike">
                <a:solidFill>
                  <a:schemeClr val="lt1"/>
                </a:solidFill>
                <a:latin typeface="Arial"/>
                <a:ea typeface="Arial"/>
                <a:cs typeface="Arial"/>
                <a:sym typeface="Arial"/>
              </a:defRPr>
            </a:lvl8pPr>
            <a:lvl9pPr indent="0" lvl="8" marL="0" marR="0" rtl="0" algn="r">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hyperlink" Target="http://drive.google.com/file/d/1QPqyKBM8_mn14W5XMELBZ8yzMLAmhk2Z/view" TargetMode="External"/><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gif"/><Relationship Id="rId4" Type="http://schemas.openxmlformats.org/officeDocument/2006/relationships/image" Target="../media/image12.png"/><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1" name="Google Shape;41;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
          <p:cNvSpPr/>
          <p:nvPr/>
        </p:nvSpPr>
        <p:spPr>
          <a:xfrm>
            <a:off x="2910840" y="3619500"/>
            <a:ext cx="1242060" cy="124206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3" name="Google Shape;43;p1"/>
          <p:cNvPicPr preferRelativeResize="0"/>
          <p:nvPr/>
        </p:nvPicPr>
        <p:blipFill rotWithShape="1">
          <a:blip r:embed="rId3">
            <a:alphaModFix/>
          </a:blip>
          <a:srcRect b="0" l="0" r="0" t="0"/>
          <a:stretch/>
        </p:blipFill>
        <p:spPr>
          <a:xfrm>
            <a:off x="3148211" y="3878740"/>
            <a:ext cx="767317" cy="769300"/>
          </a:xfrm>
          <a:prstGeom prst="rect">
            <a:avLst/>
          </a:prstGeom>
          <a:noFill/>
          <a:ln>
            <a:noFill/>
          </a:ln>
        </p:spPr>
      </p:pic>
      <p:pic>
        <p:nvPicPr>
          <p:cNvPr id="44" name="Google Shape;44;p1"/>
          <p:cNvPicPr preferRelativeResize="0"/>
          <p:nvPr/>
        </p:nvPicPr>
        <p:blipFill rotWithShape="1">
          <a:blip r:embed="rId4">
            <a:alphaModFix/>
          </a:blip>
          <a:srcRect b="0" l="0" r="0" t="0"/>
          <a:stretch/>
        </p:blipFill>
        <p:spPr>
          <a:xfrm>
            <a:off x="1029939" y="839660"/>
            <a:ext cx="4533265" cy="5178679"/>
          </a:xfrm>
          <a:prstGeom prst="rect">
            <a:avLst/>
          </a:prstGeom>
          <a:noFill/>
          <a:ln>
            <a:noFill/>
          </a:ln>
        </p:spPr>
      </p:pic>
      <p:sp>
        <p:nvSpPr>
          <p:cNvPr id="45" name="Google Shape;45;p1"/>
          <p:cNvSpPr/>
          <p:nvPr/>
        </p:nvSpPr>
        <p:spPr>
          <a:xfrm>
            <a:off x="7177872" y="3536950"/>
            <a:ext cx="5014127" cy="1514662"/>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
          <p:cNvSpPr/>
          <p:nvPr/>
        </p:nvSpPr>
        <p:spPr>
          <a:xfrm>
            <a:off x="7386062" y="3664608"/>
            <a:ext cx="5101213" cy="12772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lt1"/>
                </a:solidFill>
                <a:latin typeface="Arial"/>
                <a:ea typeface="Arial"/>
                <a:cs typeface="Arial"/>
                <a:sym typeface="Arial"/>
              </a:rPr>
              <a:t>अध्याय 3</a:t>
            </a:r>
            <a:endParaRPr/>
          </a:p>
          <a:p>
            <a:pPr indent="0" lvl="0" marL="0" marR="0" rtl="0" algn="l">
              <a:spcBef>
                <a:spcPts val="0"/>
              </a:spcBef>
              <a:spcAft>
                <a:spcPts val="0"/>
              </a:spcAft>
              <a:buNone/>
            </a:pPr>
            <a:r>
              <a:t/>
            </a:r>
            <a:endParaRPr b="0" i="0" sz="5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1" i="0" lang="en-US" sz="2400" u="none" cap="none" strike="noStrike">
                <a:solidFill>
                  <a:srgbClr val="FFFF00"/>
                </a:solidFill>
                <a:latin typeface="Arial"/>
                <a:ea typeface="Arial"/>
                <a:cs typeface="Arial"/>
                <a:sym typeface="Arial"/>
              </a:rPr>
              <a:t>रिश्ते और सीमाएं</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2"/>
          <p:cNvSpPr/>
          <p:nvPr/>
        </p:nvSpPr>
        <p:spPr>
          <a:xfrm>
            <a:off x="1" y="-4850"/>
            <a:ext cx="6095999" cy="657396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54" name="Google Shape;54;p2"/>
          <p:cNvSpPr txBox="1"/>
          <p:nvPr/>
        </p:nvSpPr>
        <p:spPr>
          <a:xfrm>
            <a:off x="705749" y="286615"/>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दोस्ती IRL</a:t>
            </a:r>
            <a:endParaRPr b="1" i="0" sz="3600" u="none" cap="none" strike="noStrike">
              <a:solidFill>
                <a:schemeClr val="lt1"/>
              </a:solidFill>
              <a:latin typeface="Arial"/>
              <a:ea typeface="Arial"/>
              <a:cs typeface="Arial"/>
              <a:sym typeface="Arial"/>
            </a:endParaRPr>
          </a:p>
        </p:txBody>
      </p:sp>
      <p:sp>
        <p:nvSpPr>
          <p:cNvPr id="55" name="Google Shape;55;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3: रिश्ते और सीमाएँ</a:t>
            </a:r>
            <a:endParaRPr/>
          </a:p>
        </p:txBody>
      </p:sp>
      <p:sp>
        <p:nvSpPr>
          <p:cNvPr id="56" name="Google Shape;56;p2"/>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 name="Google Shape;57;p2"/>
          <p:cNvSpPr/>
          <p:nvPr/>
        </p:nvSpPr>
        <p:spPr>
          <a:xfrm>
            <a:off x="6248400" y="3277456"/>
            <a:ext cx="5134947" cy="3110658"/>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58" name="Google Shape;58;p2"/>
          <p:cNvSpPr txBox="1"/>
          <p:nvPr/>
        </p:nvSpPr>
        <p:spPr>
          <a:xfrm>
            <a:off x="6081864" y="2837669"/>
            <a:ext cx="205019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rgbClr val="0064E0"/>
                </a:solidFill>
                <a:latin typeface="Arial"/>
                <a:ea typeface="Arial"/>
                <a:cs typeface="Arial"/>
                <a:sym typeface="Arial"/>
              </a:rPr>
              <a:t>मतभेद</a:t>
            </a:r>
            <a:endParaRPr/>
          </a:p>
        </p:txBody>
      </p:sp>
      <p:sp>
        <p:nvSpPr>
          <p:cNvPr id="59" name="Google Shape;59;p2"/>
          <p:cNvSpPr/>
          <p:nvPr/>
        </p:nvSpPr>
        <p:spPr>
          <a:xfrm>
            <a:off x="861060" y="3277456"/>
            <a:ext cx="5068405" cy="3110658"/>
          </a:xfrm>
          <a:prstGeom prst="rect">
            <a:avLst/>
          </a:prstGeom>
          <a:solidFill>
            <a:schemeClr val="lt1">
              <a:alpha val="18823"/>
            </a:schemeClr>
          </a:solidFill>
          <a:ln>
            <a:noFill/>
          </a:ln>
        </p:spPr>
        <p:txBody>
          <a:bodyPr anchorCtr="0" anchor="ctr" bIns="45700" lIns="144000" spcFirstLastPara="1" rIns="91425" wrap="square" tIns="45700">
            <a:noAutofit/>
          </a:bodyPr>
          <a:lstStyle/>
          <a:p>
            <a:pPr indent="0" lvl="0" marL="0" marR="0" rtl="0" algn="l">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0" name="Google Shape;60;p2"/>
          <p:cNvSpPr txBox="1"/>
          <p:nvPr/>
        </p:nvSpPr>
        <p:spPr>
          <a:xfrm>
            <a:off x="749591" y="2837669"/>
            <a:ext cx="185949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chemeClr val="lt1"/>
                </a:solidFill>
                <a:latin typeface="Arial"/>
                <a:ea typeface="Arial"/>
                <a:cs typeface="Arial"/>
                <a:sym typeface="Arial"/>
              </a:rPr>
              <a:t>समानताएँ</a:t>
            </a:r>
            <a:endParaRPr/>
          </a:p>
        </p:txBody>
      </p:sp>
      <p:grpSp>
        <p:nvGrpSpPr>
          <p:cNvPr id="61" name="Google Shape;61;p2"/>
          <p:cNvGrpSpPr/>
          <p:nvPr/>
        </p:nvGrpSpPr>
        <p:grpSpPr>
          <a:xfrm>
            <a:off x="861060" y="1448338"/>
            <a:ext cx="10522287" cy="1240549"/>
            <a:chOff x="861060" y="5066270"/>
            <a:chExt cx="10455745" cy="1240549"/>
          </a:xfrm>
        </p:grpSpPr>
        <p:sp>
          <p:nvSpPr>
            <p:cNvPr id="62" name="Google Shape;62;p2"/>
            <p:cNvSpPr/>
            <p:nvPr/>
          </p:nvSpPr>
          <p:spPr>
            <a:xfrm>
              <a:off x="861060" y="5066270"/>
              <a:ext cx="10455745" cy="1240549"/>
            </a:xfrm>
            <a:prstGeom prst="rect">
              <a:avLst/>
            </a:prstGeom>
            <a:solidFill>
              <a:schemeClr val="lt1"/>
            </a:solidFill>
            <a:ln cap="flat" cmpd="sng" w="12700">
              <a:solidFill>
                <a:srgbClr val="0064E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 name="Google Shape;63;p2"/>
            <p:cNvSpPr/>
            <p:nvPr/>
          </p:nvSpPr>
          <p:spPr>
            <a:xfrm>
              <a:off x="3595369" y="5394156"/>
              <a:ext cx="70373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100" u="none" cap="none" strike="noStrike">
                  <a:solidFill>
                    <a:schemeClr val="dk1"/>
                  </a:solidFill>
                  <a:latin typeface="Arial"/>
                  <a:ea typeface="Arial"/>
                  <a:cs typeface="Arial"/>
                  <a:sym typeface="Arial"/>
                </a:rPr>
                <a:t>आप कैसा महसूस करते हैं कि टेक्स्टिंग किसी से आमने-सामने बात करने के समान है फिर भी अलग है?</a:t>
              </a:r>
              <a:endParaRPr sz="1700"/>
            </a:p>
          </p:txBody>
        </p:sp>
        <p:pic>
          <p:nvPicPr>
            <p:cNvPr id="64" name="Google Shape;64;p2"/>
            <p:cNvPicPr preferRelativeResize="0"/>
            <p:nvPr/>
          </p:nvPicPr>
          <p:blipFill rotWithShape="1">
            <a:blip r:embed="rId3">
              <a:alphaModFix/>
            </a:blip>
            <a:srcRect b="0" l="0" r="0" t="0"/>
            <a:stretch/>
          </p:blipFill>
          <p:spPr>
            <a:xfrm>
              <a:off x="1494932" y="5197720"/>
              <a:ext cx="982363" cy="982363"/>
            </a:xfrm>
            <a:prstGeom prst="rect">
              <a:avLst/>
            </a:prstGeom>
            <a:noFill/>
            <a:ln>
              <a:noFill/>
            </a:ln>
          </p:spPr>
        </p:pic>
        <p:cxnSp>
          <p:nvCxnSpPr>
            <p:cNvPr id="65" name="Google Shape;65;p2"/>
            <p:cNvCxnSpPr/>
            <p:nvPr/>
          </p:nvCxnSpPr>
          <p:spPr>
            <a:xfrm>
              <a:off x="3048000" y="5271312"/>
              <a:ext cx="0" cy="769175"/>
            </a:xfrm>
            <a:prstGeom prst="straightConnector1">
              <a:avLst/>
            </a:prstGeom>
            <a:noFill/>
            <a:ln cap="flat" cmpd="sng" w="9525">
              <a:solidFill>
                <a:srgbClr val="0064E0"/>
              </a:solidFill>
              <a:prstDash val="dash"/>
              <a:miter lim="800000"/>
              <a:headEnd len="sm" w="sm" type="none"/>
              <a:tailEnd len="sm" w="sm"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3"/>
          <p:cNvPicPr preferRelativeResize="0"/>
          <p:nvPr/>
        </p:nvPicPr>
        <p:blipFill rotWithShape="1">
          <a:blip r:embed="rId3">
            <a:alphaModFix/>
          </a:blip>
          <a:srcRect b="23" l="0" r="0" t="22"/>
          <a:stretch/>
        </p:blipFill>
        <p:spPr>
          <a:xfrm>
            <a:off x="0" y="-1"/>
            <a:ext cx="12192000" cy="6550244"/>
          </a:xfrm>
          <a:prstGeom prst="rect">
            <a:avLst/>
          </a:prstGeom>
          <a:noFill/>
          <a:ln>
            <a:noFill/>
          </a:ln>
        </p:spPr>
      </p:pic>
      <p:sp>
        <p:nvSpPr>
          <p:cNvPr id="72" name="Google Shape;72;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73" name="Google Shape;73;p3"/>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दोस्ती और सीमाएँ</a:t>
            </a:r>
            <a:endParaRPr b="1" i="0" sz="3600" u="none" cap="none" strike="noStrike">
              <a:solidFill>
                <a:srgbClr val="0064E0"/>
              </a:solidFill>
              <a:latin typeface="Arial"/>
              <a:ea typeface="Arial"/>
              <a:cs typeface="Arial"/>
              <a:sym typeface="Arial"/>
            </a:endParaRPr>
          </a:p>
        </p:txBody>
      </p:sp>
      <p:sp>
        <p:nvSpPr>
          <p:cNvPr id="74" name="Google Shape;74;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3: रिश्ते और सीमाएँ</a:t>
            </a:r>
            <a:endParaRPr/>
          </a:p>
        </p:txBody>
      </p:sp>
      <p:sp>
        <p:nvSpPr>
          <p:cNvPr id="75" name="Google Shape;75;p3"/>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6" name="Google Shape;76;p3"/>
          <p:cNvSpPr/>
          <p:nvPr/>
        </p:nvSpPr>
        <p:spPr>
          <a:xfrm>
            <a:off x="640115" y="1170435"/>
            <a:ext cx="7751531" cy="48090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None/>
            </a:pPr>
            <a:r>
              <a:rPr b="1" i="0" lang="en-US" sz="2400" u="none" cap="none" strike="noStrike">
                <a:solidFill>
                  <a:schemeClr val="dk1"/>
                </a:solidFill>
                <a:latin typeface="Arial"/>
                <a:ea typeface="Arial"/>
                <a:cs typeface="Arial"/>
                <a:sym typeface="Arial"/>
              </a:rPr>
              <a:t>दोस्ती और सीमाएं।</a:t>
            </a:r>
            <a:endParaRPr/>
          </a:p>
        </p:txBody>
      </p:sp>
      <p:pic>
        <p:nvPicPr>
          <p:cNvPr id="77" name="Google Shape;77;p3"/>
          <p:cNvPicPr preferRelativeResize="0"/>
          <p:nvPr/>
        </p:nvPicPr>
        <p:blipFill rotWithShape="1">
          <a:blip r:embed="rId4">
            <a:alphaModFix/>
          </a:blip>
          <a:srcRect b="0" l="0" r="0" t="0"/>
          <a:stretch/>
        </p:blipFill>
        <p:spPr>
          <a:xfrm>
            <a:off x="9419016" y="69481"/>
            <a:ext cx="2670279" cy="432854"/>
          </a:xfrm>
          <a:prstGeom prst="rect">
            <a:avLst/>
          </a:prstGeom>
          <a:noFill/>
          <a:ln>
            <a:noFill/>
          </a:ln>
        </p:spPr>
      </p:pic>
      <p:pic>
        <p:nvPicPr>
          <p:cNvPr id="78" name="Google Shape;78;p3" title="Level 3 Lesson 3 video.mp4">
            <a:hlinkClick r:id="rId5"/>
          </p:cNvPr>
          <p:cNvPicPr preferRelativeResize="0"/>
          <p:nvPr/>
        </p:nvPicPr>
        <p:blipFill>
          <a:blip r:embed="rId6">
            <a:alphaModFix/>
          </a:blip>
          <a:stretch>
            <a:fillRect/>
          </a:stretch>
        </p:blipFill>
        <p:spPr>
          <a:xfrm>
            <a:off x="2452850" y="1714500"/>
            <a:ext cx="7192925" cy="4376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4"/>
          <p:cNvSpPr/>
          <p:nvPr/>
        </p:nvSpPr>
        <p:spPr>
          <a:xfrm>
            <a:off x="0" y="1436914"/>
            <a:ext cx="12191999" cy="4441740"/>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171450" lvl="0" marL="2857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 name="Google Shape;84;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85" name="Google Shape;85;p4"/>
          <p:cNvSpPr txBox="1"/>
          <p:nvPr/>
        </p:nvSpPr>
        <p:spPr>
          <a:xfrm>
            <a:off x="705749" y="307757"/>
            <a:ext cx="9665167"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ऑनलाइन दोस्ती</a:t>
            </a:r>
            <a:endParaRPr b="1" i="0" sz="3600" u="none" cap="none" strike="noStrike">
              <a:solidFill>
                <a:srgbClr val="0064E0"/>
              </a:solidFill>
              <a:latin typeface="Arial"/>
              <a:ea typeface="Arial"/>
              <a:cs typeface="Arial"/>
              <a:sym typeface="Arial"/>
            </a:endParaRPr>
          </a:p>
        </p:txBody>
      </p:sp>
      <p:sp>
        <p:nvSpPr>
          <p:cNvPr id="86" name="Google Shape;86;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3: रिश्ते और सीमाएँ</a:t>
            </a:r>
            <a:endParaRPr/>
          </a:p>
        </p:txBody>
      </p:sp>
      <p:sp>
        <p:nvSpPr>
          <p:cNvPr id="87" name="Google Shape;87;p4"/>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8" name="Google Shape;88;p4"/>
          <p:cNvSpPr/>
          <p:nvPr/>
        </p:nvSpPr>
        <p:spPr>
          <a:xfrm>
            <a:off x="606697" y="1662366"/>
            <a:ext cx="5989284" cy="3990836"/>
          </a:xfrm>
          <a:prstGeom prst="rect">
            <a:avLst/>
          </a:prstGeom>
          <a:noFill/>
          <a:ln>
            <a:noFill/>
          </a:ln>
        </p:spPr>
        <p:txBody>
          <a:bodyPr anchorCtr="0" anchor="t" bIns="45700" lIns="91425" spcFirstLastPara="1" rIns="504000" wrap="square" tIns="45700">
            <a:spAutoFit/>
          </a:bodyPr>
          <a:lstStyle/>
          <a:p>
            <a:pPr indent="-342900" lvl="0" marL="469897" marR="0" rtl="0" algn="l">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आप कितनी बार अपने दोस्तों को मैसेज करते हैं?</a:t>
            </a:r>
            <a:endParaRPr/>
          </a:p>
          <a:p>
            <a:pPr indent="-342900" lvl="0" marL="469897" marR="0" rtl="0" algn="l">
              <a:spcBef>
                <a:spcPts val="16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क्या आपको लगता है कि यह है: बिल्कुल सही, बहुत ज्यादा, बहुत कम?</a:t>
            </a:r>
            <a:endParaRPr/>
          </a:p>
          <a:p>
            <a:pPr indent="-342900" lvl="0" marL="469897" marR="0" rtl="0" algn="l">
              <a:spcBef>
                <a:spcPts val="16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आपके माता-पिता क्या कहते हैं?</a:t>
            </a:r>
            <a:endParaRPr/>
          </a:p>
          <a:p>
            <a:pPr indent="-342900" lvl="0" marL="469897" marR="0" rtl="0" algn="l">
              <a:spcBef>
                <a:spcPts val="16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डिवाइस और सोशल मीडिया आपकी दोस्ती को कैसे प्रभावित कर सकते हैं? सकारात्मक या नकारात्मक?</a:t>
            </a:r>
            <a:endParaRPr/>
          </a:p>
          <a:p>
            <a:pPr indent="-342900" lvl="0" marL="469897" marR="0" rtl="0" algn="l">
              <a:spcBef>
                <a:spcPts val="16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ऑनलाइन संचार के लिए आपने अपने दोस्तों के साथ क्या सीमाएँ बनाई हैं? क्या आप चाहते हैं कि आपकी स्पष्ट सीमाएँ हों?</a:t>
            </a:r>
            <a:endParaRPr/>
          </a:p>
        </p:txBody>
      </p:sp>
      <p:pic>
        <p:nvPicPr>
          <p:cNvPr id="89" name="Google Shape;89;p4"/>
          <p:cNvPicPr preferRelativeResize="0"/>
          <p:nvPr/>
        </p:nvPicPr>
        <p:blipFill rotWithShape="1">
          <a:blip r:embed="rId3">
            <a:alphaModFix/>
          </a:blip>
          <a:srcRect b="0" l="0" r="0" t="0"/>
          <a:stretch/>
        </p:blipFill>
        <p:spPr>
          <a:xfrm>
            <a:off x="6629400" y="2105304"/>
            <a:ext cx="4955903" cy="32994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5"/>
          <p:cNvSpPr/>
          <p:nvPr/>
        </p:nvSpPr>
        <p:spPr>
          <a:xfrm>
            <a:off x="5575034" y="577258"/>
            <a:ext cx="5409743" cy="5409743"/>
          </a:xfrm>
          <a:prstGeom prst="ellipse">
            <a:avLst/>
          </a:prstGeom>
          <a:solidFill>
            <a:srgbClr val="BDD0FB">
              <a:alpha val="37647"/>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5"/>
          <p:cNvSpPr/>
          <p:nvPr/>
        </p:nvSpPr>
        <p:spPr>
          <a:xfrm>
            <a:off x="2" y="-4850"/>
            <a:ext cx="4953964" cy="6573961"/>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97" name="Google Shape;97;p5"/>
          <p:cNvSpPr txBox="1"/>
          <p:nvPr/>
        </p:nvSpPr>
        <p:spPr>
          <a:xfrm>
            <a:off x="705750" y="286615"/>
            <a:ext cx="5376116"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सीमाएँ</a:t>
            </a:r>
            <a:endParaRPr b="1" i="0" sz="3600" u="none" cap="none" strike="noStrike">
              <a:solidFill>
                <a:schemeClr val="lt1"/>
              </a:solidFill>
              <a:latin typeface="Arial"/>
              <a:ea typeface="Arial"/>
              <a:cs typeface="Arial"/>
              <a:sym typeface="Arial"/>
            </a:endParaRPr>
          </a:p>
        </p:txBody>
      </p:sp>
      <p:sp>
        <p:nvSpPr>
          <p:cNvPr id="98" name="Google Shape;98;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3: रिश्ते और सीमाएँ</a:t>
            </a:r>
            <a:endParaRPr/>
          </a:p>
        </p:txBody>
      </p:sp>
      <p:sp>
        <p:nvSpPr>
          <p:cNvPr id="99" name="Google Shape;99;p5"/>
          <p:cNvSpPr txBox="1"/>
          <p:nvPr/>
        </p:nvSpPr>
        <p:spPr>
          <a:xfrm>
            <a:off x="749592" y="1457065"/>
            <a:ext cx="3741300" cy="304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chemeClr val="lt1"/>
                </a:solidFill>
                <a:latin typeface="Arial"/>
                <a:ea typeface="Arial"/>
                <a:cs typeface="Arial"/>
                <a:sym typeface="Arial"/>
              </a:rPr>
              <a:t>सीमाएँ और अदृश्य रेखाएँ जो हम अपने लिए निर्धारित करते हैं। वे दिशा निर्देश हैं कि हम किसके साथ सहज महसूस करते हैं और जिन लोगों के साथ हम बातचीत करते हैं उनसे हमारी अपेक्षाएं हैं।</a:t>
            </a:r>
            <a:endParaRPr/>
          </a:p>
        </p:txBody>
      </p:sp>
      <p:sp>
        <p:nvSpPr>
          <p:cNvPr id="100" name="Google Shape;100;p5"/>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1" name="Google Shape;101;p5"/>
          <p:cNvPicPr preferRelativeResize="0"/>
          <p:nvPr/>
        </p:nvPicPr>
        <p:blipFill rotWithShape="1">
          <a:blip r:embed="rId3">
            <a:alphaModFix/>
          </a:blip>
          <a:srcRect b="0" l="0" r="0" t="0"/>
          <a:stretch/>
        </p:blipFill>
        <p:spPr>
          <a:xfrm>
            <a:off x="6040672" y="1090877"/>
            <a:ext cx="5298964" cy="49069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6"/>
          <p:cNvSpPr/>
          <p:nvPr/>
        </p:nvSpPr>
        <p:spPr>
          <a:xfrm>
            <a:off x="0" y="1376744"/>
            <a:ext cx="8927024" cy="5055206"/>
          </a:xfrm>
          <a:prstGeom prst="rect">
            <a:avLst/>
          </a:prstGeom>
          <a:gradFill>
            <a:gsLst>
              <a:gs pos="0">
                <a:srgbClr val="EAEAEA"/>
              </a:gs>
              <a:gs pos="76000">
                <a:srgbClr val="EDEDED"/>
              </a:gs>
              <a:gs pos="100000">
                <a:srgbClr val="F2F2F2">
                  <a:alpha val="0"/>
                </a:srgbClr>
              </a:gs>
            </a:gsLst>
            <a:lin ang="0" scaled="0"/>
          </a:gradFill>
          <a:ln>
            <a:noFill/>
          </a:ln>
        </p:spPr>
        <p:txBody>
          <a:bodyPr anchorCtr="0" anchor="ctr" bIns="36000" lIns="864000" spcFirstLastPara="1" rIns="2304000" wrap="square" tIns="36000">
            <a:noAutofit/>
          </a:bodyPr>
          <a:lstStyle/>
          <a:p>
            <a:pPr indent="0" lvl="0" marL="0" marR="0" rtl="0" algn="l">
              <a:spcBef>
                <a:spcPts val="0"/>
              </a:spcBef>
              <a:spcAft>
                <a:spcPts val="0"/>
              </a:spcAft>
              <a:buClr>
                <a:schemeClr val="dk1"/>
              </a:buClr>
              <a:buSzPts val="1100"/>
              <a:buFont typeface="Arial"/>
              <a:buNone/>
            </a:pPr>
            <a:r>
              <a:rPr lang="en-US">
                <a:solidFill>
                  <a:schemeClr val="dk1"/>
                </a:solidFill>
              </a:rPr>
              <a:t>अरिन और गौरव सहपाठी और करीबी दोस्त हैं। गौरव के पिता ने हाल ही में उन्हें अपना पुराना फोन दिया और गौरव तुरंत सोशल मीडिया की दुनिया से जुड़ गए। गौरव और अरिन दोनों ही खेल के प्रति उत्साही हैं और वे अपनी पसंदीदा फुटबॉल टीमों को ऑनलाइन फॉलो करना पसंद करते हैं।</a:t>
            </a:r>
            <a:endParaRPr>
              <a:solidFill>
                <a:schemeClr val="dk1"/>
              </a:solidFill>
            </a:endParaRPr>
          </a:p>
          <a:p>
            <a:pPr indent="0" lvl="0" marL="0" marR="0" rtl="0" algn="l">
              <a:spcBef>
                <a:spcPts val="0"/>
              </a:spcBef>
              <a:spcAft>
                <a:spcPts val="0"/>
              </a:spcAft>
              <a:buClr>
                <a:schemeClr val="dk1"/>
              </a:buClr>
              <a:buSzPts val="1100"/>
              <a:buFont typeface="Arial"/>
              <a:buNone/>
            </a:pPr>
            <a:r>
              <a:t/>
            </a:r>
            <a:endParaRPr>
              <a:solidFill>
                <a:schemeClr val="dk1"/>
              </a:solidFill>
            </a:endParaRPr>
          </a:p>
          <a:p>
            <a:pPr indent="0" lvl="0" marL="0" marR="0" rtl="0" algn="l">
              <a:spcBef>
                <a:spcPts val="0"/>
              </a:spcBef>
              <a:spcAft>
                <a:spcPts val="0"/>
              </a:spcAft>
              <a:buClr>
                <a:schemeClr val="dk1"/>
              </a:buClr>
              <a:buSzPts val="1100"/>
              <a:buFont typeface="Arial"/>
              <a:buNone/>
            </a:pPr>
            <a:r>
              <a:rPr lang="en-US">
                <a:solidFill>
                  <a:schemeClr val="dk1"/>
                </a:solidFill>
              </a:rPr>
              <a:t>चूँकि गौरव को उसका फ़ोन मिल गया था, अरिन को भी एक चाहिए था। उसे चिंता थी कि वह स्कूल से बाहर क्या हो रहा है, यह नहीं जानने के कारण गायब हो रहा था। उनकी खुशी का ठिकाना नहीं रहा जब उनके दादा-दादी ने उन्हें उनके जन्मदिन पर फोन गिफ्ट किया। वह जल्दी से सोशल मीडिया से जुड़ गया और हर दिन गौरव को मैसेज करने लगा। सबसे पहले, आरिन स्कूल के बाद दोस्तों के संपर्क में रहकर खुश थी।</a:t>
            </a:r>
            <a:endParaRPr>
              <a:solidFill>
                <a:schemeClr val="dk1"/>
              </a:solidFill>
            </a:endParaRPr>
          </a:p>
          <a:p>
            <a:pPr indent="0" lvl="0" marL="0" marR="0" rtl="0" algn="l">
              <a:spcBef>
                <a:spcPts val="0"/>
              </a:spcBef>
              <a:spcAft>
                <a:spcPts val="0"/>
              </a:spcAft>
              <a:buClr>
                <a:schemeClr val="dk1"/>
              </a:buClr>
              <a:buSzPts val="1100"/>
              <a:buFont typeface="Arial"/>
              <a:buNone/>
            </a:pPr>
            <a:r>
              <a:t/>
            </a:r>
            <a:endParaRPr>
              <a:solidFill>
                <a:schemeClr val="dk1"/>
              </a:solidFill>
            </a:endParaRPr>
          </a:p>
          <a:p>
            <a:pPr indent="0" lvl="0" marL="0" marR="0" rtl="0" algn="l">
              <a:spcBef>
                <a:spcPts val="0"/>
              </a:spcBef>
              <a:spcAft>
                <a:spcPts val="0"/>
              </a:spcAft>
              <a:buClr>
                <a:schemeClr val="dk1"/>
              </a:buClr>
              <a:buSzPts val="1100"/>
              <a:buFont typeface="Arial"/>
              <a:buNone/>
            </a:pPr>
            <a:r>
              <a:rPr lang="en-US">
                <a:solidFill>
                  <a:schemeClr val="dk1"/>
                </a:solidFill>
              </a:rPr>
              <a:t>हालाँकि, हाल ही में, गौरव ने कई नए दोस्त बनाए हैं जो नियमित रूप से ऑनलाइन गेमप्ले के लिए मिलते हैं। आरिन को गेमिंग के लिए समय निकालना मुश्किल लगता है, जो गौरव को परेशान करता है। अपने दोस्त को नीचा दिखाने के लिए आरिन को बुरा लगता है।</a:t>
            </a:r>
            <a:endParaRPr>
              <a:solidFill>
                <a:schemeClr val="dk1"/>
              </a:solidFill>
            </a:endParaRPr>
          </a:p>
          <a:p>
            <a:pPr indent="0" lvl="0" marL="0" marR="0" rtl="0" algn="l">
              <a:spcBef>
                <a:spcPts val="0"/>
              </a:spcBef>
              <a:spcAft>
                <a:spcPts val="0"/>
              </a:spcAft>
              <a:buClr>
                <a:schemeClr val="dk1"/>
              </a:buClr>
              <a:buSzPts val="1100"/>
              <a:buFont typeface="Arial"/>
              <a:buNone/>
            </a:pPr>
            <a:r>
              <a:t/>
            </a:r>
            <a:endParaRPr>
              <a:solidFill>
                <a:schemeClr val="dk1"/>
              </a:solidFill>
            </a:endParaRPr>
          </a:p>
          <a:p>
            <a:pPr indent="0" lvl="0" marL="0" marR="0" rtl="0" algn="l">
              <a:spcBef>
                <a:spcPts val="0"/>
              </a:spcBef>
              <a:spcAft>
                <a:spcPts val="0"/>
              </a:spcAft>
              <a:buSzPts val="1100"/>
              <a:buNone/>
            </a:pPr>
            <a:r>
              <a:rPr lang="en-US">
                <a:solidFill>
                  <a:schemeClr val="dk1"/>
                </a:solidFill>
              </a:rPr>
              <a:t>हर बार जब गौरव का अपने किसी गेमिंग मित्र से मतभेद होता है, तो वह आरिन को लंबे संदेश भेजता है या देर रात को फोन भी करता है। इसमें अरिन का काफी समय लगता है, लेकिन जैसा कि वह सहायक बनना चाहता है, वह गौरव से शिकायत नहीं करता है। लगातार कॉल और मैसेज भारी पड़ गए हैं। उन्हें अपने दोस्त की भी चिंता है। आरिन को लगता है कि उसे सीमाएँ निर्धारित करने की आवश्यकता है लेकिन वह निश्चित नहीं है कि कैसे।</a:t>
            </a:r>
            <a:endParaRPr>
              <a:solidFill>
                <a:schemeClr val="dk1"/>
              </a:solidFill>
            </a:endParaRPr>
          </a:p>
        </p:txBody>
      </p:sp>
      <p:sp>
        <p:nvSpPr>
          <p:cNvPr id="108" name="Google Shape;108;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09" name="Google Shape;109;p6"/>
          <p:cNvSpPr txBox="1"/>
          <p:nvPr/>
        </p:nvSpPr>
        <p:spPr>
          <a:xfrm>
            <a:off x="705749" y="307757"/>
            <a:ext cx="9665167"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दो दोस्त</a:t>
            </a:r>
            <a:endParaRPr b="1" i="0" sz="3600" u="none" cap="none" strike="noStrike">
              <a:solidFill>
                <a:srgbClr val="0064E0"/>
              </a:solidFill>
              <a:latin typeface="Arial"/>
              <a:ea typeface="Arial"/>
              <a:cs typeface="Arial"/>
              <a:sym typeface="Arial"/>
            </a:endParaRPr>
          </a:p>
        </p:txBody>
      </p:sp>
      <p:sp>
        <p:nvSpPr>
          <p:cNvPr id="110" name="Google Shape;110;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3: रिश्ते और सीमाएँ</a:t>
            </a:r>
            <a:endParaRPr/>
          </a:p>
        </p:txBody>
      </p:sp>
      <p:sp>
        <p:nvSpPr>
          <p:cNvPr id="111" name="Google Shape;111;p6"/>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 name="Google Shape;112;p6"/>
          <p:cNvSpPr/>
          <p:nvPr/>
        </p:nvSpPr>
        <p:spPr>
          <a:xfrm>
            <a:off x="9398944" y="1524385"/>
            <a:ext cx="514049" cy="514049"/>
          </a:xfrm>
          <a:prstGeom prst="ellipse">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3" name="Google Shape;113;p6"/>
          <p:cNvSpPr/>
          <p:nvPr/>
        </p:nvSpPr>
        <p:spPr>
          <a:xfrm>
            <a:off x="10650773" y="5420689"/>
            <a:ext cx="322915" cy="322915"/>
          </a:xfrm>
          <a:prstGeom prst="ellipse">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4" name="Google Shape;114;p6"/>
          <p:cNvSpPr/>
          <p:nvPr/>
        </p:nvSpPr>
        <p:spPr>
          <a:xfrm>
            <a:off x="9334249" y="5588778"/>
            <a:ext cx="801628" cy="801628"/>
          </a:xfrm>
          <a:prstGeom prst="ellipse">
            <a:avLst/>
          </a:prstGeom>
          <a:solidFill>
            <a:srgbClr val="04B0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5" name="Google Shape;115;p6"/>
          <p:cNvSpPr/>
          <p:nvPr/>
        </p:nvSpPr>
        <p:spPr>
          <a:xfrm>
            <a:off x="10650773" y="2570188"/>
            <a:ext cx="244535" cy="244535"/>
          </a:xfrm>
          <a:prstGeom prst="ellipse">
            <a:avLst/>
          </a:prstGeom>
          <a:solidFill>
            <a:srgbClr val="04B04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6" name="Google Shape;116;p6"/>
          <p:cNvPicPr preferRelativeResize="0"/>
          <p:nvPr/>
        </p:nvPicPr>
        <p:blipFill rotWithShape="1">
          <a:blip r:embed="rId3">
            <a:alphaModFix/>
          </a:blip>
          <a:srcRect b="0" l="0" r="0" t="0"/>
          <a:stretch/>
        </p:blipFill>
        <p:spPr>
          <a:xfrm>
            <a:off x="6707507" y="2038434"/>
            <a:ext cx="4933599" cy="34897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7"/>
          <p:cNvSpPr/>
          <p:nvPr/>
        </p:nvSpPr>
        <p:spPr>
          <a:xfrm>
            <a:off x="3239146" y="3440814"/>
            <a:ext cx="7981627" cy="2872280"/>
          </a:xfrm>
          <a:prstGeom prst="rect">
            <a:avLst/>
          </a:prstGeom>
          <a:solidFill>
            <a:srgbClr val="0064E0"/>
          </a:solidFill>
          <a:ln cap="flat" cmpd="sng" w="28575">
            <a:solidFill>
              <a:srgbClr val="0064E0"/>
            </a:solidFill>
            <a:prstDash val="solid"/>
            <a:miter lim="800000"/>
            <a:headEnd len="sm" w="sm" type="none"/>
            <a:tailEnd len="sm" w="sm" type="none"/>
          </a:ln>
        </p:spPr>
        <p:txBody>
          <a:bodyPr anchorCtr="0" anchor="ctr" bIns="45700" lIns="252000" spcFirstLastPara="1" rIns="91425" wrap="square" tIns="45700">
            <a:noAutofit/>
          </a:bodyPr>
          <a:lstStyle/>
          <a:p>
            <a:pPr indent="0" lvl="0" marL="0" marR="0" rtl="0" algn="l">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23" name="Google Shape;123;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24" name="Google Shape;124;p7"/>
          <p:cNvSpPr txBox="1"/>
          <p:nvPr/>
        </p:nvSpPr>
        <p:spPr>
          <a:xfrm>
            <a:off x="705749" y="307757"/>
            <a:ext cx="9665167"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दो मित्र: चर्चा</a:t>
            </a:r>
            <a:endParaRPr b="1" i="0" sz="3600" u="none" cap="none" strike="noStrike">
              <a:solidFill>
                <a:srgbClr val="0064E0"/>
              </a:solidFill>
              <a:latin typeface="Arial"/>
              <a:ea typeface="Arial"/>
              <a:cs typeface="Arial"/>
              <a:sym typeface="Arial"/>
            </a:endParaRPr>
          </a:p>
        </p:txBody>
      </p:sp>
      <p:sp>
        <p:nvSpPr>
          <p:cNvPr id="125" name="Google Shape;125;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3: रिश्ते और सीमाएँ</a:t>
            </a:r>
            <a:endParaRPr/>
          </a:p>
        </p:txBody>
      </p:sp>
      <p:sp>
        <p:nvSpPr>
          <p:cNvPr id="126" name="Google Shape;126;p7"/>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7" name="Google Shape;127;p7"/>
          <p:cNvSpPr/>
          <p:nvPr/>
        </p:nvSpPr>
        <p:spPr>
          <a:xfrm>
            <a:off x="3821497" y="4111313"/>
            <a:ext cx="6543871" cy="190821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अपनी भावनाओं को लेबल करें। प्रभावी सीमाएँ निर्धारित करने के लिए सबसे पहले अपनी भावनाओं को समझना महत्वपूर्ण है। क्या यह गुस्सा, हताशा, निराशा या चोट है जिसे आप महसूस कर रहे हैं?</a:t>
            </a:r>
            <a:endParaRPr/>
          </a:p>
          <a:p>
            <a:pPr indent="-342900" lvl="0" marL="342900" marR="0" rtl="0" algn="l">
              <a:spcBef>
                <a:spcPts val="60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अगर आपको लगता है कि दोस्ती में कुछ ठीक नहीं चल रहा है, तो अपनी अंतरात्मा की सुनें।</a:t>
            </a:r>
            <a:endParaRPr/>
          </a:p>
          <a:p>
            <a:pPr indent="-342900" lvl="0" marL="342900" marR="0" rtl="0" algn="l">
              <a:spcBef>
                <a:spcPts val="600"/>
              </a:spcBef>
              <a:spcAft>
                <a:spcPts val="0"/>
              </a:spcAft>
              <a:buClr>
                <a:schemeClr val="lt1"/>
              </a:buClr>
              <a:buSzPts val="1800"/>
              <a:buFont typeface="Arial"/>
              <a:buChar char="•"/>
            </a:pPr>
            <a:r>
              <a:rPr b="0" i="0" lang="en-US" sz="1800" u="none" cap="none" strike="noStrike">
                <a:solidFill>
                  <a:schemeClr val="lt1"/>
                </a:solidFill>
                <a:latin typeface="Arial"/>
                <a:ea typeface="Arial"/>
                <a:cs typeface="Arial"/>
                <a:sym typeface="Arial"/>
              </a:rPr>
              <a:t>किसी मित्र को "नहीं" कहना बिल्कुल ठीक है।</a:t>
            </a:r>
            <a:endParaRPr/>
          </a:p>
        </p:txBody>
      </p:sp>
      <p:sp>
        <p:nvSpPr>
          <p:cNvPr id="128" name="Google Shape;128;p7"/>
          <p:cNvSpPr/>
          <p:nvPr/>
        </p:nvSpPr>
        <p:spPr>
          <a:xfrm>
            <a:off x="3821497" y="3583195"/>
            <a:ext cx="515261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lt1"/>
                </a:solidFill>
                <a:latin typeface="Arial"/>
                <a:ea typeface="Arial"/>
                <a:cs typeface="Arial"/>
                <a:sym typeface="Arial"/>
              </a:rPr>
              <a:t>याद करना!</a:t>
            </a:r>
            <a:endParaRPr b="0" i="0" sz="3200" u="none" cap="none" strike="noStrike">
              <a:solidFill>
                <a:schemeClr val="lt1"/>
              </a:solidFill>
              <a:latin typeface="Arial"/>
              <a:ea typeface="Arial"/>
              <a:cs typeface="Arial"/>
              <a:sym typeface="Arial"/>
            </a:endParaRPr>
          </a:p>
        </p:txBody>
      </p:sp>
      <p:sp>
        <p:nvSpPr>
          <p:cNvPr id="129" name="Google Shape;129;p7"/>
          <p:cNvSpPr/>
          <p:nvPr/>
        </p:nvSpPr>
        <p:spPr>
          <a:xfrm rot="5400000">
            <a:off x="2879097" y="4722739"/>
            <a:ext cx="720097" cy="308429"/>
          </a:xfrm>
          <a:prstGeom prst="triangle">
            <a:avLst>
              <a:gd fmla="val 50000" name="adj"/>
            </a:avLst>
          </a:prstGeom>
          <a:solidFill>
            <a:srgbClr val="0064E0"/>
          </a:solidFill>
          <a:ln cap="flat" cmpd="sng" w="508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0" name="Google Shape;130;p7"/>
          <p:cNvSpPr/>
          <p:nvPr/>
        </p:nvSpPr>
        <p:spPr>
          <a:xfrm>
            <a:off x="0" y="1510708"/>
            <a:ext cx="12192000" cy="1508567"/>
          </a:xfrm>
          <a:prstGeom prst="rect">
            <a:avLst/>
          </a:prstGeom>
          <a:gradFill>
            <a:gsLst>
              <a:gs pos="0">
                <a:srgbClr val="EAEAEA"/>
              </a:gs>
              <a:gs pos="100000">
                <a:srgbClr val="F2F2F2"/>
              </a:gs>
            </a:gsLst>
            <a:lin ang="0" scaled="0"/>
          </a:gradFill>
          <a:ln>
            <a:noFill/>
          </a:ln>
        </p:spPr>
        <p:txBody>
          <a:bodyPr anchorCtr="0" anchor="ctr" bIns="45700" lIns="144000" spcFirstLastPara="1" rIns="91425" wrap="square" tIns="45700">
            <a:noAutofit/>
          </a:bodyPr>
          <a:lstStyle/>
          <a:p>
            <a:pPr indent="-285750" lvl="0" marL="914400" marR="0" rtl="0" algn="l">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अरिन और गौरव के लिए यह स्थिति कितनी कठिन है?</a:t>
            </a:r>
            <a:endParaRPr/>
          </a:p>
          <a:p>
            <a:pPr indent="-285750" lvl="0" marL="914400" marR="0" rtl="0" algn="l">
              <a:spcBef>
                <a:spcPts val="120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वे स्थिति को बेहतर तरीके से कैसे संभाल सकते थे? आप क्या अनुशंसित करना चाहेंगे?</a:t>
            </a:r>
            <a:endParaRPr/>
          </a:p>
        </p:txBody>
      </p:sp>
      <p:pic>
        <p:nvPicPr>
          <p:cNvPr id="131" name="Google Shape;131;p7"/>
          <p:cNvPicPr preferRelativeResize="0"/>
          <p:nvPr/>
        </p:nvPicPr>
        <p:blipFill rotWithShape="1">
          <a:blip r:embed="rId3">
            <a:alphaModFix/>
          </a:blip>
          <a:srcRect b="0" l="0" r="0" t="0"/>
          <a:stretch/>
        </p:blipFill>
        <p:spPr>
          <a:xfrm>
            <a:off x="572198" y="3783250"/>
            <a:ext cx="2005265" cy="22378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8"/>
          <p:cNvSpPr/>
          <p:nvPr/>
        </p:nvSpPr>
        <p:spPr>
          <a:xfrm>
            <a:off x="3394128" y="1872029"/>
            <a:ext cx="8797871" cy="3629025"/>
          </a:xfrm>
          <a:prstGeom prst="rect">
            <a:avLst/>
          </a:prstGeom>
          <a:gradFill>
            <a:gsLst>
              <a:gs pos="0">
                <a:srgbClr val="EAEAEA"/>
              </a:gs>
              <a:gs pos="100000">
                <a:srgbClr val="F2F2F2"/>
              </a:gs>
            </a:gsLst>
            <a:lin ang="0" scaled="0"/>
          </a:gradFill>
          <a:ln>
            <a:noFill/>
          </a:ln>
        </p:spPr>
        <p:txBody>
          <a:bodyPr anchorCtr="0" anchor="ctr" bIns="36000" lIns="864000" spcFirstLastPara="1" rIns="2304000" wrap="square" tIns="36000">
            <a:noAutofit/>
          </a:bodyPr>
          <a:lstStyle/>
          <a:p>
            <a:pPr indent="0" lvl="0" marL="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38" name="Google Shape;138;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39" name="Google Shape;139;p8"/>
          <p:cNvSpPr txBox="1"/>
          <p:nvPr/>
        </p:nvSpPr>
        <p:spPr>
          <a:xfrm>
            <a:off x="705749" y="307757"/>
            <a:ext cx="9665167"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रोल प्ले</a:t>
            </a:r>
            <a:endParaRPr b="1" i="0" sz="3600" u="none" cap="none" strike="noStrike">
              <a:solidFill>
                <a:srgbClr val="0064E0"/>
              </a:solidFill>
              <a:latin typeface="Arial"/>
              <a:ea typeface="Arial"/>
              <a:cs typeface="Arial"/>
              <a:sym typeface="Arial"/>
            </a:endParaRPr>
          </a:p>
        </p:txBody>
      </p:sp>
      <p:sp>
        <p:nvSpPr>
          <p:cNvPr id="140" name="Google Shape;140;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3: रिश्ते और सीमाएँ</a:t>
            </a:r>
            <a:endParaRPr/>
          </a:p>
        </p:txBody>
      </p:sp>
      <p:sp>
        <p:nvSpPr>
          <p:cNvPr id="141" name="Google Shape;141;p8"/>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42" name="Google Shape;142;p8"/>
          <p:cNvPicPr preferRelativeResize="0"/>
          <p:nvPr/>
        </p:nvPicPr>
        <p:blipFill rotWithShape="1">
          <a:blip r:embed="rId3">
            <a:alphaModFix/>
          </a:blip>
          <a:srcRect b="0" l="0" r="0" t="0"/>
          <a:stretch/>
        </p:blipFill>
        <p:spPr>
          <a:xfrm>
            <a:off x="839788" y="1872029"/>
            <a:ext cx="5591175" cy="3629025"/>
          </a:xfrm>
          <a:prstGeom prst="rect">
            <a:avLst/>
          </a:prstGeom>
          <a:noFill/>
          <a:ln>
            <a:noFill/>
          </a:ln>
        </p:spPr>
      </p:pic>
      <p:sp>
        <p:nvSpPr>
          <p:cNvPr id="143" name="Google Shape;143;p8"/>
          <p:cNvSpPr/>
          <p:nvPr/>
        </p:nvSpPr>
        <p:spPr>
          <a:xfrm>
            <a:off x="6430975" y="2446450"/>
            <a:ext cx="5591100" cy="2574900"/>
          </a:xfrm>
          <a:prstGeom prst="rect">
            <a:avLst/>
          </a:prstGeom>
          <a:noFill/>
          <a:ln>
            <a:noFill/>
          </a:ln>
        </p:spPr>
        <p:txBody>
          <a:bodyPr anchorCtr="0" anchor="t" bIns="45700" lIns="91425" spcFirstLastPara="1" rIns="91425" wrap="square" tIns="45700">
            <a:spAutoFit/>
          </a:bodyPr>
          <a:lstStyle/>
          <a:p>
            <a:pPr indent="-317500" lvl="0" marL="914400" marR="0" rtl="0" algn="l">
              <a:spcBef>
                <a:spcPts val="0"/>
              </a:spcBef>
              <a:spcAft>
                <a:spcPts val="0"/>
              </a:spcAft>
              <a:buClr>
                <a:schemeClr val="dk1"/>
              </a:buClr>
              <a:buSzPts val="2300"/>
              <a:buChar char="•"/>
            </a:pPr>
            <a:r>
              <a:rPr i="0" lang="en-US" sz="2300" u="none" cap="none" strike="noStrike">
                <a:solidFill>
                  <a:schemeClr val="dk1"/>
                </a:solidFill>
              </a:rPr>
              <a:t>अरिन और गौरव के लिए यह स्थिति कितनी कठिन है?</a:t>
            </a:r>
            <a:endParaRPr i="0" sz="2300" u="none" cap="none" strike="noStrike">
              <a:solidFill>
                <a:schemeClr val="dk1"/>
              </a:solidFill>
            </a:endParaRPr>
          </a:p>
          <a:p>
            <a:pPr indent="0" lvl="0" marL="0" marR="0" rtl="0" algn="l">
              <a:spcBef>
                <a:spcPts val="0"/>
              </a:spcBef>
              <a:spcAft>
                <a:spcPts val="0"/>
              </a:spcAft>
              <a:buNone/>
            </a:pPr>
            <a:r>
              <a:t/>
            </a:r>
            <a:endParaRPr sz="2300">
              <a:solidFill>
                <a:schemeClr val="dk1"/>
              </a:solidFill>
            </a:endParaRPr>
          </a:p>
          <a:p>
            <a:pPr indent="-317500" lvl="0" marL="914400" marR="0" rtl="0" algn="l">
              <a:spcBef>
                <a:spcPts val="1800"/>
              </a:spcBef>
              <a:spcAft>
                <a:spcPts val="0"/>
              </a:spcAft>
              <a:buClr>
                <a:schemeClr val="dk1"/>
              </a:buClr>
              <a:buSzPts val="2300"/>
              <a:buChar char="•"/>
            </a:pPr>
            <a:r>
              <a:rPr i="0" lang="en-US" sz="2300" u="none" cap="none" strike="noStrike">
                <a:solidFill>
                  <a:schemeClr val="dk1"/>
                </a:solidFill>
              </a:rPr>
              <a:t>वे स्थिति को बेहतर तरीके से कैसे संभाल सकते थे? आप क्या अनुशंसित करना चाहेंगे?</a:t>
            </a:r>
            <a:endParaRPr sz="1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grpSp>
        <p:nvGrpSpPr>
          <p:cNvPr id="148" name="Google Shape;148;p9"/>
          <p:cNvGrpSpPr/>
          <p:nvPr/>
        </p:nvGrpSpPr>
        <p:grpSpPr>
          <a:xfrm flipH="1">
            <a:off x="3170099" y="2654041"/>
            <a:ext cx="5851803" cy="1966150"/>
            <a:chOff x="2788049" y="2445925"/>
            <a:chExt cx="5851803" cy="1966150"/>
          </a:xfrm>
        </p:grpSpPr>
        <p:pic>
          <p:nvPicPr>
            <p:cNvPr id="149" name="Google Shape;149;p9"/>
            <p:cNvPicPr preferRelativeResize="0"/>
            <p:nvPr/>
          </p:nvPicPr>
          <p:blipFill rotWithShape="1">
            <a:blip r:embed="rId3">
              <a:alphaModFix/>
            </a:blip>
            <a:srcRect b="32654" l="27880" r="26060" t="32654"/>
            <a:stretch/>
          </p:blipFill>
          <p:spPr>
            <a:xfrm flipH="1">
              <a:off x="2788049" y="2445925"/>
              <a:ext cx="4640998" cy="1966150"/>
            </a:xfrm>
            <a:prstGeom prst="rect">
              <a:avLst/>
            </a:prstGeom>
            <a:noFill/>
            <a:ln>
              <a:noFill/>
            </a:ln>
          </p:spPr>
        </p:pic>
        <p:pic>
          <p:nvPicPr>
            <p:cNvPr descr="CBSE Logo Vector (.EPS) Free Download" id="150" name="Google Shape;150;p9"/>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151" name="Google Shape;151;p9"/>
          <p:cNvCxnSpPr/>
          <p:nvPr/>
        </p:nvCxnSpPr>
        <p:spPr>
          <a:xfrm>
            <a:off x="4743135" y="3124497"/>
            <a:ext cx="0" cy="1025237"/>
          </a:xfrm>
          <a:prstGeom prst="straightConnector1">
            <a:avLst/>
          </a:prstGeom>
          <a:noFill/>
          <a:ln cap="flat" cmpd="sng" w="9525">
            <a:solidFill>
              <a:srgbClr val="595959"/>
            </a:solidFill>
            <a:prstDash val="solid"/>
            <a:miter lim="800000"/>
            <a:headEnd len="sm" w="sm" type="none"/>
            <a:tailEnd len="sm" w="sm" type="none"/>
          </a:ln>
        </p:spPr>
      </p:cxnSp>
      <p:pic>
        <p:nvPicPr>
          <p:cNvPr id="152" name="Google Shape;152;p9"/>
          <p:cNvPicPr preferRelativeResize="0"/>
          <p:nvPr/>
        </p:nvPicPr>
        <p:blipFill rotWithShape="1">
          <a:blip r:embed="rId5">
            <a:alphaModFix/>
          </a:blip>
          <a:srcRect b="0" l="0" r="0" t="0"/>
          <a:stretch/>
        </p:blipFill>
        <p:spPr>
          <a:xfrm>
            <a:off x="4269037" y="2327990"/>
            <a:ext cx="3475021" cy="4328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