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87">
          <p15:clr>
            <a:srgbClr val="A4A3A4"/>
          </p15:clr>
        </p15:guide>
        <p15:guide id="2" pos="529">
          <p15:clr>
            <a:srgbClr val="A4A3A4"/>
          </p15:clr>
        </p15:guide>
        <p15:guide id="3" pos="302">
          <p15:clr>
            <a:srgbClr val="A4A3A4"/>
          </p15:clr>
        </p15:guide>
      </p15:sldGuideLst>
    </p:ext>
    <p:ext uri="GoogleSlidesCustomDataVersion2">
      <go:slidesCustomData xmlns:go="http://customooxmlschemas.google.com/" r:id="rId18" roundtripDataSignature="AMtx7mgA+zIzD0UceEcz7YskgFrscoQ2A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1682C64-6419-4C72-B2A3-960E4F83DC1F}">
  <a:tblStyle styleId="{01682C64-6419-4C72-B2A3-960E4F83DC1F}"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87" orient="horz"/>
        <p:guide pos="529"/>
        <p:guide pos="302"/>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5" Type="http://schemas.openxmlformats.org/officeDocument/2006/relationships/slideMaster" Target="slideMasters/slideMaster1.xml"/><Relationship Id="rId6" Type="http://schemas.openxmlformats.org/officeDocument/2006/relationships/notesMaster" Target="notesMasters/notesMaster1.xml"/><Relationship Id="rId18" Type="http://customschemas.google.com/relationships/presentationmetadata" Target="metadata"/><Relationship Id="rId7" Type="http://schemas.openxmlformats.org/officeDocument/2006/relationships/slide" Target="slides/slid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ju9aOc2MLyo"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RVX8ZSAR4OY&amp;t=1s"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 name="Shape 35"/>
        <p:cNvGrpSpPr/>
        <p:nvPr/>
      </p:nvGrpSpPr>
      <p:grpSpPr>
        <a:xfrm>
          <a:off x="0" y="0"/>
          <a:ext cx="0" cy="0"/>
          <a:chOff x="0" y="0"/>
          <a:chExt cx="0" cy="0"/>
        </a:xfrm>
      </p:grpSpPr>
      <p:sp>
        <p:nvSpPr>
          <p:cNvPr id="36" name="Google Shape;36;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 name="Google Shape;37;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2" name="Google Shape;192;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5" name="Google Shape;205;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 name="Shape 45"/>
        <p:cNvGrpSpPr/>
        <p:nvPr/>
      </p:nvGrpSpPr>
      <p:grpSpPr>
        <a:xfrm>
          <a:off x="0" y="0"/>
          <a:ext cx="0" cy="0"/>
          <a:chOff x="0" y="0"/>
          <a:chExt cx="0" cy="0"/>
        </a:xfrm>
      </p:grpSpPr>
      <p:sp>
        <p:nvSpPr>
          <p:cNvPr id="46" name="Google Shape;46;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 name="Google Shape;47;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100" u="sng">
                <a:solidFill>
                  <a:schemeClr val="hlink"/>
                </a:solidFill>
                <a:latin typeface="Arial"/>
                <a:ea typeface="Arial"/>
                <a:cs typeface="Arial"/>
                <a:sym typeface="Arial"/>
                <a:hlinkClick r:id="rId2"/>
              </a:rPr>
              <a:t>Being a Good Digital Citizen - YouTube</a:t>
            </a:r>
            <a:endParaRPr/>
          </a:p>
        </p:txBody>
      </p:sp>
      <p:sp>
        <p:nvSpPr>
          <p:cNvPr id="48" name="Google Shape;48;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 name="Google Shape;60;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 name="Google Shape;77;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 name="Google Shape;94;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 name="Google Shape;111;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100" u="sng">
                <a:solidFill>
                  <a:schemeClr val="hlink"/>
                </a:solidFill>
                <a:latin typeface="Arial"/>
                <a:ea typeface="Arial"/>
                <a:cs typeface="Arial"/>
                <a:sym typeface="Arial"/>
                <a:hlinkClick r:id="rId2"/>
              </a:rPr>
              <a:t>What Do Your Digital Footprints Say About You? | Nicola Osborne | TEDxYouth@Manchester - YouTube</a:t>
            </a:r>
            <a:endParaRPr/>
          </a:p>
        </p:txBody>
      </p:sp>
      <p:sp>
        <p:nvSpPr>
          <p:cNvPr id="112" name="Google Shape;112;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 name="Google Shape;125;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2" name="Google Shape;152;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3" name="Google Shape;153;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5" name="Google Shape;165;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12" name="Shape 12"/>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13" name="Shape 13"/>
        <p:cNvGrpSpPr/>
        <p:nvPr/>
      </p:nvGrpSpPr>
      <p:grpSpPr>
        <a:xfrm>
          <a:off x="0" y="0"/>
          <a:ext cx="0" cy="0"/>
          <a:chOff x="0" y="0"/>
          <a:chExt cx="0" cy="0"/>
        </a:xfrm>
      </p:grpSpPr>
      <p:pic>
        <p:nvPicPr>
          <p:cNvPr id="14" name="Google Shape;14;p14"/>
          <p:cNvPicPr preferRelativeResize="0"/>
          <p:nvPr/>
        </p:nvPicPr>
        <p:blipFill rotWithShape="1">
          <a:blip r:embed="rId2">
            <a:alphaModFix/>
          </a:blip>
          <a:srcRect b="0" l="0" r="0" t="0"/>
          <a:stretch/>
        </p:blipFill>
        <p:spPr>
          <a:xfrm>
            <a:off x="183116" y="6642966"/>
            <a:ext cx="635187" cy="126615"/>
          </a:xfrm>
          <a:prstGeom prst="rect">
            <a:avLst/>
          </a:prstGeom>
          <a:noFill/>
          <a:ln>
            <a:noFill/>
          </a:ln>
        </p:spPr>
      </p:pic>
      <p:sp>
        <p:nvSpPr>
          <p:cNvPr id="15" name="Google Shape;15;p14"/>
          <p:cNvSpPr/>
          <p:nvPr/>
        </p:nvSpPr>
        <p:spPr>
          <a:xfrm>
            <a:off x="0" y="6554546"/>
            <a:ext cx="11430000" cy="303454"/>
          </a:xfrm>
          <a:prstGeom prst="rect">
            <a:avLst/>
          </a:prstGeom>
          <a:solidFill>
            <a:srgbClr val="0064D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6" name="Google Shape;16;p14"/>
          <p:cNvSpPr txBox="1"/>
          <p:nvPr>
            <p:ph idx="11" type="ftr"/>
          </p:nvPr>
        </p:nvSpPr>
        <p:spPr>
          <a:xfrm>
            <a:off x="1600200" y="6569111"/>
            <a:ext cx="4114800" cy="274324"/>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900" u="none" cap="none" strike="noStrike">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pic>
        <p:nvPicPr>
          <p:cNvPr id="17" name="Google Shape;17;p14"/>
          <p:cNvPicPr preferRelativeResize="0"/>
          <p:nvPr/>
        </p:nvPicPr>
        <p:blipFill rotWithShape="1">
          <a:blip r:embed="rId3">
            <a:alphaModFix/>
          </a:blip>
          <a:srcRect b="0" l="0" r="0" t="0"/>
          <a:stretch/>
        </p:blipFill>
        <p:spPr>
          <a:xfrm rot="-5400000">
            <a:off x="11767932" y="6554548"/>
            <a:ext cx="303452" cy="303452"/>
          </a:xfrm>
          <a:prstGeom prst="rect">
            <a:avLst/>
          </a:prstGeom>
          <a:noFill/>
          <a:ln>
            <a:noFill/>
          </a:ln>
        </p:spPr>
      </p:pic>
      <p:sp>
        <p:nvSpPr>
          <p:cNvPr id="18" name="Google Shape;18;p14"/>
          <p:cNvSpPr txBox="1"/>
          <p:nvPr>
            <p:ph idx="12" type="sldNum"/>
          </p:nvPr>
        </p:nvSpPr>
        <p:spPr>
          <a:xfrm>
            <a:off x="9346095" y="6569111"/>
            <a:ext cx="2743200" cy="274324"/>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900" u="none" cap="none" strike="noStrike">
                <a:solidFill>
                  <a:schemeClr val="lt1"/>
                </a:solidFill>
                <a:latin typeface="Arial"/>
                <a:ea typeface="Arial"/>
                <a:cs typeface="Arial"/>
                <a:sym typeface="Arial"/>
              </a:defRPr>
            </a:lvl1pPr>
            <a:lvl2pPr indent="0" lvl="1" marL="0" marR="0" rtl="0" algn="r">
              <a:spcBef>
                <a:spcPts val="0"/>
              </a:spcBef>
              <a:buNone/>
              <a:defRPr b="0" i="0" sz="900" u="none" cap="none" strike="noStrike">
                <a:solidFill>
                  <a:schemeClr val="lt1"/>
                </a:solidFill>
                <a:latin typeface="Arial"/>
                <a:ea typeface="Arial"/>
                <a:cs typeface="Arial"/>
                <a:sym typeface="Arial"/>
              </a:defRPr>
            </a:lvl2pPr>
            <a:lvl3pPr indent="0" lvl="2" marL="0" marR="0" rtl="0" algn="r">
              <a:spcBef>
                <a:spcPts val="0"/>
              </a:spcBef>
              <a:buNone/>
              <a:defRPr b="0" i="0" sz="900" u="none" cap="none" strike="noStrike">
                <a:solidFill>
                  <a:schemeClr val="lt1"/>
                </a:solidFill>
                <a:latin typeface="Arial"/>
                <a:ea typeface="Arial"/>
                <a:cs typeface="Arial"/>
                <a:sym typeface="Arial"/>
              </a:defRPr>
            </a:lvl3pPr>
            <a:lvl4pPr indent="0" lvl="3" marL="0" marR="0" rtl="0" algn="r">
              <a:spcBef>
                <a:spcPts val="0"/>
              </a:spcBef>
              <a:buNone/>
              <a:defRPr b="0" i="0" sz="900" u="none" cap="none" strike="noStrike">
                <a:solidFill>
                  <a:schemeClr val="lt1"/>
                </a:solidFill>
                <a:latin typeface="Arial"/>
                <a:ea typeface="Arial"/>
                <a:cs typeface="Arial"/>
                <a:sym typeface="Arial"/>
              </a:defRPr>
            </a:lvl4pPr>
            <a:lvl5pPr indent="0" lvl="4" marL="0" marR="0" rtl="0" algn="r">
              <a:spcBef>
                <a:spcPts val="0"/>
              </a:spcBef>
              <a:buNone/>
              <a:defRPr b="0" i="0" sz="900" u="none" cap="none" strike="noStrike">
                <a:solidFill>
                  <a:schemeClr val="lt1"/>
                </a:solidFill>
                <a:latin typeface="Arial"/>
                <a:ea typeface="Arial"/>
                <a:cs typeface="Arial"/>
                <a:sym typeface="Arial"/>
              </a:defRPr>
            </a:lvl5pPr>
            <a:lvl6pPr indent="0" lvl="5" marL="0" marR="0" rtl="0" algn="r">
              <a:spcBef>
                <a:spcPts val="0"/>
              </a:spcBef>
              <a:buNone/>
              <a:defRPr b="0" i="0" sz="900" u="none" cap="none" strike="noStrike">
                <a:solidFill>
                  <a:schemeClr val="lt1"/>
                </a:solidFill>
                <a:latin typeface="Arial"/>
                <a:ea typeface="Arial"/>
                <a:cs typeface="Arial"/>
                <a:sym typeface="Arial"/>
              </a:defRPr>
            </a:lvl6pPr>
            <a:lvl7pPr indent="0" lvl="6" marL="0" marR="0" rtl="0" algn="r">
              <a:spcBef>
                <a:spcPts val="0"/>
              </a:spcBef>
              <a:buNone/>
              <a:defRPr b="0" i="0" sz="900" u="none" cap="none" strike="noStrike">
                <a:solidFill>
                  <a:schemeClr val="lt1"/>
                </a:solidFill>
                <a:latin typeface="Arial"/>
                <a:ea typeface="Arial"/>
                <a:cs typeface="Arial"/>
                <a:sym typeface="Arial"/>
              </a:defRPr>
            </a:lvl7pPr>
            <a:lvl8pPr indent="0" lvl="7" marL="0" marR="0" rtl="0" algn="r">
              <a:spcBef>
                <a:spcPts val="0"/>
              </a:spcBef>
              <a:buNone/>
              <a:defRPr b="0" i="0" sz="900" u="none" cap="none" strike="noStrike">
                <a:solidFill>
                  <a:schemeClr val="lt1"/>
                </a:solidFill>
                <a:latin typeface="Arial"/>
                <a:ea typeface="Arial"/>
                <a:cs typeface="Arial"/>
                <a:sym typeface="Arial"/>
              </a:defRPr>
            </a:lvl8pPr>
            <a:lvl9pPr indent="0" lvl="8" marL="0" marR="0" rtl="0" algn="r">
              <a:spcBef>
                <a:spcPts val="0"/>
              </a:spcBef>
              <a:buNone/>
              <a:defRPr b="0" i="0" sz="9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9" name="Google Shape;19;p14"/>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rgbClr val="0064E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0" name="Shape 20"/>
        <p:cNvGrpSpPr/>
        <p:nvPr/>
      </p:nvGrpSpPr>
      <p:grpSpPr>
        <a:xfrm>
          <a:off x="0" y="0"/>
          <a:ext cx="0" cy="0"/>
          <a:chOff x="0" y="0"/>
          <a:chExt cx="0" cy="0"/>
        </a:xfrm>
      </p:grpSpPr>
      <p:pic>
        <p:nvPicPr>
          <p:cNvPr id="21" name="Google Shape;21;p15"/>
          <p:cNvPicPr preferRelativeResize="0"/>
          <p:nvPr/>
        </p:nvPicPr>
        <p:blipFill rotWithShape="1">
          <a:blip r:embed="rId2">
            <a:alphaModFix/>
          </a:blip>
          <a:srcRect b="0" l="0" r="0" t="0"/>
          <a:stretch/>
        </p:blipFill>
        <p:spPr>
          <a:xfrm>
            <a:off x="183116" y="6642966"/>
            <a:ext cx="635187" cy="126615"/>
          </a:xfrm>
          <a:prstGeom prst="rect">
            <a:avLst/>
          </a:prstGeom>
          <a:noFill/>
          <a:ln>
            <a:noFill/>
          </a:ln>
        </p:spPr>
      </p:pic>
      <p:sp>
        <p:nvSpPr>
          <p:cNvPr id="22" name="Google Shape;22;p15"/>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rgbClr val="0064E0"/>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15"/>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4" name="Google Shape;24;p15"/>
          <p:cNvSpPr/>
          <p:nvPr/>
        </p:nvSpPr>
        <p:spPr>
          <a:xfrm>
            <a:off x="0" y="6554546"/>
            <a:ext cx="11430000" cy="303454"/>
          </a:xfrm>
          <a:prstGeom prst="rect">
            <a:avLst/>
          </a:prstGeom>
          <a:solidFill>
            <a:srgbClr val="0064D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5" name="Google Shape;25;p15"/>
          <p:cNvSpPr txBox="1"/>
          <p:nvPr>
            <p:ph idx="11" type="ftr"/>
          </p:nvPr>
        </p:nvSpPr>
        <p:spPr>
          <a:xfrm>
            <a:off x="1600200" y="6569111"/>
            <a:ext cx="4114800" cy="274324"/>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900" u="none" cap="none" strike="noStrike">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pic>
        <p:nvPicPr>
          <p:cNvPr id="26" name="Google Shape;26;p15"/>
          <p:cNvPicPr preferRelativeResize="0"/>
          <p:nvPr/>
        </p:nvPicPr>
        <p:blipFill rotWithShape="1">
          <a:blip r:embed="rId3">
            <a:alphaModFix/>
          </a:blip>
          <a:srcRect b="0" l="0" r="0" t="0"/>
          <a:stretch/>
        </p:blipFill>
        <p:spPr>
          <a:xfrm rot="-5400000">
            <a:off x="11767932" y="6554548"/>
            <a:ext cx="303452" cy="303452"/>
          </a:xfrm>
          <a:prstGeom prst="rect">
            <a:avLst/>
          </a:prstGeom>
          <a:noFill/>
          <a:ln>
            <a:noFill/>
          </a:ln>
        </p:spPr>
      </p:pic>
      <p:sp>
        <p:nvSpPr>
          <p:cNvPr id="27" name="Google Shape;27;p15"/>
          <p:cNvSpPr txBox="1"/>
          <p:nvPr>
            <p:ph idx="12" type="sldNum"/>
          </p:nvPr>
        </p:nvSpPr>
        <p:spPr>
          <a:xfrm>
            <a:off x="9346095" y="6569111"/>
            <a:ext cx="2743200" cy="274324"/>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900" u="none" cap="none" strike="noStrike">
                <a:solidFill>
                  <a:schemeClr val="lt1"/>
                </a:solidFill>
                <a:latin typeface="Arial"/>
                <a:ea typeface="Arial"/>
                <a:cs typeface="Arial"/>
                <a:sym typeface="Arial"/>
              </a:defRPr>
            </a:lvl1pPr>
            <a:lvl2pPr indent="0" lvl="1" marL="0" marR="0" rtl="0" algn="r">
              <a:spcBef>
                <a:spcPts val="0"/>
              </a:spcBef>
              <a:buNone/>
              <a:defRPr b="0" i="0" sz="900" u="none" cap="none" strike="noStrike">
                <a:solidFill>
                  <a:schemeClr val="lt1"/>
                </a:solidFill>
                <a:latin typeface="Arial"/>
                <a:ea typeface="Arial"/>
                <a:cs typeface="Arial"/>
                <a:sym typeface="Arial"/>
              </a:defRPr>
            </a:lvl2pPr>
            <a:lvl3pPr indent="0" lvl="2" marL="0" marR="0" rtl="0" algn="r">
              <a:spcBef>
                <a:spcPts val="0"/>
              </a:spcBef>
              <a:buNone/>
              <a:defRPr b="0" i="0" sz="900" u="none" cap="none" strike="noStrike">
                <a:solidFill>
                  <a:schemeClr val="lt1"/>
                </a:solidFill>
                <a:latin typeface="Arial"/>
                <a:ea typeface="Arial"/>
                <a:cs typeface="Arial"/>
                <a:sym typeface="Arial"/>
              </a:defRPr>
            </a:lvl3pPr>
            <a:lvl4pPr indent="0" lvl="3" marL="0" marR="0" rtl="0" algn="r">
              <a:spcBef>
                <a:spcPts val="0"/>
              </a:spcBef>
              <a:buNone/>
              <a:defRPr b="0" i="0" sz="900" u="none" cap="none" strike="noStrike">
                <a:solidFill>
                  <a:schemeClr val="lt1"/>
                </a:solidFill>
                <a:latin typeface="Arial"/>
                <a:ea typeface="Arial"/>
                <a:cs typeface="Arial"/>
                <a:sym typeface="Arial"/>
              </a:defRPr>
            </a:lvl4pPr>
            <a:lvl5pPr indent="0" lvl="4" marL="0" marR="0" rtl="0" algn="r">
              <a:spcBef>
                <a:spcPts val="0"/>
              </a:spcBef>
              <a:buNone/>
              <a:defRPr b="0" i="0" sz="900" u="none" cap="none" strike="noStrike">
                <a:solidFill>
                  <a:schemeClr val="lt1"/>
                </a:solidFill>
                <a:latin typeface="Arial"/>
                <a:ea typeface="Arial"/>
                <a:cs typeface="Arial"/>
                <a:sym typeface="Arial"/>
              </a:defRPr>
            </a:lvl5pPr>
            <a:lvl6pPr indent="0" lvl="5" marL="0" marR="0" rtl="0" algn="r">
              <a:spcBef>
                <a:spcPts val="0"/>
              </a:spcBef>
              <a:buNone/>
              <a:defRPr b="0" i="0" sz="900" u="none" cap="none" strike="noStrike">
                <a:solidFill>
                  <a:schemeClr val="lt1"/>
                </a:solidFill>
                <a:latin typeface="Arial"/>
                <a:ea typeface="Arial"/>
                <a:cs typeface="Arial"/>
                <a:sym typeface="Arial"/>
              </a:defRPr>
            </a:lvl6pPr>
            <a:lvl7pPr indent="0" lvl="6" marL="0" marR="0" rtl="0" algn="r">
              <a:spcBef>
                <a:spcPts val="0"/>
              </a:spcBef>
              <a:buNone/>
              <a:defRPr b="0" i="0" sz="900" u="none" cap="none" strike="noStrike">
                <a:solidFill>
                  <a:schemeClr val="lt1"/>
                </a:solidFill>
                <a:latin typeface="Arial"/>
                <a:ea typeface="Arial"/>
                <a:cs typeface="Arial"/>
                <a:sym typeface="Arial"/>
              </a:defRPr>
            </a:lvl7pPr>
            <a:lvl8pPr indent="0" lvl="7" marL="0" marR="0" rtl="0" algn="r">
              <a:spcBef>
                <a:spcPts val="0"/>
              </a:spcBef>
              <a:buNone/>
              <a:defRPr b="0" i="0" sz="900" u="none" cap="none" strike="noStrike">
                <a:solidFill>
                  <a:schemeClr val="lt1"/>
                </a:solidFill>
                <a:latin typeface="Arial"/>
                <a:ea typeface="Arial"/>
                <a:cs typeface="Arial"/>
                <a:sym typeface="Arial"/>
              </a:defRPr>
            </a:lvl8pPr>
            <a:lvl9pPr indent="0" lvl="8" marL="0" marR="0" rtl="0" algn="r">
              <a:spcBef>
                <a:spcPts val="0"/>
              </a:spcBef>
              <a:buNone/>
              <a:defRPr b="0" i="0" sz="9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8" name="Shape 28"/>
        <p:cNvGrpSpPr/>
        <p:nvPr/>
      </p:nvGrpSpPr>
      <p:grpSpPr>
        <a:xfrm>
          <a:off x="0" y="0"/>
          <a:ext cx="0" cy="0"/>
          <a:chOff x="0" y="0"/>
          <a:chExt cx="0" cy="0"/>
        </a:xfrm>
      </p:grpSpPr>
      <p:pic>
        <p:nvPicPr>
          <p:cNvPr id="29" name="Google Shape;29;p16"/>
          <p:cNvPicPr preferRelativeResize="0"/>
          <p:nvPr/>
        </p:nvPicPr>
        <p:blipFill rotWithShape="1">
          <a:blip r:embed="rId2">
            <a:alphaModFix/>
          </a:blip>
          <a:srcRect b="0" l="0" r="0" t="0"/>
          <a:stretch/>
        </p:blipFill>
        <p:spPr>
          <a:xfrm>
            <a:off x="265506" y="6617996"/>
            <a:ext cx="768577" cy="153204"/>
          </a:xfrm>
          <a:prstGeom prst="rect">
            <a:avLst/>
          </a:prstGeom>
          <a:noFill/>
          <a:ln>
            <a:noFill/>
          </a:ln>
        </p:spPr>
      </p:pic>
      <p:sp>
        <p:nvSpPr>
          <p:cNvPr id="30" name="Google Shape;30;p16"/>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rgbClr val="0064E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 name="Google Shape;31;p1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16"/>
          <p:cNvSpPr/>
          <p:nvPr/>
        </p:nvSpPr>
        <p:spPr>
          <a:xfrm>
            <a:off x="0" y="6531197"/>
            <a:ext cx="12192000" cy="326803"/>
          </a:xfrm>
          <a:prstGeom prst="rect">
            <a:avLst/>
          </a:prstGeom>
          <a:solidFill>
            <a:srgbClr val="0064D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3" name="Google Shape;33;p16"/>
          <p:cNvSpPr txBox="1"/>
          <p:nvPr>
            <p:ph idx="11" type="ftr"/>
          </p:nvPr>
        </p:nvSpPr>
        <p:spPr>
          <a:xfrm>
            <a:off x="1732722" y="6557436"/>
            <a:ext cx="4114800" cy="274324"/>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000" u="none" cap="none" strike="noStrike">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4" name="Google Shape;34;p16"/>
          <p:cNvSpPr txBox="1"/>
          <p:nvPr>
            <p:ph idx="12" type="sldNum"/>
          </p:nvPr>
        </p:nvSpPr>
        <p:spPr>
          <a:xfrm>
            <a:off x="8610600" y="6557436"/>
            <a:ext cx="2743200" cy="274324"/>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00" u="none" cap="none" strike="noStrike">
                <a:solidFill>
                  <a:schemeClr val="lt1"/>
                </a:solidFill>
                <a:latin typeface="Arial"/>
                <a:ea typeface="Arial"/>
                <a:cs typeface="Arial"/>
                <a:sym typeface="Arial"/>
              </a:defRPr>
            </a:lvl1pPr>
            <a:lvl2pPr indent="0" lvl="1" marL="0" marR="0" rtl="0" algn="r">
              <a:spcBef>
                <a:spcPts val="0"/>
              </a:spcBef>
              <a:buNone/>
              <a:defRPr b="0" i="0" sz="1000" u="none" cap="none" strike="noStrike">
                <a:solidFill>
                  <a:schemeClr val="lt1"/>
                </a:solidFill>
                <a:latin typeface="Arial"/>
                <a:ea typeface="Arial"/>
                <a:cs typeface="Arial"/>
                <a:sym typeface="Arial"/>
              </a:defRPr>
            </a:lvl2pPr>
            <a:lvl3pPr indent="0" lvl="2" marL="0" marR="0" rtl="0" algn="r">
              <a:spcBef>
                <a:spcPts val="0"/>
              </a:spcBef>
              <a:buNone/>
              <a:defRPr b="0" i="0" sz="1000" u="none" cap="none" strike="noStrike">
                <a:solidFill>
                  <a:schemeClr val="lt1"/>
                </a:solidFill>
                <a:latin typeface="Arial"/>
                <a:ea typeface="Arial"/>
                <a:cs typeface="Arial"/>
                <a:sym typeface="Arial"/>
              </a:defRPr>
            </a:lvl3pPr>
            <a:lvl4pPr indent="0" lvl="3" marL="0" marR="0" rtl="0" algn="r">
              <a:spcBef>
                <a:spcPts val="0"/>
              </a:spcBef>
              <a:buNone/>
              <a:defRPr b="0" i="0" sz="1000" u="none" cap="none" strike="noStrike">
                <a:solidFill>
                  <a:schemeClr val="lt1"/>
                </a:solidFill>
                <a:latin typeface="Arial"/>
                <a:ea typeface="Arial"/>
                <a:cs typeface="Arial"/>
                <a:sym typeface="Arial"/>
              </a:defRPr>
            </a:lvl4pPr>
            <a:lvl5pPr indent="0" lvl="4" marL="0" marR="0" rtl="0" algn="r">
              <a:spcBef>
                <a:spcPts val="0"/>
              </a:spcBef>
              <a:buNone/>
              <a:defRPr b="0" i="0" sz="1000" u="none" cap="none" strike="noStrike">
                <a:solidFill>
                  <a:schemeClr val="lt1"/>
                </a:solidFill>
                <a:latin typeface="Arial"/>
                <a:ea typeface="Arial"/>
                <a:cs typeface="Arial"/>
                <a:sym typeface="Arial"/>
              </a:defRPr>
            </a:lvl5pPr>
            <a:lvl6pPr indent="0" lvl="5" marL="0" marR="0" rtl="0" algn="r">
              <a:spcBef>
                <a:spcPts val="0"/>
              </a:spcBef>
              <a:buNone/>
              <a:defRPr b="0" i="0" sz="1000" u="none" cap="none" strike="noStrike">
                <a:solidFill>
                  <a:schemeClr val="lt1"/>
                </a:solidFill>
                <a:latin typeface="Arial"/>
                <a:ea typeface="Arial"/>
                <a:cs typeface="Arial"/>
                <a:sym typeface="Arial"/>
              </a:defRPr>
            </a:lvl6pPr>
            <a:lvl7pPr indent="0" lvl="6" marL="0" marR="0" rtl="0" algn="r">
              <a:spcBef>
                <a:spcPts val="0"/>
              </a:spcBef>
              <a:buNone/>
              <a:defRPr b="0" i="0" sz="1000" u="none" cap="none" strike="noStrike">
                <a:solidFill>
                  <a:schemeClr val="lt1"/>
                </a:solidFill>
                <a:latin typeface="Arial"/>
                <a:ea typeface="Arial"/>
                <a:cs typeface="Arial"/>
                <a:sym typeface="Arial"/>
              </a:defRPr>
            </a:lvl7pPr>
            <a:lvl8pPr indent="0" lvl="7" marL="0" marR="0" rtl="0" algn="r">
              <a:spcBef>
                <a:spcPts val="0"/>
              </a:spcBef>
              <a:buNone/>
              <a:defRPr b="0" i="0" sz="1000" u="none" cap="none" strike="noStrike">
                <a:solidFill>
                  <a:schemeClr val="lt1"/>
                </a:solidFill>
                <a:latin typeface="Arial"/>
                <a:ea typeface="Arial"/>
                <a:cs typeface="Arial"/>
                <a:sym typeface="Arial"/>
              </a:defRPr>
            </a:lvl8pPr>
            <a:lvl9pPr indent="0" lvl="8" marL="0" marR="0" rtl="0" algn="r">
              <a:spcBef>
                <a:spcPts val="0"/>
              </a:spcBef>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2"/>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0"/>
              </a:spcBef>
              <a:spcAft>
                <a:spcPts val="0"/>
              </a:spcAft>
              <a:buClr>
                <a:srgbClr val="0064E0"/>
              </a:buClr>
              <a:buSzPts val="3600"/>
              <a:buFont typeface="Arial"/>
              <a:buNone/>
              <a:defRPr b="1" i="0" sz="3600" u="none" cap="none" strike="noStrike">
                <a:solidFill>
                  <a:srgbClr val="0064E0"/>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3.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8.gif"/><Relationship Id="rId4" Type="http://schemas.openxmlformats.org/officeDocument/2006/relationships/image" Target="../media/image20.png"/><Relationship Id="rId5"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0.png"/><Relationship Id="rId4" Type="http://schemas.openxmlformats.org/officeDocument/2006/relationships/image" Target="../media/image13.png"/><Relationship Id="rId5" Type="http://schemas.openxmlformats.org/officeDocument/2006/relationships/hyperlink" Target="http://www.youtube.com/watch?v=ju9aOc2MLyo" TargetMode="External"/><Relationship Id="rId6" Type="http://schemas.openxmlformats.org/officeDocument/2006/relationships/image" Target="../media/image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3.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3.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3.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2.jpg"/><Relationship Id="rId4" Type="http://schemas.openxmlformats.org/officeDocument/2006/relationships/image" Target="../media/image2.png"/><Relationship Id="rId5" Type="http://schemas.openxmlformats.org/officeDocument/2006/relationships/hyperlink" Target="https://www.sitelock.com/blog/is-this-website-safe/" TargetMode="External"/><Relationship Id="rId6" Type="http://schemas.openxmlformats.org/officeDocument/2006/relationships/image" Target="../media/image13.png"/><Relationship Id="rId7" Type="http://schemas.openxmlformats.org/officeDocument/2006/relationships/hyperlink" Target="http://www.youtube.com/watch?v=RVX8ZSAR4OY" TargetMode="External"/><Relationship Id="rId8" Type="http://schemas.openxmlformats.org/officeDocument/2006/relationships/image" Target="../media/image1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13.png"/><Relationship Id="rId5" Type="http://schemas.openxmlformats.org/officeDocument/2006/relationships/image" Target="../media/image2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image" Target="../media/image2.png"/><Relationship Id="rId5"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4.png"/><Relationship Id="rId4" Type="http://schemas.openxmlformats.org/officeDocument/2006/relationships/image" Target="../media/image13.png"/><Relationship Id="rId5"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 name="Shape 38"/>
        <p:cNvGrpSpPr/>
        <p:nvPr/>
      </p:nvGrpSpPr>
      <p:grpSpPr>
        <a:xfrm>
          <a:off x="0" y="0"/>
          <a:ext cx="0" cy="0"/>
          <a:chOff x="0" y="0"/>
          <a:chExt cx="0" cy="0"/>
        </a:xfrm>
      </p:grpSpPr>
      <p:sp>
        <p:nvSpPr>
          <p:cNvPr id="39" name="Google Shape;39;p1"/>
          <p:cNvSpPr/>
          <p:nvPr/>
        </p:nvSpPr>
        <p:spPr>
          <a:xfrm>
            <a:off x="7090787" y="2004484"/>
            <a:ext cx="3349451" cy="10772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3200" u="none" cap="none" strike="noStrike">
                <a:solidFill>
                  <a:srgbClr val="0064DF"/>
                </a:solidFill>
                <a:latin typeface="Arial"/>
                <a:ea typeface="Arial"/>
                <a:cs typeface="Arial"/>
                <a:sym typeface="Arial"/>
              </a:rPr>
              <a:t>डिजिटल नागरिकता</a:t>
            </a:r>
            <a:endParaRPr b="1" i="0" sz="3200" u="none" cap="none" strike="noStrike">
              <a:solidFill>
                <a:srgbClr val="0064DF"/>
              </a:solidFill>
              <a:latin typeface="Arial"/>
              <a:ea typeface="Arial"/>
              <a:cs typeface="Arial"/>
              <a:sym typeface="Arial"/>
            </a:endParaRPr>
          </a:p>
        </p:txBody>
      </p:sp>
      <p:sp>
        <p:nvSpPr>
          <p:cNvPr id="40" name="Google Shape;40;p1"/>
          <p:cNvSpPr/>
          <p:nvPr/>
        </p:nvSpPr>
        <p:spPr>
          <a:xfrm>
            <a:off x="7177873" y="1778558"/>
            <a:ext cx="1627833" cy="140677"/>
          </a:xfrm>
          <a:prstGeom prst="rect">
            <a:avLst/>
          </a:prstGeom>
          <a:solidFill>
            <a:srgbClr val="0064D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1" name="Google Shape;41;p1"/>
          <p:cNvSpPr/>
          <p:nvPr/>
        </p:nvSpPr>
        <p:spPr>
          <a:xfrm>
            <a:off x="2910840" y="3619500"/>
            <a:ext cx="1242060" cy="1242060"/>
          </a:xfrm>
          <a:prstGeom prst="ellipse">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2" name="Google Shape;42;p1"/>
          <p:cNvSpPr/>
          <p:nvPr/>
        </p:nvSpPr>
        <p:spPr>
          <a:xfrm>
            <a:off x="7177872" y="3536950"/>
            <a:ext cx="5014127" cy="1289050"/>
          </a:xfrm>
          <a:prstGeom prst="rect">
            <a:avLst/>
          </a:prstGeom>
          <a:solidFill>
            <a:srgbClr val="00B05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3" name="Google Shape;43;p1"/>
          <p:cNvSpPr/>
          <p:nvPr/>
        </p:nvSpPr>
        <p:spPr>
          <a:xfrm>
            <a:off x="7386062" y="3536647"/>
            <a:ext cx="5101213" cy="127727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2400" u="none" cap="none" strike="noStrike">
                <a:solidFill>
                  <a:schemeClr val="lt1"/>
                </a:solidFill>
                <a:latin typeface="Arial"/>
                <a:ea typeface="Arial"/>
                <a:cs typeface="Arial"/>
                <a:sym typeface="Arial"/>
              </a:rPr>
              <a:t>पाठ 1</a:t>
            </a:r>
            <a:endParaRPr/>
          </a:p>
          <a:p>
            <a:pPr indent="0" lvl="0" marL="0" marR="0" rtl="0" algn="l">
              <a:spcBef>
                <a:spcPts val="0"/>
              </a:spcBef>
              <a:spcAft>
                <a:spcPts val="0"/>
              </a:spcAft>
              <a:buNone/>
            </a:pPr>
            <a:r>
              <a:t/>
            </a:r>
            <a:endParaRPr b="0" i="0" sz="500" u="none" cap="none" strike="noStrike">
              <a:solidFill>
                <a:schemeClr val="lt1"/>
              </a:solidFill>
              <a:latin typeface="Arial"/>
              <a:ea typeface="Arial"/>
              <a:cs typeface="Arial"/>
              <a:sym typeface="Arial"/>
            </a:endParaRPr>
          </a:p>
          <a:p>
            <a:pPr indent="0" lvl="0" marL="0" marR="0" rtl="0" algn="l">
              <a:spcBef>
                <a:spcPts val="0"/>
              </a:spcBef>
              <a:spcAft>
                <a:spcPts val="0"/>
              </a:spcAft>
              <a:buNone/>
            </a:pPr>
            <a:r>
              <a:rPr b="1" i="0" lang="en-US" sz="2400" u="none" cap="none" strike="noStrike">
                <a:solidFill>
                  <a:srgbClr val="FFFF00"/>
                </a:solidFill>
                <a:latin typeface="Arial"/>
                <a:ea typeface="Arial"/>
                <a:cs typeface="Arial"/>
                <a:sym typeface="Arial"/>
              </a:rPr>
              <a:t>डिजिटल नागरिकता स्तर </a:t>
            </a:r>
            <a:endParaRPr/>
          </a:p>
          <a:p>
            <a:pPr indent="0" lvl="0" marL="0" marR="0" rtl="0" algn="l">
              <a:spcBef>
                <a:spcPts val="0"/>
              </a:spcBef>
              <a:spcAft>
                <a:spcPts val="0"/>
              </a:spcAft>
              <a:buNone/>
            </a:pPr>
            <a:r>
              <a:rPr b="1" i="0" lang="en-US" sz="2400" u="none" cap="none" strike="noStrike">
                <a:solidFill>
                  <a:srgbClr val="FFFF00"/>
                </a:solidFill>
                <a:latin typeface="Arial"/>
                <a:ea typeface="Arial"/>
                <a:cs typeface="Arial"/>
                <a:sym typeface="Arial"/>
              </a:rPr>
              <a:t>3 में आपका स्वागत है</a:t>
            </a:r>
            <a:endParaRPr/>
          </a:p>
        </p:txBody>
      </p:sp>
      <p:pic>
        <p:nvPicPr>
          <p:cNvPr id="44" name="Google Shape;44;p1"/>
          <p:cNvPicPr preferRelativeResize="0"/>
          <p:nvPr/>
        </p:nvPicPr>
        <p:blipFill rotWithShape="1">
          <a:blip r:embed="rId3">
            <a:alphaModFix/>
          </a:blip>
          <a:srcRect b="0" l="0" r="0" t="0"/>
          <a:stretch/>
        </p:blipFill>
        <p:spPr>
          <a:xfrm>
            <a:off x="1029939" y="839660"/>
            <a:ext cx="4533265" cy="517867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10"/>
          <p:cNvSpPr/>
          <p:nvPr/>
        </p:nvSpPr>
        <p:spPr>
          <a:xfrm>
            <a:off x="705748" y="5845074"/>
            <a:ext cx="6733438" cy="602221"/>
          </a:xfrm>
          <a:prstGeom prst="rect">
            <a:avLst/>
          </a:prstGeom>
          <a:solidFill>
            <a:srgbClr val="F2F2F2"/>
          </a:solidFill>
          <a:ln>
            <a:noFill/>
          </a:ln>
        </p:spPr>
        <p:txBody>
          <a:bodyPr anchorCtr="0" anchor="ctr" bIns="45700" lIns="288000" spcFirstLastPara="1" rIns="144000" wrap="square" tIns="45700">
            <a:noAutofit/>
          </a:bodyPr>
          <a:lstStyle/>
          <a:p>
            <a:pPr indent="-184150" lvl="0" marL="285750" marR="0" rtl="0" algn="l">
              <a:lnSpc>
                <a:spcPct val="187500"/>
              </a:lnSpc>
              <a:spcBef>
                <a:spcPts val="0"/>
              </a:spcBef>
              <a:spcAft>
                <a:spcPts val="0"/>
              </a:spcAft>
              <a:buClr>
                <a:schemeClr val="dk1"/>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195" name="Google Shape;195;p10"/>
          <p:cNvSpPr txBox="1"/>
          <p:nvPr>
            <p:ph idx="12" type="sldNum"/>
          </p:nvPr>
        </p:nvSpPr>
        <p:spPr>
          <a:xfrm>
            <a:off x="11605846" y="6569111"/>
            <a:ext cx="483448" cy="27432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b="0" i="0" lang="en-US" sz="900" u="none" cap="none" strike="noStrike">
                <a:solidFill>
                  <a:schemeClr val="lt1"/>
                </a:solidFill>
                <a:latin typeface="Arial"/>
                <a:ea typeface="Arial"/>
                <a:cs typeface="Arial"/>
                <a:sym typeface="Arial"/>
              </a:rPr>
              <a:t>0</a:t>
            </a:r>
            <a:fld id="{00000000-1234-1234-1234-123412341234}" type="slidenum">
              <a:rPr b="0" i="0" lang="en-US" sz="900" u="none" cap="none" strike="noStrike">
                <a:solidFill>
                  <a:schemeClr val="lt1"/>
                </a:solidFill>
                <a:latin typeface="Arial"/>
                <a:ea typeface="Arial"/>
                <a:cs typeface="Arial"/>
                <a:sym typeface="Arial"/>
              </a:rPr>
              <a:t>‹#›</a:t>
            </a:fld>
            <a:endParaRPr b="0" i="0" sz="900" u="none" cap="none" strike="noStrike">
              <a:solidFill>
                <a:schemeClr val="lt1"/>
              </a:solidFill>
              <a:latin typeface="Arial"/>
              <a:ea typeface="Arial"/>
              <a:cs typeface="Arial"/>
              <a:sym typeface="Arial"/>
            </a:endParaRPr>
          </a:p>
        </p:txBody>
      </p:sp>
      <p:sp>
        <p:nvSpPr>
          <p:cNvPr id="196" name="Google Shape;196;p10"/>
          <p:cNvSpPr txBox="1"/>
          <p:nvPr/>
        </p:nvSpPr>
        <p:spPr>
          <a:xfrm>
            <a:off x="705749" y="307757"/>
            <a:ext cx="7192925" cy="1259786"/>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0064E0"/>
              </a:buClr>
              <a:buSzPts val="3600"/>
              <a:buFont typeface="Arial"/>
              <a:buNone/>
            </a:pPr>
            <a:r>
              <a:rPr b="1" lang="en-US" sz="3600">
                <a:solidFill>
                  <a:srgbClr val="0064E0"/>
                </a:solidFill>
              </a:rPr>
              <a:t>गृहकार्य</a:t>
            </a:r>
            <a:endParaRPr b="1" i="0" sz="3600" u="none" cap="none" strike="noStrike">
              <a:solidFill>
                <a:srgbClr val="0064E0"/>
              </a:solidFill>
              <a:latin typeface="Arial"/>
              <a:ea typeface="Arial"/>
              <a:cs typeface="Arial"/>
              <a:sym typeface="Arial"/>
            </a:endParaRPr>
          </a:p>
        </p:txBody>
      </p:sp>
      <p:sp>
        <p:nvSpPr>
          <p:cNvPr id="197" name="Google Shape;197;p10"/>
          <p:cNvSpPr txBox="1"/>
          <p:nvPr>
            <p:ph idx="11" type="ftr"/>
          </p:nvPr>
        </p:nvSpPr>
        <p:spPr>
          <a:xfrm>
            <a:off x="1600200" y="6569111"/>
            <a:ext cx="4114800" cy="274324"/>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solidFill>
                  <a:srgbClr val="FFFFFF"/>
                </a:solidFill>
              </a:rPr>
              <a:t>पाठ 1: डिजिटल नागरिकता स्तर 3 में आपका स्वागत है</a:t>
            </a:r>
            <a:endParaRPr/>
          </a:p>
        </p:txBody>
      </p:sp>
      <p:sp>
        <p:nvSpPr>
          <p:cNvPr id="198" name="Google Shape;198;p10"/>
          <p:cNvSpPr/>
          <p:nvPr/>
        </p:nvSpPr>
        <p:spPr>
          <a:xfrm>
            <a:off x="839788" y="937737"/>
            <a:ext cx="1345316" cy="116262"/>
          </a:xfrm>
          <a:prstGeom prst="rect">
            <a:avLst/>
          </a:prstGeom>
          <a:solidFill>
            <a:srgbClr val="0064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aphicFrame>
        <p:nvGraphicFramePr>
          <p:cNvPr id="199" name="Google Shape;199;p10"/>
          <p:cNvGraphicFramePr/>
          <p:nvPr/>
        </p:nvGraphicFramePr>
        <p:xfrm>
          <a:off x="705749" y="1571050"/>
          <a:ext cx="3000000" cy="3000000"/>
        </p:xfrm>
        <a:graphic>
          <a:graphicData uri="http://schemas.openxmlformats.org/drawingml/2006/table">
            <a:tbl>
              <a:tblPr>
                <a:noFill/>
                <a:tableStyleId>{01682C64-6419-4C72-B2A3-960E4F83DC1F}</a:tableStyleId>
              </a:tblPr>
              <a:tblGrid>
                <a:gridCol w="4021225"/>
                <a:gridCol w="2651475"/>
              </a:tblGrid>
              <a:tr h="467750">
                <a:tc>
                  <a:txBody>
                    <a:bodyPr/>
                    <a:lstStyle/>
                    <a:p>
                      <a:pPr indent="0" lvl="0" marL="182880" marR="0" rtl="0" algn="l">
                        <a:spcBef>
                          <a:spcPts val="0"/>
                        </a:spcBef>
                        <a:spcAft>
                          <a:spcPts val="0"/>
                        </a:spcAft>
                        <a:buNone/>
                      </a:pPr>
                      <a:r>
                        <a:rPr b="1" i="0" lang="en-US" sz="2000" u="none" cap="none" strike="noStrike">
                          <a:solidFill>
                            <a:schemeClr val="lt1"/>
                          </a:solidFill>
                          <a:latin typeface="Arial"/>
                          <a:ea typeface="Arial"/>
                          <a:cs typeface="Arial"/>
                          <a:sym typeface="Arial"/>
                        </a:rPr>
                        <a:t>महत्वपूर्ण सवाल</a:t>
                      </a:r>
                      <a:endParaRPr sz="3200" u="none" cap="none" strike="noStrike">
                        <a:solidFill>
                          <a:schemeClr val="lt1"/>
                        </a:solidFill>
                        <a:latin typeface="Arial"/>
                        <a:ea typeface="Arial"/>
                        <a:cs typeface="Arial"/>
                        <a:sym typeface="Arial"/>
                      </a:endParaRPr>
                    </a:p>
                  </a:txBody>
                  <a:tcPr marT="26250" marB="26250" marR="39375" marL="39375"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gradFill>
                      <a:gsLst>
                        <a:gs pos="0">
                          <a:srgbClr val="0050B3"/>
                        </a:gs>
                        <a:gs pos="100000">
                          <a:srgbClr val="0064E0"/>
                        </a:gs>
                      </a:gsLst>
                      <a:lin ang="21593999" scaled="0"/>
                    </a:gradFill>
                  </a:tcPr>
                </a:tc>
                <a:tc>
                  <a:txBody>
                    <a:bodyPr/>
                    <a:lstStyle/>
                    <a:p>
                      <a:pPr indent="0" lvl="0" marL="182880" marR="0" rtl="0" algn="l">
                        <a:spcBef>
                          <a:spcPts val="0"/>
                        </a:spcBef>
                        <a:spcAft>
                          <a:spcPts val="0"/>
                        </a:spcAft>
                        <a:buNone/>
                      </a:pPr>
                      <a:r>
                        <a:rPr b="1" i="0" lang="en-US" sz="2000" u="none" cap="none" strike="noStrike">
                          <a:solidFill>
                            <a:schemeClr val="lt1"/>
                          </a:solidFill>
                          <a:latin typeface="Arial"/>
                          <a:ea typeface="Arial"/>
                          <a:cs typeface="Arial"/>
                          <a:sym typeface="Arial"/>
                        </a:rPr>
                        <a:t>तुम्हारा प्रतिबिंब</a:t>
                      </a:r>
                      <a:endParaRPr sz="3200" u="none" cap="none" strike="noStrike">
                        <a:solidFill>
                          <a:schemeClr val="lt1"/>
                        </a:solidFill>
                        <a:latin typeface="Arial"/>
                        <a:ea typeface="Arial"/>
                        <a:cs typeface="Arial"/>
                        <a:sym typeface="Arial"/>
                      </a:endParaRPr>
                    </a:p>
                  </a:txBody>
                  <a:tcPr marT="26250" marB="26250" marR="39375" marL="39375"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gradFill>
                      <a:gsLst>
                        <a:gs pos="0">
                          <a:srgbClr val="0050B3"/>
                        </a:gs>
                        <a:gs pos="100000">
                          <a:srgbClr val="0064E0"/>
                        </a:gs>
                      </a:gsLst>
                      <a:lin ang="21593999" scaled="0"/>
                    </a:gradFill>
                  </a:tcPr>
                </a:tc>
              </a:tr>
              <a:tr h="707200">
                <a:tc>
                  <a:txBody>
                    <a:bodyPr/>
                    <a:lstStyle/>
                    <a:p>
                      <a:pPr indent="0" lvl="0" marL="182880" marR="0" rtl="0" algn="l">
                        <a:spcBef>
                          <a:spcPts val="0"/>
                        </a:spcBef>
                        <a:spcAft>
                          <a:spcPts val="0"/>
                        </a:spcAft>
                        <a:buNone/>
                      </a:pPr>
                      <a:r>
                        <a:rPr b="0" i="0" lang="en-US" sz="1800" u="none" cap="none" strike="noStrike">
                          <a:solidFill>
                            <a:srgbClr val="000000"/>
                          </a:solidFill>
                          <a:latin typeface="Arial"/>
                          <a:ea typeface="Arial"/>
                          <a:cs typeface="Arial"/>
                          <a:sym typeface="Arial"/>
                        </a:rPr>
                        <a:t>आप क्या रक्षा करना चाहते हैं?</a:t>
                      </a:r>
                      <a:endParaRPr sz="2800" u="none" cap="none" strike="noStrike">
                        <a:latin typeface="Arial"/>
                        <a:ea typeface="Arial"/>
                        <a:cs typeface="Arial"/>
                        <a:sym typeface="Arial"/>
                      </a:endParaRPr>
                    </a:p>
                  </a:txBody>
                  <a:tcPr marT="26250" marB="26250" marR="39375" marL="39375"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c>
                  <a:txBody>
                    <a:bodyPr/>
                    <a:lstStyle/>
                    <a:p>
                      <a:pPr indent="0" lvl="0" marL="182880" marR="0" rtl="0" algn="l">
                        <a:spcBef>
                          <a:spcPts val="0"/>
                        </a:spcBef>
                        <a:spcAft>
                          <a:spcPts val="0"/>
                        </a:spcAft>
                        <a:buNone/>
                      </a:pPr>
                      <a:r>
                        <a:t/>
                      </a:r>
                      <a:endParaRPr sz="3200" u="none" cap="none" strike="noStrike">
                        <a:latin typeface="Arial"/>
                        <a:ea typeface="Arial"/>
                        <a:cs typeface="Arial"/>
                        <a:sym typeface="Arial"/>
                      </a:endParaRPr>
                    </a:p>
                  </a:txBody>
                  <a:tcPr marT="26250" marB="26250" marR="39375" marL="39375"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r>
              <a:tr h="707200">
                <a:tc>
                  <a:txBody>
                    <a:bodyPr/>
                    <a:lstStyle/>
                    <a:p>
                      <a:pPr indent="0" lvl="0" marL="182880" marR="0" rtl="0" algn="l">
                        <a:spcBef>
                          <a:spcPts val="0"/>
                        </a:spcBef>
                        <a:spcAft>
                          <a:spcPts val="0"/>
                        </a:spcAft>
                        <a:buNone/>
                      </a:pPr>
                      <a:r>
                        <a:rPr b="0" i="0" lang="en-US" sz="1800" u="none" cap="none" strike="noStrike">
                          <a:solidFill>
                            <a:srgbClr val="000000"/>
                          </a:solidFill>
                          <a:latin typeface="Arial"/>
                          <a:ea typeface="Arial"/>
                          <a:cs typeface="Arial"/>
                          <a:sym typeface="Arial"/>
                        </a:rPr>
                        <a:t>आप इसे किससे बचाना चाहते हैं?</a:t>
                      </a:r>
                      <a:endParaRPr sz="2800" u="none" cap="none" strike="noStrike">
                        <a:latin typeface="Arial"/>
                        <a:ea typeface="Arial"/>
                        <a:cs typeface="Arial"/>
                        <a:sym typeface="Arial"/>
                      </a:endParaRPr>
                    </a:p>
                  </a:txBody>
                  <a:tcPr marT="26250" marB="26250" marR="39375" marL="39375"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solidFill>
                      <a:schemeClr val="lt1"/>
                    </a:solidFill>
                  </a:tcPr>
                </a:tc>
                <a:tc>
                  <a:txBody>
                    <a:bodyPr/>
                    <a:lstStyle/>
                    <a:p>
                      <a:pPr indent="0" lvl="0" marL="182880" marR="0" rtl="0" algn="l">
                        <a:spcBef>
                          <a:spcPts val="0"/>
                        </a:spcBef>
                        <a:spcAft>
                          <a:spcPts val="0"/>
                        </a:spcAft>
                        <a:buNone/>
                      </a:pPr>
                      <a:r>
                        <a:t/>
                      </a:r>
                      <a:endParaRPr sz="3200" u="none" cap="none" strike="noStrike">
                        <a:latin typeface="Arial"/>
                        <a:ea typeface="Arial"/>
                        <a:cs typeface="Arial"/>
                        <a:sym typeface="Arial"/>
                      </a:endParaRPr>
                    </a:p>
                  </a:txBody>
                  <a:tcPr marT="26250" marB="26250" marR="39375" marL="39375"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r>
              <a:tr h="707200">
                <a:tc>
                  <a:txBody>
                    <a:bodyPr/>
                    <a:lstStyle/>
                    <a:p>
                      <a:pPr indent="0" lvl="0" marL="182880" marR="0" rtl="0" algn="l">
                        <a:spcBef>
                          <a:spcPts val="0"/>
                        </a:spcBef>
                        <a:spcAft>
                          <a:spcPts val="0"/>
                        </a:spcAft>
                        <a:buNone/>
                      </a:pPr>
                      <a:r>
                        <a:rPr b="0" i="0" lang="en-US" sz="1800" u="none" cap="none" strike="noStrike">
                          <a:solidFill>
                            <a:srgbClr val="000000"/>
                          </a:solidFill>
                          <a:latin typeface="Arial"/>
                          <a:ea typeface="Arial"/>
                          <a:cs typeface="Arial"/>
                          <a:sym typeface="Arial"/>
                        </a:rPr>
                        <a:t>इस बात की कितनी संभावना है कि आपको सुरक्षा की आवश्यकता होगी?</a:t>
                      </a:r>
                      <a:endParaRPr sz="2800" u="none" cap="none" strike="noStrike">
                        <a:latin typeface="Arial"/>
                        <a:ea typeface="Arial"/>
                        <a:cs typeface="Arial"/>
                        <a:sym typeface="Arial"/>
                      </a:endParaRPr>
                    </a:p>
                  </a:txBody>
                  <a:tcPr marT="26250" marB="26250" marR="39375" marL="39375"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c>
                  <a:txBody>
                    <a:bodyPr/>
                    <a:lstStyle/>
                    <a:p>
                      <a:pPr indent="0" lvl="0" marL="182880" marR="0" rtl="0" algn="l">
                        <a:spcBef>
                          <a:spcPts val="0"/>
                        </a:spcBef>
                        <a:spcAft>
                          <a:spcPts val="0"/>
                        </a:spcAft>
                        <a:buNone/>
                      </a:pPr>
                      <a:r>
                        <a:t/>
                      </a:r>
                      <a:endParaRPr sz="3200" u="none" cap="none" strike="noStrike">
                        <a:latin typeface="Arial"/>
                        <a:ea typeface="Arial"/>
                        <a:cs typeface="Arial"/>
                        <a:sym typeface="Arial"/>
                      </a:endParaRPr>
                    </a:p>
                  </a:txBody>
                  <a:tcPr marT="26250" marB="26250" marR="39375" marL="39375"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r>
              <a:tr h="707200">
                <a:tc>
                  <a:txBody>
                    <a:bodyPr/>
                    <a:lstStyle/>
                    <a:p>
                      <a:pPr indent="0" lvl="0" marL="182880" marR="0" rtl="0" algn="l">
                        <a:spcBef>
                          <a:spcPts val="0"/>
                        </a:spcBef>
                        <a:spcAft>
                          <a:spcPts val="0"/>
                        </a:spcAft>
                        <a:buNone/>
                      </a:pPr>
                      <a:r>
                        <a:rPr b="0" i="0" lang="en-US" sz="1800" u="none" cap="none" strike="noStrike">
                          <a:solidFill>
                            <a:srgbClr val="000000"/>
                          </a:solidFill>
                          <a:latin typeface="Arial"/>
                          <a:ea typeface="Arial"/>
                          <a:cs typeface="Arial"/>
                          <a:sym typeface="Arial"/>
                        </a:rPr>
                        <a:t>असफल होने पर परिणाम कितने बुरे होते हैं?</a:t>
                      </a:r>
                      <a:endParaRPr sz="2800" u="none" cap="none" strike="noStrike">
                        <a:latin typeface="Arial"/>
                        <a:ea typeface="Arial"/>
                        <a:cs typeface="Arial"/>
                        <a:sym typeface="Arial"/>
                      </a:endParaRPr>
                    </a:p>
                  </a:txBody>
                  <a:tcPr marT="26250" marB="26250" marR="39375" marL="39375"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c>
                  <a:txBody>
                    <a:bodyPr/>
                    <a:lstStyle/>
                    <a:p>
                      <a:pPr indent="0" lvl="0" marL="182880" marR="0" rtl="0" algn="l">
                        <a:spcBef>
                          <a:spcPts val="0"/>
                        </a:spcBef>
                        <a:spcAft>
                          <a:spcPts val="0"/>
                        </a:spcAft>
                        <a:buNone/>
                      </a:pPr>
                      <a:r>
                        <a:t/>
                      </a:r>
                      <a:endParaRPr sz="3200" u="none" cap="none" strike="noStrike">
                        <a:latin typeface="Arial"/>
                        <a:ea typeface="Arial"/>
                        <a:cs typeface="Arial"/>
                        <a:sym typeface="Arial"/>
                      </a:endParaRPr>
                    </a:p>
                  </a:txBody>
                  <a:tcPr marT="26250" marB="26250" marR="39375" marL="39375"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r>
              <a:tr h="866800">
                <a:tc>
                  <a:txBody>
                    <a:bodyPr/>
                    <a:lstStyle/>
                    <a:p>
                      <a:pPr indent="0" lvl="0" marL="182880" marR="0" rtl="0" algn="l">
                        <a:spcBef>
                          <a:spcPts val="0"/>
                        </a:spcBef>
                        <a:spcAft>
                          <a:spcPts val="0"/>
                        </a:spcAft>
                        <a:buNone/>
                      </a:pPr>
                      <a:r>
                        <a:rPr b="0" i="0" lang="en-US" sz="1800" u="none" cap="none" strike="noStrike">
                          <a:solidFill>
                            <a:srgbClr val="000000"/>
                          </a:solidFill>
                          <a:latin typeface="Arial"/>
                          <a:ea typeface="Arial"/>
                          <a:cs typeface="Arial"/>
                          <a:sym typeface="Arial"/>
                        </a:rPr>
                        <a:t>परिणामों से बचने के लिए आप कितनी परेशानी से गुजरने को तैयार हैं?</a:t>
                      </a:r>
                      <a:endParaRPr sz="2800" u="none" cap="none" strike="noStrike">
                        <a:latin typeface="Arial"/>
                        <a:ea typeface="Arial"/>
                        <a:cs typeface="Arial"/>
                        <a:sym typeface="Arial"/>
                      </a:endParaRPr>
                    </a:p>
                  </a:txBody>
                  <a:tcPr marT="26250" marB="26250" marR="39375" marL="39375"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c>
                  <a:txBody>
                    <a:bodyPr/>
                    <a:lstStyle/>
                    <a:p>
                      <a:pPr indent="0" lvl="0" marL="182880" marR="0" rtl="0" algn="l">
                        <a:spcBef>
                          <a:spcPts val="0"/>
                        </a:spcBef>
                        <a:spcAft>
                          <a:spcPts val="0"/>
                        </a:spcAft>
                        <a:buNone/>
                      </a:pPr>
                      <a:r>
                        <a:t/>
                      </a:r>
                      <a:endParaRPr sz="3200" u="none" cap="none" strike="noStrike">
                        <a:latin typeface="Arial"/>
                        <a:ea typeface="Arial"/>
                        <a:cs typeface="Arial"/>
                        <a:sym typeface="Arial"/>
                      </a:endParaRPr>
                    </a:p>
                  </a:txBody>
                  <a:tcPr marT="26250" marB="26250" marR="39375" marL="39375"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r>
            </a:tbl>
          </a:graphicData>
        </a:graphic>
      </p:graphicFrame>
      <p:sp>
        <p:nvSpPr>
          <p:cNvPr id="200" name="Google Shape;200;p10"/>
          <p:cNvSpPr/>
          <p:nvPr/>
        </p:nvSpPr>
        <p:spPr>
          <a:xfrm>
            <a:off x="839788" y="5944948"/>
            <a:ext cx="623760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800" u="none" cap="none" strike="noStrike">
                <a:solidFill>
                  <a:srgbClr val="000000"/>
                </a:solidFill>
                <a:latin typeface="Arial"/>
                <a:ea typeface="Arial"/>
                <a:cs typeface="Arial"/>
                <a:sym typeface="Arial"/>
              </a:rPr>
              <a:t>मेरे विचार के आधार पर, मैं निम्नलिखित कार्रवाई करूंगा</a:t>
            </a:r>
            <a:endParaRPr b="1" i="0" sz="2000" u="none" cap="none" strike="noStrike">
              <a:solidFill>
                <a:schemeClr val="dk1"/>
              </a:solidFill>
              <a:latin typeface="Arial"/>
              <a:ea typeface="Arial"/>
              <a:cs typeface="Arial"/>
              <a:sym typeface="Arial"/>
            </a:endParaRPr>
          </a:p>
        </p:txBody>
      </p:sp>
      <p:pic>
        <p:nvPicPr>
          <p:cNvPr id="201" name="Google Shape;201;p10"/>
          <p:cNvPicPr preferRelativeResize="0"/>
          <p:nvPr/>
        </p:nvPicPr>
        <p:blipFill rotWithShape="1">
          <a:blip r:embed="rId3">
            <a:alphaModFix/>
          </a:blip>
          <a:srcRect b="0" l="0" r="0" t="0"/>
          <a:stretch/>
        </p:blipFill>
        <p:spPr>
          <a:xfrm>
            <a:off x="9454659" y="22270"/>
            <a:ext cx="2737341" cy="432854"/>
          </a:xfrm>
          <a:prstGeom prst="rect">
            <a:avLst/>
          </a:prstGeom>
          <a:noFill/>
          <a:ln>
            <a:noFill/>
          </a:ln>
        </p:spPr>
      </p:pic>
      <p:pic>
        <p:nvPicPr>
          <p:cNvPr id="202" name="Google Shape;202;p10"/>
          <p:cNvPicPr preferRelativeResize="0"/>
          <p:nvPr/>
        </p:nvPicPr>
        <p:blipFill rotWithShape="1">
          <a:blip r:embed="rId4">
            <a:alphaModFix/>
          </a:blip>
          <a:srcRect b="0" l="0" r="0" t="0"/>
          <a:stretch/>
        </p:blipFill>
        <p:spPr>
          <a:xfrm>
            <a:off x="7728348" y="1575534"/>
            <a:ext cx="4003869" cy="45706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grpSp>
        <p:nvGrpSpPr>
          <p:cNvPr id="207" name="Google Shape;207;p11"/>
          <p:cNvGrpSpPr/>
          <p:nvPr/>
        </p:nvGrpSpPr>
        <p:grpSpPr>
          <a:xfrm flipH="1">
            <a:off x="3170099" y="2654041"/>
            <a:ext cx="5851803" cy="1966150"/>
            <a:chOff x="2788049" y="2445925"/>
            <a:chExt cx="5851803" cy="1966150"/>
          </a:xfrm>
        </p:grpSpPr>
        <p:pic>
          <p:nvPicPr>
            <p:cNvPr id="208" name="Google Shape;208;p11"/>
            <p:cNvPicPr preferRelativeResize="0"/>
            <p:nvPr/>
          </p:nvPicPr>
          <p:blipFill rotWithShape="1">
            <a:blip r:embed="rId3">
              <a:alphaModFix/>
            </a:blip>
            <a:srcRect b="32654" l="27880" r="26060" t="32654"/>
            <a:stretch/>
          </p:blipFill>
          <p:spPr>
            <a:xfrm flipH="1">
              <a:off x="2788049" y="2445925"/>
              <a:ext cx="4640998" cy="1966150"/>
            </a:xfrm>
            <a:prstGeom prst="rect">
              <a:avLst/>
            </a:prstGeom>
            <a:noFill/>
            <a:ln>
              <a:noFill/>
            </a:ln>
          </p:spPr>
        </p:pic>
        <p:pic>
          <p:nvPicPr>
            <p:cNvPr descr="CBSE Logo Vector (.EPS) Free Download" id="209" name="Google Shape;209;p11"/>
            <p:cNvPicPr preferRelativeResize="0"/>
            <p:nvPr/>
          </p:nvPicPr>
          <p:blipFill rotWithShape="1">
            <a:blip r:embed="rId4">
              <a:alphaModFix/>
            </a:blip>
            <a:srcRect b="0" l="0" r="0" t="0"/>
            <a:stretch/>
          </p:blipFill>
          <p:spPr>
            <a:xfrm flipH="1">
              <a:off x="7730809" y="2916381"/>
              <a:ext cx="909043" cy="1025237"/>
            </a:xfrm>
            <a:prstGeom prst="rect">
              <a:avLst/>
            </a:prstGeom>
            <a:noFill/>
            <a:ln>
              <a:noFill/>
            </a:ln>
          </p:spPr>
        </p:pic>
      </p:grpSp>
      <p:cxnSp>
        <p:nvCxnSpPr>
          <p:cNvPr id="210" name="Google Shape;210;p11"/>
          <p:cNvCxnSpPr/>
          <p:nvPr/>
        </p:nvCxnSpPr>
        <p:spPr>
          <a:xfrm>
            <a:off x="4743135" y="3124497"/>
            <a:ext cx="0" cy="1025237"/>
          </a:xfrm>
          <a:prstGeom prst="straightConnector1">
            <a:avLst/>
          </a:prstGeom>
          <a:noFill/>
          <a:ln cap="flat" cmpd="sng" w="9525">
            <a:solidFill>
              <a:srgbClr val="595959"/>
            </a:solidFill>
            <a:prstDash val="solid"/>
            <a:miter lim="800000"/>
            <a:headEnd len="sm" w="sm" type="none"/>
            <a:tailEnd len="sm" w="sm" type="none"/>
          </a:ln>
        </p:spPr>
      </p:cxnSp>
      <p:pic>
        <p:nvPicPr>
          <p:cNvPr id="211" name="Google Shape;211;p11"/>
          <p:cNvPicPr preferRelativeResize="0"/>
          <p:nvPr/>
        </p:nvPicPr>
        <p:blipFill rotWithShape="1">
          <a:blip r:embed="rId5">
            <a:alphaModFix/>
          </a:blip>
          <a:srcRect b="0" l="0" r="0" t="0"/>
          <a:stretch/>
        </p:blipFill>
        <p:spPr>
          <a:xfrm>
            <a:off x="4181508" y="2456415"/>
            <a:ext cx="3475021" cy="43285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 name="Shape 49"/>
        <p:cNvGrpSpPr/>
        <p:nvPr/>
      </p:nvGrpSpPr>
      <p:grpSpPr>
        <a:xfrm>
          <a:off x="0" y="0"/>
          <a:ext cx="0" cy="0"/>
          <a:chOff x="0" y="0"/>
          <a:chExt cx="0" cy="0"/>
        </a:xfrm>
      </p:grpSpPr>
      <p:pic>
        <p:nvPicPr>
          <p:cNvPr id="50" name="Google Shape;50;p2"/>
          <p:cNvPicPr preferRelativeResize="0"/>
          <p:nvPr/>
        </p:nvPicPr>
        <p:blipFill rotWithShape="1">
          <a:blip r:embed="rId3">
            <a:alphaModFix/>
          </a:blip>
          <a:srcRect b="23" l="0" r="0" t="22"/>
          <a:stretch/>
        </p:blipFill>
        <p:spPr>
          <a:xfrm>
            <a:off x="0" y="-1"/>
            <a:ext cx="12192000" cy="6550243"/>
          </a:xfrm>
          <a:prstGeom prst="rect">
            <a:avLst/>
          </a:prstGeom>
          <a:noFill/>
          <a:ln>
            <a:noFill/>
          </a:ln>
        </p:spPr>
      </p:pic>
      <p:sp>
        <p:nvSpPr>
          <p:cNvPr id="51" name="Google Shape;51;p2"/>
          <p:cNvSpPr txBox="1"/>
          <p:nvPr>
            <p:ph idx="12" type="sldNum"/>
          </p:nvPr>
        </p:nvSpPr>
        <p:spPr>
          <a:xfrm>
            <a:off x="11605846" y="6569111"/>
            <a:ext cx="483448" cy="27432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b="0" i="0" lang="en-US" sz="900" u="none" cap="none" strike="noStrike">
                <a:solidFill>
                  <a:schemeClr val="lt1"/>
                </a:solidFill>
                <a:latin typeface="Arial"/>
                <a:ea typeface="Arial"/>
                <a:cs typeface="Arial"/>
                <a:sym typeface="Arial"/>
              </a:rPr>
              <a:t>0</a:t>
            </a:r>
            <a:fld id="{00000000-1234-1234-1234-123412341234}" type="slidenum">
              <a:rPr b="0" i="0" lang="en-US" sz="900" u="none" cap="none" strike="noStrike">
                <a:solidFill>
                  <a:schemeClr val="lt1"/>
                </a:solidFill>
                <a:latin typeface="Arial"/>
                <a:ea typeface="Arial"/>
                <a:cs typeface="Arial"/>
                <a:sym typeface="Arial"/>
              </a:rPr>
              <a:t>‹#›</a:t>
            </a:fld>
            <a:endParaRPr b="0" i="0" sz="900" u="none" cap="none" strike="noStrike">
              <a:solidFill>
                <a:schemeClr val="lt1"/>
              </a:solidFill>
              <a:latin typeface="Arial"/>
              <a:ea typeface="Arial"/>
              <a:cs typeface="Arial"/>
              <a:sym typeface="Arial"/>
            </a:endParaRPr>
          </a:p>
        </p:txBody>
      </p:sp>
      <p:sp>
        <p:nvSpPr>
          <p:cNvPr id="52" name="Google Shape;52;p2"/>
          <p:cNvSpPr txBox="1"/>
          <p:nvPr/>
        </p:nvSpPr>
        <p:spPr>
          <a:xfrm>
            <a:off x="263300" y="91325"/>
            <a:ext cx="8097300" cy="59100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0064E0"/>
              </a:buClr>
              <a:buSzPts val="3600"/>
              <a:buFont typeface="Arial"/>
              <a:buNone/>
            </a:pPr>
            <a:r>
              <a:rPr b="1" i="0" lang="en-US" sz="3600" u="none" cap="none" strike="noStrike">
                <a:solidFill>
                  <a:srgbClr val="0064E0"/>
                </a:solidFill>
                <a:latin typeface="Arial"/>
                <a:ea typeface="Arial"/>
                <a:cs typeface="Arial"/>
                <a:sym typeface="Arial"/>
              </a:rPr>
              <a:t>एक अच्छा डिजिटल नागरिक होने के नाते</a:t>
            </a:r>
            <a:endParaRPr b="1" i="0" sz="3600" u="none" cap="none" strike="noStrike">
              <a:solidFill>
                <a:srgbClr val="0064E0"/>
              </a:solidFill>
              <a:latin typeface="Arial"/>
              <a:ea typeface="Arial"/>
              <a:cs typeface="Arial"/>
              <a:sym typeface="Arial"/>
            </a:endParaRPr>
          </a:p>
        </p:txBody>
      </p:sp>
      <p:sp>
        <p:nvSpPr>
          <p:cNvPr id="53" name="Google Shape;53;p2"/>
          <p:cNvSpPr txBox="1"/>
          <p:nvPr>
            <p:ph idx="11" type="ftr"/>
          </p:nvPr>
        </p:nvSpPr>
        <p:spPr>
          <a:xfrm>
            <a:off x="1600200" y="6569111"/>
            <a:ext cx="4114800" cy="274324"/>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solidFill>
                  <a:srgbClr val="FFFFFF"/>
                </a:solidFill>
              </a:rPr>
              <a:t>पाठ 1: डिजिटल नागरिकता स्तर 3 में आपका स्वागत है</a:t>
            </a:r>
            <a:endParaRPr/>
          </a:p>
        </p:txBody>
      </p:sp>
      <p:sp>
        <p:nvSpPr>
          <p:cNvPr id="54" name="Google Shape;54;p2"/>
          <p:cNvSpPr/>
          <p:nvPr/>
        </p:nvSpPr>
        <p:spPr>
          <a:xfrm>
            <a:off x="374640" y="682329"/>
            <a:ext cx="1345200" cy="116400"/>
          </a:xfrm>
          <a:prstGeom prst="rect">
            <a:avLst/>
          </a:prstGeom>
          <a:solidFill>
            <a:srgbClr val="0064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5" name="Google Shape;55;p2"/>
          <p:cNvSpPr/>
          <p:nvPr/>
        </p:nvSpPr>
        <p:spPr>
          <a:xfrm>
            <a:off x="374644" y="1209185"/>
            <a:ext cx="7751400" cy="480900"/>
          </a:xfrm>
          <a:prstGeom prst="rect">
            <a:avLst/>
          </a:prstGeom>
          <a:noFill/>
          <a:ln>
            <a:noFill/>
          </a:ln>
        </p:spPr>
        <p:txBody>
          <a:bodyPr anchorCtr="0" anchor="t" bIns="45700" lIns="91425" spcFirstLastPara="1" rIns="91425" wrap="square" tIns="45700">
            <a:spAutoFit/>
          </a:bodyPr>
          <a:lstStyle/>
          <a:p>
            <a:pPr indent="0" lvl="0" marL="126997" marR="0" rtl="0" algn="l">
              <a:lnSpc>
                <a:spcPct val="115000"/>
              </a:lnSpc>
              <a:spcBef>
                <a:spcPts val="0"/>
              </a:spcBef>
              <a:spcAft>
                <a:spcPts val="0"/>
              </a:spcAft>
              <a:buNone/>
            </a:pPr>
            <a:r>
              <a:rPr b="1" i="0" lang="en-US" sz="2400" u="none" cap="none" strike="noStrike">
                <a:solidFill>
                  <a:schemeClr val="dk1"/>
                </a:solidFill>
                <a:latin typeface="Arial"/>
                <a:ea typeface="Arial"/>
                <a:cs typeface="Arial"/>
                <a:sym typeface="Arial"/>
              </a:rPr>
              <a:t>एक अच्छा डिजिटल नागरिक होने का क्या मतलब है</a:t>
            </a:r>
            <a:r>
              <a:rPr b="1" lang="en-US" sz="2400">
                <a:solidFill>
                  <a:schemeClr val="dk1"/>
                </a:solidFill>
              </a:rPr>
              <a:t>?</a:t>
            </a:r>
            <a:endParaRPr/>
          </a:p>
        </p:txBody>
      </p:sp>
      <p:pic>
        <p:nvPicPr>
          <p:cNvPr id="56" name="Google Shape;56;p2"/>
          <p:cNvPicPr preferRelativeResize="0"/>
          <p:nvPr/>
        </p:nvPicPr>
        <p:blipFill rotWithShape="1">
          <a:blip r:embed="rId4">
            <a:alphaModFix/>
          </a:blip>
          <a:srcRect b="0" l="0" r="0" t="0"/>
          <a:stretch/>
        </p:blipFill>
        <p:spPr>
          <a:xfrm>
            <a:off x="9351953" y="91330"/>
            <a:ext cx="2737341" cy="432854"/>
          </a:xfrm>
          <a:prstGeom prst="rect">
            <a:avLst/>
          </a:prstGeom>
          <a:noFill/>
          <a:ln>
            <a:noFill/>
          </a:ln>
        </p:spPr>
      </p:pic>
      <p:pic>
        <p:nvPicPr>
          <p:cNvPr descr="In this video, you’ll learn more about what you can do to be a good digital citizen. Visit https://edu.gcfglobal.org/en/communicationskills/ to learn even more about improving communication skills, online and offline.&#10;&#10;We hope you enjoy!" id="57" name="Google Shape;57;p2" title="Being a Good Digital Citizen">
            <a:hlinkClick r:id="rId5"/>
          </p:cNvPr>
          <p:cNvPicPr preferRelativeResize="0"/>
          <p:nvPr/>
        </p:nvPicPr>
        <p:blipFill>
          <a:blip r:embed="rId6">
            <a:alphaModFix/>
          </a:blip>
          <a:stretch>
            <a:fillRect/>
          </a:stretch>
        </p:blipFill>
        <p:spPr>
          <a:xfrm>
            <a:off x="2519400" y="1841025"/>
            <a:ext cx="7124300" cy="40074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
                                        </p:tgtEl>
                                        <p:attrNameLst>
                                          <p:attrName>style.visibility</p:attrName>
                                        </p:attrNameLst>
                                      </p:cBhvr>
                                      <p:to>
                                        <p:strVal val="visible"/>
                                      </p:to>
                                    </p:set>
                                    <p:animEffect filter="fade" transition="in">
                                      <p:cBhvr>
                                        <p:cTn dur="1000"/>
                                        <p:tgtEl>
                                          <p:spTgt spid="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3"/>
          <p:cNvSpPr/>
          <p:nvPr/>
        </p:nvSpPr>
        <p:spPr>
          <a:xfrm>
            <a:off x="4589350" y="1986200"/>
            <a:ext cx="6855000" cy="4446000"/>
          </a:xfrm>
          <a:prstGeom prst="rect">
            <a:avLst/>
          </a:prstGeom>
          <a:gradFill>
            <a:gsLst>
              <a:gs pos="0">
                <a:schemeClr val="lt1"/>
              </a:gs>
              <a:gs pos="100000">
                <a:srgbClr val="F2F2F2"/>
              </a:gs>
            </a:gsLst>
            <a:lin ang="10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63" name="Google Shape;63;p3"/>
          <p:cNvSpPr txBox="1"/>
          <p:nvPr>
            <p:ph idx="12" type="sldNum"/>
          </p:nvPr>
        </p:nvSpPr>
        <p:spPr>
          <a:xfrm>
            <a:off x="11605846" y="6569111"/>
            <a:ext cx="483448" cy="27432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b="0" i="0" lang="en-US" sz="900" u="none" cap="none" strike="noStrike">
                <a:solidFill>
                  <a:schemeClr val="lt1"/>
                </a:solidFill>
                <a:latin typeface="Arial"/>
                <a:ea typeface="Arial"/>
                <a:cs typeface="Arial"/>
                <a:sym typeface="Arial"/>
              </a:rPr>
              <a:t>0</a:t>
            </a:r>
            <a:fld id="{00000000-1234-1234-1234-123412341234}" type="slidenum">
              <a:rPr b="0" i="0" lang="en-US" sz="900" u="none" cap="none" strike="noStrike">
                <a:solidFill>
                  <a:schemeClr val="lt1"/>
                </a:solidFill>
                <a:latin typeface="Arial"/>
                <a:ea typeface="Arial"/>
                <a:cs typeface="Arial"/>
                <a:sym typeface="Arial"/>
              </a:rPr>
              <a:t>‹#›</a:t>
            </a:fld>
            <a:endParaRPr b="0" i="0" sz="900" u="none" cap="none" strike="noStrike">
              <a:solidFill>
                <a:schemeClr val="lt1"/>
              </a:solidFill>
              <a:latin typeface="Arial"/>
              <a:ea typeface="Arial"/>
              <a:cs typeface="Arial"/>
              <a:sym typeface="Arial"/>
            </a:endParaRPr>
          </a:p>
        </p:txBody>
      </p:sp>
      <p:sp>
        <p:nvSpPr>
          <p:cNvPr id="64" name="Google Shape;64;p3"/>
          <p:cNvSpPr txBox="1"/>
          <p:nvPr/>
        </p:nvSpPr>
        <p:spPr>
          <a:xfrm>
            <a:off x="705749" y="307757"/>
            <a:ext cx="7192925" cy="1259786"/>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0064E0"/>
              </a:buClr>
              <a:buSzPts val="3600"/>
              <a:buFont typeface="Arial"/>
              <a:buNone/>
            </a:pPr>
            <a:r>
              <a:rPr b="1" i="0" lang="en-US" sz="3600" u="none" cap="none" strike="noStrike">
                <a:solidFill>
                  <a:srgbClr val="0064E0"/>
                </a:solidFill>
                <a:latin typeface="Arial"/>
                <a:ea typeface="Arial"/>
                <a:cs typeface="Arial"/>
                <a:sym typeface="Arial"/>
              </a:rPr>
              <a:t>ज्ञान को ताज़ा करना</a:t>
            </a:r>
            <a:endParaRPr b="1" i="0" sz="3600" u="none" cap="none" strike="noStrike">
              <a:solidFill>
                <a:srgbClr val="0064E0"/>
              </a:solidFill>
              <a:latin typeface="Arial"/>
              <a:ea typeface="Arial"/>
              <a:cs typeface="Arial"/>
              <a:sym typeface="Arial"/>
            </a:endParaRPr>
          </a:p>
        </p:txBody>
      </p:sp>
      <p:sp>
        <p:nvSpPr>
          <p:cNvPr id="65" name="Google Shape;65;p3"/>
          <p:cNvSpPr txBox="1"/>
          <p:nvPr>
            <p:ph idx="11" type="ftr"/>
          </p:nvPr>
        </p:nvSpPr>
        <p:spPr>
          <a:xfrm>
            <a:off x="1600200" y="6569111"/>
            <a:ext cx="4114800" cy="274324"/>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solidFill>
                  <a:srgbClr val="FFFFFF"/>
                </a:solidFill>
              </a:rPr>
              <a:t>पाठ 1: डिजिटल नागरिकता स्तर 3 में आपका स्वागत है</a:t>
            </a:r>
            <a:endParaRPr/>
          </a:p>
        </p:txBody>
      </p:sp>
      <p:sp>
        <p:nvSpPr>
          <p:cNvPr id="66" name="Google Shape;66;p3"/>
          <p:cNvSpPr/>
          <p:nvPr/>
        </p:nvSpPr>
        <p:spPr>
          <a:xfrm>
            <a:off x="839788" y="937737"/>
            <a:ext cx="1345316" cy="116262"/>
          </a:xfrm>
          <a:prstGeom prst="rect">
            <a:avLst/>
          </a:prstGeom>
          <a:solidFill>
            <a:srgbClr val="0064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7" name="Google Shape;67;p3"/>
          <p:cNvSpPr/>
          <p:nvPr/>
        </p:nvSpPr>
        <p:spPr>
          <a:xfrm>
            <a:off x="4538132" y="1411144"/>
            <a:ext cx="6323778" cy="429998"/>
          </a:xfrm>
          <a:prstGeom prst="rect">
            <a:avLst/>
          </a:prstGeom>
          <a:solidFill>
            <a:srgbClr val="0064E0"/>
          </a:solidFill>
          <a:ln>
            <a:noFill/>
          </a:ln>
        </p:spPr>
        <p:txBody>
          <a:bodyPr anchorCtr="0" anchor="ctr" bIns="45700" lIns="504000" spcFirstLastPara="1" rIns="91425" wrap="square" tIns="45700">
            <a:noAutofit/>
          </a:bodyPr>
          <a:lstStyle/>
          <a:p>
            <a:pPr indent="0" lvl="0" marL="0" marR="0" rtl="0" algn="l">
              <a:spcBef>
                <a:spcPts val="0"/>
              </a:spcBef>
              <a:spcAft>
                <a:spcPts val="0"/>
              </a:spcAft>
              <a:buNone/>
            </a:pPr>
            <a:r>
              <a:rPr b="1" i="0" lang="en-US" sz="1800" u="none" cap="none" strike="noStrike">
                <a:solidFill>
                  <a:schemeClr val="lt1"/>
                </a:solidFill>
                <a:latin typeface="Arial"/>
                <a:ea typeface="Arial"/>
                <a:cs typeface="Arial"/>
                <a:sym typeface="Arial"/>
              </a:rPr>
              <a:t>परिदृश्य</a:t>
            </a:r>
            <a:endParaRPr/>
          </a:p>
        </p:txBody>
      </p:sp>
      <p:sp>
        <p:nvSpPr>
          <p:cNvPr id="68" name="Google Shape;68;p3"/>
          <p:cNvSpPr/>
          <p:nvPr/>
        </p:nvSpPr>
        <p:spPr>
          <a:xfrm rot="5400000">
            <a:off x="4228352" y="1471929"/>
            <a:ext cx="720097" cy="308429"/>
          </a:xfrm>
          <a:prstGeom prst="triangle">
            <a:avLst>
              <a:gd fmla="val 50000" name="adj"/>
            </a:avLst>
          </a:prstGeom>
          <a:gradFill>
            <a:gsLst>
              <a:gs pos="0">
                <a:srgbClr val="039E47"/>
              </a:gs>
              <a:gs pos="50000">
                <a:srgbClr val="00B14F"/>
              </a:gs>
              <a:gs pos="100000">
                <a:srgbClr val="03D05D"/>
              </a:gs>
            </a:gsLst>
            <a:lin ang="16200000" scaled="0"/>
          </a:gradFill>
          <a:ln cap="flat" cmpd="sng" w="508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69" name="Google Shape;69;p3"/>
          <p:cNvSpPr/>
          <p:nvPr/>
        </p:nvSpPr>
        <p:spPr>
          <a:xfrm>
            <a:off x="4816334" y="2124389"/>
            <a:ext cx="6507900" cy="4173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600" u="none" cap="none" strike="noStrike">
                <a:solidFill>
                  <a:srgbClr val="000000"/>
                </a:solidFill>
                <a:latin typeface="Arial"/>
                <a:ea typeface="Arial"/>
                <a:cs typeface="Arial"/>
                <a:sym typeface="Arial"/>
              </a:rPr>
              <a:t>आपकी शिक्षिका सुश्री पिंकी अंग्रेजी कक्षा के लिए कक्षा ब्लॉग बनाती हैं। वह सभी को ब्लॉग पर टिप्पणी लिखने, संपादित करने और पोस्ट करने की अनुमति देती है। यह रचनात्मक कहानी-लेखन को प्रेरित करने के लिए है।</a:t>
            </a:r>
            <a:endParaRPr b="0" i="0" sz="1600" u="none" cap="none" strike="noStrike">
              <a:solidFill>
                <a:schemeClr val="dk1"/>
              </a:solidFill>
              <a:latin typeface="Arial"/>
              <a:ea typeface="Arial"/>
              <a:cs typeface="Arial"/>
              <a:sym typeface="Arial"/>
            </a:endParaRPr>
          </a:p>
          <a:p>
            <a:pPr indent="0" lvl="0" marL="0" marR="0" rtl="0" algn="l">
              <a:spcBef>
                <a:spcPts val="0"/>
              </a:spcBef>
              <a:spcAft>
                <a:spcPts val="0"/>
              </a:spcAft>
              <a:buNone/>
            </a:pPr>
            <a:br>
              <a:rPr b="0" i="0" lang="en-US" sz="1600" u="none" cap="none" strike="noStrike">
                <a:solidFill>
                  <a:schemeClr val="dk1"/>
                </a:solidFill>
                <a:latin typeface="Arial"/>
                <a:ea typeface="Arial"/>
                <a:cs typeface="Arial"/>
                <a:sym typeface="Arial"/>
              </a:rPr>
            </a:br>
            <a:r>
              <a:rPr b="0" i="0" lang="en-US" sz="1600" u="none" cap="none" strike="noStrike">
                <a:solidFill>
                  <a:srgbClr val="000000"/>
                </a:solidFill>
                <a:latin typeface="Arial"/>
                <a:ea typeface="Arial"/>
                <a:cs typeface="Arial"/>
                <a:sym typeface="Arial"/>
              </a:rPr>
              <a:t>एक दिन, सुश्री पिंकी स्कूल से अनुपस्थित है और मिस्टर राहुल उसकी कक्षा ले रहे हैं। श्री राहुल ब्लॉग से अनभिज्ञ हैं और इसलिए, सुश्री पिंकी की तरह इसकी जाँच नहीं करते हैं। कक्षा में कोई व्यक्ति कक्षा में एक छात्र के बारे में घटिया टिप्पणी पोस्ट कर रहा है।</a:t>
            </a:r>
            <a:endParaRPr b="0" i="0" sz="1600" u="none" cap="none" strike="noStrike">
              <a:solidFill>
                <a:schemeClr val="dk1"/>
              </a:solidFill>
              <a:latin typeface="Arial"/>
              <a:ea typeface="Arial"/>
              <a:cs typeface="Arial"/>
              <a:sym typeface="Arial"/>
            </a:endParaRPr>
          </a:p>
          <a:p>
            <a:pPr indent="0" lvl="0" marL="0" marR="0" rtl="0" algn="l">
              <a:spcBef>
                <a:spcPts val="0"/>
              </a:spcBef>
              <a:spcAft>
                <a:spcPts val="0"/>
              </a:spcAft>
              <a:buNone/>
            </a:pPr>
            <a:r>
              <a:t/>
            </a:r>
            <a:endParaRPr b="0" i="0" sz="1600" u="none" cap="none" strike="noStrike">
              <a:solidFill>
                <a:srgbClr val="000000"/>
              </a:solidFill>
              <a:latin typeface="Arial"/>
              <a:ea typeface="Arial"/>
              <a:cs typeface="Arial"/>
              <a:sym typeface="Arial"/>
            </a:endParaRPr>
          </a:p>
          <a:p>
            <a:pPr indent="0" lvl="0" marL="0" marR="0" rtl="0" algn="l">
              <a:spcBef>
                <a:spcPts val="0"/>
              </a:spcBef>
              <a:spcAft>
                <a:spcPts val="0"/>
              </a:spcAft>
              <a:buNone/>
            </a:pPr>
            <a:r>
              <a:rPr b="0" i="0" lang="en-US" sz="1600" u="none" cap="none" strike="noStrike">
                <a:solidFill>
                  <a:srgbClr val="000000"/>
                </a:solidFill>
                <a:latin typeface="Arial"/>
                <a:ea typeface="Arial"/>
                <a:cs typeface="Arial"/>
                <a:sym typeface="Arial"/>
              </a:rPr>
              <a:t>आप…</a:t>
            </a:r>
            <a:endParaRPr b="0" i="0" sz="1600" u="none" cap="none" strike="noStrike">
              <a:solidFill>
                <a:schemeClr val="dk1"/>
              </a:solidFill>
              <a:latin typeface="Arial"/>
              <a:ea typeface="Arial"/>
              <a:cs typeface="Arial"/>
              <a:sym typeface="Arial"/>
            </a:endParaRPr>
          </a:p>
          <a:p>
            <a:pPr indent="-195580" lvl="0" marL="182880" marR="0" rtl="0" algn="l">
              <a:spcBef>
                <a:spcPts val="0"/>
              </a:spcBef>
              <a:spcAft>
                <a:spcPts val="0"/>
              </a:spcAft>
              <a:buClr>
                <a:schemeClr val="dk1"/>
              </a:buClr>
              <a:buSzPts val="1600"/>
              <a:buFont typeface="Calibri"/>
              <a:buAutoNum type="arabicPeriod"/>
            </a:pPr>
            <a:r>
              <a:rPr b="0" i="0" lang="en-US" sz="1600" u="none" cap="none" strike="noStrike">
                <a:solidFill>
                  <a:schemeClr val="dk1"/>
                </a:solidFill>
                <a:latin typeface="Arial"/>
                <a:ea typeface="Arial"/>
                <a:cs typeface="Arial"/>
                <a:sym typeface="Arial"/>
              </a:rPr>
              <a:t>मतलबी पोस्ट पर यह कहकर टिप्पणी करें:</a:t>
            </a:r>
            <a:r>
              <a:rPr b="0" i="1" lang="en-US" sz="1600" u="none" cap="none" strike="noStrike">
                <a:solidFill>
                  <a:schemeClr val="dk1"/>
                </a:solidFill>
                <a:latin typeface="Arial"/>
                <a:ea typeface="Arial"/>
                <a:cs typeface="Arial"/>
                <a:sym typeface="Arial"/>
              </a:rPr>
              <a:t>यह बिल्कुल अच्छा नहीं है! मैं उसका दोस्त हूँ, तुम जो कह रहे हो वह सच नहीं है!</a:t>
            </a:r>
            <a:endParaRPr b="0" i="0" sz="1600" u="none" cap="none" strike="noStrike">
              <a:solidFill>
                <a:schemeClr val="dk1"/>
              </a:solidFill>
              <a:latin typeface="Arial"/>
              <a:ea typeface="Arial"/>
              <a:cs typeface="Arial"/>
              <a:sym typeface="Arial"/>
            </a:endParaRPr>
          </a:p>
          <a:p>
            <a:pPr indent="-195580" lvl="0" marL="182880" marR="0" rtl="0" algn="l">
              <a:spcBef>
                <a:spcPts val="400"/>
              </a:spcBef>
              <a:spcAft>
                <a:spcPts val="0"/>
              </a:spcAft>
              <a:buClr>
                <a:schemeClr val="dk1"/>
              </a:buClr>
              <a:buSzPts val="1600"/>
              <a:buFont typeface="Calibri"/>
              <a:buAutoNum type="arabicPeriod"/>
            </a:pPr>
            <a:r>
              <a:rPr b="0" i="0" lang="en-US" sz="1600" u="none" cap="none" strike="noStrike">
                <a:solidFill>
                  <a:schemeClr val="dk1"/>
                </a:solidFill>
                <a:latin typeface="Arial"/>
                <a:ea typeface="Arial"/>
                <a:cs typeface="Arial"/>
                <a:sym typeface="Arial"/>
              </a:rPr>
              <a:t>सुश्री पिंकी के वापस आने और इससे निपटने के लिए इसे अनदेखा करें।</a:t>
            </a:r>
            <a:endParaRPr sz="1600"/>
          </a:p>
          <a:p>
            <a:pPr indent="-195580" lvl="0" marL="182880" marR="0" rtl="0" algn="l">
              <a:spcBef>
                <a:spcPts val="400"/>
              </a:spcBef>
              <a:spcAft>
                <a:spcPts val="0"/>
              </a:spcAft>
              <a:buClr>
                <a:schemeClr val="dk1"/>
              </a:buClr>
              <a:buSzPts val="1600"/>
              <a:buFont typeface="Calibri"/>
              <a:buAutoNum type="arabicPeriod"/>
            </a:pPr>
            <a:r>
              <a:rPr b="0" i="0" lang="en-US" sz="1600" u="none" cap="none" strike="noStrike">
                <a:solidFill>
                  <a:schemeClr val="dk1"/>
                </a:solidFill>
                <a:latin typeface="Arial"/>
                <a:ea typeface="Arial"/>
                <a:cs typeface="Arial"/>
                <a:sym typeface="Arial"/>
              </a:rPr>
              <a:t>लक्षित छात्र के बारे में अन्य छात्रों से अच्छी टिप्पणियाँ और प्रशंसा पोस्ट करवाएँ।</a:t>
            </a:r>
            <a:endParaRPr sz="1600"/>
          </a:p>
          <a:p>
            <a:pPr indent="-195580" lvl="0" marL="182880" marR="0" rtl="0" algn="l">
              <a:spcBef>
                <a:spcPts val="400"/>
              </a:spcBef>
              <a:spcAft>
                <a:spcPts val="0"/>
              </a:spcAft>
              <a:buClr>
                <a:schemeClr val="dk1"/>
              </a:buClr>
              <a:buSzPts val="1600"/>
              <a:buFont typeface="Calibri"/>
              <a:buAutoNum type="arabicPeriod"/>
            </a:pPr>
            <a:r>
              <a:rPr b="0" i="0" lang="en-US" sz="1600" u="none" cap="none" strike="noStrike">
                <a:solidFill>
                  <a:schemeClr val="dk1"/>
                </a:solidFill>
                <a:latin typeface="Arial"/>
                <a:ea typeface="Arial"/>
                <a:cs typeface="Arial"/>
                <a:sym typeface="Arial"/>
              </a:rPr>
              <a:t>मिस्टर राहुल को बताएं कि कोई क्लास ब्लॉग पर घटिया कमेंट्स पोस्ट कर रहा है और उन्हें सुश्री पिंकी को सूचित करना चाहिए।</a:t>
            </a:r>
            <a:endParaRPr sz="1600"/>
          </a:p>
        </p:txBody>
      </p:sp>
      <p:sp>
        <p:nvSpPr>
          <p:cNvPr id="70" name="Google Shape;70;p3"/>
          <p:cNvSpPr/>
          <p:nvPr/>
        </p:nvSpPr>
        <p:spPr>
          <a:xfrm flipH="1">
            <a:off x="10861910" y="1411144"/>
            <a:ext cx="470637" cy="429998"/>
          </a:xfrm>
          <a:prstGeom prst="rect">
            <a:avLst/>
          </a:prstGeom>
          <a:gradFill>
            <a:gsLst>
              <a:gs pos="0">
                <a:srgbClr val="039E47"/>
              </a:gs>
              <a:gs pos="50000">
                <a:srgbClr val="00B14F"/>
              </a:gs>
              <a:gs pos="100000">
                <a:srgbClr val="03D05D"/>
              </a:gs>
            </a:gsLst>
            <a:lin ang="16200000" scaled="0"/>
          </a:gradFill>
          <a:ln>
            <a:noFill/>
          </a:ln>
        </p:spPr>
        <p:txBody>
          <a:bodyPr anchorCtr="0" anchor="ctr" bIns="45700" lIns="504000" spcFirstLastPara="1" rIns="91425" wrap="square" tIns="45700">
            <a:noAutofit/>
          </a:bodyPr>
          <a:lstStyle/>
          <a:p>
            <a:pPr indent="0" lvl="0" marL="0" marR="0" rtl="0" algn="l">
              <a:spcBef>
                <a:spcPts val="0"/>
              </a:spcBef>
              <a:spcAft>
                <a:spcPts val="0"/>
              </a:spcAft>
              <a:buNone/>
            </a:pPr>
            <a:r>
              <a:t/>
            </a:r>
            <a:endParaRPr b="1" i="0" sz="1800" u="none" cap="none" strike="noStrike">
              <a:solidFill>
                <a:schemeClr val="lt1"/>
              </a:solidFill>
              <a:latin typeface="Arial"/>
              <a:ea typeface="Arial"/>
              <a:cs typeface="Arial"/>
              <a:sym typeface="Arial"/>
            </a:endParaRPr>
          </a:p>
        </p:txBody>
      </p:sp>
      <p:sp>
        <p:nvSpPr>
          <p:cNvPr id="71" name="Google Shape;71;p3"/>
          <p:cNvSpPr/>
          <p:nvPr/>
        </p:nvSpPr>
        <p:spPr>
          <a:xfrm>
            <a:off x="10916305" y="1452839"/>
            <a:ext cx="31290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800" u="none" cap="none" strike="noStrike">
                <a:solidFill>
                  <a:schemeClr val="lt1"/>
                </a:solidFill>
                <a:latin typeface="Arial"/>
                <a:ea typeface="Arial"/>
                <a:cs typeface="Arial"/>
                <a:sym typeface="Arial"/>
              </a:rPr>
              <a:t>1</a:t>
            </a:r>
            <a:endParaRPr b="0" i="0" sz="1800" u="none" cap="none" strike="noStrike">
              <a:solidFill>
                <a:schemeClr val="dk1"/>
              </a:solidFill>
              <a:latin typeface="Calibri"/>
              <a:ea typeface="Calibri"/>
              <a:cs typeface="Calibri"/>
              <a:sym typeface="Calibri"/>
            </a:endParaRPr>
          </a:p>
        </p:txBody>
      </p:sp>
      <p:sp>
        <p:nvSpPr>
          <p:cNvPr id="72" name="Google Shape;72;p3"/>
          <p:cNvSpPr/>
          <p:nvPr/>
        </p:nvSpPr>
        <p:spPr>
          <a:xfrm>
            <a:off x="909242" y="5001091"/>
            <a:ext cx="644769" cy="644769"/>
          </a:xfrm>
          <a:prstGeom prst="ellipse">
            <a:avLst/>
          </a:prstGeom>
          <a:solidFill>
            <a:srgbClr val="0064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73" name="Google Shape;73;p3"/>
          <p:cNvPicPr preferRelativeResize="0"/>
          <p:nvPr/>
        </p:nvPicPr>
        <p:blipFill rotWithShape="1">
          <a:blip r:embed="rId3">
            <a:alphaModFix/>
          </a:blip>
          <a:srcRect b="0" l="0" r="0" t="0"/>
          <a:stretch/>
        </p:blipFill>
        <p:spPr>
          <a:xfrm>
            <a:off x="9351953" y="91330"/>
            <a:ext cx="2737341" cy="432854"/>
          </a:xfrm>
          <a:prstGeom prst="rect">
            <a:avLst/>
          </a:prstGeom>
          <a:noFill/>
          <a:ln>
            <a:noFill/>
          </a:ln>
        </p:spPr>
      </p:pic>
      <p:pic>
        <p:nvPicPr>
          <p:cNvPr id="74" name="Google Shape;74;p3"/>
          <p:cNvPicPr preferRelativeResize="0"/>
          <p:nvPr/>
        </p:nvPicPr>
        <p:blipFill rotWithShape="1">
          <a:blip r:embed="rId4">
            <a:alphaModFix/>
          </a:blip>
          <a:srcRect b="0" l="0" r="0" t="0"/>
          <a:stretch/>
        </p:blipFill>
        <p:spPr>
          <a:xfrm>
            <a:off x="843878" y="1736475"/>
            <a:ext cx="3448877" cy="393709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p4"/>
          <p:cNvSpPr/>
          <p:nvPr/>
        </p:nvSpPr>
        <p:spPr>
          <a:xfrm>
            <a:off x="4292750" y="1986200"/>
            <a:ext cx="7796700" cy="4437900"/>
          </a:xfrm>
          <a:prstGeom prst="rect">
            <a:avLst/>
          </a:prstGeom>
          <a:gradFill>
            <a:gsLst>
              <a:gs pos="0">
                <a:schemeClr val="lt1"/>
              </a:gs>
              <a:gs pos="100000">
                <a:srgbClr val="F2F2F2"/>
              </a:gs>
            </a:gsLst>
            <a:lin ang="10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000" u="none" cap="none" strike="noStrike">
              <a:solidFill>
                <a:schemeClr val="lt1"/>
              </a:solidFill>
              <a:latin typeface="Calibri"/>
              <a:ea typeface="Calibri"/>
              <a:cs typeface="Calibri"/>
              <a:sym typeface="Calibri"/>
            </a:endParaRPr>
          </a:p>
        </p:txBody>
      </p:sp>
      <p:sp>
        <p:nvSpPr>
          <p:cNvPr id="80" name="Google Shape;80;p4"/>
          <p:cNvSpPr txBox="1"/>
          <p:nvPr>
            <p:ph idx="12" type="sldNum"/>
          </p:nvPr>
        </p:nvSpPr>
        <p:spPr>
          <a:xfrm>
            <a:off x="11605846" y="6569111"/>
            <a:ext cx="483448" cy="27432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b="0" i="0" lang="en-US" sz="900" u="none" cap="none" strike="noStrike">
                <a:solidFill>
                  <a:schemeClr val="lt1"/>
                </a:solidFill>
                <a:latin typeface="Arial"/>
                <a:ea typeface="Arial"/>
                <a:cs typeface="Arial"/>
                <a:sym typeface="Arial"/>
              </a:rPr>
              <a:t>0</a:t>
            </a:r>
            <a:fld id="{00000000-1234-1234-1234-123412341234}" type="slidenum">
              <a:rPr b="0" i="0" lang="en-US" sz="900" u="none" cap="none" strike="noStrike">
                <a:solidFill>
                  <a:schemeClr val="lt1"/>
                </a:solidFill>
                <a:latin typeface="Arial"/>
                <a:ea typeface="Arial"/>
                <a:cs typeface="Arial"/>
                <a:sym typeface="Arial"/>
              </a:rPr>
              <a:t>‹#›</a:t>
            </a:fld>
            <a:endParaRPr b="0" i="0" sz="900" u="none" cap="none" strike="noStrike">
              <a:solidFill>
                <a:schemeClr val="lt1"/>
              </a:solidFill>
              <a:latin typeface="Arial"/>
              <a:ea typeface="Arial"/>
              <a:cs typeface="Arial"/>
              <a:sym typeface="Arial"/>
            </a:endParaRPr>
          </a:p>
        </p:txBody>
      </p:sp>
      <p:sp>
        <p:nvSpPr>
          <p:cNvPr id="81" name="Google Shape;81;p4"/>
          <p:cNvSpPr txBox="1"/>
          <p:nvPr/>
        </p:nvSpPr>
        <p:spPr>
          <a:xfrm>
            <a:off x="705749" y="307757"/>
            <a:ext cx="7192925" cy="1259786"/>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0064E0"/>
              </a:buClr>
              <a:buSzPts val="3600"/>
              <a:buFont typeface="Arial"/>
              <a:buNone/>
            </a:pPr>
            <a:r>
              <a:rPr b="1" lang="en-US" sz="3600">
                <a:solidFill>
                  <a:srgbClr val="0064E0"/>
                </a:solidFill>
              </a:rPr>
              <a:t>दोहराव</a:t>
            </a:r>
            <a:endParaRPr b="1" i="0" sz="3600" u="none" cap="none" strike="noStrike">
              <a:solidFill>
                <a:srgbClr val="0064E0"/>
              </a:solidFill>
              <a:latin typeface="Arial"/>
              <a:ea typeface="Arial"/>
              <a:cs typeface="Arial"/>
              <a:sym typeface="Arial"/>
            </a:endParaRPr>
          </a:p>
        </p:txBody>
      </p:sp>
      <p:sp>
        <p:nvSpPr>
          <p:cNvPr id="82" name="Google Shape;82;p4"/>
          <p:cNvSpPr txBox="1"/>
          <p:nvPr>
            <p:ph idx="11" type="ftr"/>
          </p:nvPr>
        </p:nvSpPr>
        <p:spPr>
          <a:xfrm>
            <a:off x="1600200" y="6569111"/>
            <a:ext cx="4114800" cy="274324"/>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solidFill>
                  <a:srgbClr val="FFFFFF"/>
                </a:solidFill>
              </a:rPr>
              <a:t>पाठ 1: डिजिटल नागरिकता स्तर 3 में आपका स्वागत है</a:t>
            </a:r>
            <a:endParaRPr/>
          </a:p>
        </p:txBody>
      </p:sp>
      <p:sp>
        <p:nvSpPr>
          <p:cNvPr id="83" name="Google Shape;83;p4"/>
          <p:cNvSpPr/>
          <p:nvPr/>
        </p:nvSpPr>
        <p:spPr>
          <a:xfrm>
            <a:off x="839788" y="937737"/>
            <a:ext cx="1345316" cy="116262"/>
          </a:xfrm>
          <a:prstGeom prst="rect">
            <a:avLst/>
          </a:prstGeom>
          <a:solidFill>
            <a:srgbClr val="0064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4" name="Google Shape;84;p4"/>
          <p:cNvSpPr/>
          <p:nvPr/>
        </p:nvSpPr>
        <p:spPr>
          <a:xfrm>
            <a:off x="4538132" y="1411144"/>
            <a:ext cx="6323777" cy="429998"/>
          </a:xfrm>
          <a:prstGeom prst="rect">
            <a:avLst/>
          </a:prstGeom>
          <a:solidFill>
            <a:srgbClr val="0064E0"/>
          </a:solidFill>
          <a:ln>
            <a:noFill/>
          </a:ln>
        </p:spPr>
        <p:txBody>
          <a:bodyPr anchorCtr="0" anchor="ctr" bIns="45700" lIns="504000" spcFirstLastPara="1" rIns="91425" wrap="square" tIns="45700">
            <a:noAutofit/>
          </a:bodyPr>
          <a:lstStyle/>
          <a:p>
            <a:pPr indent="0" lvl="0" marL="0" marR="0" rtl="0" algn="l">
              <a:spcBef>
                <a:spcPts val="0"/>
              </a:spcBef>
              <a:spcAft>
                <a:spcPts val="0"/>
              </a:spcAft>
              <a:buNone/>
            </a:pPr>
            <a:r>
              <a:rPr b="1" i="0" lang="en-US" sz="1800" u="none" cap="none" strike="noStrike">
                <a:solidFill>
                  <a:schemeClr val="lt1"/>
                </a:solidFill>
                <a:latin typeface="Arial"/>
                <a:ea typeface="Arial"/>
                <a:cs typeface="Arial"/>
                <a:sym typeface="Arial"/>
              </a:rPr>
              <a:t>परिदृश्य</a:t>
            </a:r>
            <a:endParaRPr/>
          </a:p>
        </p:txBody>
      </p:sp>
      <p:sp>
        <p:nvSpPr>
          <p:cNvPr id="85" name="Google Shape;85;p4"/>
          <p:cNvSpPr/>
          <p:nvPr/>
        </p:nvSpPr>
        <p:spPr>
          <a:xfrm>
            <a:off x="4550905" y="2115634"/>
            <a:ext cx="7417500" cy="4401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600" u="none" cap="none" strike="noStrike">
                <a:solidFill>
                  <a:srgbClr val="000000"/>
                </a:solidFill>
                <a:latin typeface="Arial"/>
                <a:ea typeface="Arial"/>
                <a:cs typeface="Arial"/>
                <a:sym typeface="Arial"/>
              </a:rPr>
              <a:t>आपने कक्षा के लिए अपना तुलनात्मक निबंध लिखने के लिए अंतिम क्षण तक प्रतीक्षा की है। यह कल देय है, और आप केवल आधा ही पूरा कर पाए हैं। आप केवल 10:00 बजे अपना काम शुरू करने में सक्षम हैं और आप पूरी रात निबंध खत्म नहीं कर सकते।</a:t>
            </a:r>
            <a:br>
              <a:rPr b="0" i="0" lang="en-US" sz="1600" u="none" cap="none" strike="noStrike">
                <a:solidFill>
                  <a:srgbClr val="000000"/>
                </a:solidFill>
                <a:latin typeface="Arial"/>
                <a:ea typeface="Arial"/>
                <a:cs typeface="Arial"/>
                <a:sym typeface="Arial"/>
              </a:rPr>
            </a:br>
            <a:br>
              <a:rPr b="0" i="0" lang="en-US" sz="1600" u="none" cap="none" strike="noStrike">
                <a:solidFill>
                  <a:srgbClr val="000000"/>
                </a:solidFill>
                <a:latin typeface="Arial"/>
                <a:ea typeface="Arial"/>
                <a:cs typeface="Arial"/>
                <a:sym typeface="Arial"/>
              </a:rPr>
            </a:br>
            <a:r>
              <a:rPr b="0" i="0" lang="en-US" sz="1600" u="none" cap="none" strike="noStrike">
                <a:solidFill>
                  <a:srgbClr val="000000"/>
                </a:solidFill>
                <a:latin typeface="Arial"/>
                <a:ea typeface="Arial"/>
                <a:cs typeface="Arial"/>
                <a:sym typeface="Arial"/>
              </a:rPr>
              <a:t>आप यह देखने के लिए कुछ त्वरित इंटरनेट खोज चलाते हैं कि इस विषय पर पहले से ही और कौन सा काम उपलब्ध है। आप जिस विषय पर लिख रहे हैं, उस पर आपको एक बेहतरीन निबंध मिल जाएगा। हुर्रे! अब आपको इस उबाऊ निबंध को लिखने के लिए पूरी रात जागना नहीं पड़ेगा।</a:t>
            </a:r>
            <a:endParaRPr sz="1600"/>
          </a:p>
          <a:p>
            <a:pPr indent="0" lvl="0" marL="0" marR="0" rtl="0" algn="l">
              <a:spcBef>
                <a:spcPts val="0"/>
              </a:spcBef>
              <a:spcAft>
                <a:spcPts val="0"/>
              </a:spcAft>
              <a:buNone/>
            </a:pPr>
            <a:r>
              <a:t/>
            </a:r>
            <a:endParaRPr b="0" i="0" sz="1600" u="none" cap="none" strike="noStrike">
              <a:solidFill>
                <a:srgbClr val="000000"/>
              </a:solidFill>
              <a:latin typeface="Arial"/>
              <a:ea typeface="Arial"/>
              <a:cs typeface="Arial"/>
              <a:sym typeface="Arial"/>
            </a:endParaRPr>
          </a:p>
          <a:p>
            <a:pPr indent="0" lvl="0" marL="0" marR="0" rtl="0" algn="l">
              <a:spcBef>
                <a:spcPts val="0"/>
              </a:spcBef>
              <a:spcAft>
                <a:spcPts val="0"/>
              </a:spcAft>
              <a:buNone/>
            </a:pPr>
            <a:r>
              <a:rPr b="0" i="0" lang="en-US" sz="1600" u="none" cap="none" strike="noStrike">
                <a:solidFill>
                  <a:srgbClr val="000000"/>
                </a:solidFill>
                <a:latin typeface="Arial"/>
                <a:ea typeface="Arial"/>
                <a:cs typeface="Arial"/>
                <a:sym typeface="Arial"/>
              </a:rPr>
              <a:t>आप…</a:t>
            </a:r>
            <a:endParaRPr sz="1600"/>
          </a:p>
          <a:p>
            <a:pPr indent="0" lvl="0" marL="0" marR="0" rtl="0" algn="l">
              <a:spcBef>
                <a:spcPts val="0"/>
              </a:spcBef>
              <a:spcAft>
                <a:spcPts val="0"/>
              </a:spcAft>
              <a:buNone/>
            </a:pPr>
            <a:r>
              <a:rPr b="0" i="0" lang="en-US" sz="1600" u="none" cap="none" strike="noStrike">
                <a:solidFill>
                  <a:srgbClr val="000000"/>
                </a:solidFill>
                <a:latin typeface="Arial"/>
                <a:ea typeface="Arial"/>
                <a:cs typeface="Arial"/>
                <a:sym typeface="Arial"/>
              </a:rPr>
              <a:t>अपने निबंध में इधर-उधर कुछ </a:t>
            </a:r>
            <a:r>
              <a:rPr lang="en-US" sz="1600"/>
              <a:t>प्रतिलिपि</a:t>
            </a:r>
            <a:r>
              <a:rPr b="0" i="0" lang="en-US" sz="1600" u="none" cap="none" strike="noStrike">
                <a:solidFill>
                  <a:srgbClr val="000000"/>
                </a:solidFill>
                <a:latin typeface="Arial"/>
                <a:ea typeface="Arial"/>
                <a:cs typeface="Arial"/>
                <a:sym typeface="Arial"/>
              </a:rPr>
              <a:t> किए गए </a:t>
            </a:r>
            <a:r>
              <a:rPr lang="en-US" sz="1600"/>
              <a:t>अनुच्छेद </a:t>
            </a:r>
            <a:r>
              <a:rPr b="0" i="0" lang="en-US" sz="1600" u="none" cap="none" strike="noStrike">
                <a:solidFill>
                  <a:srgbClr val="000000"/>
                </a:solidFill>
                <a:latin typeface="Arial"/>
                <a:ea typeface="Arial"/>
                <a:cs typeface="Arial"/>
                <a:sym typeface="Arial"/>
              </a:rPr>
              <a:t>डालें। कोई भी नहीं बता पाएगा क्योंकि आप अभी भी इसका अधिकांश हिस्सा खुद ही लिख रहे हैं।</a:t>
            </a:r>
            <a:endParaRPr sz="1600"/>
          </a:p>
          <a:p>
            <a:pPr indent="0" lvl="0" marL="0" marR="0" rtl="0" algn="l">
              <a:spcBef>
                <a:spcPts val="0"/>
              </a:spcBef>
              <a:spcAft>
                <a:spcPts val="0"/>
              </a:spcAft>
              <a:buNone/>
            </a:pPr>
            <a:r>
              <a:rPr b="0" i="0" lang="en-US" sz="1600" u="none" cap="none" strike="noStrike">
                <a:solidFill>
                  <a:srgbClr val="000000"/>
                </a:solidFill>
                <a:latin typeface="Arial"/>
                <a:ea typeface="Arial"/>
                <a:cs typeface="Arial"/>
                <a:sym typeface="Arial"/>
              </a:rPr>
              <a:t>आप पूरे निबंध को अपने दस्तावेज़ में </a:t>
            </a:r>
            <a:r>
              <a:rPr lang="en-US" sz="1600"/>
              <a:t>प्रतिलिपि</a:t>
            </a:r>
            <a:r>
              <a:rPr b="0" i="0" lang="en-US" sz="1600" u="none" cap="none" strike="noStrike">
                <a:solidFill>
                  <a:srgbClr val="000000"/>
                </a:solidFill>
                <a:latin typeface="Arial"/>
                <a:ea typeface="Arial"/>
                <a:cs typeface="Arial"/>
                <a:sym typeface="Arial"/>
              </a:rPr>
              <a:t> करने का निर्णय लेते हैं। आप जल्दी से इसे पढ़ लें और कुछ बुनियादी </a:t>
            </a:r>
            <a:r>
              <a:rPr lang="en-US" sz="1600"/>
              <a:t>ताज़ा</a:t>
            </a:r>
            <a:r>
              <a:rPr b="0" i="0" lang="en-US" sz="1600" u="none" cap="none" strike="noStrike">
                <a:solidFill>
                  <a:srgbClr val="000000"/>
                </a:solidFill>
                <a:latin typeface="Arial"/>
                <a:ea typeface="Arial"/>
                <a:cs typeface="Arial"/>
                <a:sym typeface="Arial"/>
              </a:rPr>
              <a:t> करें। यह काफी है, क्योंकि आपको कुछ नींद लेने की जरूरत है!</a:t>
            </a:r>
            <a:endParaRPr sz="1600"/>
          </a:p>
          <a:p>
            <a:pPr indent="0" lvl="0" marL="0" marR="0" rtl="0" algn="l">
              <a:spcBef>
                <a:spcPts val="0"/>
              </a:spcBef>
              <a:spcAft>
                <a:spcPts val="0"/>
              </a:spcAft>
              <a:buNone/>
            </a:pPr>
            <a:r>
              <a:rPr b="0" i="0" lang="en-US" sz="1600" u="none" cap="none" strike="noStrike">
                <a:solidFill>
                  <a:srgbClr val="000000"/>
                </a:solidFill>
                <a:latin typeface="Arial"/>
                <a:ea typeface="Arial"/>
                <a:cs typeface="Arial"/>
                <a:sym typeface="Arial"/>
              </a:rPr>
              <a:t>आप अपना शोध करते हैं और कुछ अन्य स्रोत ढूंढते हैं जो आपको अपनी तुलना करने और पेपर लिखने में सक्षम बनाते हैं। आप रात के 1 बजे ही सो जाते हैं लेकिन कम से कम आपका अपना काम है।</a:t>
            </a:r>
            <a:endParaRPr sz="1600"/>
          </a:p>
          <a:p>
            <a:pPr indent="0" lvl="0" marL="0" marR="0" rtl="0" algn="l">
              <a:spcBef>
                <a:spcPts val="0"/>
              </a:spcBef>
              <a:spcAft>
                <a:spcPts val="0"/>
              </a:spcAft>
              <a:buNone/>
            </a:pPr>
            <a:r>
              <a:rPr b="0" i="0" lang="en-US" sz="1600" u="none" cap="none" strike="noStrike">
                <a:solidFill>
                  <a:srgbClr val="000000"/>
                </a:solidFill>
                <a:latin typeface="Arial"/>
                <a:ea typeface="Arial"/>
                <a:cs typeface="Arial"/>
                <a:sym typeface="Arial"/>
              </a:rPr>
              <a:t> </a:t>
            </a:r>
            <a:endParaRPr b="0" i="0" sz="1600" u="none" cap="none" strike="noStrike">
              <a:solidFill>
                <a:schemeClr val="dk1"/>
              </a:solidFill>
              <a:latin typeface="Arial"/>
              <a:ea typeface="Arial"/>
              <a:cs typeface="Arial"/>
              <a:sym typeface="Arial"/>
            </a:endParaRPr>
          </a:p>
        </p:txBody>
      </p:sp>
      <p:sp>
        <p:nvSpPr>
          <p:cNvPr id="86" name="Google Shape;86;p4"/>
          <p:cNvSpPr/>
          <p:nvPr/>
        </p:nvSpPr>
        <p:spPr>
          <a:xfrm rot="5400000">
            <a:off x="4228352" y="1471929"/>
            <a:ext cx="720097" cy="308429"/>
          </a:xfrm>
          <a:prstGeom prst="triangle">
            <a:avLst>
              <a:gd fmla="val 50000" name="adj"/>
            </a:avLst>
          </a:prstGeom>
          <a:gradFill>
            <a:gsLst>
              <a:gs pos="0">
                <a:srgbClr val="914613"/>
              </a:gs>
              <a:gs pos="50000">
                <a:srgbClr val="D1651C"/>
              </a:gs>
              <a:gs pos="100000">
                <a:srgbClr val="FB7A22"/>
              </a:gs>
            </a:gsLst>
            <a:lin ang="16200000" scaled="0"/>
          </a:gradFill>
          <a:ln cap="flat" cmpd="sng" w="508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7" name="Google Shape;87;p4"/>
          <p:cNvSpPr/>
          <p:nvPr/>
        </p:nvSpPr>
        <p:spPr>
          <a:xfrm flipH="1">
            <a:off x="10861910" y="1411144"/>
            <a:ext cx="470637" cy="429998"/>
          </a:xfrm>
          <a:prstGeom prst="rect">
            <a:avLst/>
          </a:prstGeom>
          <a:gradFill>
            <a:gsLst>
              <a:gs pos="0">
                <a:srgbClr val="914613"/>
              </a:gs>
              <a:gs pos="50000">
                <a:srgbClr val="D1651C"/>
              </a:gs>
              <a:gs pos="100000">
                <a:srgbClr val="FB7A22"/>
              </a:gs>
            </a:gsLst>
            <a:lin ang="16200000" scaled="0"/>
          </a:gradFill>
          <a:ln>
            <a:noFill/>
          </a:ln>
        </p:spPr>
        <p:txBody>
          <a:bodyPr anchorCtr="0" anchor="ctr" bIns="45700" lIns="504000" spcFirstLastPara="1" rIns="91425" wrap="square" tIns="45700">
            <a:noAutofit/>
          </a:bodyPr>
          <a:lstStyle/>
          <a:p>
            <a:pPr indent="0" lvl="0" marL="0" marR="0" rtl="0" algn="l">
              <a:spcBef>
                <a:spcPts val="0"/>
              </a:spcBef>
              <a:spcAft>
                <a:spcPts val="0"/>
              </a:spcAft>
              <a:buNone/>
            </a:pPr>
            <a:r>
              <a:t/>
            </a:r>
            <a:endParaRPr b="1" i="0" sz="1800" u="none" cap="none" strike="noStrike">
              <a:solidFill>
                <a:schemeClr val="lt1"/>
              </a:solidFill>
              <a:latin typeface="Arial"/>
              <a:ea typeface="Arial"/>
              <a:cs typeface="Arial"/>
              <a:sym typeface="Arial"/>
            </a:endParaRPr>
          </a:p>
        </p:txBody>
      </p:sp>
      <p:sp>
        <p:nvSpPr>
          <p:cNvPr id="88" name="Google Shape;88;p4"/>
          <p:cNvSpPr/>
          <p:nvPr/>
        </p:nvSpPr>
        <p:spPr>
          <a:xfrm>
            <a:off x="10916305" y="1452839"/>
            <a:ext cx="31290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800" u="none" cap="none" strike="noStrike">
                <a:solidFill>
                  <a:schemeClr val="lt1"/>
                </a:solidFill>
                <a:latin typeface="Arial"/>
                <a:ea typeface="Arial"/>
                <a:cs typeface="Arial"/>
                <a:sym typeface="Arial"/>
              </a:rPr>
              <a:t>2</a:t>
            </a:r>
            <a:endParaRPr b="0" i="0" sz="1800" u="none" cap="none" strike="noStrike">
              <a:solidFill>
                <a:schemeClr val="dk1"/>
              </a:solidFill>
              <a:latin typeface="Calibri"/>
              <a:ea typeface="Calibri"/>
              <a:cs typeface="Calibri"/>
              <a:sym typeface="Calibri"/>
            </a:endParaRPr>
          </a:p>
        </p:txBody>
      </p:sp>
      <p:sp>
        <p:nvSpPr>
          <p:cNvPr id="89" name="Google Shape;89;p4"/>
          <p:cNvSpPr/>
          <p:nvPr/>
        </p:nvSpPr>
        <p:spPr>
          <a:xfrm>
            <a:off x="528242" y="5001091"/>
            <a:ext cx="644700" cy="644700"/>
          </a:xfrm>
          <a:prstGeom prst="ellipse">
            <a:avLst/>
          </a:prstGeom>
          <a:solidFill>
            <a:srgbClr val="0064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90" name="Google Shape;90;p4"/>
          <p:cNvPicPr preferRelativeResize="0"/>
          <p:nvPr/>
        </p:nvPicPr>
        <p:blipFill rotWithShape="1">
          <a:blip r:embed="rId3">
            <a:alphaModFix/>
          </a:blip>
          <a:srcRect b="0" l="0" r="0" t="0"/>
          <a:stretch/>
        </p:blipFill>
        <p:spPr>
          <a:xfrm>
            <a:off x="9434781" y="14565"/>
            <a:ext cx="2737341" cy="432854"/>
          </a:xfrm>
          <a:prstGeom prst="rect">
            <a:avLst/>
          </a:prstGeom>
          <a:noFill/>
          <a:ln>
            <a:noFill/>
          </a:ln>
        </p:spPr>
      </p:pic>
      <p:pic>
        <p:nvPicPr>
          <p:cNvPr id="91" name="Google Shape;91;p4"/>
          <p:cNvPicPr preferRelativeResize="0"/>
          <p:nvPr/>
        </p:nvPicPr>
        <p:blipFill rotWithShape="1">
          <a:blip r:embed="rId4">
            <a:alphaModFix/>
          </a:blip>
          <a:srcRect b="0" l="0" r="0" t="0"/>
          <a:stretch/>
        </p:blipFill>
        <p:spPr>
          <a:xfrm>
            <a:off x="446728" y="1729400"/>
            <a:ext cx="3448876" cy="393709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5"/>
          <p:cNvSpPr/>
          <p:nvPr/>
        </p:nvSpPr>
        <p:spPr>
          <a:xfrm>
            <a:off x="4538125" y="1986200"/>
            <a:ext cx="6906300" cy="4464000"/>
          </a:xfrm>
          <a:prstGeom prst="rect">
            <a:avLst/>
          </a:prstGeom>
          <a:gradFill>
            <a:gsLst>
              <a:gs pos="0">
                <a:schemeClr val="lt1"/>
              </a:gs>
              <a:gs pos="100000">
                <a:srgbClr val="F2F2F2"/>
              </a:gs>
            </a:gsLst>
            <a:lin ang="10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100" u="none" cap="none" strike="noStrike">
              <a:solidFill>
                <a:schemeClr val="lt1"/>
              </a:solidFill>
              <a:latin typeface="Calibri"/>
              <a:ea typeface="Calibri"/>
              <a:cs typeface="Calibri"/>
              <a:sym typeface="Calibri"/>
            </a:endParaRPr>
          </a:p>
        </p:txBody>
      </p:sp>
      <p:sp>
        <p:nvSpPr>
          <p:cNvPr id="97" name="Google Shape;97;p5"/>
          <p:cNvSpPr txBox="1"/>
          <p:nvPr>
            <p:ph idx="12" type="sldNum"/>
          </p:nvPr>
        </p:nvSpPr>
        <p:spPr>
          <a:xfrm>
            <a:off x="11605846" y="6569111"/>
            <a:ext cx="483448" cy="27432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b="0" i="0" lang="en-US" sz="900" u="none" cap="none" strike="noStrike">
                <a:solidFill>
                  <a:schemeClr val="lt1"/>
                </a:solidFill>
                <a:latin typeface="Arial"/>
                <a:ea typeface="Arial"/>
                <a:cs typeface="Arial"/>
                <a:sym typeface="Arial"/>
              </a:rPr>
              <a:t>0</a:t>
            </a:r>
            <a:fld id="{00000000-1234-1234-1234-123412341234}" type="slidenum">
              <a:rPr b="0" i="0" lang="en-US" sz="900" u="none" cap="none" strike="noStrike">
                <a:solidFill>
                  <a:schemeClr val="lt1"/>
                </a:solidFill>
                <a:latin typeface="Arial"/>
                <a:ea typeface="Arial"/>
                <a:cs typeface="Arial"/>
                <a:sym typeface="Arial"/>
              </a:rPr>
              <a:t>‹#›</a:t>
            </a:fld>
            <a:endParaRPr b="0" i="0" sz="900" u="none" cap="none" strike="noStrike">
              <a:solidFill>
                <a:schemeClr val="lt1"/>
              </a:solidFill>
              <a:latin typeface="Arial"/>
              <a:ea typeface="Arial"/>
              <a:cs typeface="Arial"/>
              <a:sym typeface="Arial"/>
            </a:endParaRPr>
          </a:p>
        </p:txBody>
      </p:sp>
      <p:sp>
        <p:nvSpPr>
          <p:cNvPr id="98" name="Google Shape;98;p5"/>
          <p:cNvSpPr txBox="1"/>
          <p:nvPr/>
        </p:nvSpPr>
        <p:spPr>
          <a:xfrm>
            <a:off x="705749" y="307757"/>
            <a:ext cx="7192925" cy="1259786"/>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0064E0"/>
              </a:buClr>
              <a:buSzPts val="3600"/>
              <a:buFont typeface="Arial"/>
              <a:buNone/>
            </a:pPr>
            <a:r>
              <a:rPr b="1" i="0" lang="en-US" sz="3600" u="none" cap="none" strike="noStrike">
                <a:solidFill>
                  <a:srgbClr val="0064E0"/>
                </a:solidFill>
                <a:latin typeface="Arial"/>
                <a:ea typeface="Arial"/>
                <a:cs typeface="Arial"/>
                <a:sym typeface="Arial"/>
              </a:rPr>
              <a:t>ज्ञान को ताज़ा करना</a:t>
            </a:r>
            <a:endParaRPr b="1" i="0" sz="3600" u="none" cap="none" strike="noStrike">
              <a:solidFill>
                <a:srgbClr val="0064E0"/>
              </a:solidFill>
              <a:latin typeface="Arial"/>
              <a:ea typeface="Arial"/>
              <a:cs typeface="Arial"/>
              <a:sym typeface="Arial"/>
            </a:endParaRPr>
          </a:p>
        </p:txBody>
      </p:sp>
      <p:sp>
        <p:nvSpPr>
          <p:cNvPr id="99" name="Google Shape;99;p5"/>
          <p:cNvSpPr txBox="1"/>
          <p:nvPr>
            <p:ph idx="11" type="ftr"/>
          </p:nvPr>
        </p:nvSpPr>
        <p:spPr>
          <a:xfrm>
            <a:off x="1600200" y="6569111"/>
            <a:ext cx="4114800" cy="274324"/>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solidFill>
                  <a:srgbClr val="FFFFFF"/>
                </a:solidFill>
              </a:rPr>
              <a:t>पाठ 1: डिजिटल नागरिकता स्तर 3 में आपका स्वागत है</a:t>
            </a:r>
            <a:endParaRPr/>
          </a:p>
        </p:txBody>
      </p:sp>
      <p:sp>
        <p:nvSpPr>
          <p:cNvPr id="100" name="Google Shape;100;p5"/>
          <p:cNvSpPr/>
          <p:nvPr/>
        </p:nvSpPr>
        <p:spPr>
          <a:xfrm>
            <a:off x="839788" y="937737"/>
            <a:ext cx="1345316" cy="116262"/>
          </a:xfrm>
          <a:prstGeom prst="rect">
            <a:avLst/>
          </a:prstGeom>
          <a:solidFill>
            <a:srgbClr val="0064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1" name="Google Shape;101;p5"/>
          <p:cNvSpPr/>
          <p:nvPr/>
        </p:nvSpPr>
        <p:spPr>
          <a:xfrm>
            <a:off x="4538132" y="1411144"/>
            <a:ext cx="6323777" cy="429998"/>
          </a:xfrm>
          <a:prstGeom prst="rect">
            <a:avLst/>
          </a:prstGeom>
          <a:solidFill>
            <a:srgbClr val="0064E0"/>
          </a:solidFill>
          <a:ln>
            <a:noFill/>
          </a:ln>
        </p:spPr>
        <p:txBody>
          <a:bodyPr anchorCtr="0" anchor="ctr" bIns="45700" lIns="504000" spcFirstLastPara="1" rIns="91425" wrap="square" tIns="45700">
            <a:noAutofit/>
          </a:bodyPr>
          <a:lstStyle/>
          <a:p>
            <a:pPr indent="0" lvl="0" marL="0" marR="0" rtl="0" algn="l">
              <a:spcBef>
                <a:spcPts val="0"/>
              </a:spcBef>
              <a:spcAft>
                <a:spcPts val="0"/>
              </a:spcAft>
              <a:buNone/>
            </a:pPr>
            <a:r>
              <a:rPr b="1" i="0" lang="en-US" sz="1800" u="none" cap="none" strike="noStrike">
                <a:solidFill>
                  <a:schemeClr val="lt1"/>
                </a:solidFill>
                <a:latin typeface="Arial"/>
                <a:ea typeface="Arial"/>
                <a:cs typeface="Arial"/>
                <a:sym typeface="Arial"/>
              </a:rPr>
              <a:t>परिदृश्य</a:t>
            </a:r>
            <a:endParaRPr/>
          </a:p>
        </p:txBody>
      </p:sp>
      <p:sp>
        <p:nvSpPr>
          <p:cNvPr id="102" name="Google Shape;102;p5"/>
          <p:cNvSpPr/>
          <p:nvPr/>
        </p:nvSpPr>
        <p:spPr>
          <a:xfrm>
            <a:off x="4766805" y="2145926"/>
            <a:ext cx="6570600" cy="4101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100"/>
              <a:buFont typeface="Arial"/>
              <a:buNone/>
            </a:pPr>
            <a:r>
              <a:rPr lang="en-US" sz="1700"/>
              <a:t>जब इला को पहली बार अपना फोन मिला, तो उसके माता-पिता काफी सख्त थे और उसके स्क्रीन टाइम की सावधानीपूर्वक निगरानी करते थे। हर रात, उसे अपना फोन सुबह तक अपने माता-पिता को वापस देना पड़ता था। इला के लिए इससे कोई फर्क नहीं पड़ा क्योंकि उसके ज्यादातर दोस्तों के पास वैसे भी फोन नहीं थे।</a:t>
            </a:r>
            <a:endParaRPr sz="1700"/>
          </a:p>
          <a:p>
            <a:pPr indent="0" lvl="0" marL="0" marR="0" rtl="0" algn="l">
              <a:spcBef>
                <a:spcPts val="0"/>
              </a:spcBef>
              <a:spcAft>
                <a:spcPts val="0"/>
              </a:spcAft>
              <a:buClr>
                <a:schemeClr val="dk1"/>
              </a:buClr>
              <a:buSzPts val="1100"/>
              <a:buFont typeface="Arial"/>
              <a:buNone/>
            </a:pPr>
            <a:r>
              <a:t/>
            </a:r>
            <a:endParaRPr sz="1700"/>
          </a:p>
          <a:p>
            <a:pPr indent="0" lvl="0" marL="0" marR="0" rtl="0" algn="l">
              <a:spcBef>
                <a:spcPts val="0"/>
              </a:spcBef>
              <a:spcAft>
                <a:spcPts val="0"/>
              </a:spcAft>
              <a:buClr>
                <a:schemeClr val="dk1"/>
              </a:buClr>
              <a:buSzPts val="1100"/>
              <a:buFont typeface="Arial"/>
              <a:buNone/>
            </a:pPr>
            <a:r>
              <a:rPr lang="en-US" sz="1700"/>
              <a:t>लगभग छह महीने के बाद, उसके माता-पिता उस पर अधिक भरोसा करने लगे और उसे रात में अपना फोन रखना पड़ा। उसी समय, उसके और दोस्तों के पास अपने फोन थे। अचानक वे एक-दूसरे को लगातार मैसेज कर रहे थे।</a:t>
            </a:r>
            <a:endParaRPr sz="1700"/>
          </a:p>
          <a:p>
            <a:pPr indent="0" lvl="0" marL="0" marR="0" rtl="0" algn="l">
              <a:spcBef>
                <a:spcPts val="0"/>
              </a:spcBef>
              <a:spcAft>
                <a:spcPts val="0"/>
              </a:spcAft>
              <a:buClr>
                <a:schemeClr val="dk1"/>
              </a:buClr>
              <a:buSzPts val="1100"/>
              <a:buFont typeface="Arial"/>
              <a:buNone/>
            </a:pPr>
            <a:r>
              <a:t/>
            </a:r>
            <a:endParaRPr sz="1700"/>
          </a:p>
          <a:p>
            <a:pPr indent="0" lvl="0" marL="0" marR="0" rtl="0" algn="l">
              <a:spcBef>
                <a:spcPts val="0"/>
              </a:spcBef>
              <a:spcAft>
                <a:spcPts val="0"/>
              </a:spcAft>
              <a:buClr>
                <a:schemeClr val="dk1"/>
              </a:buClr>
              <a:buSzPts val="1100"/>
              <a:buFont typeface="Arial"/>
              <a:buNone/>
            </a:pPr>
            <a:r>
              <a:rPr lang="en-US" sz="1700"/>
              <a:t>क्या तुमने सुना कि आज स्कूल के बाद क्या हुआ?</a:t>
            </a:r>
            <a:endParaRPr sz="1700"/>
          </a:p>
          <a:p>
            <a:pPr indent="0" lvl="0" marL="0" marR="0" rtl="0" algn="l">
              <a:spcBef>
                <a:spcPts val="0"/>
              </a:spcBef>
              <a:spcAft>
                <a:spcPts val="0"/>
              </a:spcAft>
              <a:buClr>
                <a:schemeClr val="dk1"/>
              </a:buClr>
              <a:buSzPts val="1100"/>
              <a:buFont typeface="Arial"/>
              <a:buNone/>
            </a:pPr>
            <a:r>
              <a:rPr lang="en-US" sz="1700"/>
              <a:t>आपकी कक्षा में वह नया बच्चा कौन है? वह प्यारा है!</a:t>
            </a:r>
            <a:endParaRPr sz="1700"/>
          </a:p>
          <a:p>
            <a:pPr indent="0" lvl="0" marL="0" marR="0" rtl="0" algn="l">
              <a:spcBef>
                <a:spcPts val="0"/>
              </a:spcBef>
              <a:spcAft>
                <a:spcPts val="0"/>
              </a:spcAft>
              <a:buClr>
                <a:schemeClr val="dk1"/>
              </a:buClr>
              <a:buSzPts val="1100"/>
              <a:buFont typeface="Arial"/>
              <a:buNone/>
            </a:pPr>
            <a:r>
              <a:rPr lang="en-US" sz="1700"/>
              <a:t>हे भगवान, मैं अभी भी अपना होमवर्क कर रहा हूँ, मुझे स्कूल से नफरत है !!</a:t>
            </a:r>
            <a:endParaRPr sz="1700"/>
          </a:p>
          <a:p>
            <a:pPr indent="0" lvl="0" marL="0" marR="0" rtl="0" algn="l">
              <a:spcBef>
                <a:spcPts val="0"/>
              </a:spcBef>
              <a:spcAft>
                <a:spcPts val="0"/>
              </a:spcAft>
              <a:buClr>
                <a:schemeClr val="dk1"/>
              </a:buClr>
              <a:buSzPts val="1100"/>
              <a:buFont typeface="Arial"/>
              <a:buNone/>
            </a:pPr>
            <a:r>
              <a:t/>
            </a:r>
            <a:endParaRPr sz="1700"/>
          </a:p>
          <a:p>
            <a:pPr indent="0" lvl="0" marL="0" marR="0" rtl="0" algn="l">
              <a:spcBef>
                <a:spcPts val="0"/>
              </a:spcBef>
              <a:spcAft>
                <a:spcPts val="0"/>
              </a:spcAft>
              <a:buClr>
                <a:schemeClr val="dk1"/>
              </a:buClr>
              <a:buSzPts val="1100"/>
              <a:buFont typeface="Arial"/>
              <a:buNone/>
            </a:pPr>
            <a:r>
              <a:rPr lang="en-US" sz="1700"/>
              <a:t>यदि इला इसे जारी रखती है, तो आपको क्या लगता है कि इसके कुछ परिणाम हो सकते हैं? आप क्या सलाह देते हैं कि वह करे?</a:t>
            </a:r>
            <a:endParaRPr sz="1700"/>
          </a:p>
          <a:p>
            <a:pPr indent="0" lvl="0" marL="0" marR="0" rtl="0" algn="l">
              <a:spcBef>
                <a:spcPts val="0"/>
              </a:spcBef>
              <a:spcAft>
                <a:spcPts val="0"/>
              </a:spcAft>
              <a:buNone/>
            </a:pPr>
            <a:r>
              <a:t/>
            </a:r>
            <a:endParaRPr sz="1700"/>
          </a:p>
        </p:txBody>
      </p:sp>
      <p:sp>
        <p:nvSpPr>
          <p:cNvPr id="103" name="Google Shape;103;p5"/>
          <p:cNvSpPr/>
          <p:nvPr/>
        </p:nvSpPr>
        <p:spPr>
          <a:xfrm rot="5400000">
            <a:off x="4228352" y="1471929"/>
            <a:ext cx="720097" cy="308429"/>
          </a:xfrm>
          <a:prstGeom prst="triangle">
            <a:avLst>
              <a:gd fmla="val 50000" name="adj"/>
            </a:avLst>
          </a:prstGeom>
          <a:gradFill>
            <a:gsLst>
              <a:gs pos="0">
                <a:srgbClr val="9E7400"/>
              </a:gs>
              <a:gs pos="50000">
                <a:srgbClr val="E4A800"/>
              </a:gs>
              <a:gs pos="100000">
                <a:srgbClr val="FFC900"/>
              </a:gs>
            </a:gsLst>
            <a:lin ang="16200000" scaled="0"/>
          </a:gradFill>
          <a:ln cap="flat" cmpd="sng" w="508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4" name="Google Shape;104;p5"/>
          <p:cNvSpPr/>
          <p:nvPr/>
        </p:nvSpPr>
        <p:spPr>
          <a:xfrm flipH="1">
            <a:off x="10861910" y="1411144"/>
            <a:ext cx="470637" cy="429998"/>
          </a:xfrm>
          <a:prstGeom prst="rect">
            <a:avLst/>
          </a:prstGeom>
          <a:gradFill>
            <a:gsLst>
              <a:gs pos="0">
                <a:srgbClr val="9E7400"/>
              </a:gs>
              <a:gs pos="50000">
                <a:srgbClr val="E4A800"/>
              </a:gs>
              <a:gs pos="100000">
                <a:srgbClr val="FFC900"/>
              </a:gs>
            </a:gsLst>
            <a:lin ang="16200000" scaled="0"/>
          </a:gradFill>
          <a:ln>
            <a:noFill/>
          </a:ln>
        </p:spPr>
        <p:txBody>
          <a:bodyPr anchorCtr="0" anchor="ctr" bIns="45700" lIns="504000" spcFirstLastPara="1" rIns="91425" wrap="square" tIns="45700">
            <a:noAutofit/>
          </a:bodyPr>
          <a:lstStyle/>
          <a:p>
            <a:pPr indent="0" lvl="0" marL="0" marR="0" rtl="0" algn="l">
              <a:spcBef>
                <a:spcPts val="0"/>
              </a:spcBef>
              <a:spcAft>
                <a:spcPts val="0"/>
              </a:spcAft>
              <a:buNone/>
            </a:pPr>
            <a:r>
              <a:t/>
            </a:r>
            <a:endParaRPr b="1" i="0" sz="1800" u="none" cap="none" strike="noStrike">
              <a:solidFill>
                <a:schemeClr val="lt1"/>
              </a:solidFill>
              <a:latin typeface="Arial"/>
              <a:ea typeface="Arial"/>
              <a:cs typeface="Arial"/>
              <a:sym typeface="Arial"/>
            </a:endParaRPr>
          </a:p>
        </p:txBody>
      </p:sp>
      <p:sp>
        <p:nvSpPr>
          <p:cNvPr id="105" name="Google Shape;105;p5"/>
          <p:cNvSpPr/>
          <p:nvPr/>
        </p:nvSpPr>
        <p:spPr>
          <a:xfrm>
            <a:off x="10916305" y="1452839"/>
            <a:ext cx="31290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800" u="none" cap="none" strike="noStrike">
                <a:solidFill>
                  <a:schemeClr val="lt1"/>
                </a:solidFill>
                <a:latin typeface="Arial"/>
                <a:ea typeface="Arial"/>
                <a:cs typeface="Arial"/>
                <a:sym typeface="Arial"/>
              </a:rPr>
              <a:t>3</a:t>
            </a:r>
            <a:endParaRPr b="0" i="0" sz="1800" u="none" cap="none" strike="noStrike">
              <a:solidFill>
                <a:schemeClr val="dk1"/>
              </a:solidFill>
              <a:latin typeface="Calibri"/>
              <a:ea typeface="Calibri"/>
              <a:cs typeface="Calibri"/>
              <a:sym typeface="Calibri"/>
            </a:endParaRPr>
          </a:p>
        </p:txBody>
      </p:sp>
      <p:sp>
        <p:nvSpPr>
          <p:cNvPr id="106" name="Google Shape;106;p5"/>
          <p:cNvSpPr/>
          <p:nvPr/>
        </p:nvSpPr>
        <p:spPr>
          <a:xfrm>
            <a:off x="909242" y="5001091"/>
            <a:ext cx="644769" cy="644769"/>
          </a:xfrm>
          <a:prstGeom prst="ellipse">
            <a:avLst/>
          </a:prstGeom>
          <a:solidFill>
            <a:srgbClr val="0064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107" name="Google Shape;107;p5"/>
          <p:cNvPicPr preferRelativeResize="0"/>
          <p:nvPr/>
        </p:nvPicPr>
        <p:blipFill rotWithShape="1">
          <a:blip r:embed="rId3">
            <a:alphaModFix/>
          </a:blip>
          <a:srcRect b="0" l="0" r="0" t="0"/>
          <a:stretch/>
        </p:blipFill>
        <p:spPr>
          <a:xfrm>
            <a:off x="9351953" y="91330"/>
            <a:ext cx="2737341" cy="432854"/>
          </a:xfrm>
          <a:prstGeom prst="rect">
            <a:avLst/>
          </a:prstGeom>
          <a:noFill/>
          <a:ln>
            <a:noFill/>
          </a:ln>
        </p:spPr>
      </p:pic>
      <p:pic>
        <p:nvPicPr>
          <p:cNvPr id="108" name="Google Shape;108;p5"/>
          <p:cNvPicPr preferRelativeResize="0"/>
          <p:nvPr/>
        </p:nvPicPr>
        <p:blipFill rotWithShape="1">
          <a:blip r:embed="rId4">
            <a:alphaModFix/>
          </a:blip>
          <a:srcRect b="0" l="0" r="0" t="0"/>
          <a:stretch/>
        </p:blipFill>
        <p:spPr>
          <a:xfrm>
            <a:off x="843878" y="1736475"/>
            <a:ext cx="3448877" cy="393709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pic>
        <p:nvPicPr>
          <p:cNvPr id="114" name="Google Shape;114;p6"/>
          <p:cNvPicPr preferRelativeResize="0"/>
          <p:nvPr/>
        </p:nvPicPr>
        <p:blipFill rotWithShape="1">
          <a:blip r:embed="rId3">
            <a:alphaModFix/>
          </a:blip>
          <a:srcRect b="13336" l="0" r="0" t="6295"/>
          <a:stretch/>
        </p:blipFill>
        <p:spPr>
          <a:xfrm>
            <a:off x="0" y="0"/>
            <a:ext cx="12192000" cy="6535678"/>
          </a:xfrm>
          <a:prstGeom prst="rect">
            <a:avLst/>
          </a:prstGeom>
          <a:noFill/>
          <a:ln>
            <a:noFill/>
          </a:ln>
        </p:spPr>
      </p:pic>
      <p:pic>
        <p:nvPicPr>
          <p:cNvPr id="115" name="Google Shape;115;p6"/>
          <p:cNvPicPr preferRelativeResize="0"/>
          <p:nvPr/>
        </p:nvPicPr>
        <p:blipFill rotWithShape="1">
          <a:blip r:embed="rId4">
            <a:alphaModFix/>
          </a:blip>
          <a:srcRect b="0" l="0" r="0" t="0"/>
          <a:stretch/>
        </p:blipFill>
        <p:spPr>
          <a:xfrm>
            <a:off x="3176999" y="1648100"/>
            <a:ext cx="5596128" cy="3147822"/>
          </a:xfrm>
          <a:prstGeom prst="rect">
            <a:avLst/>
          </a:prstGeom>
          <a:noFill/>
          <a:ln>
            <a:noFill/>
          </a:ln>
        </p:spPr>
      </p:pic>
      <p:sp>
        <p:nvSpPr>
          <p:cNvPr id="116" name="Google Shape;116;p6"/>
          <p:cNvSpPr txBox="1"/>
          <p:nvPr>
            <p:ph idx="11" type="ftr"/>
          </p:nvPr>
        </p:nvSpPr>
        <p:spPr>
          <a:xfrm>
            <a:off x="1600200" y="6569111"/>
            <a:ext cx="4114800" cy="274324"/>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solidFill>
                  <a:srgbClr val="FFFFFF"/>
                </a:solidFill>
              </a:rPr>
              <a:t>पाठ 1: डिजिटल नागरिकता स्तर 3 में आपका स्वागत है</a:t>
            </a:r>
            <a:endParaRPr/>
          </a:p>
        </p:txBody>
      </p:sp>
      <p:sp>
        <p:nvSpPr>
          <p:cNvPr id="117" name="Google Shape;117;p6"/>
          <p:cNvSpPr txBox="1"/>
          <p:nvPr>
            <p:ph idx="12" type="sldNum"/>
          </p:nvPr>
        </p:nvSpPr>
        <p:spPr>
          <a:xfrm>
            <a:off x="9346095" y="6569111"/>
            <a:ext cx="2743200" cy="274324"/>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FFFF"/>
              </a:buClr>
              <a:buSzPts val="900"/>
              <a:buFont typeface="Arial"/>
              <a:buNone/>
            </a:pPr>
            <a:fld id="{00000000-1234-1234-1234-123412341234}" type="slidenum">
              <a:rPr b="0" i="0" lang="en-US" sz="900" u="none" cap="none" strike="noStrike">
                <a:solidFill>
                  <a:srgbClr val="FFFFFF"/>
                </a:solidFill>
                <a:latin typeface="Arial"/>
                <a:ea typeface="Arial"/>
                <a:cs typeface="Arial"/>
                <a:sym typeface="Arial"/>
              </a:rPr>
              <a:t>‹#›</a:t>
            </a:fld>
            <a:endParaRPr b="0" i="0" sz="900" u="none" cap="none" strike="noStrike">
              <a:solidFill>
                <a:srgbClr val="FFFFFF"/>
              </a:solidFill>
              <a:latin typeface="Arial"/>
              <a:ea typeface="Arial"/>
              <a:cs typeface="Arial"/>
              <a:sym typeface="Arial"/>
            </a:endParaRPr>
          </a:p>
        </p:txBody>
      </p:sp>
      <p:sp>
        <p:nvSpPr>
          <p:cNvPr id="118" name="Google Shape;118;p6"/>
          <p:cNvSpPr txBox="1"/>
          <p:nvPr/>
        </p:nvSpPr>
        <p:spPr>
          <a:xfrm>
            <a:off x="705749" y="307757"/>
            <a:ext cx="11242411" cy="8571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3600"/>
              <a:buFont typeface="Arial"/>
              <a:buNone/>
            </a:pPr>
            <a:r>
              <a:rPr b="1" i="0" lang="en-US" sz="3600" u="none" cap="none" strike="noStrike">
                <a:solidFill>
                  <a:schemeClr val="lt1"/>
                </a:solidFill>
                <a:latin typeface="Arial"/>
                <a:ea typeface="Arial"/>
                <a:cs typeface="Arial"/>
                <a:sym typeface="Arial"/>
              </a:rPr>
              <a:t>डिजिटल</a:t>
            </a:r>
            <a:r>
              <a:rPr b="1" lang="en-US" sz="3600">
                <a:solidFill>
                  <a:schemeClr val="lt1"/>
                </a:solidFill>
              </a:rPr>
              <a:t> पदचिह्न</a:t>
            </a:r>
            <a:endParaRPr b="1" i="0" sz="3600" u="none" cap="none" strike="noStrike">
              <a:solidFill>
                <a:schemeClr val="lt1"/>
              </a:solidFill>
              <a:latin typeface="Arial"/>
              <a:ea typeface="Arial"/>
              <a:cs typeface="Arial"/>
              <a:sym typeface="Arial"/>
            </a:endParaRPr>
          </a:p>
        </p:txBody>
      </p:sp>
      <p:sp>
        <p:nvSpPr>
          <p:cNvPr id="119" name="Google Shape;119;p6"/>
          <p:cNvSpPr/>
          <p:nvPr/>
        </p:nvSpPr>
        <p:spPr>
          <a:xfrm>
            <a:off x="839788" y="937737"/>
            <a:ext cx="1345316" cy="11626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20" name="Google Shape;120;p6">
            <a:hlinkClick r:id="rId5"/>
          </p:cNvPr>
          <p:cNvSpPr/>
          <p:nvPr/>
        </p:nvSpPr>
        <p:spPr>
          <a:xfrm>
            <a:off x="2515410" y="5995676"/>
            <a:ext cx="7161180" cy="480901"/>
          </a:xfrm>
          <a:prstGeom prst="rect">
            <a:avLst/>
          </a:prstGeom>
          <a:noFill/>
          <a:ln>
            <a:noFill/>
          </a:ln>
        </p:spPr>
        <p:txBody>
          <a:bodyPr anchorCtr="0" anchor="t" bIns="45700" lIns="91425" spcFirstLastPara="1" rIns="91425" wrap="square" tIns="45700">
            <a:spAutoFit/>
          </a:bodyPr>
          <a:lstStyle/>
          <a:p>
            <a:pPr indent="0" lvl="0" marL="126997" marR="0" rtl="0" algn="ctr">
              <a:lnSpc>
                <a:spcPct val="115000"/>
              </a:lnSpc>
              <a:spcBef>
                <a:spcPts val="0"/>
              </a:spcBef>
              <a:spcAft>
                <a:spcPts val="0"/>
              </a:spcAft>
              <a:buNone/>
            </a:pPr>
            <a:r>
              <a:rPr b="1" i="0" lang="en-US" sz="2400" u="none" cap="none" strike="noStrike">
                <a:solidFill>
                  <a:schemeClr val="lt1"/>
                </a:solidFill>
                <a:latin typeface="Arial"/>
                <a:ea typeface="Arial"/>
                <a:cs typeface="Arial"/>
                <a:sym typeface="Arial"/>
              </a:rPr>
              <a:t>हमारे डिजिटल पदचिह्न।</a:t>
            </a:r>
            <a:endParaRPr/>
          </a:p>
        </p:txBody>
      </p:sp>
      <p:pic>
        <p:nvPicPr>
          <p:cNvPr id="121" name="Google Shape;121;p6"/>
          <p:cNvPicPr preferRelativeResize="0"/>
          <p:nvPr/>
        </p:nvPicPr>
        <p:blipFill rotWithShape="1">
          <a:blip r:embed="rId6">
            <a:alphaModFix/>
          </a:blip>
          <a:srcRect b="0" l="0" r="0" t="0"/>
          <a:stretch/>
        </p:blipFill>
        <p:spPr>
          <a:xfrm>
            <a:off x="9351954" y="91330"/>
            <a:ext cx="2737341" cy="432854"/>
          </a:xfrm>
          <a:prstGeom prst="rect">
            <a:avLst/>
          </a:prstGeom>
          <a:noFill/>
          <a:ln>
            <a:noFill/>
          </a:ln>
        </p:spPr>
      </p:pic>
      <p:pic>
        <p:nvPicPr>
          <p:cNvPr descr="Digital education and social media expert Nicola Osborne encourages us to tread carefully on social media and consider what our digital footprint might reveal about us.&#10;&#10;Nicola leads EDINA’s work in Digital Education which includes working with the University of Edinburgh, and with partner organisations and researchers across the UK, to develop new projects and innovative ideas, some of which go on to become fully fledged projects or services. She is also actively engaged in research in this area with work particularly focusing on social media and digital tracks and traces, particularly in relation to higher education teaching and learning. She is also interested in privacy, ethics and information security around social media and digital platforms. In October 2015 she was included in Jisc’s 50 most influential higher education (HE) professionals using social media in recognition of her previous and ongoing work in this area. &#10;&#10;This talk was given at a TEDx event using the TED conference format but independently organized by a local community. Learn more at http://ted.com/tedx" id="122" name="Google Shape;122;p6" title="What Do Your Digital Footprints Say About You? | Nicola Osborne | TEDxYouth@Manchester">
            <a:hlinkClick r:id="rId7"/>
          </p:cNvPr>
          <p:cNvPicPr preferRelativeResize="0"/>
          <p:nvPr/>
        </p:nvPicPr>
        <p:blipFill>
          <a:blip r:embed="rId8">
            <a:alphaModFix/>
          </a:blip>
          <a:stretch>
            <a:fillRect/>
          </a:stretch>
        </p:blipFill>
        <p:spPr>
          <a:xfrm>
            <a:off x="2935425" y="1431900"/>
            <a:ext cx="6079275" cy="3419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2"/>
                                        </p:tgtEl>
                                        <p:attrNameLst>
                                          <p:attrName>style.visibility</p:attrName>
                                        </p:attrNameLst>
                                      </p:cBhvr>
                                      <p:to>
                                        <p:strVal val="visible"/>
                                      </p:to>
                                    </p:set>
                                    <p:animEffect filter="fade" transition="in">
                                      <p:cBhvr>
                                        <p:cTn dur="1000"/>
                                        <p:tgtEl>
                                          <p:spTgt spid="1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7"/>
          <p:cNvSpPr txBox="1"/>
          <p:nvPr>
            <p:ph idx="12" type="sldNum"/>
          </p:nvPr>
        </p:nvSpPr>
        <p:spPr>
          <a:xfrm>
            <a:off x="11605846" y="6569111"/>
            <a:ext cx="483448" cy="27432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b="0" i="0" lang="en-US" sz="900" u="none" cap="none" strike="noStrike">
                <a:solidFill>
                  <a:schemeClr val="lt1"/>
                </a:solidFill>
                <a:latin typeface="Arial"/>
                <a:ea typeface="Arial"/>
                <a:cs typeface="Arial"/>
                <a:sym typeface="Arial"/>
              </a:rPr>
              <a:t>0</a:t>
            </a:r>
            <a:fld id="{00000000-1234-1234-1234-123412341234}" type="slidenum">
              <a:rPr b="0" i="0" lang="en-US" sz="900" u="none" cap="none" strike="noStrike">
                <a:solidFill>
                  <a:schemeClr val="lt1"/>
                </a:solidFill>
                <a:latin typeface="Arial"/>
                <a:ea typeface="Arial"/>
                <a:cs typeface="Arial"/>
                <a:sym typeface="Arial"/>
              </a:rPr>
              <a:t>‹#›</a:t>
            </a:fld>
            <a:endParaRPr b="0" i="0" sz="900" u="none" cap="none" strike="noStrike">
              <a:solidFill>
                <a:schemeClr val="lt1"/>
              </a:solidFill>
              <a:latin typeface="Arial"/>
              <a:ea typeface="Arial"/>
              <a:cs typeface="Arial"/>
              <a:sym typeface="Arial"/>
            </a:endParaRPr>
          </a:p>
        </p:txBody>
      </p:sp>
      <p:sp>
        <p:nvSpPr>
          <p:cNvPr id="128" name="Google Shape;128;p7"/>
          <p:cNvSpPr txBox="1"/>
          <p:nvPr/>
        </p:nvSpPr>
        <p:spPr>
          <a:xfrm>
            <a:off x="705749" y="307757"/>
            <a:ext cx="7192925" cy="1259786"/>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0064E0"/>
              </a:buClr>
              <a:buSzPts val="3600"/>
              <a:buFont typeface="Arial"/>
              <a:buNone/>
            </a:pPr>
            <a:r>
              <a:rPr b="1" i="0" lang="en-US" sz="3600" u="none" cap="none" strike="noStrike">
                <a:solidFill>
                  <a:srgbClr val="0064E0"/>
                </a:solidFill>
                <a:latin typeface="Arial"/>
                <a:ea typeface="Arial"/>
                <a:cs typeface="Arial"/>
                <a:sym typeface="Arial"/>
              </a:rPr>
              <a:t>बहस</a:t>
            </a:r>
            <a:endParaRPr b="1" i="0" sz="3600" u="none" cap="none" strike="noStrike">
              <a:solidFill>
                <a:srgbClr val="0064E0"/>
              </a:solidFill>
              <a:latin typeface="Arial"/>
              <a:ea typeface="Arial"/>
              <a:cs typeface="Arial"/>
              <a:sym typeface="Arial"/>
            </a:endParaRPr>
          </a:p>
        </p:txBody>
      </p:sp>
      <p:sp>
        <p:nvSpPr>
          <p:cNvPr id="129" name="Google Shape;129;p7"/>
          <p:cNvSpPr txBox="1"/>
          <p:nvPr>
            <p:ph idx="11" type="ftr"/>
          </p:nvPr>
        </p:nvSpPr>
        <p:spPr>
          <a:xfrm>
            <a:off x="1600200" y="6569111"/>
            <a:ext cx="4114800" cy="274324"/>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solidFill>
                  <a:srgbClr val="FFFFFF"/>
                </a:solidFill>
              </a:rPr>
              <a:t>पाठ 1: डिजिटल नागरिकता स्तर 3 में आपका स्वागत है</a:t>
            </a:r>
            <a:endParaRPr/>
          </a:p>
        </p:txBody>
      </p:sp>
      <p:sp>
        <p:nvSpPr>
          <p:cNvPr id="130" name="Google Shape;130;p7"/>
          <p:cNvSpPr/>
          <p:nvPr/>
        </p:nvSpPr>
        <p:spPr>
          <a:xfrm>
            <a:off x="839788" y="937737"/>
            <a:ext cx="1345316" cy="116262"/>
          </a:xfrm>
          <a:prstGeom prst="rect">
            <a:avLst/>
          </a:prstGeom>
          <a:solidFill>
            <a:srgbClr val="0064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31" name="Google Shape;131;p7"/>
          <p:cNvSpPr/>
          <p:nvPr/>
        </p:nvSpPr>
        <p:spPr>
          <a:xfrm>
            <a:off x="3581023" y="1683978"/>
            <a:ext cx="3856467" cy="1768214"/>
          </a:xfrm>
          <a:prstGeom prst="rect">
            <a:avLst/>
          </a:prstGeom>
          <a:solidFill>
            <a:srgbClr val="0064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32" name="Google Shape;132;p7"/>
          <p:cNvSpPr txBox="1"/>
          <p:nvPr/>
        </p:nvSpPr>
        <p:spPr>
          <a:xfrm>
            <a:off x="3795120" y="1836072"/>
            <a:ext cx="2934038" cy="1434073"/>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chemeClr val="lt1"/>
              </a:buClr>
              <a:buSzPts val="1800"/>
              <a:buFont typeface="Arial"/>
              <a:buNone/>
            </a:pPr>
            <a:r>
              <a:rPr b="0" i="0" lang="en-US" sz="1800" u="none" cap="none" strike="noStrike">
                <a:solidFill>
                  <a:schemeClr val="lt1"/>
                </a:solidFill>
                <a:latin typeface="Arial"/>
                <a:ea typeface="Arial"/>
                <a:cs typeface="Arial"/>
                <a:sym typeface="Arial"/>
              </a:rPr>
              <a:t>वह मुख्य संदेश क्या है जिसे वक्ता चाहता है कि आप उसे याद रखें?</a:t>
            </a:r>
            <a:endParaRPr/>
          </a:p>
        </p:txBody>
      </p:sp>
      <p:sp>
        <p:nvSpPr>
          <p:cNvPr id="133" name="Google Shape;133;p7"/>
          <p:cNvSpPr/>
          <p:nvPr/>
        </p:nvSpPr>
        <p:spPr>
          <a:xfrm>
            <a:off x="7916788" y="1683978"/>
            <a:ext cx="3856467" cy="1768214"/>
          </a:xfrm>
          <a:prstGeom prst="rect">
            <a:avLst/>
          </a:prstGeom>
          <a:solidFill>
            <a:srgbClr val="0064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34" name="Google Shape;134;p7"/>
          <p:cNvSpPr txBox="1"/>
          <p:nvPr/>
        </p:nvSpPr>
        <p:spPr>
          <a:xfrm>
            <a:off x="8130885" y="1836072"/>
            <a:ext cx="3472156" cy="143407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1800"/>
              <a:buFont typeface="Arial"/>
              <a:buNone/>
            </a:pPr>
            <a:r>
              <a:rPr b="0" i="0" lang="en-US" sz="1800" u="none" cap="none" strike="noStrike">
                <a:solidFill>
                  <a:schemeClr val="lt1"/>
                </a:solidFill>
                <a:latin typeface="Arial"/>
                <a:ea typeface="Arial"/>
                <a:cs typeface="Arial"/>
                <a:sym typeface="Arial"/>
              </a:rPr>
              <a:t>उन्होंने उल्लेख किया कि कैसे हम अन्य लोगों के लिए डिजिटल फुटप्रिंट बनाते हैं। क्या आपने यह किया है? क्या आप हमेशा पहले उनकी अनुमति मांगते हैं? क्यों या क्यों नहीं?</a:t>
            </a:r>
            <a:endParaRPr/>
          </a:p>
        </p:txBody>
      </p:sp>
      <p:sp>
        <p:nvSpPr>
          <p:cNvPr id="135" name="Google Shape;135;p7"/>
          <p:cNvSpPr/>
          <p:nvPr/>
        </p:nvSpPr>
        <p:spPr>
          <a:xfrm>
            <a:off x="3581023" y="3702688"/>
            <a:ext cx="3856467" cy="1768214"/>
          </a:xfrm>
          <a:prstGeom prst="rect">
            <a:avLst/>
          </a:prstGeom>
          <a:solidFill>
            <a:srgbClr val="0064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36" name="Google Shape;136;p7"/>
          <p:cNvSpPr txBox="1"/>
          <p:nvPr/>
        </p:nvSpPr>
        <p:spPr>
          <a:xfrm>
            <a:off x="3795119" y="3854782"/>
            <a:ext cx="3031119" cy="143407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1800"/>
              <a:buFont typeface="Arial"/>
              <a:buNone/>
            </a:pPr>
            <a:r>
              <a:rPr b="0" i="0" lang="en-US" sz="1800" u="none" cap="none" strike="noStrike">
                <a:solidFill>
                  <a:schemeClr val="lt1"/>
                </a:solidFill>
                <a:latin typeface="Arial"/>
                <a:ea typeface="Arial"/>
                <a:cs typeface="Arial"/>
                <a:sym typeface="Arial"/>
              </a:rPr>
              <a:t>अगर आपका कोई दोस्त आपकी कोई ऐसी तस्वीर पोस्ट करता है जो आपको पसंद नहीं है तो आप क्या करेंगे? क्या आपके साथ पहले कभी ऐसा हुआ है? आपने क्या किया?</a:t>
            </a:r>
            <a:endParaRPr/>
          </a:p>
        </p:txBody>
      </p:sp>
      <p:sp>
        <p:nvSpPr>
          <p:cNvPr id="137" name="Google Shape;137;p7"/>
          <p:cNvSpPr/>
          <p:nvPr/>
        </p:nvSpPr>
        <p:spPr>
          <a:xfrm>
            <a:off x="7916788" y="3702688"/>
            <a:ext cx="3856467" cy="1768214"/>
          </a:xfrm>
          <a:prstGeom prst="rect">
            <a:avLst/>
          </a:prstGeom>
          <a:solidFill>
            <a:srgbClr val="0064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38" name="Google Shape;138;p7"/>
          <p:cNvSpPr txBox="1"/>
          <p:nvPr/>
        </p:nvSpPr>
        <p:spPr>
          <a:xfrm>
            <a:off x="8130885" y="3854782"/>
            <a:ext cx="3163072" cy="143407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1800"/>
              <a:buFont typeface="Arial"/>
              <a:buNone/>
            </a:pPr>
            <a:r>
              <a:rPr b="0" i="0" lang="en-US" sz="1800" u="none" cap="none" strike="noStrike">
                <a:solidFill>
                  <a:schemeClr val="lt1"/>
                </a:solidFill>
                <a:latin typeface="Arial"/>
                <a:ea typeface="Arial"/>
                <a:cs typeface="Arial"/>
                <a:sym typeface="Arial"/>
              </a:rPr>
              <a:t>क्या आप सोशल मीडिया पर पोस्ट करने के लिए तीन नियमों का पालन करने के बारे में याद कर सकते हैं?</a:t>
            </a:r>
            <a:endParaRPr/>
          </a:p>
        </p:txBody>
      </p:sp>
      <p:sp>
        <p:nvSpPr>
          <p:cNvPr id="139" name="Google Shape;139;p7"/>
          <p:cNvSpPr/>
          <p:nvPr/>
        </p:nvSpPr>
        <p:spPr>
          <a:xfrm>
            <a:off x="3410809" y="1683977"/>
            <a:ext cx="170214" cy="1768214"/>
          </a:xfrm>
          <a:prstGeom prst="rect">
            <a:avLst/>
          </a:prstGeom>
          <a:gradFill>
            <a:gsLst>
              <a:gs pos="0">
                <a:srgbClr val="914613"/>
              </a:gs>
              <a:gs pos="50000">
                <a:srgbClr val="D1651C"/>
              </a:gs>
              <a:gs pos="100000">
                <a:srgbClr val="FB7A22"/>
              </a:gs>
            </a:gsLst>
            <a:lin ang="16200000" scaled="0"/>
          </a:gradFill>
          <a:ln>
            <a:noFill/>
          </a:ln>
        </p:spPr>
        <p:txBody>
          <a:bodyPr anchorCtr="0" anchor="ctr" bIns="45700" lIns="90000" spcFirstLastPara="1" rIns="91425" wrap="square" tIns="0">
            <a:noAutofit/>
          </a:bodyPr>
          <a:lstStyle/>
          <a:p>
            <a:pPr indent="0" lvl="0" marL="0" marR="0" rtl="0" algn="ctr">
              <a:spcBef>
                <a:spcPts val="0"/>
              </a:spcBef>
              <a:spcAft>
                <a:spcPts val="0"/>
              </a:spcAft>
              <a:buNone/>
            </a:pPr>
            <a:r>
              <a:t/>
            </a:r>
            <a:endParaRPr b="0" i="0" sz="2000" u="none" cap="none" strike="noStrike">
              <a:solidFill>
                <a:schemeClr val="lt1"/>
              </a:solidFill>
              <a:latin typeface="Arial"/>
              <a:ea typeface="Arial"/>
              <a:cs typeface="Arial"/>
              <a:sym typeface="Arial"/>
            </a:endParaRPr>
          </a:p>
        </p:txBody>
      </p:sp>
      <p:sp>
        <p:nvSpPr>
          <p:cNvPr id="140" name="Google Shape;140;p7"/>
          <p:cNvSpPr/>
          <p:nvPr/>
        </p:nvSpPr>
        <p:spPr>
          <a:xfrm>
            <a:off x="7746575" y="3702686"/>
            <a:ext cx="170213" cy="1768215"/>
          </a:xfrm>
          <a:prstGeom prst="rect">
            <a:avLst/>
          </a:prstGeom>
          <a:gradFill>
            <a:gsLst>
              <a:gs pos="0">
                <a:srgbClr val="213F76"/>
              </a:gs>
              <a:gs pos="50000">
                <a:srgbClr val="2F5CAB"/>
              </a:gs>
              <a:gs pos="100000">
                <a:srgbClr val="3A6FCD"/>
              </a:gs>
            </a:gsLst>
            <a:lin ang="16200000" scaled="0"/>
          </a:gradFill>
          <a:ln>
            <a:noFill/>
          </a:ln>
        </p:spPr>
        <p:txBody>
          <a:bodyPr anchorCtr="0" anchor="ctr" bIns="45700" lIns="90000" spcFirstLastPara="1" rIns="91425" wrap="square" tIns="0">
            <a:noAutofit/>
          </a:bodyPr>
          <a:lstStyle/>
          <a:p>
            <a:pPr indent="0" lvl="0" marL="0" marR="0" rtl="0" algn="ctr">
              <a:spcBef>
                <a:spcPts val="0"/>
              </a:spcBef>
              <a:spcAft>
                <a:spcPts val="0"/>
              </a:spcAft>
              <a:buNone/>
            </a:pPr>
            <a:r>
              <a:t/>
            </a:r>
            <a:endParaRPr b="0" i="0" sz="2000" u="none" cap="none" strike="noStrike">
              <a:solidFill>
                <a:schemeClr val="lt1"/>
              </a:solidFill>
              <a:latin typeface="Arial"/>
              <a:ea typeface="Arial"/>
              <a:cs typeface="Arial"/>
              <a:sym typeface="Arial"/>
            </a:endParaRPr>
          </a:p>
        </p:txBody>
      </p:sp>
      <p:sp>
        <p:nvSpPr>
          <p:cNvPr id="141" name="Google Shape;141;p7"/>
          <p:cNvSpPr/>
          <p:nvPr/>
        </p:nvSpPr>
        <p:spPr>
          <a:xfrm>
            <a:off x="3410809" y="3691568"/>
            <a:ext cx="171284" cy="1779334"/>
          </a:xfrm>
          <a:prstGeom prst="rect">
            <a:avLst/>
          </a:prstGeom>
          <a:gradFill>
            <a:gsLst>
              <a:gs pos="0">
                <a:srgbClr val="9E7400"/>
              </a:gs>
              <a:gs pos="50000">
                <a:srgbClr val="E4A800"/>
              </a:gs>
              <a:gs pos="100000">
                <a:srgbClr val="FFC900"/>
              </a:gs>
            </a:gsLst>
            <a:lin ang="16200000" scaled="0"/>
          </a:gradFill>
          <a:ln>
            <a:noFill/>
          </a:ln>
        </p:spPr>
        <p:txBody>
          <a:bodyPr anchorCtr="0" anchor="ctr" bIns="45700" lIns="90000" spcFirstLastPara="1" rIns="91425" wrap="square" tIns="0">
            <a:noAutofit/>
          </a:bodyPr>
          <a:lstStyle/>
          <a:p>
            <a:pPr indent="0" lvl="0" marL="0" marR="0" rtl="0" algn="ctr">
              <a:spcBef>
                <a:spcPts val="0"/>
              </a:spcBef>
              <a:spcAft>
                <a:spcPts val="0"/>
              </a:spcAft>
              <a:buNone/>
            </a:pPr>
            <a:r>
              <a:t/>
            </a:r>
            <a:endParaRPr b="0" i="0" sz="2000" u="none" cap="none" strike="noStrike">
              <a:solidFill>
                <a:schemeClr val="lt1"/>
              </a:solidFill>
              <a:latin typeface="Arial"/>
              <a:ea typeface="Arial"/>
              <a:cs typeface="Arial"/>
              <a:sym typeface="Arial"/>
            </a:endParaRPr>
          </a:p>
        </p:txBody>
      </p:sp>
      <p:sp>
        <p:nvSpPr>
          <p:cNvPr id="142" name="Google Shape;142;p7"/>
          <p:cNvSpPr/>
          <p:nvPr/>
        </p:nvSpPr>
        <p:spPr>
          <a:xfrm>
            <a:off x="7746574" y="1683977"/>
            <a:ext cx="170214" cy="1768214"/>
          </a:xfrm>
          <a:prstGeom prst="rect">
            <a:avLst/>
          </a:prstGeom>
          <a:gradFill>
            <a:gsLst>
              <a:gs pos="0">
                <a:srgbClr val="039E47"/>
              </a:gs>
              <a:gs pos="50000">
                <a:srgbClr val="00B14F"/>
              </a:gs>
              <a:gs pos="100000">
                <a:srgbClr val="03D05D"/>
              </a:gs>
            </a:gsLst>
            <a:lin ang="16200000" scaled="0"/>
          </a:gradFill>
          <a:ln>
            <a:noFill/>
          </a:ln>
        </p:spPr>
        <p:txBody>
          <a:bodyPr anchorCtr="0" anchor="ctr" bIns="45700" lIns="90000" spcFirstLastPara="1" rIns="91425" wrap="square" tIns="0">
            <a:noAutofit/>
          </a:bodyPr>
          <a:lstStyle/>
          <a:p>
            <a:pPr indent="0" lvl="0" marL="0" marR="0" rtl="0" algn="ctr">
              <a:spcBef>
                <a:spcPts val="0"/>
              </a:spcBef>
              <a:spcAft>
                <a:spcPts val="0"/>
              </a:spcAft>
              <a:buNone/>
            </a:pPr>
            <a:r>
              <a:t/>
            </a:r>
            <a:endParaRPr b="0" i="0" sz="2000" u="none" cap="none" strike="noStrike">
              <a:solidFill>
                <a:schemeClr val="lt1"/>
              </a:solidFill>
              <a:latin typeface="Arial"/>
              <a:ea typeface="Arial"/>
              <a:cs typeface="Arial"/>
              <a:sym typeface="Arial"/>
            </a:endParaRPr>
          </a:p>
        </p:txBody>
      </p:sp>
      <p:pic>
        <p:nvPicPr>
          <p:cNvPr id="143" name="Google Shape;143;p7"/>
          <p:cNvPicPr preferRelativeResize="0"/>
          <p:nvPr/>
        </p:nvPicPr>
        <p:blipFill rotWithShape="1">
          <a:blip r:embed="rId3">
            <a:alphaModFix/>
          </a:blip>
          <a:srcRect b="0" l="0" r="0" t="0"/>
          <a:stretch/>
        </p:blipFill>
        <p:spPr>
          <a:xfrm rot="-5400000">
            <a:off x="2580369" y="1848727"/>
            <a:ext cx="621947" cy="621947"/>
          </a:xfrm>
          <a:prstGeom prst="rect">
            <a:avLst/>
          </a:prstGeom>
          <a:noFill/>
          <a:ln>
            <a:noFill/>
          </a:ln>
        </p:spPr>
      </p:pic>
      <p:sp>
        <p:nvSpPr>
          <p:cNvPr id="144" name="Google Shape;144;p7"/>
          <p:cNvSpPr/>
          <p:nvPr/>
        </p:nvSpPr>
        <p:spPr>
          <a:xfrm>
            <a:off x="2233237" y="2212076"/>
            <a:ext cx="258598" cy="258598"/>
          </a:xfrm>
          <a:prstGeom prst="rect">
            <a:avLst/>
          </a:prstGeom>
          <a:solidFill>
            <a:srgbClr val="21B57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145" name="Google Shape;145;p7"/>
          <p:cNvPicPr preferRelativeResize="0"/>
          <p:nvPr/>
        </p:nvPicPr>
        <p:blipFill rotWithShape="1">
          <a:blip r:embed="rId3">
            <a:alphaModFix/>
          </a:blip>
          <a:srcRect b="0" l="0" r="0" t="0"/>
          <a:stretch/>
        </p:blipFill>
        <p:spPr>
          <a:xfrm rot="5400000">
            <a:off x="741090" y="4773562"/>
            <a:ext cx="621947" cy="621947"/>
          </a:xfrm>
          <a:prstGeom prst="rect">
            <a:avLst/>
          </a:prstGeom>
          <a:noFill/>
          <a:ln>
            <a:noFill/>
          </a:ln>
        </p:spPr>
      </p:pic>
      <p:sp>
        <p:nvSpPr>
          <p:cNvPr id="146" name="Google Shape;146;p7"/>
          <p:cNvSpPr/>
          <p:nvPr/>
        </p:nvSpPr>
        <p:spPr>
          <a:xfrm>
            <a:off x="1437414" y="4781027"/>
            <a:ext cx="258598" cy="258598"/>
          </a:xfrm>
          <a:prstGeom prst="rect">
            <a:avLst/>
          </a:prstGeom>
          <a:solidFill>
            <a:srgbClr val="21B57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47" name="Google Shape;147;p7"/>
          <p:cNvSpPr/>
          <p:nvPr/>
        </p:nvSpPr>
        <p:spPr>
          <a:xfrm>
            <a:off x="2542719" y="4073804"/>
            <a:ext cx="560117" cy="560117"/>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800" u="none" cap="none" strike="noStrike">
                <a:solidFill>
                  <a:schemeClr val="lt1"/>
                </a:solidFill>
                <a:latin typeface="Calibri"/>
                <a:ea typeface="Calibri"/>
                <a:cs typeface="Calibri"/>
                <a:sym typeface="Calibri"/>
              </a:rPr>
              <a:t>सीसीसी</a:t>
            </a:r>
            <a:endParaRPr/>
          </a:p>
        </p:txBody>
      </p:sp>
      <p:pic>
        <p:nvPicPr>
          <p:cNvPr id="148" name="Google Shape;148;p7"/>
          <p:cNvPicPr preferRelativeResize="0"/>
          <p:nvPr/>
        </p:nvPicPr>
        <p:blipFill rotWithShape="1">
          <a:blip r:embed="rId4">
            <a:alphaModFix/>
          </a:blip>
          <a:srcRect b="0" l="0" r="0" t="0"/>
          <a:stretch/>
        </p:blipFill>
        <p:spPr>
          <a:xfrm>
            <a:off x="9362259" y="91330"/>
            <a:ext cx="2737341" cy="432854"/>
          </a:xfrm>
          <a:prstGeom prst="rect">
            <a:avLst/>
          </a:prstGeom>
          <a:noFill/>
          <a:ln>
            <a:noFill/>
          </a:ln>
        </p:spPr>
      </p:pic>
      <p:pic>
        <p:nvPicPr>
          <p:cNvPr id="149" name="Google Shape;149;p7"/>
          <p:cNvPicPr preferRelativeResize="0"/>
          <p:nvPr/>
        </p:nvPicPr>
        <p:blipFill rotWithShape="1">
          <a:blip r:embed="rId5">
            <a:alphaModFix/>
          </a:blip>
          <a:srcRect b="1024" l="15441" r="9525" t="0"/>
          <a:stretch/>
        </p:blipFill>
        <p:spPr>
          <a:xfrm>
            <a:off x="741090" y="2548052"/>
            <a:ext cx="2442777" cy="214813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pic>
        <p:nvPicPr>
          <p:cNvPr id="155" name="Google Shape;155;p8"/>
          <p:cNvPicPr preferRelativeResize="0"/>
          <p:nvPr/>
        </p:nvPicPr>
        <p:blipFill rotWithShape="1">
          <a:blip r:embed="rId3">
            <a:alphaModFix/>
          </a:blip>
          <a:srcRect b="23" l="0" r="0" t="22"/>
          <a:stretch/>
        </p:blipFill>
        <p:spPr>
          <a:xfrm>
            <a:off x="32657" y="-1"/>
            <a:ext cx="12192000" cy="6550244"/>
          </a:xfrm>
          <a:prstGeom prst="rect">
            <a:avLst/>
          </a:prstGeom>
          <a:noFill/>
          <a:ln>
            <a:noFill/>
          </a:ln>
        </p:spPr>
      </p:pic>
      <p:pic>
        <p:nvPicPr>
          <p:cNvPr id="156" name="Google Shape;156;p8"/>
          <p:cNvPicPr preferRelativeResize="0"/>
          <p:nvPr/>
        </p:nvPicPr>
        <p:blipFill rotWithShape="1">
          <a:blip r:embed="rId4">
            <a:alphaModFix/>
          </a:blip>
          <a:srcRect b="0" l="0" r="0" t="0"/>
          <a:stretch/>
        </p:blipFill>
        <p:spPr>
          <a:xfrm>
            <a:off x="2519330" y="1888635"/>
            <a:ext cx="7132320" cy="4011930"/>
          </a:xfrm>
          <a:prstGeom prst="rect">
            <a:avLst/>
          </a:prstGeom>
          <a:noFill/>
          <a:ln>
            <a:noFill/>
          </a:ln>
        </p:spPr>
      </p:pic>
      <p:sp>
        <p:nvSpPr>
          <p:cNvPr id="157" name="Google Shape;157;p8"/>
          <p:cNvSpPr txBox="1"/>
          <p:nvPr>
            <p:ph idx="12" type="sldNum"/>
          </p:nvPr>
        </p:nvSpPr>
        <p:spPr>
          <a:xfrm>
            <a:off x="11605846" y="6569111"/>
            <a:ext cx="483448" cy="27432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b="0" i="0" lang="en-US" sz="900" u="none" cap="none" strike="noStrike">
                <a:solidFill>
                  <a:schemeClr val="lt1"/>
                </a:solidFill>
                <a:latin typeface="Arial"/>
                <a:ea typeface="Arial"/>
                <a:cs typeface="Arial"/>
                <a:sym typeface="Arial"/>
              </a:rPr>
              <a:t>0</a:t>
            </a:r>
            <a:fld id="{00000000-1234-1234-1234-123412341234}" type="slidenum">
              <a:rPr b="0" i="0" lang="en-US" sz="900" u="none" cap="none" strike="noStrike">
                <a:solidFill>
                  <a:schemeClr val="lt1"/>
                </a:solidFill>
                <a:latin typeface="Arial"/>
                <a:ea typeface="Arial"/>
                <a:cs typeface="Arial"/>
                <a:sym typeface="Arial"/>
              </a:rPr>
              <a:t>‹#›</a:t>
            </a:fld>
            <a:endParaRPr b="0" i="0" sz="900" u="none" cap="none" strike="noStrike">
              <a:solidFill>
                <a:schemeClr val="lt1"/>
              </a:solidFill>
              <a:latin typeface="Arial"/>
              <a:ea typeface="Arial"/>
              <a:cs typeface="Arial"/>
              <a:sym typeface="Arial"/>
            </a:endParaRPr>
          </a:p>
        </p:txBody>
      </p:sp>
      <p:sp>
        <p:nvSpPr>
          <p:cNvPr id="158" name="Google Shape;158;p8"/>
          <p:cNvSpPr txBox="1"/>
          <p:nvPr/>
        </p:nvSpPr>
        <p:spPr>
          <a:xfrm>
            <a:off x="705750" y="307750"/>
            <a:ext cx="8346300" cy="59100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0064E0"/>
              </a:buClr>
              <a:buSzPts val="3600"/>
              <a:buFont typeface="Arial"/>
              <a:buNone/>
            </a:pPr>
            <a:r>
              <a:rPr b="1" i="0" lang="en-US" sz="3600" u="none" cap="none" strike="noStrike">
                <a:solidFill>
                  <a:srgbClr val="0064E0"/>
                </a:solidFill>
                <a:latin typeface="Arial"/>
                <a:ea typeface="Arial"/>
                <a:cs typeface="Arial"/>
                <a:sym typeface="Arial"/>
              </a:rPr>
              <a:t>एक अच्छा डिजिटल नागरिक होने के नाते</a:t>
            </a:r>
            <a:endParaRPr b="1" i="0" sz="3600" u="none" cap="none" strike="noStrike">
              <a:solidFill>
                <a:srgbClr val="0064E0"/>
              </a:solidFill>
              <a:latin typeface="Arial"/>
              <a:ea typeface="Arial"/>
              <a:cs typeface="Arial"/>
              <a:sym typeface="Arial"/>
            </a:endParaRPr>
          </a:p>
        </p:txBody>
      </p:sp>
      <p:sp>
        <p:nvSpPr>
          <p:cNvPr id="159" name="Google Shape;159;p8"/>
          <p:cNvSpPr txBox="1"/>
          <p:nvPr>
            <p:ph idx="11" type="ftr"/>
          </p:nvPr>
        </p:nvSpPr>
        <p:spPr>
          <a:xfrm>
            <a:off x="1600200" y="6569111"/>
            <a:ext cx="4114800" cy="274324"/>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solidFill>
                  <a:srgbClr val="FFFFFF"/>
                </a:solidFill>
              </a:rPr>
              <a:t>पाठ 1: डिजिटल नागरिकता स्तर 3 में आपका स्वागत है</a:t>
            </a:r>
            <a:endParaRPr/>
          </a:p>
        </p:txBody>
      </p:sp>
      <p:sp>
        <p:nvSpPr>
          <p:cNvPr id="160" name="Google Shape;160;p8"/>
          <p:cNvSpPr/>
          <p:nvPr/>
        </p:nvSpPr>
        <p:spPr>
          <a:xfrm>
            <a:off x="839788" y="937737"/>
            <a:ext cx="1345316" cy="116262"/>
          </a:xfrm>
          <a:prstGeom prst="rect">
            <a:avLst/>
          </a:prstGeom>
          <a:solidFill>
            <a:srgbClr val="0064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61" name="Google Shape;161;p8"/>
          <p:cNvSpPr/>
          <p:nvPr/>
        </p:nvSpPr>
        <p:spPr>
          <a:xfrm>
            <a:off x="640125" y="1170425"/>
            <a:ext cx="11336700" cy="383700"/>
          </a:xfrm>
          <a:prstGeom prst="rect">
            <a:avLst/>
          </a:prstGeom>
          <a:noFill/>
          <a:ln>
            <a:noFill/>
          </a:ln>
        </p:spPr>
        <p:txBody>
          <a:bodyPr anchorCtr="0" anchor="t" bIns="45700" lIns="91425" spcFirstLastPara="1" rIns="91425" wrap="square" tIns="45700">
            <a:spAutoFit/>
          </a:bodyPr>
          <a:lstStyle/>
          <a:p>
            <a:pPr indent="0" lvl="0" marL="126997" marR="0" rtl="0" algn="l">
              <a:lnSpc>
                <a:spcPct val="115000"/>
              </a:lnSpc>
              <a:spcBef>
                <a:spcPts val="0"/>
              </a:spcBef>
              <a:spcAft>
                <a:spcPts val="0"/>
              </a:spcAft>
              <a:buNone/>
            </a:pPr>
            <a:r>
              <a:rPr b="1" i="0" lang="en-US" sz="1800" u="none" cap="none" strike="noStrike">
                <a:solidFill>
                  <a:schemeClr val="dk1"/>
                </a:solidFill>
                <a:latin typeface="Arial"/>
                <a:ea typeface="Arial"/>
                <a:cs typeface="Arial"/>
                <a:sym typeface="Arial"/>
              </a:rPr>
              <a:t>खतरा मॉडलिंग - जो हमें अपने डिजिटल फुटप्रिंट को प्रबंधित करने और खुद को सुरक्षित रखने में मदद कर सकता है।</a:t>
            </a:r>
            <a:endParaRPr/>
          </a:p>
        </p:txBody>
      </p:sp>
      <p:pic>
        <p:nvPicPr>
          <p:cNvPr id="162" name="Google Shape;162;p8"/>
          <p:cNvPicPr preferRelativeResize="0"/>
          <p:nvPr/>
        </p:nvPicPr>
        <p:blipFill rotWithShape="1">
          <a:blip r:embed="rId5">
            <a:alphaModFix/>
          </a:blip>
          <a:srcRect b="0" l="0" r="0" t="0"/>
          <a:stretch/>
        </p:blipFill>
        <p:spPr>
          <a:xfrm>
            <a:off x="9351953" y="62027"/>
            <a:ext cx="2737341" cy="43285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9"/>
          <p:cNvSpPr txBox="1"/>
          <p:nvPr>
            <p:ph idx="12" type="sldNum"/>
          </p:nvPr>
        </p:nvSpPr>
        <p:spPr>
          <a:xfrm>
            <a:off x="11605846" y="6569111"/>
            <a:ext cx="483448" cy="274324"/>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b="0" i="0" lang="en-US" sz="900" u="none" cap="none" strike="noStrike">
                <a:solidFill>
                  <a:schemeClr val="lt1"/>
                </a:solidFill>
                <a:latin typeface="Arial"/>
                <a:ea typeface="Arial"/>
                <a:cs typeface="Arial"/>
                <a:sym typeface="Arial"/>
              </a:rPr>
              <a:t>0</a:t>
            </a:r>
            <a:fld id="{00000000-1234-1234-1234-123412341234}" type="slidenum">
              <a:rPr b="0" i="0" lang="en-US" sz="900" u="none" cap="none" strike="noStrike">
                <a:solidFill>
                  <a:schemeClr val="lt1"/>
                </a:solidFill>
                <a:latin typeface="Arial"/>
                <a:ea typeface="Arial"/>
                <a:cs typeface="Arial"/>
                <a:sym typeface="Arial"/>
              </a:rPr>
              <a:t>‹#›</a:t>
            </a:fld>
            <a:endParaRPr b="0" i="0" sz="900" u="none" cap="none" strike="noStrike">
              <a:solidFill>
                <a:schemeClr val="lt1"/>
              </a:solidFill>
              <a:latin typeface="Arial"/>
              <a:ea typeface="Arial"/>
              <a:cs typeface="Arial"/>
              <a:sym typeface="Arial"/>
            </a:endParaRPr>
          </a:p>
        </p:txBody>
      </p:sp>
      <p:sp>
        <p:nvSpPr>
          <p:cNvPr id="168" name="Google Shape;168;p9"/>
          <p:cNvSpPr txBox="1"/>
          <p:nvPr/>
        </p:nvSpPr>
        <p:spPr>
          <a:xfrm>
            <a:off x="705749" y="307757"/>
            <a:ext cx="7192925" cy="1259786"/>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0064E0"/>
              </a:buClr>
              <a:buSzPts val="3600"/>
              <a:buFont typeface="Arial"/>
              <a:buNone/>
            </a:pPr>
            <a:r>
              <a:rPr b="1" lang="en-US" sz="3600">
                <a:solidFill>
                  <a:srgbClr val="0064E0"/>
                </a:solidFill>
              </a:rPr>
              <a:t>तर्क-वितर्क</a:t>
            </a:r>
            <a:endParaRPr b="1" i="0" sz="3600" u="none" cap="none" strike="noStrike">
              <a:solidFill>
                <a:srgbClr val="0064E0"/>
              </a:solidFill>
              <a:latin typeface="Arial"/>
              <a:ea typeface="Arial"/>
              <a:cs typeface="Arial"/>
              <a:sym typeface="Arial"/>
            </a:endParaRPr>
          </a:p>
        </p:txBody>
      </p:sp>
      <p:sp>
        <p:nvSpPr>
          <p:cNvPr id="169" name="Google Shape;169;p9"/>
          <p:cNvSpPr txBox="1"/>
          <p:nvPr>
            <p:ph idx="11" type="ftr"/>
          </p:nvPr>
        </p:nvSpPr>
        <p:spPr>
          <a:xfrm>
            <a:off x="1600200" y="6569111"/>
            <a:ext cx="4114800" cy="274324"/>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solidFill>
                  <a:srgbClr val="FFFFFF"/>
                </a:solidFill>
              </a:rPr>
              <a:t>पाठ 1: डिजिटल नागरिकता स्तर 3 में आपका स्वागत है</a:t>
            </a:r>
            <a:endParaRPr/>
          </a:p>
        </p:txBody>
      </p:sp>
      <p:sp>
        <p:nvSpPr>
          <p:cNvPr id="170" name="Google Shape;170;p9"/>
          <p:cNvSpPr/>
          <p:nvPr/>
        </p:nvSpPr>
        <p:spPr>
          <a:xfrm>
            <a:off x="839788" y="937737"/>
            <a:ext cx="1345316" cy="116262"/>
          </a:xfrm>
          <a:prstGeom prst="rect">
            <a:avLst/>
          </a:prstGeom>
          <a:solidFill>
            <a:srgbClr val="0064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71" name="Google Shape;171;p9"/>
          <p:cNvSpPr/>
          <p:nvPr/>
        </p:nvSpPr>
        <p:spPr>
          <a:xfrm>
            <a:off x="3581023" y="1683978"/>
            <a:ext cx="3856467" cy="1768214"/>
          </a:xfrm>
          <a:prstGeom prst="rect">
            <a:avLst/>
          </a:prstGeom>
          <a:solidFill>
            <a:srgbClr val="0064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72" name="Google Shape;172;p9"/>
          <p:cNvSpPr txBox="1"/>
          <p:nvPr/>
        </p:nvSpPr>
        <p:spPr>
          <a:xfrm>
            <a:off x="3795120" y="1836072"/>
            <a:ext cx="2934038" cy="1434073"/>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chemeClr val="lt1"/>
              </a:buClr>
              <a:buSzPts val="1800"/>
              <a:buFont typeface="Arial"/>
              <a:buNone/>
            </a:pPr>
            <a:r>
              <a:rPr b="0" i="0" lang="en-US" sz="1800" u="none" cap="none" strike="noStrike">
                <a:solidFill>
                  <a:schemeClr val="lt1"/>
                </a:solidFill>
                <a:latin typeface="Arial"/>
                <a:ea typeface="Arial"/>
                <a:cs typeface="Arial"/>
                <a:sym typeface="Arial"/>
              </a:rPr>
              <a:t>डेटा को प्रबंधित करने के बारे में पूछे जाने वाले पांच महत्वपूर्ण प्रश्न क्या हैं जो पहले से ही "ऑनलाइन उपलब्ध" हैं?</a:t>
            </a:r>
            <a:endParaRPr/>
          </a:p>
        </p:txBody>
      </p:sp>
      <p:sp>
        <p:nvSpPr>
          <p:cNvPr id="173" name="Google Shape;173;p9"/>
          <p:cNvSpPr/>
          <p:nvPr/>
        </p:nvSpPr>
        <p:spPr>
          <a:xfrm>
            <a:off x="7916788" y="1683978"/>
            <a:ext cx="3856467" cy="1768214"/>
          </a:xfrm>
          <a:prstGeom prst="rect">
            <a:avLst/>
          </a:prstGeom>
          <a:solidFill>
            <a:srgbClr val="0064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74" name="Google Shape;174;p9"/>
          <p:cNvSpPr txBox="1"/>
          <p:nvPr/>
        </p:nvSpPr>
        <p:spPr>
          <a:xfrm>
            <a:off x="8130885" y="1836072"/>
            <a:ext cx="3163072" cy="143407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1800"/>
              <a:buFont typeface="Arial"/>
              <a:buNone/>
            </a:pPr>
            <a:r>
              <a:rPr b="0" i="0" lang="en-US" sz="1800" u="none" cap="none" strike="noStrike">
                <a:solidFill>
                  <a:schemeClr val="lt1"/>
                </a:solidFill>
                <a:latin typeface="Arial"/>
                <a:ea typeface="Arial"/>
                <a:cs typeface="Arial"/>
                <a:sym typeface="Arial"/>
              </a:rPr>
              <a:t>आपकी गोपनीयता की रक्षा करने के तरीके पर कुछ सुझाव क्या थे?</a:t>
            </a:r>
            <a:endParaRPr/>
          </a:p>
        </p:txBody>
      </p:sp>
      <p:sp>
        <p:nvSpPr>
          <p:cNvPr id="175" name="Google Shape;175;p9"/>
          <p:cNvSpPr/>
          <p:nvPr/>
        </p:nvSpPr>
        <p:spPr>
          <a:xfrm>
            <a:off x="3581023" y="3702688"/>
            <a:ext cx="3856467" cy="1768214"/>
          </a:xfrm>
          <a:prstGeom prst="rect">
            <a:avLst/>
          </a:prstGeom>
          <a:solidFill>
            <a:srgbClr val="0064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76" name="Google Shape;176;p9"/>
          <p:cNvSpPr txBox="1"/>
          <p:nvPr/>
        </p:nvSpPr>
        <p:spPr>
          <a:xfrm>
            <a:off x="3795119" y="3854782"/>
            <a:ext cx="3031119" cy="143407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1800"/>
              <a:buFont typeface="Arial"/>
              <a:buNone/>
            </a:pPr>
            <a:r>
              <a:rPr b="0" i="0" lang="en-US" sz="1800" u="none" cap="none" strike="noStrike">
                <a:solidFill>
                  <a:schemeClr val="lt1"/>
                </a:solidFill>
                <a:latin typeface="Arial"/>
                <a:ea typeface="Arial"/>
                <a:cs typeface="Arial"/>
                <a:sym typeface="Arial"/>
              </a:rPr>
              <a:t>उन्होंने पासवर्ड के बारे में क्या चर्चा की? क्या आप अपने उपकरणों पर मजबूत पासवर्ड का उपयोग कर रहे हैं?</a:t>
            </a:r>
            <a:endParaRPr/>
          </a:p>
        </p:txBody>
      </p:sp>
      <p:sp>
        <p:nvSpPr>
          <p:cNvPr id="177" name="Google Shape;177;p9"/>
          <p:cNvSpPr/>
          <p:nvPr/>
        </p:nvSpPr>
        <p:spPr>
          <a:xfrm>
            <a:off x="7916788" y="3702688"/>
            <a:ext cx="3856467" cy="1768214"/>
          </a:xfrm>
          <a:prstGeom prst="rect">
            <a:avLst/>
          </a:prstGeom>
          <a:solidFill>
            <a:srgbClr val="0064E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78" name="Google Shape;178;p9"/>
          <p:cNvSpPr txBox="1"/>
          <p:nvPr/>
        </p:nvSpPr>
        <p:spPr>
          <a:xfrm>
            <a:off x="8130885" y="3854782"/>
            <a:ext cx="3163072" cy="143407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1800"/>
              <a:buFont typeface="Arial"/>
              <a:buNone/>
            </a:pPr>
            <a:r>
              <a:rPr b="0" i="0" lang="en-US" sz="1800" u="none" cap="none" strike="noStrike">
                <a:solidFill>
                  <a:schemeClr val="lt1"/>
                </a:solidFill>
                <a:latin typeface="Arial"/>
                <a:ea typeface="Arial"/>
                <a:cs typeface="Arial"/>
                <a:sym typeface="Arial"/>
              </a:rPr>
              <a:t>डेटा को सुरक्षित रखने में विफल रहने के कुछ परिणाम क्या हैं?</a:t>
            </a:r>
            <a:endParaRPr/>
          </a:p>
        </p:txBody>
      </p:sp>
      <p:sp>
        <p:nvSpPr>
          <p:cNvPr id="179" name="Google Shape;179;p9"/>
          <p:cNvSpPr/>
          <p:nvPr/>
        </p:nvSpPr>
        <p:spPr>
          <a:xfrm>
            <a:off x="3410809" y="1683977"/>
            <a:ext cx="170214" cy="1768214"/>
          </a:xfrm>
          <a:prstGeom prst="rect">
            <a:avLst/>
          </a:prstGeom>
          <a:gradFill>
            <a:gsLst>
              <a:gs pos="0">
                <a:srgbClr val="914613"/>
              </a:gs>
              <a:gs pos="50000">
                <a:srgbClr val="D1651C"/>
              </a:gs>
              <a:gs pos="100000">
                <a:srgbClr val="FB7A22"/>
              </a:gs>
            </a:gsLst>
            <a:lin ang="16200000" scaled="0"/>
          </a:gradFill>
          <a:ln>
            <a:noFill/>
          </a:ln>
        </p:spPr>
        <p:txBody>
          <a:bodyPr anchorCtr="0" anchor="ctr" bIns="45700" lIns="90000" spcFirstLastPara="1" rIns="91425" wrap="square" tIns="0">
            <a:noAutofit/>
          </a:bodyPr>
          <a:lstStyle/>
          <a:p>
            <a:pPr indent="0" lvl="0" marL="0" marR="0" rtl="0" algn="ctr">
              <a:spcBef>
                <a:spcPts val="0"/>
              </a:spcBef>
              <a:spcAft>
                <a:spcPts val="0"/>
              </a:spcAft>
              <a:buNone/>
            </a:pPr>
            <a:r>
              <a:t/>
            </a:r>
            <a:endParaRPr b="0" i="0" sz="2000" u="none" cap="none" strike="noStrike">
              <a:solidFill>
                <a:schemeClr val="lt1"/>
              </a:solidFill>
              <a:latin typeface="Arial"/>
              <a:ea typeface="Arial"/>
              <a:cs typeface="Arial"/>
              <a:sym typeface="Arial"/>
            </a:endParaRPr>
          </a:p>
        </p:txBody>
      </p:sp>
      <p:sp>
        <p:nvSpPr>
          <p:cNvPr id="180" name="Google Shape;180;p9"/>
          <p:cNvSpPr/>
          <p:nvPr/>
        </p:nvSpPr>
        <p:spPr>
          <a:xfrm>
            <a:off x="7746575" y="3702686"/>
            <a:ext cx="170213" cy="1768215"/>
          </a:xfrm>
          <a:prstGeom prst="rect">
            <a:avLst/>
          </a:prstGeom>
          <a:gradFill>
            <a:gsLst>
              <a:gs pos="0">
                <a:srgbClr val="213F76"/>
              </a:gs>
              <a:gs pos="50000">
                <a:srgbClr val="2F5CAB"/>
              </a:gs>
              <a:gs pos="100000">
                <a:srgbClr val="3A6FCD"/>
              </a:gs>
            </a:gsLst>
            <a:lin ang="16200000" scaled="0"/>
          </a:gradFill>
          <a:ln>
            <a:noFill/>
          </a:ln>
        </p:spPr>
        <p:txBody>
          <a:bodyPr anchorCtr="0" anchor="ctr" bIns="45700" lIns="90000" spcFirstLastPara="1" rIns="91425" wrap="square" tIns="0">
            <a:noAutofit/>
          </a:bodyPr>
          <a:lstStyle/>
          <a:p>
            <a:pPr indent="0" lvl="0" marL="0" marR="0" rtl="0" algn="ctr">
              <a:spcBef>
                <a:spcPts val="0"/>
              </a:spcBef>
              <a:spcAft>
                <a:spcPts val="0"/>
              </a:spcAft>
              <a:buNone/>
            </a:pPr>
            <a:r>
              <a:t/>
            </a:r>
            <a:endParaRPr b="0" i="0" sz="2000" u="none" cap="none" strike="noStrike">
              <a:solidFill>
                <a:schemeClr val="lt1"/>
              </a:solidFill>
              <a:latin typeface="Arial"/>
              <a:ea typeface="Arial"/>
              <a:cs typeface="Arial"/>
              <a:sym typeface="Arial"/>
            </a:endParaRPr>
          </a:p>
        </p:txBody>
      </p:sp>
      <p:sp>
        <p:nvSpPr>
          <p:cNvPr id="181" name="Google Shape;181;p9"/>
          <p:cNvSpPr/>
          <p:nvPr/>
        </p:nvSpPr>
        <p:spPr>
          <a:xfrm>
            <a:off x="3410809" y="3691568"/>
            <a:ext cx="171284" cy="1779334"/>
          </a:xfrm>
          <a:prstGeom prst="rect">
            <a:avLst/>
          </a:prstGeom>
          <a:gradFill>
            <a:gsLst>
              <a:gs pos="0">
                <a:srgbClr val="9E7400"/>
              </a:gs>
              <a:gs pos="50000">
                <a:srgbClr val="E4A800"/>
              </a:gs>
              <a:gs pos="100000">
                <a:srgbClr val="FFC900"/>
              </a:gs>
            </a:gsLst>
            <a:lin ang="16200000" scaled="0"/>
          </a:gradFill>
          <a:ln>
            <a:noFill/>
          </a:ln>
        </p:spPr>
        <p:txBody>
          <a:bodyPr anchorCtr="0" anchor="ctr" bIns="45700" lIns="90000" spcFirstLastPara="1" rIns="91425" wrap="square" tIns="0">
            <a:noAutofit/>
          </a:bodyPr>
          <a:lstStyle/>
          <a:p>
            <a:pPr indent="0" lvl="0" marL="0" marR="0" rtl="0" algn="ctr">
              <a:spcBef>
                <a:spcPts val="0"/>
              </a:spcBef>
              <a:spcAft>
                <a:spcPts val="0"/>
              </a:spcAft>
              <a:buNone/>
            </a:pPr>
            <a:r>
              <a:t/>
            </a:r>
            <a:endParaRPr b="0" i="0" sz="2000" u="none" cap="none" strike="noStrike">
              <a:solidFill>
                <a:schemeClr val="lt1"/>
              </a:solidFill>
              <a:latin typeface="Arial"/>
              <a:ea typeface="Arial"/>
              <a:cs typeface="Arial"/>
              <a:sym typeface="Arial"/>
            </a:endParaRPr>
          </a:p>
        </p:txBody>
      </p:sp>
      <p:sp>
        <p:nvSpPr>
          <p:cNvPr id="182" name="Google Shape;182;p9"/>
          <p:cNvSpPr/>
          <p:nvPr/>
        </p:nvSpPr>
        <p:spPr>
          <a:xfrm>
            <a:off x="7746574" y="1683977"/>
            <a:ext cx="170214" cy="1768214"/>
          </a:xfrm>
          <a:prstGeom prst="rect">
            <a:avLst/>
          </a:prstGeom>
          <a:gradFill>
            <a:gsLst>
              <a:gs pos="0">
                <a:srgbClr val="039E47"/>
              </a:gs>
              <a:gs pos="50000">
                <a:srgbClr val="00B14F"/>
              </a:gs>
              <a:gs pos="100000">
                <a:srgbClr val="03D05D"/>
              </a:gs>
            </a:gsLst>
            <a:lin ang="16200000" scaled="0"/>
          </a:gradFill>
          <a:ln>
            <a:noFill/>
          </a:ln>
        </p:spPr>
        <p:txBody>
          <a:bodyPr anchorCtr="0" anchor="ctr" bIns="45700" lIns="90000" spcFirstLastPara="1" rIns="91425" wrap="square" tIns="0">
            <a:noAutofit/>
          </a:bodyPr>
          <a:lstStyle/>
          <a:p>
            <a:pPr indent="0" lvl="0" marL="0" marR="0" rtl="0" algn="ctr">
              <a:spcBef>
                <a:spcPts val="0"/>
              </a:spcBef>
              <a:spcAft>
                <a:spcPts val="0"/>
              </a:spcAft>
              <a:buNone/>
            </a:pPr>
            <a:r>
              <a:t/>
            </a:r>
            <a:endParaRPr b="0" i="0" sz="2000" u="none" cap="none" strike="noStrike">
              <a:solidFill>
                <a:schemeClr val="lt1"/>
              </a:solidFill>
              <a:latin typeface="Arial"/>
              <a:ea typeface="Arial"/>
              <a:cs typeface="Arial"/>
              <a:sym typeface="Arial"/>
            </a:endParaRPr>
          </a:p>
        </p:txBody>
      </p:sp>
      <p:pic>
        <p:nvPicPr>
          <p:cNvPr id="183" name="Google Shape;183;p9"/>
          <p:cNvPicPr preferRelativeResize="0"/>
          <p:nvPr/>
        </p:nvPicPr>
        <p:blipFill rotWithShape="1">
          <a:blip r:embed="rId3">
            <a:alphaModFix/>
          </a:blip>
          <a:srcRect b="0" l="0" r="0" t="0"/>
          <a:stretch/>
        </p:blipFill>
        <p:spPr>
          <a:xfrm rot="-5400000">
            <a:off x="2580369" y="1848727"/>
            <a:ext cx="621947" cy="621947"/>
          </a:xfrm>
          <a:prstGeom prst="rect">
            <a:avLst/>
          </a:prstGeom>
          <a:noFill/>
          <a:ln>
            <a:noFill/>
          </a:ln>
        </p:spPr>
      </p:pic>
      <p:sp>
        <p:nvSpPr>
          <p:cNvPr id="184" name="Google Shape;184;p9"/>
          <p:cNvSpPr/>
          <p:nvPr/>
        </p:nvSpPr>
        <p:spPr>
          <a:xfrm>
            <a:off x="2233237" y="2212076"/>
            <a:ext cx="258598" cy="258598"/>
          </a:xfrm>
          <a:prstGeom prst="rect">
            <a:avLst/>
          </a:prstGeom>
          <a:solidFill>
            <a:srgbClr val="21B57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185" name="Google Shape;185;p9"/>
          <p:cNvPicPr preferRelativeResize="0"/>
          <p:nvPr/>
        </p:nvPicPr>
        <p:blipFill rotWithShape="1">
          <a:blip r:embed="rId3">
            <a:alphaModFix/>
          </a:blip>
          <a:srcRect b="0" l="0" r="0" t="0"/>
          <a:stretch/>
        </p:blipFill>
        <p:spPr>
          <a:xfrm rot="5400000">
            <a:off x="741090" y="4773562"/>
            <a:ext cx="621947" cy="621947"/>
          </a:xfrm>
          <a:prstGeom prst="rect">
            <a:avLst/>
          </a:prstGeom>
          <a:noFill/>
          <a:ln>
            <a:noFill/>
          </a:ln>
        </p:spPr>
      </p:pic>
      <p:sp>
        <p:nvSpPr>
          <p:cNvPr id="186" name="Google Shape;186;p9"/>
          <p:cNvSpPr/>
          <p:nvPr/>
        </p:nvSpPr>
        <p:spPr>
          <a:xfrm>
            <a:off x="1437414" y="4781027"/>
            <a:ext cx="258598" cy="258598"/>
          </a:xfrm>
          <a:prstGeom prst="rect">
            <a:avLst/>
          </a:prstGeom>
          <a:solidFill>
            <a:srgbClr val="21B57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87" name="Google Shape;187;p9"/>
          <p:cNvSpPr/>
          <p:nvPr/>
        </p:nvSpPr>
        <p:spPr>
          <a:xfrm>
            <a:off x="2542719" y="4073804"/>
            <a:ext cx="560117" cy="560117"/>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800" u="none" cap="none" strike="noStrike">
                <a:solidFill>
                  <a:schemeClr val="lt1"/>
                </a:solidFill>
                <a:latin typeface="Calibri"/>
                <a:ea typeface="Calibri"/>
                <a:cs typeface="Calibri"/>
                <a:sym typeface="Calibri"/>
              </a:rPr>
              <a:t>सीसीसी</a:t>
            </a:r>
            <a:endParaRPr/>
          </a:p>
        </p:txBody>
      </p:sp>
      <p:pic>
        <p:nvPicPr>
          <p:cNvPr id="188" name="Google Shape;188;p9"/>
          <p:cNvPicPr preferRelativeResize="0"/>
          <p:nvPr/>
        </p:nvPicPr>
        <p:blipFill rotWithShape="1">
          <a:blip r:embed="rId4">
            <a:alphaModFix/>
          </a:blip>
          <a:srcRect b="0" l="0" r="0" t="0"/>
          <a:stretch/>
        </p:blipFill>
        <p:spPr>
          <a:xfrm>
            <a:off x="9351953" y="61186"/>
            <a:ext cx="2737341" cy="432854"/>
          </a:xfrm>
          <a:prstGeom prst="rect">
            <a:avLst/>
          </a:prstGeom>
          <a:noFill/>
          <a:ln>
            <a:noFill/>
          </a:ln>
        </p:spPr>
      </p:pic>
      <p:pic>
        <p:nvPicPr>
          <p:cNvPr id="189" name="Google Shape;189;p9"/>
          <p:cNvPicPr preferRelativeResize="0"/>
          <p:nvPr/>
        </p:nvPicPr>
        <p:blipFill rotWithShape="1">
          <a:blip r:embed="rId5">
            <a:alphaModFix/>
          </a:blip>
          <a:srcRect b="0" l="18562" r="5841" t="0"/>
          <a:stretch/>
        </p:blipFill>
        <p:spPr>
          <a:xfrm>
            <a:off x="743919" y="2548052"/>
            <a:ext cx="2433234" cy="2148132"/>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2022-01-21T07:53:15Z</dcterms:created>
  <dc:creator>Microsoft Office User</dc:creator>
</cp:coreProperties>
</file>