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305" r:id="rId2"/>
    <p:sldId id="294" r:id="rId3"/>
    <p:sldId id="314" r:id="rId4"/>
    <p:sldId id="315" r:id="rId5"/>
    <p:sldId id="31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userDrawn="1">
          <p15:clr>
            <a:srgbClr val="A4A3A4"/>
          </p15:clr>
        </p15:guide>
        <p15:guide id="2" pos="529" userDrawn="1">
          <p15:clr>
            <a:srgbClr val="A4A3A4"/>
          </p15:clr>
        </p15:guide>
        <p15:guide id="3" pos="30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0BDCA5-7171-2BE5-C661-582D5FEE5252}" name="IT Department" initials="ID" userId="IT Departmen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 id="2" name="Swati Venkat" initials="SV" lastIdx="2" clrIdx="1">
    <p:extLst>
      <p:ext uri="{19B8F6BF-5375-455C-9EA6-DF929625EA0E}">
        <p15:presenceInfo xmlns:p15="http://schemas.microsoft.com/office/powerpoint/2012/main" userId="S::swati@redbaron.in::9c3fa7aa-3095-494f-87c9-d1624697a8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E0"/>
    <a:srgbClr val="ED7D30"/>
    <a:srgbClr val="00B14F"/>
    <a:srgbClr val="0064DF"/>
    <a:srgbClr val="04B04F"/>
    <a:srgbClr val="21B573"/>
    <a:srgbClr val="CFF9E2"/>
    <a:srgbClr val="DDF0FF"/>
    <a:srgbClr val="15B15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456999-C1BA-48EF-BA87-7836DFB1559D}" v="2" dt="2023-06-06T04:36:11.2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4291" autoAdjust="0"/>
  </p:normalViewPr>
  <p:slideViewPr>
    <p:cSldViewPr snapToGrid="0" snapToObjects="1" showGuides="1">
      <p:cViewPr varScale="1">
        <p:scale>
          <a:sx n="82" d="100"/>
          <a:sy n="82" d="100"/>
        </p:scale>
        <p:origin x="542" y="72"/>
      </p:cViewPr>
      <p:guideLst>
        <p:guide orient="horz" pos="187"/>
        <p:guide pos="529"/>
        <p:guide pos="3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ACC12C-3B9A-4184-839C-50AC7E2386FB}" type="datetimeFigureOut">
              <a:rPr lang="en-IN" smtClean="0"/>
              <a:t>06-06-2023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0BF4F1-4607-4B3A-A010-FD649D2D8BC3}" type="slidenum">
              <a:rPr lang="en-IN" smtClean="0"/>
              <a:t>‹#›</a:t>
            </a:fld>
            <a:endParaRPr lang="en-IN"/>
          </a:p>
        </p:txBody>
      </p:sp>
    </p:spTree>
    <p:extLst>
      <p:ext uri="{BB962C8B-B14F-4D97-AF65-F5344CB8AC3E}">
        <p14:creationId xmlns:p14="http://schemas.microsoft.com/office/powerpoint/2010/main" val="2456922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B92BA90-C641-6949-9D5B-1CBB977461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3116" y="6642966"/>
            <a:ext cx="635187" cy="126615"/>
          </a:xfrm>
          <a:prstGeom prst="rect">
            <a:avLst/>
          </a:prstGeom>
        </p:spPr>
      </p:pic>
      <p:sp>
        <p:nvSpPr>
          <p:cNvPr id="2" name="Title 1">
            <a:extLst>
              <a:ext uri="{FF2B5EF4-FFF2-40B4-BE49-F238E27FC236}">
                <a16:creationId xmlns:a16="http://schemas.microsoft.com/office/drawing/2014/main" id="{B2F65873-3D32-F748-993C-2CE34A10E66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1196BA2-7480-6544-94D4-030E5E97F38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Rectangle 6">
            <a:extLst>
              <a:ext uri="{FF2B5EF4-FFF2-40B4-BE49-F238E27FC236}">
                <a16:creationId xmlns:a16="http://schemas.microsoft.com/office/drawing/2014/main" id="{978D780B-1BA4-A746-B477-39D535B174AA}"/>
              </a:ext>
            </a:extLst>
          </p:cNvPr>
          <p:cNvSpPr/>
          <p:nvPr userDrawn="1"/>
        </p:nvSpPr>
        <p:spPr>
          <a:xfrm>
            <a:off x="0" y="6554546"/>
            <a:ext cx="11430000" cy="303454"/>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2DA10B61-2396-7144-B64C-AAA65430D33A}"/>
              </a:ext>
            </a:extLst>
          </p:cNvPr>
          <p:cNvSpPr>
            <a:spLocks noGrp="1"/>
          </p:cNvSpPr>
          <p:nvPr>
            <p:ph type="ftr" sz="quarter" idx="3"/>
          </p:nvPr>
        </p:nvSpPr>
        <p:spPr>
          <a:xfrm>
            <a:off x="1600200" y="6569111"/>
            <a:ext cx="4114800" cy="274324"/>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1: Digital Citizenship Level 2</a:t>
            </a:r>
          </a:p>
        </p:txBody>
      </p:sp>
      <p:pic>
        <p:nvPicPr>
          <p:cNvPr id="4" name="Picture 3">
            <a:extLst>
              <a:ext uri="{FF2B5EF4-FFF2-40B4-BE49-F238E27FC236}">
                <a16:creationId xmlns:a16="http://schemas.microsoft.com/office/drawing/2014/main" id="{CB0A0FC0-B879-B34E-8D99-1B7C7F76C1F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11767932" y="6554548"/>
            <a:ext cx="303452" cy="303452"/>
          </a:xfrm>
          <a:prstGeom prst="rect">
            <a:avLst/>
          </a:prstGeom>
        </p:spPr>
      </p:pic>
      <p:sp>
        <p:nvSpPr>
          <p:cNvPr id="10" name="Slide Number Placeholder 5">
            <a:extLst>
              <a:ext uri="{FF2B5EF4-FFF2-40B4-BE49-F238E27FC236}">
                <a16:creationId xmlns:a16="http://schemas.microsoft.com/office/drawing/2014/main" id="{049EC8DC-05DB-914E-B2EA-45DB1F8632F0}"/>
              </a:ext>
            </a:extLst>
          </p:cNvPr>
          <p:cNvSpPr>
            <a:spLocks noGrp="1"/>
          </p:cNvSpPr>
          <p:nvPr>
            <p:ph type="sldNum" sz="quarter" idx="4"/>
          </p:nvPr>
        </p:nvSpPr>
        <p:spPr>
          <a:xfrm>
            <a:off x="9346095" y="6569111"/>
            <a:ext cx="2743200"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dirty="0"/>
          </a:p>
        </p:txBody>
      </p:sp>
    </p:spTree>
    <p:extLst>
      <p:ext uri="{BB962C8B-B14F-4D97-AF65-F5344CB8AC3E}">
        <p14:creationId xmlns:p14="http://schemas.microsoft.com/office/powerpoint/2010/main" val="405890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B4D84D-79A6-9044-9DA6-BA4AF97175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5506" y="6617996"/>
            <a:ext cx="768577" cy="153204"/>
          </a:xfrm>
          <a:prstGeom prst="rect">
            <a:avLst/>
          </a:prstGeom>
        </p:spPr>
      </p:pic>
      <p:sp>
        <p:nvSpPr>
          <p:cNvPr id="2" name="Title 1">
            <a:extLst>
              <a:ext uri="{FF2B5EF4-FFF2-40B4-BE49-F238E27FC236}">
                <a16:creationId xmlns:a16="http://schemas.microsoft.com/office/drawing/2014/main" id="{F61A5023-2B56-5943-A6B3-0261394ABB8E}"/>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2C2ECEA-1FE3-4D42-9093-A56418B6CD36}"/>
              </a:ext>
            </a:extLst>
          </p:cNvPr>
          <p:cNvSpPr>
            <a:spLocks noGrp="1"/>
          </p:cNvSpPr>
          <p:nvPr>
            <p:ph idx="1"/>
          </p:nvPr>
        </p:nvSpPr>
        <p:spPr>
          <a:xfrm>
            <a:off x="838200" y="1825625"/>
            <a:ext cx="10515600" cy="4351338"/>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Rectangle 6">
            <a:extLst>
              <a:ext uri="{FF2B5EF4-FFF2-40B4-BE49-F238E27FC236}">
                <a16:creationId xmlns:a16="http://schemas.microsoft.com/office/drawing/2014/main" id="{D7C2DAA7-708D-C745-B10D-12CECDFABA6F}"/>
              </a:ext>
            </a:extLst>
          </p:cNvPr>
          <p:cNvSpPr/>
          <p:nvPr userDrawn="1"/>
        </p:nvSpPr>
        <p:spPr>
          <a:xfrm>
            <a:off x="0" y="6531197"/>
            <a:ext cx="12192000" cy="326803"/>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D4DE546-C634-054E-941B-78182981F59C}"/>
              </a:ext>
            </a:extLst>
          </p:cNvPr>
          <p:cNvSpPr>
            <a:spLocks noGrp="1"/>
          </p:cNvSpPr>
          <p:nvPr>
            <p:ph type="ftr" sz="quarter" idx="3"/>
          </p:nvPr>
        </p:nvSpPr>
        <p:spPr>
          <a:xfrm>
            <a:off x="1732722" y="6557436"/>
            <a:ext cx="4114800" cy="274324"/>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1: Digital Citizenship Level 2</a:t>
            </a:r>
          </a:p>
        </p:txBody>
      </p:sp>
      <p:sp>
        <p:nvSpPr>
          <p:cNvPr id="10" name="Slide Number Placeholder 5">
            <a:extLst>
              <a:ext uri="{FF2B5EF4-FFF2-40B4-BE49-F238E27FC236}">
                <a16:creationId xmlns:a16="http://schemas.microsoft.com/office/drawing/2014/main" id="{7E0DFB33-842A-5947-8714-F2C5EBDE61CF}"/>
              </a:ext>
            </a:extLst>
          </p:cNvPr>
          <p:cNvSpPr>
            <a:spLocks noGrp="1"/>
          </p:cNvSpPr>
          <p:nvPr>
            <p:ph type="sldNum" sz="quarter" idx="4"/>
          </p:nvPr>
        </p:nvSpPr>
        <p:spPr>
          <a:xfrm>
            <a:off x="8610600" y="6557436"/>
            <a:ext cx="2743200" cy="274324"/>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a:p>
        </p:txBody>
      </p:sp>
    </p:spTree>
    <p:extLst>
      <p:ext uri="{BB962C8B-B14F-4D97-AF65-F5344CB8AC3E}">
        <p14:creationId xmlns:p14="http://schemas.microsoft.com/office/powerpoint/2010/main" val="24434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504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A84C6C-3335-8845-B0A0-94AD52D90C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3116" y="6642966"/>
            <a:ext cx="635187" cy="126615"/>
          </a:xfrm>
          <a:prstGeom prst="rect">
            <a:avLst/>
          </a:prstGeom>
        </p:spPr>
      </p:pic>
      <p:sp>
        <p:nvSpPr>
          <p:cNvPr id="2" name="Rectangle 1">
            <a:extLst>
              <a:ext uri="{FF2B5EF4-FFF2-40B4-BE49-F238E27FC236}">
                <a16:creationId xmlns:a16="http://schemas.microsoft.com/office/drawing/2014/main" id="{845652A3-B36A-1547-96FA-F08B65EF0CFE}"/>
              </a:ext>
            </a:extLst>
          </p:cNvPr>
          <p:cNvSpPr/>
          <p:nvPr userDrawn="1"/>
        </p:nvSpPr>
        <p:spPr>
          <a:xfrm>
            <a:off x="0" y="6554546"/>
            <a:ext cx="11430000" cy="303454"/>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AF98A3C6-7CE6-154E-9D3A-58D7B905E6B3}"/>
              </a:ext>
            </a:extLst>
          </p:cNvPr>
          <p:cNvSpPr>
            <a:spLocks noGrp="1"/>
          </p:cNvSpPr>
          <p:nvPr>
            <p:ph type="ftr" sz="quarter" idx="3"/>
          </p:nvPr>
        </p:nvSpPr>
        <p:spPr>
          <a:xfrm>
            <a:off x="1600200" y="6569111"/>
            <a:ext cx="4114800" cy="274324"/>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pPr>
              <a:defRPr/>
            </a:pPr>
            <a:r>
              <a:rPr lang="en-US" dirty="0">
                <a:solidFill>
                  <a:prstClr val="white"/>
                </a:solidFill>
              </a:rPr>
              <a:t>Lesson 1: Digital Citizenship Level 3</a:t>
            </a:r>
          </a:p>
        </p:txBody>
      </p:sp>
      <p:pic>
        <p:nvPicPr>
          <p:cNvPr id="5" name="Picture 4">
            <a:extLst>
              <a:ext uri="{FF2B5EF4-FFF2-40B4-BE49-F238E27FC236}">
                <a16:creationId xmlns:a16="http://schemas.microsoft.com/office/drawing/2014/main" id="{458C5236-3EAD-8149-AEE9-60E4CC8490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11767932" y="6554548"/>
            <a:ext cx="303452" cy="303452"/>
          </a:xfrm>
          <a:prstGeom prst="rect">
            <a:avLst/>
          </a:prstGeom>
        </p:spPr>
      </p:pic>
      <p:sp>
        <p:nvSpPr>
          <p:cNvPr id="6" name="Slide Number Placeholder 5">
            <a:extLst>
              <a:ext uri="{FF2B5EF4-FFF2-40B4-BE49-F238E27FC236}">
                <a16:creationId xmlns:a16="http://schemas.microsoft.com/office/drawing/2014/main" id="{F00629BE-65BC-C544-8C69-187421256449}"/>
              </a:ext>
            </a:extLst>
          </p:cNvPr>
          <p:cNvSpPr>
            <a:spLocks noGrp="1"/>
          </p:cNvSpPr>
          <p:nvPr>
            <p:ph type="sldNum" sz="quarter" idx="4"/>
          </p:nvPr>
        </p:nvSpPr>
        <p:spPr>
          <a:xfrm>
            <a:off x="9346095" y="6569111"/>
            <a:ext cx="2743200"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dirty="0"/>
          </a:p>
        </p:txBody>
      </p:sp>
      <p:sp>
        <p:nvSpPr>
          <p:cNvPr id="7" name="Title Placeholder 1">
            <a:extLst>
              <a:ext uri="{FF2B5EF4-FFF2-40B4-BE49-F238E27FC236}">
                <a16:creationId xmlns:a16="http://schemas.microsoft.com/office/drawing/2014/main" id="{E6F81115-C783-427A-9254-54B6021A5131}"/>
              </a:ext>
            </a:extLst>
          </p:cNvPr>
          <p:cNvSpPr>
            <a:spLocks noGrp="1"/>
          </p:cNvSpPr>
          <p:nvPr>
            <p:ph type="title"/>
          </p:nvPr>
        </p:nvSpPr>
        <p:spPr>
          <a:xfrm>
            <a:off x="838200" y="365125"/>
            <a:ext cx="10515600" cy="1325563"/>
          </a:xfrm>
          <a:prstGeom prst="rect">
            <a:avLst/>
          </a:prstGeom>
        </p:spPr>
        <p:txBody>
          <a:bodyPr anchor="t">
            <a:normAutofit/>
          </a:bodyPr>
          <a:lstStyle/>
          <a:p>
            <a:pPr marL="0" lvl="0"/>
            <a:r>
              <a:rPr lang="en-GB" dirty="0"/>
              <a:t>Click to edit Master title style</a:t>
            </a:r>
            <a:endParaRPr lang="en-US" dirty="0"/>
          </a:p>
        </p:txBody>
      </p:sp>
      <p:sp>
        <p:nvSpPr>
          <p:cNvPr id="9" name="Rectangle 8">
            <a:extLst>
              <a:ext uri="{FF2B5EF4-FFF2-40B4-BE49-F238E27FC236}">
                <a16:creationId xmlns:a16="http://schemas.microsoft.com/office/drawing/2014/main" id="{F28D0C6A-EB76-4198-F435-5722311A13D9}"/>
              </a:ext>
            </a:extLst>
          </p:cNvPr>
          <p:cNvSpPr/>
          <p:nvPr userDrawn="1"/>
        </p:nvSpPr>
        <p:spPr>
          <a:xfrm>
            <a:off x="9448800" y="0"/>
            <a:ext cx="2743200"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hi-IN" sz="1600" b="1" dirty="0"/>
              <a:t>स्तर 3 | डिजिटल नागरिकता</a:t>
            </a:r>
            <a:endParaRPr lang="en-IN" sz="1600" b="1" dirty="0"/>
          </a:p>
        </p:txBody>
      </p:sp>
    </p:spTree>
    <p:extLst>
      <p:ext uri="{BB962C8B-B14F-4D97-AF65-F5344CB8AC3E}">
        <p14:creationId xmlns:p14="http://schemas.microsoft.com/office/powerpoint/2010/main" val="20625521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16AC22-A6E5-374E-BEA2-A6A125962433}"/>
              </a:ext>
            </a:extLst>
          </p:cNvPr>
          <p:cNvSpPr>
            <a:spLocks noGrp="1"/>
          </p:cNvSpPr>
          <p:nvPr>
            <p:ph type="title"/>
          </p:nvPr>
        </p:nvSpPr>
        <p:spPr>
          <a:xfrm>
            <a:off x="838200" y="365125"/>
            <a:ext cx="10515600" cy="1325563"/>
          </a:xfrm>
          <a:prstGeom prst="rect">
            <a:avLst/>
          </a:prstGeom>
        </p:spPr>
        <p:txBody>
          <a:bodyPr anchor="t">
            <a:normAutofit/>
          </a:bodyPr>
          <a:lstStyle/>
          <a:p>
            <a:pPr marL="0" lvl="0"/>
            <a:r>
              <a:rPr lang="en-GB" dirty="0"/>
              <a:t>Click to edit Master title style</a:t>
            </a:r>
            <a:endParaRPr lang="en-US" dirty="0"/>
          </a:p>
        </p:txBody>
      </p:sp>
      <p:sp>
        <p:nvSpPr>
          <p:cNvPr id="3" name="Text Placeholder 2">
            <a:extLst>
              <a:ext uri="{FF2B5EF4-FFF2-40B4-BE49-F238E27FC236}">
                <a16:creationId xmlns:a16="http://schemas.microsoft.com/office/drawing/2014/main" id="{C8EE5531-68B3-604D-9B89-EAC9D16CFC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a:t>
            </a:r>
            <a:r>
              <a:rPr lang="en-GB" dirty="0" err="1"/>
              <a:t>levela</a:t>
            </a:r>
            <a:endParaRPr lang="en-US" dirty="0"/>
          </a:p>
        </p:txBody>
      </p:sp>
    </p:spTree>
    <p:extLst>
      <p:ext uri="{BB962C8B-B14F-4D97-AF65-F5344CB8AC3E}">
        <p14:creationId xmlns:p14="http://schemas.microsoft.com/office/powerpoint/2010/main" val="2500131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hf hdr="0" dt="0"/>
  <p:txStyles>
    <p:titleStyle>
      <a:lvl1pPr algn="l" defTabSz="914400" rtl="0" eaLnBrk="1" latinLnBrk="0" hangingPunct="1">
        <a:lnSpc>
          <a:spcPct val="90000"/>
        </a:lnSpc>
        <a:spcBef>
          <a:spcPct val="0"/>
        </a:spcBef>
        <a:buNone/>
        <a:defRPr lang="en-US" sz="3600" b="1" kern="1200" dirty="0">
          <a:solidFill>
            <a:srgbClr val="0064E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4C60E09-D857-4CF7-8B40-63181B8430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308" y="713372"/>
            <a:ext cx="4837324" cy="5461005"/>
          </a:xfrm>
          <a:prstGeom prst="rect">
            <a:avLst/>
          </a:prstGeom>
        </p:spPr>
      </p:pic>
      <p:sp>
        <p:nvSpPr>
          <p:cNvPr id="12" name="Rectangle 11">
            <a:extLst>
              <a:ext uri="{FF2B5EF4-FFF2-40B4-BE49-F238E27FC236}">
                <a16:creationId xmlns:a16="http://schemas.microsoft.com/office/drawing/2014/main" id="{DFA82F36-AAF7-7647-968F-5AD0FAD80C8A}"/>
              </a:ext>
            </a:extLst>
          </p:cNvPr>
          <p:cNvSpPr/>
          <p:nvPr/>
        </p:nvSpPr>
        <p:spPr>
          <a:xfrm>
            <a:off x="7090787" y="2004484"/>
            <a:ext cx="3349451"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300" normalizeH="0" baseline="0" noProof="0" dirty="0">
                <a:ln>
                  <a:noFill/>
                </a:ln>
                <a:solidFill>
                  <a:srgbClr val="0064DF"/>
                </a:solidFill>
                <a:effectLst/>
                <a:uLnTx/>
                <a:uFillTx/>
                <a:latin typeface="Arial" panose="020B0604020202020204" pitchFamily="34" charset="0"/>
                <a:ea typeface="+mn-ea"/>
                <a:cs typeface="Arial" panose="020B0604020202020204" pitchFamily="34" charset="0"/>
              </a:rPr>
              <a:t>डिजिटल नागरिकता</a:t>
            </a:r>
            <a:endParaRPr kumimoji="0" lang="en-US" sz="3200" b="1" i="0" u="none" strike="noStrike" kern="1200" cap="none" spc="300" normalizeH="0" baseline="0" noProof="0" dirty="0">
              <a:ln>
                <a:noFill/>
              </a:ln>
              <a:solidFill>
                <a:srgbClr val="0064DF"/>
              </a:solidFill>
              <a:effectLst/>
              <a:uLnTx/>
              <a:uFillTx/>
              <a:latin typeface="Arial" panose="020B0604020202020204" pitchFamily="34" charset="0"/>
              <a:ea typeface="+mn-ea"/>
              <a:cs typeface="Arial" panose="020B0604020202020204" pitchFamily="34" charset="0"/>
            </a:endParaRPr>
          </a:p>
        </p:txBody>
      </p:sp>
      <p:sp>
        <p:nvSpPr>
          <p:cNvPr id="13" name="Rectangle 12">
            <a:extLst>
              <a:ext uri="{FF2B5EF4-FFF2-40B4-BE49-F238E27FC236}">
                <a16:creationId xmlns:a16="http://schemas.microsoft.com/office/drawing/2014/main" id="{D0F6624D-9425-C649-BECB-EB431B6F3AA4}"/>
              </a:ext>
            </a:extLst>
          </p:cNvPr>
          <p:cNvSpPr/>
          <p:nvPr/>
        </p:nvSpPr>
        <p:spPr>
          <a:xfrm>
            <a:off x="7177873" y="1778558"/>
            <a:ext cx="1627833" cy="140677"/>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Google Shape;162;p1"/>
          <p:cNvSpPr/>
          <p:nvPr/>
        </p:nvSpPr>
        <p:spPr>
          <a:xfrm>
            <a:off x="7177872" y="3536950"/>
            <a:ext cx="5014127" cy="128905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 name="Google Shape;163;p1"/>
          <p:cNvSpPr/>
          <p:nvPr/>
        </p:nvSpPr>
        <p:spPr>
          <a:xfrm>
            <a:off x="7386063" y="3727504"/>
            <a:ext cx="4649184" cy="9079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strike="noStrike" cap="none" dirty="0">
                <a:solidFill>
                  <a:srgbClr val="FFFFFF"/>
                </a:solidFill>
                <a:latin typeface="Arial"/>
                <a:ea typeface="Arial"/>
                <a:cs typeface="Arial"/>
                <a:sym typeface="Arial"/>
              </a:rPr>
              <a:t>पाठ 16</a:t>
            </a:r>
            <a:endParaRPr dirty="0"/>
          </a:p>
          <a:p>
            <a:pPr marL="0" marR="0" lvl="0" indent="0" algn="l" rtl="0">
              <a:lnSpc>
                <a:spcPct val="100000"/>
              </a:lnSpc>
              <a:spcBef>
                <a:spcPts val="0"/>
              </a:spcBef>
              <a:spcAft>
                <a:spcPts val="0"/>
              </a:spcAft>
              <a:buClr>
                <a:schemeClr val="dk1"/>
              </a:buClr>
              <a:buSzPts val="500"/>
              <a:buFont typeface="Calibri"/>
              <a:buNone/>
            </a:pPr>
            <a:endParaRPr sz="500" b="0"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00"/>
              </a:buClr>
              <a:buSzPts val="2400"/>
              <a:buFont typeface="Arial"/>
              <a:buNone/>
            </a:pPr>
            <a:r>
              <a:rPr lang="en-US" sz="2400" b="1" i="0" u="none" strike="noStrike" cap="none" dirty="0">
                <a:solidFill>
                  <a:srgbClr val="FFFF00"/>
                </a:solidFill>
                <a:latin typeface="Arial"/>
                <a:ea typeface="Arial"/>
                <a:cs typeface="Arial"/>
                <a:sym typeface="Arial"/>
              </a:rPr>
              <a:t>समूह परियोजना</a:t>
            </a:r>
            <a:endParaRPr dirty="0"/>
          </a:p>
        </p:txBody>
      </p:sp>
    </p:spTree>
    <p:extLst>
      <p:ext uri="{BB962C8B-B14F-4D97-AF65-F5344CB8AC3E}">
        <p14:creationId xmlns:p14="http://schemas.microsoft.com/office/powerpoint/2010/main" val="3215974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lgn="l" rtl="0"/>
              <a:t>2</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586284"/>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l" rtl="0"/>
            <a:r>
              <a:rPr lang="en-US" sz="3600" b="1" dirty="0">
                <a:solidFill>
                  <a:srgbClr val="0064E0"/>
                </a:solidFill>
                <a:ea typeface="Montserrat"/>
                <a:sym typeface="Montserrat"/>
              </a:rPr>
              <a:t>अच्छे के लिए अभियान</a:t>
            </a: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lvl="0" algn="l" rtl="0"/>
            <a:r>
              <a:rPr lang="en-US" dirty="0"/>
              <a:t>पाठ 16: समूह परियोजना</a:t>
            </a:r>
          </a:p>
        </p:txBody>
      </p:sp>
      <p:sp>
        <p:nvSpPr>
          <p:cNvPr id="10" name="Rectangle 9">
            <a:extLst>
              <a:ext uri="{FF2B5EF4-FFF2-40B4-BE49-F238E27FC236}">
                <a16:creationId xmlns:a16="http://schemas.microsoft.com/office/drawing/2014/main" id="{CFA618A6-1C85-443E-9D24-2D993286D75D}"/>
              </a:ext>
            </a:extLst>
          </p:cNvPr>
          <p:cNvSpPr/>
          <p:nvPr/>
        </p:nvSpPr>
        <p:spPr>
          <a:xfrm>
            <a:off x="839788" y="89404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4" name="Rectangle 43">
            <a:extLst>
              <a:ext uri="{FF2B5EF4-FFF2-40B4-BE49-F238E27FC236}">
                <a16:creationId xmlns:a16="http://schemas.microsoft.com/office/drawing/2014/main" id="{8087CF9C-49D3-45F5-8C16-7A826BE44B83}"/>
              </a:ext>
            </a:extLst>
          </p:cNvPr>
          <p:cNvSpPr/>
          <p:nvPr/>
        </p:nvSpPr>
        <p:spPr>
          <a:xfrm>
            <a:off x="7671037" y="1604947"/>
            <a:ext cx="3151903" cy="941796"/>
          </a:xfrm>
          <a:prstGeom prst="rect">
            <a:avLst/>
          </a:prstGeom>
        </p:spPr>
        <p:txBody>
          <a:bodyPr wrap="square">
            <a:spAutoFit/>
          </a:bodyPr>
          <a:lstStyle/>
          <a:p>
            <a:pPr marL="126997" algn="l" defTabSz="1219170" rtl="0">
              <a:lnSpc>
                <a:spcPct val="115000"/>
              </a:lnSpc>
              <a:buClr>
                <a:schemeClr val="tx1"/>
              </a:buClr>
              <a:buSzPct val="100000"/>
            </a:pPr>
            <a:r>
              <a:rPr lang="en-US" sz="2400" b="1" kern="0" dirty="0">
                <a:solidFill>
                  <a:schemeClr val="bg1"/>
                </a:solidFill>
                <a:latin typeface="Arial" panose="020B0604020202020204" pitchFamily="34" charset="0"/>
                <a:ea typeface="Montserrat"/>
                <a:cs typeface="Arial" panose="020B0604020202020204" pitchFamily="34" charset="0"/>
                <a:sym typeface="Montserrat"/>
              </a:rPr>
              <a:t>अपना पासवर्ड बदलने का समय!</a:t>
            </a:r>
          </a:p>
        </p:txBody>
      </p:sp>
      <p:sp>
        <p:nvSpPr>
          <p:cNvPr id="20" name="Rectangle 19"/>
          <p:cNvSpPr/>
          <p:nvPr/>
        </p:nvSpPr>
        <p:spPr>
          <a:xfrm>
            <a:off x="4249085" y="2190925"/>
            <a:ext cx="7105679" cy="1066724"/>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N"/>
          </a:p>
        </p:txBody>
      </p:sp>
      <p:sp>
        <p:nvSpPr>
          <p:cNvPr id="21" name="Rectangle 20">
            <a:extLst>
              <a:ext uri="{FF2B5EF4-FFF2-40B4-BE49-F238E27FC236}">
                <a16:creationId xmlns:a16="http://schemas.microsoft.com/office/drawing/2014/main" id="{1277F09E-E3A2-43C4-8B65-23FBBC31C254}"/>
              </a:ext>
            </a:extLst>
          </p:cNvPr>
          <p:cNvSpPr/>
          <p:nvPr/>
        </p:nvSpPr>
        <p:spPr>
          <a:xfrm>
            <a:off x="4039214" y="3337238"/>
            <a:ext cx="7263646" cy="941796"/>
          </a:xfrm>
          <a:prstGeom prst="rect">
            <a:avLst/>
          </a:prstGeom>
        </p:spPr>
        <p:txBody>
          <a:bodyPr wrap="square">
            <a:spAutoFit/>
          </a:bodyPr>
          <a:lstStyle/>
          <a:p>
            <a:pPr marL="412747" indent="-285750" algn="l" defTabSz="1219170" rtl="0">
              <a:lnSpc>
                <a:spcPct val="115000"/>
              </a:lnSpc>
              <a:spcAft>
                <a:spcPts val="1800"/>
              </a:spcAft>
              <a:buClr>
                <a:schemeClr val="tx1"/>
              </a:buClr>
              <a:buSzPct val="100000"/>
              <a:buFont typeface="Arial" panose="020B0604020202020204" pitchFamily="34" charset="0"/>
              <a:buChar char="•"/>
            </a:pPr>
            <a:r>
              <a:rPr lang="en-US" sz="1600" kern="0" dirty="0">
                <a:latin typeface="Arial" panose="020B0604020202020204" pitchFamily="34" charset="0"/>
                <a:ea typeface="Montserrat"/>
                <a:cs typeface="Arial" panose="020B0604020202020204" pitchFamily="34" charset="0"/>
                <a:sym typeface="Montserrat"/>
              </a:rPr>
              <a:t>अपने स्कूल में, अपने समुदाय में, या सोशल मीडिया पर अभियान को विकसित करने और लॉन्च करने के लिए मिलकर काम करें। आपका ध्यान अच्छे के लिए एक कारण खोजने पर होना चाहिए जिसे समूह समर्थन कर सके और लागू कर सके।</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14" y="2205784"/>
            <a:ext cx="3166242" cy="3060700"/>
          </a:xfrm>
          <a:prstGeom prst="rect">
            <a:avLst/>
          </a:prstGeom>
        </p:spPr>
      </p:pic>
      <p:sp>
        <p:nvSpPr>
          <p:cNvPr id="11" name="Rectangle 10">
            <a:extLst>
              <a:ext uri="{FF2B5EF4-FFF2-40B4-BE49-F238E27FC236}">
                <a16:creationId xmlns:a16="http://schemas.microsoft.com/office/drawing/2014/main" id="{1277F09E-E3A2-43C4-8B65-23FBBC31C254}"/>
              </a:ext>
            </a:extLst>
          </p:cNvPr>
          <p:cNvSpPr/>
          <p:nvPr/>
        </p:nvSpPr>
        <p:spPr>
          <a:xfrm>
            <a:off x="4491713" y="2252108"/>
            <a:ext cx="6646550" cy="1455783"/>
          </a:xfrm>
          <a:prstGeom prst="rect">
            <a:avLst/>
          </a:prstGeom>
        </p:spPr>
        <p:txBody>
          <a:bodyPr wrap="square">
            <a:spAutoFit/>
          </a:bodyPr>
          <a:lstStyle/>
          <a:p>
            <a:pPr marL="126997" algn="l" defTabSz="1219170" rtl="0">
              <a:lnSpc>
                <a:spcPct val="115000"/>
              </a:lnSpc>
              <a:spcAft>
                <a:spcPts val="1800"/>
              </a:spcAft>
              <a:buClr>
                <a:schemeClr val="tx1"/>
              </a:buClr>
              <a:buSzPct val="100000"/>
            </a:pPr>
            <a:r>
              <a:rPr lang="en-US" sz="1600" b="1" kern="0" dirty="0">
                <a:solidFill>
                  <a:schemeClr val="bg1"/>
                </a:solidFill>
                <a:latin typeface="Arial" panose="020B0604020202020204" pitchFamily="34" charset="0"/>
                <a:ea typeface="Montserrat"/>
                <a:cs typeface="Arial" panose="020B0604020202020204" pitchFamily="34" charset="0"/>
                <a:sym typeface="Montserrat"/>
              </a:rPr>
              <a:t>समूहों में, छात्र पाठ 12 और 13 में उत्पन्न विचारों का उपयोग करके अच्छे के लिए एक अभियान बनाएंगे। सभी विचारों की समीक्षा करने के बाद, अपने समूह प्रोजेक्ट के लिए एक का चयन करें</a:t>
            </a:r>
          </a:p>
          <a:p>
            <a:pPr marL="126997" algn="l" defTabSz="1219170" rtl="0">
              <a:lnSpc>
                <a:spcPct val="115000"/>
              </a:lnSpc>
              <a:spcAft>
                <a:spcPts val="1800"/>
              </a:spcAft>
              <a:buClr>
                <a:schemeClr val="tx1"/>
              </a:buClr>
              <a:buSzPct val="100000"/>
            </a:pPr>
            <a:endParaRPr lang="en-US" sz="1600" b="1" kern="0" dirty="0">
              <a:solidFill>
                <a:schemeClr val="bg1"/>
              </a:solidFill>
              <a:latin typeface="Arial" panose="020B0604020202020204" pitchFamily="34" charset="0"/>
              <a:ea typeface="Montserrat"/>
              <a:cs typeface="Arial" panose="020B0604020202020204" pitchFamily="34" charset="0"/>
              <a:sym typeface="Montserrat"/>
            </a:endParaRPr>
          </a:p>
        </p:txBody>
      </p:sp>
      <p:grpSp>
        <p:nvGrpSpPr>
          <p:cNvPr id="12" name="Group 11"/>
          <p:cNvGrpSpPr/>
          <p:nvPr/>
        </p:nvGrpSpPr>
        <p:grpSpPr>
          <a:xfrm>
            <a:off x="2772153" y="1333687"/>
            <a:ext cx="1237803" cy="794412"/>
            <a:chOff x="3958896" y="1318060"/>
            <a:chExt cx="969079" cy="621947"/>
          </a:xfrm>
        </p:grpSpPr>
        <p:pic>
          <p:nvPicPr>
            <p:cNvPr id="13" name="Picture 12">
              <a:extLst>
                <a:ext uri="{FF2B5EF4-FFF2-40B4-BE49-F238E27FC236}">
                  <a16:creationId xmlns:a16="http://schemas.microsoft.com/office/drawing/2014/main" id="{E2FD6FBA-11D6-40D7-B6A8-B29F3914D9B5}"/>
                </a:ext>
              </a:extLst>
            </p:cNvPr>
            <p:cNvPicPr>
              <a:picLocks noChangeAspect="1"/>
            </p:cNvPicPr>
            <p:nvPr/>
          </p:nvPicPr>
          <p:blipFill>
            <a:blip r:embed="rId3"/>
            <a:stretch>
              <a:fillRect/>
            </a:stretch>
          </p:blipFill>
          <p:spPr>
            <a:xfrm rot="16200000">
              <a:off x="4306028" y="1318060"/>
              <a:ext cx="621947" cy="621947"/>
            </a:xfrm>
            <a:prstGeom prst="rect">
              <a:avLst/>
            </a:prstGeom>
          </p:spPr>
        </p:pic>
        <p:sp>
          <p:nvSpPr>
            <p:cNvPr id="14" name="Rectangle 13">
              <a:extLst>
                <a:ext uri="{FF2B5EF4-FFF2-40B4-BE49-F238E27FC236}">
                  <a16:creationId xmlns:a16="http://schemas.microsoft.com/office/drawing/2014/main" id="{10C218F2-5613-4A86-941D-5CE40E9115E8}"/>
                </a:ext>
              </a:extLst>
            </p:cNvPr>
            <p:cNvSpPr/>
            <p:nvPr/>
          </p:nvSpPr>
          <p:spPr>
            <a:xfrm>
              <a:off x="3958896" y="1681409"/>
              <a:ext cx="258598" cy="258598"/>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
        <p:nvSpPr>
          <p:cNvPr id="15" name="Rectangle 14">
            <a:extLst>
              <a:ext uri="{FF2B5EF4-FFF2-40B4-BE49-F238E27FC236}">
                <a16:creationId xmlns:a16="http://schemas.microsoft.com/office/drawing/2014/main" id="{D5BE39C7-C40C-4181-B829-BDF76C625827}"/>
              </a:ext>
            </a:extLst>
          </p:cNvPr>
          <p:cNvSpPr/>
          <p:nvPr/>
        </p:nvSpPr>
        <p:spPr>
          <a:xfrm>
            <a:off x="839788" y="5351005"/>
            <a:ext cx="917463" cy="917463"/>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6" name="Rectangle 15">
            <a:extLst>
              <a:ext uri="{FF2B5EF4-FFF2-40B4-BE49-F238E27FC236}">
                <a16:creationId xmlns:a16="http://schemas.microsoft.com/office/drawing/2014/main" id="{59643261-D721-40AD-8672-32962FFAB4A9}"/>
              </a:ext>
            </a:extLst>
          </p:cNvPr>
          <p:cNvSpPr/>
          <p:nvPr/>
        </p:nvSpPr>
        <p:spPr>
          <a:xfrm>
            <a:off x="1862191" y="5351005"/>
            <a:ext cx="365665" cy="365665"/>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Tree>
    <p:extLst>
      <p:ext uri="{BB962C8B-B14F-4D97-AF65-F5344CB8AC3E}">
        <p14:creationId xmlns:p14="http://schemas.microsoft.com/office/powerpoint/2010/main" val="196082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839787" y="3368476"/>
            <a:ext cx="10514977" cy="21701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N"/>
          </a:p>
        </p:txBody>
      </p:sp>
      <p:sp>
        <p:nvSpPr>
          <p:cNvPr id="18" name="Rectangle 17"/>
          <p:cNvSpPr/>
          <p:nvPr/>
        </p:nvSpPr>
        <p:spPr>
          <a:xfrm>
            <a:off x="839787" y="1364063"/>
            <a:ext cx="10514977" cy="1030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N"/>
          </a:p>
        </p:txBody>
      </p:sp>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lgn="l" rtl="0"/>
              <a:t>3</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586284"/>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l" rtl="0"/>
            <a:r>
              <a:rPr lang="en-US" sz="3600" b="1" dirty="0">
                <a:solidFill>
                  <a:srgbClr val="0064E0"/>
                </a:solidFill>
                <a:ea typeface="Montserrat"/>
                <a:sym typeface="Montserrat"/>
              </a:rPr>
              <a:t>उद्देश्य को क्रिया में बदलना</a:t>
            </a: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lvl="0" algn="l" rtl="0"/>
            <a:r>
              <a:rPr lang="en-US" dirty="0"/>
              <a:t>पाठ 16: समूह परियोजना</a:t>
            </a:r>
          </a:p>
        </p:txBody>
      </p:sp>
      <p:sp>
        <p:nvSpPr>
          <p:cNvPr id="10" name="Rectangle 9">
            <a:extLst>
              <a:ext uri="{FF2B5EF4-FFF2-40B4-BE49-F238E27FC236}">
                <a16:creationId xmlns:a16="http://schemas.microsoft.com/office/drawing/2014/main" id="{CFA618A6-1C85-443E-9D24-2D993286D75D}"/>
              </a:ext>
            </a:extLst>
          </p:cNvPr>
          <p:cNvSpPr/>
          <p:nvPr/>
        </p:nvSpPr>
        <p:spPr>
          <a:xfrm>
            <a:off x="839788" y="89404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7" name="Google Shape;178;p3"/>
          <p:cNvSpPr txBox="1">
            <a:spLocks/>
          </p:cNvSpPr>
          <p:nvPr/>
        </p:nvSpPr>
        <p:spPr>
          <a:xfrm>
            <a:off x="1057000" y="1480325"/>
            <a:ext cx="10386063" cy="4351338"/>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spcBef>
                <a:spcPts val="0"/>
              </a:spcBef>
              <a:spcAft>
                <a:spcPts val="1800"/>
              </a:spcAft>
              <a:buClr>
                <a:srgbClr val="000000"/>
              </a:buClr>
              <a:buSzPct val="100000"/>
              <a:buFont typeface="Arial"/>
              <a:buChar char="•"/>
            </a:pPr>
            <a:r>
              <a:rPr lang="en-US" sz="1800" b="1" dirty="0">
                <a:solidFill>
                  <a:srgbClr val="0064E0"/>
                </a:solidFill>
                <a:ea typeface="Calibri"/>
                <a:sym typeface="Calibri"/>
              </a:rPr>
              <a:t>अपना ध्यान तेज करें</a:t>
            </a:r>
            <a:r>
              <a:rPr lang="en-US" sz="1800" dirty="0">
                <a:solidFill>
                  <a:srgbClr val="0064E0"/>
                </a:solidFill>
                <a:ea typeface="Calibri"/>
                <a:sym typeface="Calibri"/>
              </a:rPr>
              <a:t> </a:t>
            </a:r>
            <a:r>
              <a:rPr lang="en-US" sz="1800" dirty="0">
                <a:solidFill>
                  <a:srgbClr val="000000"/>
                </a:solidFill>
                <a:ea typeface="Calibri"/>
                <a:sym typeface="Calibri"/>
              </a:rPr>
              <a:t>– मार्ले एक बहुत ही विशिष्ट लक्ष्य के साथ आया था जिसे मापना आसान था।</a:t>
            </a:r>
            <a:br>
              <a:rPr lang="en-US" sz="1800" dirty="0">
                <a:solidFill>
                  <a:srgbClr val="000000"/>
                </a:solidFill>
                <a:ea typeface="Calibri"/>
                <a:sym typeface="Calibri"/>
              </a:rPr>
            </a:br>
            <a:r>
              <a:rPr lang="en-US" sz="1800" dirty="0">
                <a:solidFill>
                  <a:srgbClr val="000000"/>
                </a:solidFill>
                <a:ea typeface="Calibri"/>
                <a:sym typeface="Calibri"/>
              </a:rPr>
              <a:t>आपको उस समस्या को आसानी से बताने में सक्षम होना चाहिए जिसे आप हल करने का प्रयास कर रहे हैं ताकि दूसरों को पता चले कि आप किस दिशा में काम कर रहे हैं।</a:t>
            </a:r>
            <a:endParaRPr lang="en-US" sz="1800" dirty="0"/>
          </a:p>
          <a:p>
            <a:pPr algn="l" rtl="0">
              <a:spcBef>
                <a:spcPts val="0"/>
              </a:spcBef>
              <a:spcAft>
                <a:spcPts val="1800"/>
              </a:spcAft>
              <a:buClr>
                <a:srgbClr val="000000"/>
              </a:buClr>
              <a:buSzPct val="100000"/>
              <a:buFont typeface="Arial"/>
              <a:buChar char="•"/>
            </a:pPr>
            <a:r>
              <a:rPr lang="en-US" sz="1800" b="1" dirty="0">
                <a:solidFill>
                  <a:srgbClr val="0064E0"/>
                </a:solidFill>
                <a:ea typeface="Calibri"/>
                <a:sym typeface="Calibri"/>
              </a:rPr>
              <a:t>फीडबैक इकट्ठा करें</a:t>
            </a:r>
            <a:r>
              <a:rPr lang="en-US" sz="1800" dirty="0">
                <a:solidFill>
                  <a:srgbClr val="000000"/>
                </a:solidFill>
                <a:ea typeface="Calibri"/>
                <a:sym typeface="Calibri"/>
              </a:rPr>
              <a:t>- विचार प्रक्रिया में प्रतिक्रिया एक महत्वपूर्ण कदम है। अपने विचारों को दूसरों के साथ साझा करना शुरू करें और आप जो योजना बना रहे हैं उस पर उनकी प्रतिक्रिया मांगें। क्या उनके पास इसे बेहतर बनाने के लिए विचार हैं? क्या वे किसी ऐसे व्यक्ति को जानते हैं जो आपकी मदद कर सकता है?</a:t>
            </a:r>
            <a:endParaRPr lang="en-US" sz="1800" dirty="0"/>
          </a:p>
          <a:p>
            <a:pPr algn="l" rtl="0">
              <a:spcBef>
                <a:spcPts val="0"/>
              </a:spcBef>
              <a:spcAft>
                <a:spcPts val="600"/>
              </a:spcAft>
              <a:buClr>
                <a:srgbClr val="000000"/>
              </a:buClr>
              <a:buSzPct val="100000"/>
              <a:buFont typeface="Arial"/>
              <a:buChar char="•"/>
            </a:pPr>
            <a:r>
              <a:rPr lang="en-US" sz="1800" b="1" dirty="0">
                <a:solidFill>
                  <a:srgbClr val="0064E0"/>
                </a:solidFill>
                <a:ea typeface="Calibri"/>
                <a:sym typeface="Calibri"/>
              </a:rPr>
              <a:t>दूसरों के साथ जुड़ें</a:t>
            </a:r>
            <a:r>
              <a:rPr lang="en-US" sz="1800" dirty="0">
                <a:solidFill>
                  <a:srgbClr val="0064E0"/>
                </a:solidFill>
                <a:ea typeface="Calibri"/>
                <a:sym typeface="Calibri"/>
              </a:rPr>
              <a:t> </a:t>
            </a:r>
            <a:r>
              <a:rPr lang="en-US" sz="1800" dirty="0">
                <a:solidFill>
                  <a:srgbClr val="000000"/>
                </a:solidFill>
                <a:ea typeface="Calibri"/>
                <a:sym typeface="Calibri"/>
              </a:rPr>
              <a:t>- दूसरों से जुड़ने और प्रसार करने के लिए अपने पास मौजूद सभी साधनों का लाभ उठाएं</a:t>
            </a:r>
            <a:br>
              <a:rPr lang="en-US" sz="1800" dirty="0">
                <a:solidFill>
                  <a:srgbClr val="000000"/>
                </a:solidFill>
                <a:ea typeface="Calibri"/>
                <a:sym typeface="Calibri"/>
              </a:rPr>
            </a:br>
            <a:r>
              <a:rPr lang="en-US" sz="1800" dirty="0">
                <a:solidFill>
                  <a:srgbClr val="000000"/>
                </a:solidFill>
                <a:ea typeface="Calibri"/>
                <a:sym typeface="Calibri"/>
              </a:rPr>
              <a:t>आपका संदेश।</a:t>
            </a:r>
            <a:endParaRPr lang="en-US" sz="1800" dirty="0"/>
          </a:p>
          <a:p>
            <a:pPr marL="540000" lvl="1" indent="-285750" algn="l" rtl="0">
              <a:spcBef>
                <a:spcPts val="0"/>
              </a:spcBef>
              <a:spcAft>
                <a:spcPts val="600"/>
              </a:spcAft>
              <a:buClr>
                <a:srgbClr val="000000"/>
              </a:buClr>
              <a:buSzPct val="100000"/>
              <a:buFont typeface="Arial"/>
              <a:buChar char="•"/>
            </a:pPr>
            <a:r>
              <a:rPr lang="en-US" sz="1600" dirty="0">
                <a:solidFill>
                  <a:srgbClr val="000000"/>
                </a:solidFill>
                <a:ea typeface="Calibri"/>
                <a:sym typeface="Calibri"/>
              </a:rPr>
              <a:t>सामाजिक मीडिया</a:t>
            </a:r>
            <a:endParaRPr lang="en-US" sz="1600" dirty="0"/>
          </a:p>
          <a:p>
            <a:pPr marL="540000" lvl="1" indent="-285750" algn="l" rtl="0">
              <a:spcBef>
                <a:spcPts val="0"/>
              </a:spcBef>
              <a:spcAft>
                <a:spcPts val="600"/>
              </a:spcAft>
              <a:buClr>
                <a:srgbClr val="000000"/>
              </a:buClr>
              <a:buSzPct val="100000"/>
              <a:buFont typeface="Arial"/>
              <a:buChar char="•"/>
            </a:pPr>
            <a:r>
              <a:rPr lang="en-US" sz="1600" dirty="0">
                <a:solidFill>
                  <a:srgbClr val="000000"/>
                </a:solidFill>
                <a:ea typeface="Calibri"/>
                <a:sym typeface="Calibri"/>
              </a:rPr>
              <a:t>मैसेजिंग ऐप्स या ईमेल</a:t>
            </a:r>
            <a:endParaRPr lang="en-US" sz="1600" dirty="0"/>
          </a:p>
          <a:p>
            <a:pPr marL="540000" lvl="1" indent="-285750" algn="l" rtl="0">
              <a:spcBef>
                <a:spcPts val="0"/>
              </a:spcBef>
              <a:spcAft>
                <a:spcPts val="600"/>
              </a:spcAft>
              <a:buClr>
                <a:srgbClr val="000000"/>
              </a:buClr>
              <a:buSzPct val="100000"/>
              <a:buFont typeface="Arial"/>
              <a:buChar char="•"/>
            </a:pPr>
            <a:r>
              <a:rPr lang="en-US" sz="1600" dirty="0">
                <a:solidFill>
                  <a:srgbClr val="000000"/>
                </a:solidFill>
                <a:ea typeface="Calibri"/>
                <a:sym typeface="Calibri"/>
              </a:rPr>
              <a:t>एक वेबसाइट बनाएं</a:t>
            </a:r>
            <a:endParaRPr lang="en-US" sz="1600" dirty="0"/>
          </a:p>
          <a:p>
            <a:pPr marL="540000" lvl="1" indent="-285750" algn="l" rtl="0">
              <a:spcBef>
                <a:spcPts val="0"/>
              </a:spcBef>
              <a:spcAft>
                <a:spcPts val="600"/>
              </a:spcAft>
              <a:buClr>
                <a:srgbClr val="000000"/>
              </a:buClr>
              <a:buSzPct val="100000"/>
              <a:buFont typeface="Arial"/>
              <a:buChar char="•"/>
            </a:pPr>
            <a:r>
              <a:rPr lang="en-US" sz="1600" dirty="0">
                <a:solidFill>
                  <a:srgbClr val="000000"/>
                </a:solidFill>
                <a:ea typeface="Calibri"/>
                <a:sym typeface="Calibri"/>
              </a:rPr>
              <a:t>घटनाएँ (समुदाय या स्कूल के कार्यक्रम, अपने स्वयं के कार्यक्रम बनाएँ)</a:t>
            </a:r>
            <a:endParaRPr lang="en-US" sz="1600" dirty="0"/>
          </a:p>
          <a:p>
            <a:pPr marL="540000" lvl="1" indent="-285750" algn="l" rtl="0">
              <a:spcBef>
                <a:spcPts val="0"/>
              </a:spcBef>
              <a:spcAft>
                <a:spcPts val="1800"/>
              </a:spcAft>
              <a:buClr>
                <a:srgbClr val="000000"/>
              </a:buClr>
              <a:buSzPct val="100000"/>
              <a:buFont typeface="Arial"/>
              <a:buChar char="•"/>
            </a:pPr>
            <a:r>
              <a:rPr lang="en-US" sz="1600" dirty="0">
                <a:solidFill>
                  <a:srgbClr val="000000"/>
                </a:solidFill>
                <a:ea typeface="Calibri"/>
                <a:sym typeface="Calibri"/>
              </a:rPr>
              <a:t>परिवार और दोस्तों से संपर्क।</a:t>
            </a:r>
            <a:endParaRPr lang="en-US" sz="1600" dirty="0"/>
          </a:p>
          <a:p>
            <a:pPr algn="l" rtl="0">
              <a:spcBef>
                <a:spcPts val="0"/>
              </a:spcBef>
              <a:spcAft>
                <a:spcPts val="1200"/>
              </a:spcAft>
              <a:buClr>
                <a:srgbClr val="000000"/>
              </a:buClr>
              <a:buSzPct val="100000"/>
              <a:buFont typeface="Arial"/>
              <a:buChar char="•"/>
            </a:pPr>
            <a:r>
              <a:rPr lang="en-US" sz="1800" b="1" dirty="0">
                <a:solidFill>
                  <a:srgbClr val="0064E0"/>
                </a:solidFill>
                <a:ea typeface="Calibri"/>
                <a:sym typeface="Calibri"/>
              </a:rPr>
              <a:t>एक अभियान शुरू करें</a:t>
            </a:r>
            <a:r>
              <a:rPr lang="en-US" sz="1800" dirty="0">
                <a:solidFill>
                  <a:srgbClr val="000000"/>
                </a:solidFill>
                <a:ea typeface="Calibri"/>
                <a:sym typeface="Calibri"/>
              </a:rPr>
              <a:t>- उस कारण के बारे में एक अभियान बनाएं जिसकी आप परवाह करते हैं, आप बदलाव लाने के लिए क्या कर रहे हैं, और दूसरे कैसे इसमें शामिल हो सकते हैं।</a:t>
            </a:r>
            <a:endParaRPr lang="en-US" sz="1800" dirty="0"/>
          </a:p>
          <a:p>
            <a:pPr indent="0" algn="l" rtl="0">
              <a:spcAft>
                <a:spcPts val="1200"/>
              </a:spcAft>
              <a:buClr>
                <a:schemeClr val="dk1"/>
              </a:buClr>
              <a:buSzPct val="100000"/>
              <a:buFont typeface="Arial" panose="020B0604020202020204" pitchFamily="34" charset="0"/>
              <a:buNone/>
            </a:pPr>
            <a:endParaRPr lang="en-US" sz="1800" dirty="0"/>
          </a:p>
        </p:txBody>
      </p:sp>
    </p:spTree>
    <p:extLst>
      <p:ext uri="{BB962C8B-B14F-4D97-AF65-F5344CB8AC3E}">
        <p14:creationId xmlns:p14="http://schemas.microsoft.com/office/powerpoint/2010/main" val="2879555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lgn="l" rtl="0"/>
              <a:t>4</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586284"/>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l" rtl="0"/>
            <a:r>
              <a:rPr lang="en-US" sz="3600" b="1" dirty="0">
                <a:solidFill>
                  <a:srgbClr val="0064E0"/>
                </a:solidFill>
                <a:ea typeface="Montserrat"/>
                <a:sym typeface="Montserrat"/>
              </a:rPr>
              <a:t>उद्देश्य को क्रिया में बदलना</a:t>
            </a: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lvl="0" algn="l" rtl="0"/>
            <a:r>
              <a:rPr lang="en-US" dirty="0"/>
              <a:t>पाठ 16: समूह परियोजना</a:t>
            </a:r>
          </a:p>
        </p:txBody>
      </p:sp>
      <p:sp>
        <p:nvSpPr>
          <p:cNvPr id="10" name="Rectangle 9">
            <a:extLst>
              <a:ext uri="{FF2B5EF4-FFF2-40B4-BE49-F238E27FC236}">
                <a16:creationId xmlns:a16="http://schemas.microsoft.com/office/drawing/2014/main" id="{CFA618A6-1C85-443E-9D24-2D993286D75D}"/>
              </a:ext>
            </a:extLst>
          </p:cNvPr>
          <p:cNvSpPr/>
          <p:nvPr/>
        </p:nvSpPr>
        <p:spPr>
          <a:xfrm>
            <a:off x="839788" y="89404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7" name="Google Shape;178;p3"/>
          <p:cNvSpPr txBox="1">
            <a:spLocks/>
          </p:cNvSpPr>
          <p:nvPr/>
        </p:nvSpPr>
        <p:spPr>
          <a:xfrm>
            <a:off x="4114896" y="2128099"/>
            <a:ext cx="7559040" cy="4351338"/>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spcBef>
                <a:spcPts val="0"/>
              </a:spcBef>
              <a:spcAft>
                <a:spcPts val="1800"/>
              </a:spcAft>
              <a:buClr>
                <a:srgbClr val="000000"/>
              </a:buClr>
              <a:buSzPct val="100000"/>
              <a:buFont typeface="Arial"/>
              <a:buChar char="•"/>
            </a:pPr>
            <a:r>
              <a:rPr lang="en-US" sz="1800" dirty="0">
                <a:solidFill>
                  <a:srgbClr val="000000"/>
                </a:solidFill>
                <a:ea typeface="Calibri"/>
                <a:sym typeface="Calibri"/>
              </a:rPr>
              <a:t>निम्न ग्रेड के छात्रों को एक महत्वपूर्ण विषय जैसे पुनर्चक्रण, जल संरक्षण, डिजिटल नागरिकता आदि के बारे में पढ़ाएं।</a:t>
            </a:r>
          </a:p>
          <a:p>
            <a:pPr algn="l" rtl="0">
              <a:spcBef>
                <a:spcPts val="0"/>
              </a:spcBef>
              <a:spcAft>
                <a:spcPts val="1800"/>
              </a:spcAft>
              <a:buClr>
                <a:srgbClr val="000000"/>
              </a:buClr>
              <a:buSzPct val="100000"/>
              <a:buFont typeface="Arial"/>
              <a:buChar char="•"/>
            </a:pPr>
            <a:r>
              <a:rPr lang="en-US" sz="1800" dirty="0">
                <a:solidFill>
                  <a:srgbClr val="000000"/>
                </a:solidFill>
                <a:ea typeface="Calibri"/>
                <a:sym typeface="Calibri"/>
              </a:rPr>
              <a:t>स्कूल के सहायक कर्मचारियों को दान अभियान, डिजिटल नागरिकता या मासिक धर्म स्वास्थ्य जैसे विशिष्ट विषय पर एक शिक्षा सत्र, चिकित्सा बीमा के लिए साइनअप अभियान चलाने आदि में सहायता करें।</a:t>
            </a:r>
          </a:p>
          <a:p>
            <a:pPr algn="l" rtl="0">
              <a:spcBef>
                <a:spcPts val="0"/>
              </a:spcBef>
              <a:spcAft>
                <a:spcPts val="1800"/>
              </a:spcAft>
              <a:buClr>
                <a:srgbClr val="000000"/>
              </a:buClr>
              <a:buSzPct val="100000"/>
              <a:buFont typeface="Arial"/>
              <a:buChar char="•"/>
            </a:pPr>
            <a:r>
              <a:rPr lang="en-US" sz="1800" dirty="0">
                <a:solidFill>
                  <a:srgbClr val="000000"/>
                </a:solidFill>
                <a:ea typeface="Calibri"/>
                <a:sym typeface="Calibri"/>
              </a:rPr>
              <a:t>स्कूल में सुधार के लिए एक परियोजना पर स्कूल प्रशासन के साथ काम करें जैसे सफाई अभियान, धमकाने के खिलाफ अभियान, जल संरक्षण अभियान, सामुदायिक रसोई आदि।</a:t>
            </a:r>
          </a:p>
          <a:p>
            <a:pPr algn="l" rtl="0">
              <a:spcBef>
                <a:spcPts val="0"/>
              </a:spcBef>
              <a:spcAft>
                <a:spcPts val="1800"/>
              </a:spcAft>
              <a:buClr>
                <a:srgbClr val="000000"/>
              </a:buClr>
              <a:buSzPct val="100000"/>
              <a:buFont typeface="Arial"/>
              <a:buChar char="•"/>
            </a:pPr>
            <a:r>
              <a:rPr lang="en-US" sz="1800" dirty="0">
                <a:solidFill>
                  <a:srgbClr val="000000"/>
                </a:solidFill>
                <a:ea typeface="Calibri"/>
                <a:sym typeface="Calibri"/>
              </a:rPr>
              <a:t>लैंगिक असमानता, शिक्षा का महत्व, डिजिटल नागरिकता आदि जैसे महत्वपूर्ण विषय पर छात्रों या अभिभावकों के सामने एक नाटक प्रस्तुत करें।</a:t>
            </a:r>
          </a:p>
          <a:p>
            <a:pPr algn="l" rtl="0">
              <a:spcBef>
                <a:spcPts val="0"/>
              </a:spcBef>
              <a:spcAft>
                <a:spcPts val="1800"/>
              </a:spcAft>
              <a:buClr>
                <a:srgbClr val="000000"/>
              </a:buClr>
              <a:buSzPct val="100000"/>
              <a:buFont typeface="Arial"/>
              <a:buChar char="•"/>
            </a:pPr>
            <a:endParaRPr lang="en-US" sz="1800" dirty="0">
              <a:solidFill>
                <a:srgbClr val="000000"/>
              </a:solidFill>
              <a:ea typeface="Calibri"/>
              <a:sym typeface="Calibri"/>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14" y="2205784"/>
            <a:ext cx="3166241" cy="3060700"/>
          </a:xfrm>
          <a:prstGeom prst="rect">
            <a:avLst/>
          </a:prstGeom>
        </p:spPr>
      </p:pic>
      <p:grpSp>
        <p:nvGrpSpPr>
          <p:cNvPr id="11" name="Group 10"/>
          <p:cNvGrpSpPr/>
          <p:nvPr/>
        </p:nvGrpSpPr>
        <p:grpSpPr>
          <a:xfrm>
            <a:off x="2772153" y="1333687"/>
            <a:ext cx="1237803" cy="794412"/>
            <a:chOff x="3958896" y="1318060"/>
            <a:chExt cx="969079" cy="621947"/>
          </a:xfrm>
        </p:grpSpPr>
        <p:pic>
          <p:nvPicPr>
            <p:cNvPr id="12" name="Picture 11">
              <a:extLst>
                <a:ext uri="{FF2B5EF4-FFF2-40B4-BE49-F238E27FC236}">
                  <a16:creationId xmlns:a16="http://schemas.microsoft.com/office/drawing/2014/main" id="{E2FD6FBA-11D6-40D7-B6A8-B29F3914D9B5}"/>
                </a:ext>
              </a:extLst>
            </p:cNvPr>
            <p:cNvPicPr>
              <a:picLocks noChangeAspect="1"/>
            </p:cNvPicPr>
            <p:nvPr/>
          </p:nvPicPr>
          <p:blipFill>
            <a:blip r:embed="rId3"/>
            <a:stretch>
              <a:fillRect/>
            </a:stretch>
          </p:blipFill>
          <p:spPr>
            <a:xfrm rot="16200000">
              <a:off x="4306028" y="1318060"/>
              <a:ext cx="621947" cy="621947"/>
            </a:xfrm>
            <a:prstGeom prst="rect">
              <a:avLst/>
            </a:prstGeom>
          </p:spPr>
        </p:pic>
        <p:sp>
          <p:nvSpPr>
            <p:cNvPr id="13" name="Rectangle 12">
              <a:extLst>
                <a:ext uri="{FF2B5EF4-FFF2-40B4-BE49-F238E27FC236}">
                  <a16:creationId xmlns:a16="http://schemas.microsoft.com/office/drawing/2014/main" id="{10C218F2-5613-4A86-941D-5CE40E9115E8}"/>
                </a:ext>
              </a:extLst>
            </p:cNvPr>
            <p:cNvSpPr/>
            <p:nvPr/>
          </p:nvSpPr>
          <p:spPr>
            <a:xfrm>
              <a:off x="3958896" y="1681409"/>
              <a:ext cx="258598" cy="258598"/>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
        <p:nvSpPr>
          <p:cNvPr id="14" name="Rectangle 13">
            <a:extLst>
              <a:ext uri="{FF2B5EF4-FFF2-40B4-BE49-F238E27FC236}">
                <a16:creationId xmlns:a16="http://schemas.microsoft.com/office/drawing/2014/main" id="{D5BE39C7-C40C-4181-B829-BDF76C625827}"/>
              </a:ext>
            </a:extLst>
          </p:cNvPr>
          <p:cNvSpPr/>
          <p:nvPr/>
        </p:nvSpPr>
        <p:spPr>
          <a:xfrm>
            <a:off x="839788" y="5351005"/>
            <a:ext cx="917463" cy="917463"/>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5" name="Rectangle 14">
            <a:extLst>
              <a:ext uri="{FF2B5EF4-FFF2-40B4-BE49-F238E27FC236}">
                <a16:creationId xmlns:a16="http://schemas.microsoft.com/office/drawing/2014/main" id="{59643261-D721-40AD-8672-32962FFAB4A9}"/>
              </a:ext>
            </a:extLst>
          </p:cNvPr>
          <p:cNvSpPr/>
          <p:nvPr/>
        </p:nvSpPr>
        <p:spPr>
          <a:xfrm>
            <a:off x="1862191" y="5351005"/>
            <a:ext cx="365665" cy="365665"/>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Tree>
    <p:extLst>
      <p:ext uri="{BB962C8B-B14F-4D97-AF65-F5344CB8AC3E}">
        <p14:creationId xmlns:p14="http://schemas.microsoft.com/office/powerpoint/2010/main" val="805397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4DCC066-D362-4588-B5B0-8AB8D6294002}"/>
              </a:ext>
            </a:extLst>
          </p:cNvPr>
          <p:cNvGrpSpPr/>
          <p:nvPr/>
        </p:nvGrpSpPr>
        <p:grpSpPr>
          <a:xfrm flipH="1">
            <a:off x="3170099" y="2654041"/>
            <a:ext cx="5851803" cy="1966150"/>
            <a:chOff x="2788049" y="2445925"/>
            <a:chExt cx="5851803" cy="1966150"/>
          </a:xfrm>
        </p:grpSpPr>
        <p:pic>
          <p:nvPicPr>
            <p:cNvPr id="11" name="Picture 10">
              <a:extLst>
                <a:ext uri="{FF2B5EF4-FFF2-40B4-BE49-F238E27FC236}">
                  <a16:creationId xmlns:a16="http://schemas.microsoft.com/office/drawing/2014/main" id="{F200429E-7AED-374D-8DA9-80F70843F87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7881" t="32655" r="26060" b="32655"/>
            <a:stretch/>
          </p:blipFill>
          <p:spPr>
            <a:xfrm flipH="1">
              <a:off x="2788049" y="2445925"/>
              <a:ext cx="4640998" cy="1966150"/>
            </a:xfrm>
            <a:prstGeom prst="rect">
              <a:avLst/>
            </a:prstGeom>
          </p:spPr>
        </p:pic>
        <p:pic>
          <p:nvPicPr>
            <p:cNvPr id="12" name="Picture 11" descr="CBSE Logo Vector (.EPS) Free Download">
              <a:extLst>
                <a:ext uri="{FF2B5EF4-FFF2-40B4-BE49-F238E27FC236}">
                  <a16:creationId xmlns:a16="http://schemas.microsoft.com/office/drawing/2014/main" id="{73A3A52A-857E-4314-8E4B-FF1DEC3C6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730809" y="2916381"/>
              <a:ext cx="909043" cy="1025237"/>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8" name="Straight Connector 7">
            <a:extLst>
              <a:ext uri="{FF2B5EF4-FFF2-40B4-BE49-F238E27FC236}">
                <a16:creationId xmlns:a16="http://schemas.microsoft.com/office/drawing/2014/main" id="{88CCBBDA-9B89-4633-BD6C-0B01745BD740}"/>
              </a:ext>
            </a:extLst>
          </p:cNvPr>
          <p:cNvCxnSpPr>
            <a:cxnSpLocks/>
          </p:cNvCxnSpPr>
          <p:nvPr/>
        </p:nvCxnSpPr>
        <p:spPr>
          <a:xfrm>
            <a:off x="4743135" y="3124497"/>
            <a:ext cx="0" cy="102523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62CA5C76-08F2-7AC7-3BEC-E3BAF252A278}"/>
              </a:ext>
            </a:extLst>
          </p:cNvPr>
          <p:cNvPicPr>
            <a:picLocks noChangeAspect="1"/>
          </p:cNvPicPr>
          <p:nvPr/>
        </p:nvPicPr>
        <p:blipFill>
          <a:blip r:embed="rId4"/>
          <a:stretch>
            <a:fillRect/>
          </a:stretch>
        </p:blipFill>
        <p:spPr>
          <a:xfrm>
            <a:off x="4358489" y="2456415"/>
            <a:ext cx="3475021" cy="432854"/>
          </a:xfrm>
          <a:prstGeom prst="rect">
            <a:avLst/>
          </a:prstGeom>
        </p:spPr>
      </p:pic>
    </p:spTree>
    <p:extLst>
      <p:ext uri="{BB962C8B-B14F-4D97-AF65-F5344CB8AC3E}">
        <p14:creationId xmlns:p14="http://schemas.microsoft.com/office/powerpoint/2010/main" val="413727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3050</TotalTime>
  <Words>447</Words>
  <Application>Microsoft Office PowerPoint</Application>
  <PresentationFormat>Widescreen</PresentationFormat>
  <Paragraphs>29</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Irene Manning</cp:lastModifiedBy>
  <cp:revision>91</cp:revision>
  <dcterms:created xsi:type="dcterms:W3CDTF">2022-01-21T07:53:15Z</dcterms:created>
  <dcterms:modified xsi:type="dcterms:W3CDTF">2023-06-06T04:57:36Z</dcterms:modified>
</cp:coreProperties>
</file>