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87">
          <p15:clr>
            <a:srgbClr val="A4A3A4"/>
          </p15:clr>
        </p15:guide>
        <p15:guide id="2" pos="529">
          <p15:clr>
            <a:srgbClr val="A4A3A4"/>
          </p15:clr>
        </p15:guide>
        <p15:guide id="3" pos="302">
          <p15:clr>
            <a:srgbClr val="A4A3A4"/>
          </p15:clr>
        </p15:guide>
      </p15:sldGuideLst>
    </p:ext>
    <p:ext uri="GoogleSlidesCustomDataVersion2">
      <go:slidesCustomData xmlns:go="http://customooxmlschemas.google.com/" r:id="rId17" roundtripDataSignature="AMtx7mj5txqVtZFBLEpx4I0pkpzk0Op1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D1442F3-3B89-432D-8BE2-A29B5D680417}">
  <a:tblStyle styleId="{AD1442F3-3B89-432D-8BE2-A29B5D68041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87" orient="horz"/>
        <p:guide pos="529"/>
        <p:guide pos="30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customschemas.google.com/relationships/presentationmetadata" Target="meta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AljeDhS1QqA&amp;t=2s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Teen activists mobilize massive Black Lives Matter protest through social media - YouTube</a:t>
            </a:r>
            <a:endParaRPr/>
          </a:p>
        </p:txBody>
      </p:sp>
      <p:sp>
        <p:nvSpPr>
          <p:cNvPr id="87" name="Google Shape;8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3116" y="6642966"/>
            <a:ext cx="635187" cy="1266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3"/>
          <p:cNvSpPr/>
          <p:nvPr/>
        </p:nvSpPr>
        <p:spPr>
          <a:xfrm>
            <a:off x="0" y="6554546"/>
            <a:ext cx="11430000" cy="303454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3"/>
          <p:cNvSpPr txBox="1"/>
          <p:nvPr>
            <p:ph idx="11" type="ftr"/>
          </p:nvPr>
        </p:nvSpPr>
        <p:spPr>
          <a:xfrm>
            <a:off x="1600200" y="6569111"/>
            <a:ext cx="4114800" cy="274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7" name="Google Shape;1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11767932" y="6554548"/>
            <a:ext cx="303452" cy="30345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3"/>
          <p:cNvSpPr txBox="1"/>
          <p:nvPr>
            <p:ph idx="12" type="sldNum"/>
          </p:nvPr>
        </p:nvSpPr>
        <p:spPr>
          <a:xfrm>
            <a:off x="9346095" y="6569111"/>
            <a:ext cx="2743200" cy="274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4E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0" name="Google Shape;2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19016" y="57810"/>
            <a:ext cx="2670279" cy="432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3116" y="6642966"/>
            <a:ext cx="635187" cy="1266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4E0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5" name="Google Shape;25;p14"/>
          <p:cNvSpPr/>
          <p:nvPr/>
        </p:nvSpPr>
        <p:spPr>
          <a:xfrm>
            <a:off x="0" y="6554546"/>
            <a:ext cx="11430000" cy="303454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14"/>
          <p:cNvSpPr txBox="1"/>
          <p:nvPr>
            <p:ph idx="11" type="ftr"/>
          </p:nvPr>
        </p:nvSpPr>
        <p:spPr>
          <a:xfrm>
            <a:off x="1600200" y="6569111"/>
            <a:ext cx="4114800" cy="274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7" name="Google Shape;2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11767932" y="6554548"/>
            <a:ext cx="303452" cy="30345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4"/>
          <p:cNvSpPr txBox="1"/>
          <p:nvPr>
            <p:ph idx="12" type="sldNum"/>
          </p:nvPr>
        </p:nvSpPr>
        <p:spPr>
          <a:xfrm>
            <a:off x="9346095" y="6569111"/>
            <a:ext cx="2743200" cy="274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5506" y="6617996"/>
            <a:ext cx="768577" cy="153204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4E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5"/>
          <p:cNvSpPr/>
          <p:nvPr/>
        </p:nvSpPr>
        <p:spPr>
          <a:xfrm>
            <a:off x="0" y="6531197"/>
            <a:ext cx="12192000" cy="326803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15"/>
          <p:cNvSpPr txBox="1"/>
          <p:nvPr>
            <p:ph idx="11" type="ftr"/>
          </p:nvPr>
        </p:nvSpPr>
        <p:spPr>
          <a:xfrm>
            <a:off x="1732722" y="6557436"/>
            <a:ext cx="4114800" cy="274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15"/>
          <p:cNvSpPr txBox="1"/>
          <p:nvPr>
            <p:ph idx="12" type="sldNum"/>
          </p:nvPr>
        </p:nvSpPr>
        <p:spPr>
          <a:xfrm>
            <a:off x="8610600" y="6557436"/>
            <a:ext cx="2743200" cy="274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4E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064E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gif"/><Relationship Id="rId4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hyperlink" Target="http://www.youtube.com/watch?v=AljeDhS1QqA" TargetMode="External"/><Relationship Id="rId6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/>
          <p:nvPr/>
        </p:nvSpPr>
        <p:spPr>
          <a:xfrm>
            <a:off x="7090787" y="2004484"/>
            <a:ext cx="334945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4DF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64DF"/>
                </a:solidFill>
                <a:latin typeface="Arial"/>
                <a:ea typeface="Arial"/>
                <a:cs typeface="Arial"/>
                <a:sym typeface="Arial"/>
              </a:rPr>
              <a:t>डिजिटल नागरिकता</a:t>
            </a:r>
            <a:endParaRPr b="1" i="0" sz="3200" u="none" cap="none" strike="noStrike">
              <a:solidFill>
                <a:srgbClr val="0064D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"/>
          <p:cNvSpPr/>
          <p:nvPr/>
        </p:nvSpPr>
        <p:spPr>
          <a:xfrm>
            <a:off x="7177873" y="1778558"/>
            <a:ext cx="1627833" cy="140677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"/>
          <p:cNvSpPr/>
          <p:nvPr/>
        </p:nvSpPr>
        <p:spPr>
          <a:xfrm>
            <a:off x="7177872" y="3536950"/>
            <a:ext cx="5014127" cy="12890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"/>
          <p:cNvSpPr/>
          <p:nvPr/>
        </p:nvSpPr>
        <p:spPr>
          <a:xfrm>
            <a:off x="7210212" y="3727504"/>
            <a:ext cx="5101213" cy="9079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पाठ12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t/>
            </a:r>
            <a:endParaRPr b="0" i="0" sz="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भलाई के लिए सोशल मीडिया</a:t>
            </a:r>
            <a:endParaRPr/>
          </a:p>
        </p:txBody>
      </p:sp>
      <p:pic>
        <p:nvPicPr>
          <p:cNvPr id="44" name="Google Shape;4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9308" y="713371"/>
            <a:ext cx="4837324" cy="5461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10"/>
          <p:cNvGrpSpPr/>
          <p:nvPr/>
        </p:nvGrpSpPr>
        <p:grpSpPr>
          <a:xfrm flipH="1">
            <a:off x="3170099" y="2654041"/>
            <a:ext cx="5851803" cy="1966150"/>
            <a:chOff x="2788049" y="2445925"/>
            <a:chExt cx="5851803" cy="1966150"/>
          </a:xfrm>
        </p:grpSpPr>
        <p:pic>
          <p:nvPicPr>
            <p:cNvPr id="228" name="Google Shape;228;p10"/>
            <p:cNvPicPr preferRelativeResize="0"/>
            <p:nvPr/>
          </p:nvPicPr>
          <p:blipFill rotWithShape="1">
            <a:blip r:embed="rId3">
              <a:alphaModFix/>
            </a:blip>
            <a:srcRect b="32654" l="27880" r="26060" t="32654"/>
            <a:stretch/>
          </p:blipFill>
          <p:spPr>
            <a:xfrm flipH="1">
              <a:off x="2788049" y="2445925"/>
              <a:ext cx="4640998" cy="1966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BSE Logo Vector (.EPS) Free Download" id="229" name="Google Shape;229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7730809" y="2916381"/>
              <a:ext cx="909043" cy="102523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30" name="Google Shape;230;p10"/>
          <p:cNvCxnSpPr/>
          <p:nvPr/>
        </p:nvCxnSpPr>
        <p:spPr>
          <a:xfrm>
            <a:off x="4743135" y="3124497"/>
            <a:ext cx="0" cy="1025237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1" name="Google Shape;231;p10"/>
          <p:cNvSpPr txBox="1"/>
          <p:nvPr/>
        </p:nvSpPr>
        <p:spPr>
          <a:xfrm>
            <a:off x="1" y="2654040"/>
            <a:ext cx="1219199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के द्वारा सम्पादित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"/>
          <p:cNvSpPr/>
          <p:nvPr/>
        </p:nvSpPr>
        <p:spPr>
          <a:xfrm>
            <a:off x="6493397" y="1489447"/>
            <a:ext cx="4942391" cy="4322756"/>
          </a:xfrm>
          <a:prstGeom prst="rect">
            <a:avLst/>
          </a:prstGeom>
          <a:solidFill>
            <a:srgbClr val="D8E6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2"/>
          <p:cNvSpPr txBox="1"/>
          <p:nvPr>
            <p:ph idx="12" type="sldNum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fld id="{00000000-1234-1234-1234-123412341234}" type="slidenum"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"/>
          <p:cNvSpPr txBox="1"/>
          <p:nvPr/>
        </p:nvSpPr>
        <p:spPr>
          <a:xfrm>
            <a:off x="705749" y="307757"/>
            <a:ext cx="7192925" cy="586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4E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64E0"/>
                </a:solidFill>
                <a:latin typeface="Arial"/>
                <a:ea typeface="Arial"/>
                <a:cs typeface="Arial"/>
                <a:sym typeface="Arial"/>
              </a:rPr>
              <a:t>कक्षा बहस</a:t>
            </a:r>
            <a:endParaRPr/>
          </a:p>
        </p:txBody>
      </p:sp>
      <p:sp>
        <p:nvSpPr>
          <p:cNvPr id="52" name="Google Shape;52;p2"/>
          <p:cNvSpPr txBox="1"/>
          <p:nvPr>
            <p:ph idx="11" type="ftr"/>
          </p:nvPr>
        </p:nvSpPr>
        <p:spPr>
          <a:xfrm>
            <a:off x="1600200" y="6569111"/>
            <a:ext cx="4114800" cy="274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पाठ 12: भलाई के लिए सोशल मीडिया</a:t>
            </a: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839788" y="894041"/>
            <a:ext cx="1345316" cy="116262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"/>
          <p:cNvSpPr/>
          <p:nvPr/>
        </p:nvSpPr>
        <p:spPr>
          <a:xfrm>
            <a:off x="6493396" y="2975663"/>
            <a:ext cx="4942391" cy="1411510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6609146" y="3330232"/>
            <a:ext cx="4085862" cy="7023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2699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क्या इंटरनेट और सोशल मीडिया ऐप्स वरदान हैं या अभिशाप?</a:t>
            </a:r>
            <a:endParaRPr/>
          </a:p>
        </p:txBody>
      </p:sp>
      <p:pic>
        <p:nvPicPr>
          <p:cNvPr id="56" name="Google Shape;56;p2"/>
          <p:cNvPicPr preferRelativeResize="0"/>
          <p:nvPr/>
        </p:nvPicPr>
        <p:blipFill rotWithShape="1">
          <a:blip r:embed="rId3">
            <a:alphaModFix/>
          </a:blip>
          <a:srcRect b="0" l="5888" r="7136" t="0"/>
          <a:stretch/>
        </p:blipFill>
        <p:spPr>
          <a:xfrm>
            <a:off x="839788" y="1480325"/>
            <a:ext cx="5676759" cy="4331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 txBox="1"/>
          <p:nvPr>
            <p:ph idx="12" type="sldNum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fld id="{00000000-1234-1234-1234-123412341234}" type="slidenum"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"/>
          <p:cNvSpPr txBox="1"/>
          <p:nvPr/>
        </p:nvSpPr>
        <p:spPr>
          <a:xfrm>
            <a:off x="705749" y="307757"/>
            <a:ext cx="7192925" cy="586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4E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64E0"/>
                </a:solidFill>
                <a:latin typeface="Arial"/>
                <a:ea typeface="Arial"/>
                <a:cs typeface="Arial"/>
                <a:sym typeface="Arial"/>
              </a:rPr>
              <a:t>कक्षा बहस</a:t>
            </a:r>
            <a:endParaRPr b="1" i="0" sz="3600" u="none" cap="none" strike="noStrike">
              <a:solidFill>
                <a:srgbClr val="0064E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3"/>
          <p:cNvSpPr txBox="1"/>
          <p:nvPr>
            <p:ph idx="11" type="ftr"/>
          </p:nvPr>
        </p:nvSpPr>
        <p:spPr>
          <a:xfrm>
            <a:off x="1600200" y="6569111"/>
            <a:ext cx="4114800" cy="274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पाठ 12: भलाई के लिए सोशल मीडिया</a:t>
            </a: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839788" y="894041"/>
            <a:ext cx="1345316" cy="116262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3"/>
          <p:cNvSpPr/>
          <p:nvPr/>
        </p:nvSpPr>
        <p:spPr>
          <a:xfrm>
            <a:off x="4537276" y="1503475"/>
            <a:ext cx="6782765" cy="4308727"/>
          </a:xfrm>
          <a:prstGeom prst="rect">
            <a:avLst/>
          </a:prstGeom>
          <a:solidFill>
            <a:srgbClr val="D8E6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4669337" y="1820072"/>
            <a:ext cx="6458673" cy="3651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412747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अपने विचारों को एकत्रित करने और बहस करने की तैयारी करने में कुछ मिनट व्यतीत करें</a:t>
            </a:r>
            <a:endParaRPr/>
          </a:p>
          <a:p>
            <a:pPr indent="-285750" lvl="0" marL="412747" marR="0" rtl="0" algn="just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टीम: "इंटरनेट और सोशल मीडिया एक आशीर्वाद हैं” के पास अपनी दलीलें पेश करने के लिए ~1 मिनट का समय होगा</a:t>
            </a:r>
            <a:endParaRPr/>
          </a:p>
          <a:p>
            <a:pPr indent="-285750" lvl="0" marL="412747" marR="0" rtl="0" algn="just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जिसके बाद, टीम: "इंटरनेट और सोशल मीडिया एक अभिशाप हैं" के पास प्रस्तुत करने के लिए ~1 मिनट का समय होगा</a:t>
            </a:r>
            <a:endParaRPr/>
          </a:p>
          <a:p>
            <a:pPr indent="-285750" lvl="0" marL="412747" marR="0" rtl="0" algn="just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शुरुआती बयानों के बाद, प्रत्येक टीम बारी-बारी से 30 सेकंड के अंतराल पर अपनी-अपनी बात रखेगी और दूसरी टीम के बिंदुओं का खंडन करेगी।</a:t>
            </a:r>
            <a:endParaRPr/>
          </a:p>
        </p:txBody>
      </p:sp>
      <p:pic>
        <p:nvPicPr>
          <p:cNvPr id="67" name="Google Shape;67;p3"/>
          <p:cNvPicPr preferRelativeResize="0"/>
          <p:nvPr/>
        </p:nvPicPr>
        <p:blipFill rotWithShape="1">
          <a:blip r:embed="rId3">
            <a:alphaModFix/>
          </a:blip>
          <a:srcRect b="16426" l="0" r="0" t="0"/>
          <a:stretch/>
        </p:blipFill>
        <p:spPr>
          <a:xfrm>
            <a:off x="839788" y="1503475"/>
            <a:ext cx="3882683" cy="42954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 txBox="1"/>
          <p:nvPr>
            <p:ph idx="12" type="sldNum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fld id="{00000000-1234-1234-1234-123412341234}" type="slidenum"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4"/>
          <p:cNvSpPr txBox="1"/>
          <p:nvPr/>
        </p:nvSpPr>
        <p:spPr>
          <a:xfrm>
            <a:off x="705749" y="307757"/>
            <a:ext cx="7192925" cy="586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4E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64E0"/>
                </a:solidFill>
                <a:latin typeface="Arial"/>
                <a:ea typeface="Arial"/>
                <a:cs typeface="Arial"/>
                <a:sym typeface="Arial"/>
              </a:rPr>
              <a:t>भलाई के लिए सोशल मीडिया</a:t>
            </a:r>
            <a:endParaRPr/>
          </a:p>
        </p:txBody>
      </p:sp>
      <p:sp>
        <p:nvSpPr>
          <p:cNvPr id="74" name="Google Shape;74;p4"/>
          <p:cNvSpPr txBox="1"/>
          <p:nvPr>
            <p:ph idx="11" type="ftr"/>
          </p:nvPr>
        </p:nvSpPr>
        <p:spPr>
          <a:xfrm>
            <a:off x="1600200" y="6569111"/>
            <a:ext cx="4114800" cy="274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पाठ 12: भलाई के लिए सोशल मीडिया</a:t>
            </a: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839788" y="894041"/>
            <a:ext cx="1345316" cy="116262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4"/>
          <p:cNvSpPr/>
          <p:nvPr/>
        </p:nvSpPr>
        <p:spPr>
          <a:xfrm>
            <a:off x="5333892" y="2112852"/>
            <a:ext cx="6018319" cy="27717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412747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दोस्तों के संपर्क में रहने के अलावा, सोशल मीडिया के क्या फायदे हैं?</a:t>
            </a:r>
            <a:endParaRPr/>
          </a:p>
          <a:p>
            <a:pPr indent="-285750" lvl="0" marL="412747" marR="0" rtl="0" algn="just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क्या आपके पास किशोर या युवा वयस्कों का कोई उदाहरण है जो सोशल मीडिया का उपयोग किसी कारण की वकालत करने के लिए करते हैं?</a:t>
            </a:r>
            <a:endParaRPr/>
          </a:p>
          <a:p>
            <a:pPr indent="-285750" lvl="0" marL="412747" marR="0" rtl="0" algn="just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क्या आपने कभी इनमें से किसी किशोर का अनुसरण किया है या उनके कारणों से प्रभावित हुए हैं?</a:t>
            </a: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839789" y="1404423"/>
            <a:ext cx="2899092" cy="3882148"/>
          </a:xfrm>
          <a:prstGeom prst="rect">
            <a:avLst/>
          </a:prstGeom>
          <a:solidFill>
            <a:srgbClr val="ED7D3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" name="Google Shape;78;p4"/>
          <p:cNvGrpSpPr/>
          <p:nvPr/>
        </p:nvGrpSpPr>
        <p:grpSpPr>
          <a:xfrm>
            <a:off x="3850640" y="1402234"/>
            <a:ext cx="772160" cy="1203129"/>
            <a:chOff x="3850640" y="1089715"/>
            <a:chExt cx="772160" cy="1203129"/>
          </a:xfrm>
        </p:grpSpPr>
        <p:pic>
          <p:nvPicPr>
            <p:cNvPr id="79" name="Google Shape;79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850641" y="1520685"/>
              <a:ext cx="772159" cy="7721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" name="Google Shape;80;p4"/>
            <p:cNvSpPr/>
            <p:nvPr/>
          </p:nvSpPr>
          <p:spPr>
            <a:xfrm rot="5400000">
              <a:off x="3850640" y="1089715"/>
              <a:ext cx="321054" cy="321054"/>
            </a:xfrm>
            <a:prstGeom prst="rect">
              <a:avLst/>
            </a:prstGeom>
            <a:solidFill>
              <a:srgbClr val="21B57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" name="Google Shape;81;p4"/>
          <p:cNvGrpSpPr/>
          <p:nvPr/>
        </p:nvGrpSpPr>
        <p:grpSpPr>
          <a:xfrm rot="10800000">
            <a:off x="839788" y="5375090"/>
            <a:ext cx="1203130" cy="772159"/>
            <a:chOff x="2233237" y="1848727"/>
            <a:chExt cx="969079" cy="621947"/>
          </a:xfrm>
        </p:grpSpPr>
        <p:pic>
          <p:nvPicPr>
            <p:cNvPr id="82" name="Google Shape;82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400000">
              <a:off x="2580369" y="1848727"/>
              <a:ext cx="621947" cy="6219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Google Shape;83;p4"/>
            <p:cNvSpPr/>
            <p:nvPr/>
          </p:nvSpPr>
          <p:spPr>
            <a:xfrm>
              <a:off x="2233237" y="2212076"/>
              <a:ext cx="258598" cy="258598"/>
            </a:xfrm>
            <a:prstGeom prst="rect">
              <a:avLst/>
            </a:prstGeom>
            <a:solidFill>
              <a:srgbClr val="21B57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4" name="Google Shape;8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58626" y="1520685"/>
            <a:ext cx="3661637" cy="4914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5"/>
          <p:cNvPicPr preferRelativeResize="0"/>
          <p:nvPr/>
        </p:nvPicPr>
        <p:blipFill rotWithShape="1">
          <a:blip r:embed="rId3">
            <a:alphaModFix/>
          </a:blip>
          <a:srcRect b="23" l="0" r="0" t="22"/>
          <a:stretch/>
        </p:blipFill>
        <p:spPr>
          <a:xfrm>
            <a:off x="0" y="-1"/>
            <a:ext cx="12192000" cy="655024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5"/>
          <p:cNvSpPr txBox="1"/>
          <p:nvPr>
            <p:ph idx="12" type="sldNum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fld id="{00000000-1234-1234-1234-123412341234}" type="slidenum"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"/>
          <p:cNvSpPr txBox="1"/>
          <p:nvPr/>
        </p:nvSpPr>
        <p:spPr>
          <a:xfrm>
            <a:off x="705749" y="307757"/>
            <a:ext cx="7192925" cy="586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4E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64E0"/>
                </a:solidFill>
                <a:latin typeface="Arial"/>
                <a:ea typeface="Arial"/>
                <a:cs typeface="Arial"/>
                <a:sym typeface="Arial"/>
              </a:rPr>
              <a:t>भलाई के लिए सोशल मीडिया</a:t>
            </a:r>
            <a:endParaRPr/>
          </a:p>
        </p:txBody>
      </p:sp>
      <p:sp>
        <p:nvSpPr>
          <p:cNvPr id="92" name="Google Shape;92;p5"/>
          <p:cNvSpPr txBox="1"/>
          <p:nvPr>
            <p:ph idx="11" type="ftr"/>
          </p:nvPr>
        </p:nvSpPr>
        <p:spPr>
          <a:xfrm>
            <a:off x="1600200" y="6569111"/>
            <a:ext cx="4114800" cy="274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पाठ 12: अच्छे के लिए सोशल मीडिया</a:t>
            </a:r>
            <a:endParaRPr/>
          </a:p>
        </p:txBody>
      </p:sp>
      <p:sp>
        <p:nvSpPr>
          <p:cNvPr id="93" name="Google Shape;93;p5"/>
          <p:cNvSpPr/>
          <p:nvPr/>
        </p:nvSpPr>
        <p:spPr>
          <a:xfrm>
            <a:off x="839788" y="894041"/>
            <a:ext cx="1345316" cy="116262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5"/>
          <p:cNvSpPr/>
          <p:nvPr/>
        </p:nvSpPr>
        <p:spPr>
          <a:xfrm>
            <a:off x="2529899" y="1208838"/>
            <a:ext cx="7132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आइए कुछ अमेरिकी किशोरों से मिलते हैं </a:t>
            </a:r>
            <a:r>
              <a:rPr b="1" i="0" lang="en-US" sz="1800" u="sng" cap="none" strike="noStrike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भलाई के लिए सोशल मीडिया।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19016" y="57810"/>
            <a:ext cx="2670279" cy="4328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w a group of young girls from Nashville met on Twitter and formed the group, “Teens for Equality,” to fight racism.&#10;&#10;#Pandemic #GMA3 #BlackLivesMatter #TeenActivists" id="96" name="Google Shape;96;p5" title="Teen activists mobilize massive Black Lives Matter protest through social media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29900" y="1892950"/>
            <a:ext cx="7310350" cy="4112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"/>
          <p:cNvSpPr txBox="1"/>
          <p:nvPr>
            <p:ph idx="12" type="sldNum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fld id="{00000000-1234-1234-1234-123412341234}" type="slidenum"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6"/>
          <p:cNvSpPr txBox="1"/>
          <p:nvPr/>
        </p:nvSpPr>
        <p:spPr>
          <a:xfrm>
            <a:off x="705749" y="307757"/>
            <a:ext cx="7192925" cy="586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4E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64E0"/>
                </a:solidFill>
                <a:latin typeface="Arial"/>
                <a:ea typeface="Arial"/>
                <a:cs typeface="Arial"/>
                <a:sym typeface="Arial"/>
              </a:rPr>
              <a:t>आपका उद्देश्य</a:t>
            </a:r>
            <a:endParaRPr/>
          </a:p>
        </p:txBody>
      </p:sp>
      <p:sp>
        <p:nvSpPr>
          <p:cNvPr id="103" name="Google Shape;103;p6"/>
          <p:cNvSpPr txBox="1"/>
          <p:nvPr>
            <p:ph idx="11" type="ftr"/>
          </p:nvPr>
        </p:nvSpPr>
        <p:spPr>
          <a:xfrm>
            <a:off x="1600200" y="6569111"/>
            <a:ext cx="4114800" cy="274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पाठ 12: भलाई के लिए सोशल मीडिया</a:t>
            </a:r>
            <a:endParaRPr/>
          </a:p>
        </p:txBody>
      </p:sp>
      <p:sp>
        <p:nvSpPr>
          <p:cNvPr id="104" name="Google Shape;104;p6"/>
          <p:cNvSpPr/>
          <p:nvPr/>
        </p:nvSpPr>
        <p:spPr>
          <a:xfrm>
            <a:off x="839788" y="894041"/>
            <a:ext cx="1345316" cy="116262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6"/>
          <p:cNvSpPr/>
          <p:nvPr/>
        </p:nvSpPr>
        <p:spPr>
          <a:xfrm>
            <a:off x="3853453" y="1069027"/>
            <a:ext cx="4337435" cy="4076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6"/>
          <p:cNvSpPr/>
          <p:nvPr/>
        </p:nvSpPr>
        <p:spPr>
          <a:xfrm>
            <a:off x="4716080" y="1069027"/>
            <a:ext cx="2553457" cy="2559532"/>
          </a:xfrm>
          <a:prstGeom prst="ellipse">
            <a:avLst/>
          </a:prstGeom>
          <a:solidFill>
            <a:srgbClr val="ED7D30">
              <a:alpha val="6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6"/>
          <p:cNvSpPr/>
          <p:nvPr/>
        </p:nvSpPr>
        <p:spPr>
          <a:xfrm>
            <a:off x="3853453" y="2585712"/>
            <a:ext cx="2553457" cy="2559532"/>
          </a:xfrm>
          <a:prstGeom prst="ellipse">
            <a:avLst/>
          </a:prstGeom>
          <a:solidFill>
            <a:srgbClr val="0064DF">
              <a:alpha val="6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6"/>
          <p:cNvSpPr/>
          <p:nvPr/>
        </p:nvSpPr>
        <p:spPr>
          <a:xfrm>
            <a:off x="5635405" y="2585712"/>
            <a:ext cx="2555483" cy="2559532"/>
          </a:xfrm>
          <a:prstGeom prst="ellipse">
            <a:avLst/>
          </a:prstGeom>
          <a:solidFill>
            <a:srgbClr val="00B14F">
              <a:alpha val="6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6"/>
          <p:cNvSpPr/>
          <p:nvPr/>
        </p:nvSpPr>
        <p:spPr>
          <a:xfrm>
            <a:off x="7240817" y="1297226"/>
            <a:ext cx="337285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ED7D30"/>
                </a:solidFill>
                <a:latin typeface="Arial"/>
                <a:ea typeface="Arial"/>
                <a:cs typeface="Arial"/>
                <a:sym typeface="Arial"/>
              </a:rPr>
              <a:t>दुनिया में एक जरूरत</a:t>
            </a:r>
            <a:endParaRPr b="0" i="0" sz="2800" u="none" cap="none" strike="noStrike">
              <a:solidFill>
                <a:srgbClr val="ED7D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"/>
          <p:cNvSpPr/>
          <p:nvPr/>
        </p:nvSpPr>
        <p:spPr>
          <a:xfrm>
            <a:off x="1895479" y="4487961"/>
            <a:ext cx="146084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64DF"/>
                </a:solidFill>
                <a:latin typeface="Arial"/>
                <a:ea typeface="Arial"/>
                <a:cs typeface="Arial"/>
                <a:sym typeface="Arial"/>
              </a:rPr>
              <a:t>आपके कौशल</a:t>
            </a:r>
            <a:endParaRPr b="0" i="0" sz="2800" u="none" cap="none" strike="noStrike">
              <a:solidFill>
                <a:srgbClr val="0064D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6"/>
          <p:cNvSpPr/>
          <p:nvPr/>
        </p:nvSpPr>
        <p:spPr>
          <a:xfrm>
            <a:off x="8261760" y="4487961"/>
            <a:ext cx="26196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B14F"/>
                </a:solidFill>
                <a:latin typeface="Arial"/>
                <a:ea typeface="Arial"/>
                <a:cs typeface="Arial"/>
                <a:sym typeface="Arial"/>
              </a:rPr>
              <a:t>आप क्या करना पसंद करते हैं</a:t>
            </a:r>
            <a:endParaRPr b="0" i="0" sz="2800" u="none" cap="none" strike="noStrike">
              <a:solidFill>
                <a:srgbClr val="00B1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" name="Google Shape;112;p6"/>
          <p:cNvGrpSpPr/>
          <p:nvPr/>
        </p:nvGrpSpPr>
        <p:grpSpPr>
          <a:xfrm>
            <a:off x="6682008" y="3455756"/>
            <a:ext cx="888952" cy="860603"/>
            <a:chOff x="4132263" y="2892425"/>
            <a:chExt cx="696913" cy="674688"/>
          </a:xfrm>
        </p:grpSpPr>
        <p:sp>
          <p:nvSpPr>
            <p:cNvPr id="113" name="Google Shape;113;p6"/>
            <p:cNvSpPr/>
            <p:nvPr/>
          </p:nvSpPr>
          <p:spPr>
            <a:xfrm>
              <a:off x="4284663" y="2911475"/>
              <a:ext cx="431800" cy="517525"/>
            </a:xfrm>
            <a:custGeom>
              <a:rect b="b" l="l" r="r" t="t"/>
              <a:pathLst>
                <a:path extrusionOk="0" h="1468" w="1227">
                  <a:moveTo>
                    <a:pt x="356" y="1468"/>
                  </a:moveTo>
                  <a:cubicBezTo>
                    <a:pt x="376" y="1366"/>
                    <a:pt x="360" y="1275"/>
                    <a:pt x="269" y="1213"/>
                  </a:cubicBezTo>
                  <a:cubicBezTo>
                    <a:pt x="182" y="1155"/>
                    <a:pt x="91" y="1151"/>
                    <a:pt x="0" y="1210"/>
                  </a:cubicBezTo>
                  <a:cubicBezTo>
                    <a:pt x="0" y="806"/>
                    <a:pt x="0" y="403"/>
                    <a:pt x="0" y="0"/>
                  </a:cubicBezTo>
                  <a:cubicBezTo>
                    <a:pt x="409" y="0"/>
                    <a:pt x="817" y="0"/>
                    <a:pt x="1227" y="0"/>
                  </a:cubicBezTo>
                  <a:cubicBezTo>
                    <a:pt x="1227" y="489"/>
                    <a:pt x="1227" y="978"/>
                    <a:pt x="1227" y="1468"/>
                  </a:cubicBezTo>
                  <a:cubicBezTo>
                    <a:pt x="936" y="1468"/>
                    <a:pt x="647" y="1468"/>
                    <a:pt x="356" y="1468"/>
                  </a:cubicBezTo>
                  <a:close/>
                  <a:moveTo>
                    <a:pt x="781" y="996"/>
                  </a:moveTo>
                  <a:cubicBezTo>
                    <a:pt x="781" y="995"/>
                    <a:pt x="781" y="995"/>
                    <a:pt x="781" y="995"/>
                  </a:cubicBezTo>
                  <a:cubicBezTo>
                    <a:pt x="703" y="995"/>
                    <a:pt x="625" y="995"/>
                    <a:pt x="547" y="995"/>
                  </a:cubicBezTo>
                  <a:cubicBezTo>
                    <a:pt x="529" y="995"/>
                    <a:pt x="517" y="1006"/>
                    <a:pt x="517" y="1021"/>
                  </a:cubicBezTo>
                  <a:cubicBezTo>
                    <a:pt x="517" y="1037"/>
                    <a:pt x="529" y="1047"/>
                    <a:pt x="547" y="1048"/>
                  </a:cubicBezTo>
                  <a:cubicBezTo>
                    <a:pt x="557" y="1048"/>
                    <a:pt x="567" y="1047"/>
                    <a:pt x="578" y="1047"/>
                  </a:cubicBezTo>
                  <a:cubicBezTo>
                    <a:pt x="722" y="1047"/>
                    <a:pt x="867" y="1048"/>
                    <a:pt x="1012" y="1047"/>
                  </a:cubicBezTo>
                  <a:cubicBezTo>
                    <a:pt x="1017" y="1047"/>
                    <a:pt x="1022" y="1047"/>
                    <a:pt x="1027" y="1045"/>
                  </a:cubicBezTo>
                  <a:cubicBezTo>
                    <a:pt x="1039" y="1040"/>
                    <a:pt x="1044" y="1028"/>
                    <a:pt x="1042" y="1015"/>
                  </a:cubicBezTo>
                  <a:cubicBezTo>
                    <a:pt x="1039" y="1003"/>
                    <a:pt x="1028" y="996"/>
                    <a:pt x="1013" y="996"/>
                  </a:cubicBezTo>
                  <a:cubicBezTo>
                    <a:pt x="936" y="996"/>
                    <a:pt x="858" y="996"/>
                    <a:pt x="781" y="996"/>
                  </a:cubicBezTo>
                  <a:close/>
                  <a:moveTo>
                    <a:pt x="779" y="305"/>
                  </a:moveTo>
                  <a:cubicBezTo>
                    <a:pt x="702" y="305"/>
                    <a:pt x="625" y="305"/>
                    <a:pt x="547" y="305"/>
                  </a:cubicBezTo>
                  <a:cubicBezTo>
                    <a:pt x="540" y="305"/>
                    <a:pt x="532" y="308"/>
                    <a:pt x="527" y="312"/>
                  </a:cubicBezTo>
                  <a:cubicBezTo>
                    <a:pt x="517" y="318"/>
                    <a:pt x="515" y="330"/>
                    <a:pt x="519" y="340"/>
                  </a:cubicBezTo>
                  <a:cubicBezTo>
                    <a:pt x="523" y="351"/>
                    <a:pt x="532" y="357"/>
                    <a:pt x="545" y="357"/>
                  </a:cubicBezTo>
                  <a:cubicBezTo>
                    <a:pt x="662" y="357"/>
                    <a:pt x="779" y="357"/>
                    <a:pt x="896" y="357"/>
                  </a:cubicBezTo>
                  <a:cubicBezTo>
                    <a:pt x="935" y="357"/>
                    <a:pt x="974" y="357"/>
                    <a:pt x="1014" y="357"/>
                  </a:cubicBezTo>
                  <a:cubicBezTo>
                    <a:pt x="1021" y="356"/>
                    <a:pt x="1030" y="352"/>
                    <a:pt x="1036" y="347"/>
                  </a:cubicBezTo>
                  <a:cubicBezTo>
                    <a:pt x="1044" y="340"/>
                    <a:pt x="1044" y="329"/>
                    <a:pt x="1039" y="320"/>
                  </a:cubicBezTo>
                  <a:cubicBezTo>
                    <a:pt x="1034" y="308"/>
                    <a:pt x="1024" y="305"/>
                    <a:pt x="1012" y="305"/>
                  </a:cubicBezTo>
                  <a:cubicBezTo>
                    <a:pt x="935" y="305"/>
                    <a:pt x="857" y="305"/>
                    <a:pt x="779" y="305"/>
                  </a:cubicBezTo>
                  <a:close/>
                  <a:moveTo>
                    <a:pt x="780" y="651"/>
                  </a:moveTo>
                  <a:cubicBezTo>
                    <a:pt x="780" y="651"/>
                    <a:pt x="780" y="651"/>
                    <a:pt x="780" y="651"/>
                  </a:cubicBezTo>
                  <a:cubicBezTo>
                    <a:pt x="703" y="651"/>
                    <a:pt x="625" y="651"/>
                    <a:pt x="547" y="651"/>
                  </a:cubicBezTo>
                  <a:cubicBezTo>
                    <a:pt x="541" y="651"/>
                    <a:pt x="534" y="652"/>
                    <a:pt x="529" y="655"/>
                  </a:cubicBezTo>
                  <a:cubicBezTo>
                    <a:pt x="519" y="661"/>
                    <a:pt x="515" y="673"/>
                    <a:pt x="518" y="683"/>
                  </a:cubicBezTo>
                  <a:cubicBezTo>
                    <a:pt x="522" y="695"/>
                    <a:pt x="531" y="702"/>
                    <a:pt x="545" y="702"/>
                  </a:cubicBezTo>
                  <a:cubicBezTo>
                    <a:pt x="582" y="703"/>
                    <a:pt x="618" y="702"/>
                    <a:pt x="655" y="702"/>
                  </a:cubicBezTo>
                  <a:cubicBezTo>
                    <a:pt x="740" y="702"/>
                    <a:pt x="826" y="702"/>
                    <a:pt x="911" y="702"/>
                  </a:cubicBezTo>
                  <a:cubicBezTo>
                    <a:pt x="945" y="702"/>
                    <a:pt x="980" y="703"/>
                    <a:pt x="1014" y="702"/>
                  </a:cubicBezTo>
                  <a:cubicBezTo>
                    <a:pt x="1031" y="702"/>
                    <a:pt x="1042" y="692"/>
                    <a:pt x="1042" y="677"/>
                  </a:cubicBezTo>
                  <a:cubicBezTo>
                    <a:pt x="1042" y="660"/>
                    <a:pt x="1032" y="651"/>
                    <a:pt x="1014" y="651"/>
                  </a:cubicBezTo>
                  <a:cubicBezTo>
                    <a:pt x="936" y="651"/>
                    <a:pt x="858" y="651"/>
                    <a:pt x="780" y="651"/>
                  </a:cubicBezTo>
                  <a:close/>
                  <a:moveTo>
                    <a:pt x="305" y="679"/>
                  </a:moveTo>
                  <a:cubicBezTo>
                    <a:pt x="286" y="660"/>
                    <a:pt x="268" y="642"/>
                    <a:pt x="250" y="624"/>
                  </a:cubicBezTo>
                  <a:cubicBezTo>
                    <a:pt x="243" y="617"/>
                    <a:pt x="235" y="613"/>
                    <a:pt x="225" y="615"/>
                  </a:cubicBezTo>
                  <a:cubicBezTo>
                    <a:pt x="215" y="617"/>
                    <a:pt x="208" y="623"/>
                    <a:pt x="205" y="633"/>
                  </a:cubicBezTo>
                  <a:cubicBezTo>
                    <a:pt x="202" y="643"/>
                    <a:pt x="205" y="652"/>
                    <a:pt x="212" y="659"/>
                  </a:cubicBezTo>
                  <a:cubicBezTo>
                    <a:pt x="237" y="684"/>
                    <a:pt x="261" y="709"/>
                    <a:pt x="286" y="733"/>
                  </a:cubicBezTo>
                  <a:cubicBezTo>
                    <a:pt x="298" y="745"/>
                    <a:pt x="312" y="744"/>
                    <a:pt x="325" y="732"/>
                  </a:cubicBezTo>
                  <a:cubicBezTo>
                    <a:pt x="371" y="686"/>
                    <a:pt x="417" y="640"/>
                    <a:pt x="463" y="594"/>
                  </a:cubicBezTo>
                  <a:cubicBezTo>
                    <a:pt x="475" y="582"/>
                    <a:pt x="475" y="566"/>
                    <a:pt x="464" y="556"/>
                  </a:cubicBezTo>
                  <a:cubicBezTo>
                    <a:pt x="453" y="545"/>
                    <a:pt x="438" y="546"/>
                    <a:pt x="426" y="557"/>
                  </a:cubicBezTo>
                  <a:cubicBezTo>
                    <a:pt x="414" y="569"/>
                    <a:pt x="402" y="581"/>
                    <a:pt x="391" y="593"/>
                  </a:cubicBezTo>
                  <a:cubicBezTo>
                    <a:pt x="362" y="621"/>
                    <a:pt x="334" y="650"/>
                    <a:pt x="305" y="679"/>
                  </a:cubicBezTo>
                  <a:close/>
                  <a:moveTo>
                    <a:pt x="305" y="333"/>
                  </a:moveTo>
                  <a:cubicBezTo>
                    <a:pt x="286" y="315"/>
                    <a:pt x="269" y="297"/>
                    <a:pt x="251" y="280"/>
                  </a:cubicBezTo>
                  <a:cubicBezTo>
                    <a:pt x="239" y="267"/>
                    <a:pt x="223" y="266"/>
                    <a:pt x="212" y="277"/>
                  </a:cubicBezTo>
                  <a:cubicBezTo>
                    <a:pt x="201" y="287"/>
                    <a:pt x="202" y="304"/>
                    <a:pt x="214" y="316"/>
                  </a:cubicBezTo>
                  <a:cubicBezTo>
                    <a:pt x="237" y="340"/>
                    <a:pt x="260" y="363"/>
                    <a:pt x="284" y="386"/>
                  </a:cubicBezTo>
                  <a:cubicBezTo>
                    <a:pt x="297" y="400"/>
                    <a:pt x="312" y="400"/>
                    <a:pt x="326" y="386"/>
                  </a:cubicBezTo>
                  <a:cubicBezTo>
                    <a:pt x="346" y="366"/>
                    <a:pt x="366" y="346"/>
                    <a:pt x="386" y="326"/>
                  </a:cubicBezTo>
                  <a:cubicBezTo>
                    <a:pt x="412" y="300"/>
                    <a:pt x="438" y="274"/>
                    <a:pt x="464" y="247"/>
                  </a:cubicBezTo>
                  <a:cubicBezTo>
                    <a:pt x="475" y="235"/>
                    <a:pt x="474" y="220"/>
                    <a:pt x="464" y="210"/>
                  </a:cubicBezTo>
                  <a:cubicBezTo>
                    <a:pt x="454" y="201"/>
                    <a:pt x="437" y="201"/>
                    <a:pt x="426" y="212"/>
                  </a:cubicBezTo>
                  <a:cubicBezTo>
                    <a:pt x="417" y="220"/>
                    <a:pt x="409" y="229"/>
                    <a:pt x="400" y="237"/>
                  </a:cubicBezTo>
                  <a:cubicBezTo>
                    <a:pt x="369" y="269"/>
                    <a:pt x="337" y="301"/>
                    <a:pt x="305" y="333"/>
                  </a:cubicBezTo>
                  <a:close/>
                  <a:moveTo>
                    <a:pt x="305" y="1025"/>
                  </a:moveTo>
                  <a:cubicBezTo>
                    <a:pt x="286" y="1006"/>
                    <a:pt x="268" y="987"/>
                    <a:pt x="250" y="969"/>
                  </a:cubicBezTo>
                  <a:cubicBezTo>
                    <a:pt x="238" y="957"/>
                    <a:pt x="223" y="957"/>
                    <a:pt x="212" y="967"/>
                  </a:cubicBezTo>
                  <a:cubicBezTo>
                    <a:pt x="201" y="978"/>
                    <a:pt x="201" y="993"/>
                    <a:pt x="213" y="1005"/>
                  </a:cubicBezTo>
                  <a:cubicBezTo>
                    <a:pt x="236" y="1029"/>
                    <a:pt x="260" y="1052"/>
                    <a:pt x="283" y="1075"/>
                  </a:cubicBezTo>
                  <a:cubicBezTo>
                    <a:pt x="297" y="1090"/>
                    <a:pt x="311" y="1090"/>
                    <a:pt x="325" y="1076"/>
                  </a:cubicBezTo>
                  <a:cubicBezTo>
                    <a:pt x="341" y="1061"/>
                    <a:pt x="357" y="1045"/>
                    <a:pt x="373" y="1029"/>
                  </a:cubicBezTo>
                  <a:cubicBezTo>
                    <a:pt x="403" y="998"/>
                    <a:pt x="434" y="968"/>
                    <a:pt x="464" y="937"/>
                  </a:cubicBezTo>
                  <a:cubicBezTo>
                    <a:pt x="475" y="926"/>
                    <a:pt x="474" y="910"/>
                    <a:pt x="464" y="900"/>
                  </a:cubicBezTo>
                  <a:cubicBezTo>
                    <a:pt x="453" y="890"/>
                    <a:pt x="437" y="891"/>
                    <a:pt x="427" y="902"/>
                  </a:cubicBezTo>
                  <a:cubicBezTo>
                    <a:pt x="415" y="914"/>
                    <a:pt x="403" y="925"/>
                    <a:pt x="392" y="937"/>
                  </a:cubicBezTo>
                  <a:cubicBezTo>
                    <a:pt x="363" y="966"/>
                    <a:pt x="334" y="995"/>
                    <a:pt x="305" y="10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4344988" y="3448050"/>
              <a:ext cx="465138" cy="76200"/>
            </a:xfrm>
            <a:custGeom>
              <a:rect b="b" l="l" r="r" t="t"/>
              <a:pathLst>
                <a:path extrusionOk="0" h="217" w="1322">
                  <a:moveTo>
                    <a:pt x="1322" y="1"/>
                  </a:moveTo>
                  <a:cubicBezTo>
                    <a:pt x="1319" y="26"/>
                    <a:pt x="1313" y="49"/>
                    <a:pt x="1303" y="70"/>
                  </a:cubicBezTo>
                  <a:cubicBezTo>
                    <a:pt x="1266" y="152"/>
                    <a:pt x="1203" y="200"/>
                    <a:pt x="1114" y="215"/>
                  </a:cubicBezTo>
                  <a:cubicBezTo>
                    <a:pt x="1103" y="217"/>
                    <a:pt x="1092" y="217"/>
                    <a:pt x="1082" y="217"/>
                  </a:cubicBezTo>
                  <a:cubicBezTo>
                    <a:pt x="725" y="217"/>
                    <a:pt x="368" y="217"/>
                    <a:pt x="12" y="217"/>
                  </a:cubicBezTo>
                  <a:cubicBezTo>
                    <a:pt x="8" y="217"/>
                    <a:pt x="5" y="217"/>
                    <a:pt x="0" y="217"/>
                  </a:cubicBezTo>
                  <a:cubicBezTo>
                    <a:pt x="10" y="208"/>
                    <a:pt x="18" y="201"/>
                    <a:pt x="27" y="193"/>
                  </a:cubicBezTo>
                  <a:cubicBezTo>
                    <a:pt x="84" y="140"/>
                    <a:pt x="132" y="80"/>
                    <a:pt x="163" y="7"/>
                  </a:cubicBezTo>
                  <a:cubicBezTo>
                    <a:pt x="166" y="0"/>
                    <a:pt x="171" y="1"/>
                    <a:pt x="177" y="1"/>
                  </a:cubicBezTo>
                  <a:cubicBezTo>
                    <a:pt x="389" y="1"/>
                    <a:pt x="600" y="1"/>
                    <a:pt x="812" y="1"/>
                  </a:cubicBezTo>
                  <a:cubicBezTo>
                    <a:pt x="978" y="1"/>
                    <a:pt x="1144" y="1"/>
                    <a:pt x="1310" y="1"/>
                  </a:cubicBezTo>
                  <a:cubicBezTo>
                    <a:pt x="1313" y="1"/>
                    <a:pt x="1317" y="1"/>
                    <a:pt x="13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4191001" y="2911475"/>
              <a:ext cx="74613" cy="74613"/>
            </a:xfrm>
            <a:custGeom>
              <a:rect b="b" l="l" r="r" t="t"/>
              <a:pathLst>
                <a:path extrusionOk="0" h="215" w="214">
                  <a:moveTo>
                    <a:pt x="214" y="0"/>
                  </a:moveTo>
                  <a:cubicBezTo>
                    <a:pt x="214" y="73"/>
                    <a:pt x="214" y="143"/>
                    <a:pt x="214" y="215"/>
                  </a:cubicBezTo>
                  <a:cubicBezTo>
                    <a:pt x="143" y="215"/>
                    <a:pt x="72" y="215"/>
                    <a:pt x="0" y="215"/>
                  </a:cubicBezTo>
                  <a:cubicBezTo>
                    <a:pt x="5" y="163"/>
                    <a:pt x="26" y="118"/>
                    <a:pt x="60" y="79"/>
                  </a:cubicBezTo>
                  <a:cubicBezTo>
                    <a:pt x="101" y="34"/>
                    <a:pt x="152" y="8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4254501" y="3392488"/>
              <a:ext cx="12700" cy="9525"/>
            </a:xfrm>
            <a:custGeom>
              <a:rect b="b" l="l" r="r" t="t"/>
              <a:pathLst>
                <a:path extrusionOk="0" h="27" w="35">
                  <a:moveTo>
                    <a:pt x="31" y="11"/>
                  </a:moveTo>
                  <a:cubicBezTo>
                    <a:pt x="35" y="16"/>
                    <a:pt x="35" y="22"/>
                    <a:pt x="29" y="25"/>
                  </a:cubicBezTo>
                  <a:cubicBezTo>
                    <a:pt x="26" y="27"/>
                    <a:pt x="20" y="25"/>
                    <a:pt x="16" y="23"/>
                  </a:cubicBezTo>
                  <a:cubicBezTo>
                    <a:pt x="10" y="19"/>
                    <a:pt x="5" y="14"/>
                    <a:pt x="0" y="10"/>
                  </a:cubicBezTo>
                  <a:cubicBezTo>
                    <a:pt x="7" y="6"/>
                    <a:pt x="12" y="3"/>
                    <a:pt x="18" y="0"/>
                  </a:cubicBezTo>
                  <a:cubicBezTo>
                    <a:pt x="16" y="7"/>
                    <a:pt x="4" y="13"/>
                    <a:pt x="17" y="20"/>
                  </a:cubicBezTo>
                  <a:cubicBezTo>
                    <a:pt x="20" y="22"/>
                    <a:pt x="25" y="23"/>
                    <a:pt x="27" y="22"/>
                  </a:cubicBezTo>
                  <a:cubicBezTo>
                    <a:pt x="29" y="20"/>
                    <a:pt x="30" y="15"/>
                    <a:pt x="3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4283076" y="3367088"/>
              <a:ext cx="6350" cy="4763"/>
            </a:xfrm>
            <a:custGeom>
              <a:rect b="b" l="l" r="r" t="t"/>
              <a:pathLst>
                <a:path extrusionOk="0" h="14" w="17">
                  <a:moveTo>
                    <a:pt x="13" y="13"/>
                  </a:moveTo>
                  <a:cubicBezTo>
                    <a:pt x="12" y="11"/>
                    <a:pt x="11" y="8"/>
                    <a:pt x="9" y="2"/>
                  </a:cubicBezTo>
                  <a:cubicBezTo>
                    <a:pt x="6" y="7"/>
                    <a:pt x="4" y="11"/>
                    <a:pt x="2" y="14"/>
                  </a:cubicBezTo>
                  <a:cubicBezTo>
                    <a:pt x="0" y="8"/>
                    <a:pt x="2" y="2"/>
                    <a:pt x="9" y="1"/>
                  </a:cubicBezTo>
                  <a:cubicBezTo>
                    <a:pt x="11" y="0"/>
                    <a:pt x="14" y="8"/>
                    <a:pt x="17" y="11"/>
                  </a:cubicBezTo>
                  <a:cubicBezTo>
                    <a:pt x="16" y="12"/>
                    <a:pt x="15" y="13"/>
                    <a:pt x="13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4211638" y="3440113"/>
              <a:ext cx="6350" cy="7938"/>
            </a:xfrm>
            <a:custGeom>
              <a:rect b="b" l="l" r="r" t="t"/>
              <a:pathLst>
                <a:path extrusionOk="0" h="22" w="18">
                  <a:moveTo>
                    <a:pt x="18" y="22"/>
                  </a:moveTo>
                  <a:cubicBezTo>
                    <a:pt x="3" y="11"/>
                    <a:pt x="0" y="7"/>
                    <a:pt x="4" y="0"/>
                  </a:cubicBezTo>
                  <a:cubicBezTo>
                    <a:pt x="8" y="7"/>
                    <a:pt x="13" y="15"/>
                    <a:pt x="18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4270376" y="3379788"/>
              <a:ext cx="4763" cy="4763"/>
            </a:xfrm>
            <a:custGeom>
              <a:rect b="b" l="l" r="r" t="t"/>
              <a:pathLst>
                <a:path extrusionOk="0" h="14" w="17">
                  <a:moveTo>
                    <a:pt x="17" y="0"/>
                  </a:moveTo>
                  <a:cubicBezTo>
                    <a:pt x="12" y="5"/>
                    <a:pt x="7" y="10"/>
                    <a:pt x="3" y="14"/>
                  </a:cubicBezTo>
                  <a:cubicBezTo>
                    <a:pt x="0" y="7"/>
                    <a:pt x="1" y="6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4211638" y="3448050"/>
              <a:ext cx="3175" cy="6350"/>
            </a:xfrm>
            <a:custGeom>
              <a:rect b="b" l="l" r="r" t="t"/>
              <a:pathLst>
                <a:path extrusionOk="0" h="17" w="8">
                  <a:moveTo>
                    <a:pt x="2" y="17"/>
                  </a:moveTo>
                  <a:cubicBezTo>
                    <a:pt x="1" y="11"/>
                    <a:pt x="1" y="5"/>
                    <a:pt x="0" y="0"/>
                  </a:cubicBezTo>
                  <a:cubicBezTo>
                    <a:pt x="8" y="6"/>
                    <a:pt x="8" y="10"/>
                    <a:pt x="2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4467226" y="3262313"/>
              <a:ext cx="184150" cy="19050"/>
            </a:xfrm>
            <a:custGeom>
              <a:rect b="b" l="l" r="r" t="t"/>
              <a:pathLst>
                <a:path extrusionOk="0" h="53" w="527">
                  <a:moveTo>
                    <a:pt x="264" y="1"/>
                  </a:moveTo>
                  <a:cubicBezTo>
                    <a:pt x="341" y="1"/>
                    <a:pt x="419" y="1"/>
                    <a:pt x="496" y="1"/>
                  </a:cubicBezTo>
                  <a:cubicBezTo>
                    <a:pt x="511" y="1"/>
                    <a:pt x="522" y="8"/>
                    <a:pt x="525" y="20"/>
                  </a:cubicBezTo>
                  <a:cubicBezTo>
                    <a:pt x="527" y="33"/>
                    <a:pt x="522" y="45"/>
                    <a:pt x="510" y="50"/>
                  </a:cubicBezTo>
                  <a:cubicBezTo>
                    <a:pt x="505" y="52"/>
                    <a:pt x="500" y="52"/>
                    <a:pt x="495" y="52"/>
                  </a:cubicBezTo>
                  <a:cubicBezTo>
                    <a:pt x="350" y="53"/>
                    <a:pt x="205" y="52"/>
                    <a:pt x="61" y="52"/>
                  </a:cubicBezTo>
                  <a:cubicBezTo>
                    <a:pt x="50" y="52"/>
                    <a:pt x="40" y="53"/>
                    <a:pt x="30" y="53"/>
                  </a:cubicBezTo>
                  <a:cubicBezTo>
                    <a:pt x="12" y="52"/>
                    <a:pt x="0" y="42"/>
                    <a:pt x="0" y="26"/>
                  </a:cubicBezTo>
                  <a:cubicBezTo>
                    <a:pt x="0" y="11"/>
                    <a:pt x="12" y="0"/>
                    <a:pt x="30" y="0"/>
                  </a:cubicBezTo>
                  <a:cubicBezTo>
                    <a:pt x="108" y="0"/>
                    <a:pt x="186" y="0"/>
                    <a:pt x="264" y="0"/>
                  </a:cubicBezTo>
                  <a:cubicBezTo>
                    <a:pt x="264" y="0"/>
                    <a:pt x="264" y="0"/>
                    <a:pt x="2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4465638" y="3017838"/>
              <a:ext cx="185738" cy="19050"/>
            </a:xfrm>
            <a:custGeom>
              <a:rect b="b" l="l" r="r" t="t"/>
              <a:pathLst>
                <a:path extrusionOk="0" h="52" w="529">
                  <a:moveTo>
                    <a:pt x="264" y="0"/>
                  </a:moveTo>
                  <a:cubicBezTo>
                    <a:pt x="342" y="0"/>
                    <a:pt x="420" y="0"/>
                    <a:pt x="497" y="0"/>
                  </a:cubicBezTo>
                  <a:cubicBezTo>
                    <a:pt x="509" y="0"/>
                    <a:pt x="519" y="3"/>
                    <a:pt x="524" y="15"/>
                  </a:cubicBezTo>
                  <a:cubicBezTo>
                    <a:pt x="529" y="24"/>
                    <a:pt x="529" y="35"/>
                    <a:pt x="521" y="42"/>
                  </a:cubicBezTo>
                  <a:cubicBezTo>
                    <a:pt x="515" y="47"/>
                    <a:pt x="506" y="51"/>
                    <a:pt x="499" y="52"/>
                  </a:cubicBezTo>
                  <a:cubicBezTo>
                    <a:pt x="459" y="52"/>
                    <a:pt x="420" y="52"/>
                    <a:pt x="381" y="52"/>
                  </a:cubicBezTo>
                  <a:cubicBezTo>
                    <a:pt x="264" y="52"/>
                    <a:pt x="147" y="52"/>
                    <a:pt x="30" y="52"/>
                  </a:cubicBezTo>
                  <a:cubicBezTo>
                    <a:pt x="17" y="52"/>
                    <a:pt x="8" y="46"/>
                    <a:pt x="4" y="35"/>
                  </a:cubicBezTo>
                  <a:cubicBezTo>
                    <a:pt x="0" y="25"/>
                    <a:pt x="2" y="13"/>
                    <a:pt x="12" y="7"/>
                  </a:cubicBezTo>
                  <a:cubicBezTo>
                    <a:pt x="17" y="3"/>
                    <a:pt x="25" y="0"/>
                    <a:pt x="32" y="0"/>
                  </a:cubicBezTo>
                  <a:cubicBezTo>
                    <a:pt x="110" y="0"/>
                    <a:pt x="187" y="0"/>
                    <a:pt x="2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4465638" y="3140075"/>
              <a:ext cx="185738" cy="19050"/>
            </a:xfrm>
            <a:custGeom>
              <a:rect b="b" l="l" r="r" t="t"/>
              <a:pathLst>
                <a:path extrusionOk="0" h="52" w="527">
                  <a:moveTo>
                    <a:pt x="265" y="0"/>
                  </a:moveTo>
                  <a:cubicBezTo>
                    <a:pt x="343" y="0"/>
                    <a:pt x="421" y="0"/>
                    <a:pt x="499" y="0"/>
                  </a:cubicBezTo>
                  <a:cubicBezTo>
                    <a:pt x="517" y="0"/>
                    <a:pt x="527" y="9"/>
                    <a:pt x="527" y="26"/>
                  </a:cubicBezTo>
                  <a:cubicBezTo>
                    <a:pt x="527" y="41"/>
                    <a:pt x="516" y="51"/>
                    <a:pt x="499" y="51"/>
                  </a:cubicBezTo>
                  <a:cubicBezTo>
                    <a:pt x="465" y="52"/>
                    <a:pt x="430" y="51"/>
                    <a:pt x="396" y="51"/>
                  </a:cubicBezTo>
                  <a:cubicBezTo>
                    <a:pt x="311" y="51"/>
                    <a:pt x="225" y="51"/>
                    <a:pt x="140" y="51"/>
                  </a:cubicBezTo>
                  <a:cubicBezTo>
                    <a:pt x="103" y="51"/>
                    <a:pt x="67" y="52"/>
                    <a:pt x="30" y="51"/>
                  </a:cubicBezTo>
                  <a:cubicBezTo>
                    <a:pt x="16" y="51"/>
                    <a:pt x="7" y="44"/>
                    <a:pt x="3" y="32"/>
                  </a:cubicBezTo>
                  <a:cubicBezTo>
                    <a:pt x="0" y="22"/>
                    <a:pt x="4" y="10"/>
                    <a:pt x="14" y="4"/>
                  </a:cubicBezTo>
                  <a:cubicBezTo>
                    <a:pt x="19" y="1"/>
                    <a:pt x="26" y="0"/>
                    <a:pt x="32" y="0"/>
                  </a:cubicBezTo>
                  <a:cubicBezTo>
                    <a:pt x="110" y="0"/>
                    <a:pt x="188" y="0"/>
                    <a:pt x="265" y="0"/>
                  </a:cubicBezTo>
                  <a:cubicBezTo>
                    <a:pt x="265" y="0"/>
                    <a:pt x="265" y="0"/>
                    <a:pt x="2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4356101" y="3103563"/>
              <a:ext cx="95250" cy="69850"/>
            </a:xfrm>
            <a:custGeom>
              <a:rect b="b" l="l" r="r" t="t"/>
              <a:pathLst>
                <a:path extrusionOk="0" h="200" w="273">
                  <a:moveTo>
                    <a:pt x="103" y="134"/>
                  </a:moveTo>
                  <a:cubicBezTo>
                    <a:pt x="132" y="105"/>
                    <a:pt x="160" y="76"/>
                    <a:pt x="189" y="48"/>
                  </a:cubicBezTo>
                  <a:cubicBezTo>
                    <a:pt x="200" y="36"/>
                    <a:pt x="212" y="24"/>
                    <a:pt x="224" y="12"/>
                  </a:cubicBezTo>
                  <a:cubicBezTo>
                    <a:pt x="236" y="1"/>
                    <a:pt x="251" y="0"/>
                    <a:pt x="262" y="11"/>
                  </a:cubicBezTo>
                  <a:cubicBezTo>
                    <a:pt x="273" y="21"/>
                    <a:pt x="273" y="37"/>
                    <a:pt x="261" y="49"/>
                  </a:cubicBezTo>
                  <a:cubicBezTo>
                    <a:pt x="215" y="95"/>
                    <a:pt x="169" y="141"/>
                    <a:pt x="123" y="187"/>
                  </a:cubicBezTo>
                  <a:cubicBezTo>
                    <a:pt x="110" y="199"/>
                    <a:pt x="96" y="200"/>
                    <a:pt x="84" y="188"/>
                  </a:cubicBezTo>
                  <a:cubicBezTo>
                    <a:pt x="59" y="164"/>
                    <a:pt x="35" y="139"/>
                    <a:pt x="10" y="114"/>
                  </a:cubicBezTo>
                  <a:cubicBezTo>
                    <a:pt x="3" y="107"/>
                    <a:pt x="0" y="98"/>
                    <a:pt x="3" y="88"/>
                  </a:cubicBezTo>
                  <a:cubicBezTo>
                    <a:pt x="6" y="78"/>
                    <a:pt x="13" y="72"/>
                    <a:pt x="23" y="70"/>
                  </a:cubicBezTo>
                  <a:cubicBezTo>
                    <a:pt x="33" y="68"/>
                    <a:pt x="41" y="72"/>
                    <a:pt x="48" y="79"/>
                  </a:cubicBezTo>
                  <a:cubicBezTo>
                    <a:pt x="66" y="97"/>
                    <a:pt x="84" y="115"/>
                    <a:pt x="103" y="1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4356101" y="2981325"/>
              <a:ext cx="95250" cy="71438"/>
            </a:xfrm>
            <a:custGeom>
              <a:rect b="b" l="l" r="r" t="t"/>
              <a:pathLst>
                <a:path extrusionOk="0" h="199" w="274">
                  <a:moveTo>
                    <a:pt x="104" y="132"/>
                  </a:moveTo>
                  <a:cubicBezTo>
                    <a:pt x="136" y="100"/>
                    <a:pt x="168" y="68"/>
                    <a:pt x="199" y="36"/>
                  </a:cubicBezTo>
                  <a:cubicBezTo>
                    <a:pt x="208" y="28"/>
                    <a:pt x="216" y="19"/>
                    <a:pt x="225" y="11"/>
                  </a:cubicBezTo>
                  <a:cubicBezTo>
                    <a:pt x="236" y="0"/>
                    <a:pt x="253" y="0"/>
                    <a:pt x="263" y="9"/>
                  </a:cubicBezTo>
                  <a:cubicBezTo>
                    <a:pt x="273" y="19"/>
                    <a:pt x="274" y="34"/>
                    <a:pt x="263" y="46"/>
                  </a:cubicBezTo>
                  <a:cubicBezTo>
                    <a:pt x="237" y="73"/>
                    <a:pt x="211" y="99"/>
                    <a:pt x="185" y="125"/>
                  </a:cubicBezTo>
                  <a:cubicBezTo>
                    <a:pt x="165" y="145"/>
                    <a:pt x="145" y="165"/>
                    <a:pt x="125" y="185"/>
                  </a:cubicBezTo>
                  <a:cubicBezTo>
                    <a:pt x="111" y="199"/>
                    <a:pt x="96" y="199"/>
                    <a:pt x="83" y="185"/>
                  </a:cubicBezTo>
                  <a:cubicBezTo>
                    <a:pt x="59" y="162"/>
                    <a:pt x="36" y="139"/>
                    <a:pt x="13" y="115"/>
                  </a:cubicBezTo>
                  <a:cubicBezTo>
                    <a:pt x="1" y="103"/>
                    <a:pt x="0" y="86"/>
                    <a:pt x="11" y="76"/>
                  </a:cubicBezTo>
                  <a:cubicBezTo>
                    <a:pt x="22" y="65"/>
                    <a:pt x="38" y="66"/>
                    <a:pt x="50" y="79"/>
                  </a:cubicBezTo>
                  <a:cubicBezTo>
                    <a:pt x="68" y="96"/>
                    <a:pt x="85" y="114"/>
                    <a:pt x="104" y="1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4356101" y="3225800"/>
              <a:ext cx="95250" cy="69850"/>
            </a:xfrm>
            <a:custGeom>
              <a:rect b="b" l="l" r="r" t="t"/>
              <a:pathLst>
                <a:path extrusionOk="0" h="200" w="274">
                  <a:moveTo>
                    <a:pt x="104" y="135"/>
                  </a:moveTo>
                  <a:cubicBezTo>
                    <a:pt x="133" y="105"/>
                    <a:pt x="162" y="76"/>
                    <a:pt x="191" y="47"/>
                  </a:cubicBezTo>
                  <a:cubicBezTo>
                    <a:pt x="202" y="35"/>
                    <a:pt x="214" y="24"/>
                    <a:pt x="226" y="12"/>
                  </a:cubicBezTo>
                  <a:cubicBezTo>
                    <a:pt x="236" y="1"/>
                    <a:pt x="252" y="0"/>
                    <a:pt x="263" y="10"/>
                  </a:cubicBezTo>
                  <a:cubicBezTo>
                    <a:pt x="273" y="20"/>
                    <a:pt x="274" y="36"/>
                    <a:pt x="263" y="47"/>
                  </a:cubicBezTo>
                  <a:cubicBezTo>
                    <a:pt x="233" y="78"/>
                    <a:pt x="202" y="108"/>
                    <a:pt x="172" y="139"/>
                  </a:cubicBezTo>
                  <a:cubicBezTo>
                    <a:pt x="156" y="155"/>
                    <a:pt x="140" y="171"/>
                    <a:pt x="124" y="186"/>
                  </a:cubicBezTo>
                  <a:cubicBezTo>
                    <a:pt x="110" y="200"/>
                    <a:pt x="96" y="200"/>
                    <a:pt x="82" y="185"/>
                  </a:cubicBezTo>
                  <a:cubicBezTo>
                    <a:pt x="59" y="162"/>
                    <a:pt x="35" y="139"/>
                    <a:pt x="12" y="115"/>
                  </a:cubicBezTo>
                  <a:cubicBezTo>
                    <a:pt x="0" y="103"/>
                    <a:pt x="0" y="88"/>
                    <a:pt x="11" y="77"/>
                  </a:cubicBezTo>
                  <a:cubicBezTo>
                    <a:pt x="22" y="67"/>
                    <a:pt x="37" y="67"/>
                    <a:pt x="49" y="79"/>
                  </a:cubicBezTo>
                  <a:cubicBezTo>
                    <a:pt x="67" y="97"/>
                    <a:pt x="85" y="116"/>
                    <a:pt x="104" y="1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4132263" y="2892425"/>
              <a:ext cx="696913" cy="674688"/>
            </a:xfrm>
            <a:custGeom>
              <a:rect b="b" l="l" r="r" t="t"/>
              <a:pathLst>
                <a:path extrusionOk="0" h="1913" w="1981">
                  <a:moveTo>
                    <a:pt x="1952" y="1522"/>
                  </a:moveTo>
                  <a:cubicBezTo>
                    <a:pt x="1907" y="1522"/>
                    <a:pt x="1862" y="1522"/>
                    <a:pt x="1818" y="1522"/>
                  </a:cubicBezTo>
                  <a:cubicBezTo>
                    <a:pt x="1783" y="1522"/>
                    <a:pt x="1749" y="1522"/>
                    <a:pt x="1713" y="1522"/>
                  </a:cubicBezTo>
                  <a:cubicBezTo>
                    <a:pt x="1713" y="1516"/>
                    <a:pt x="1713" y="1512"/>
                    <a:pt x="1713" y="1508"/>
                  </a:cubicBezTo>
                  <a:cubicBezTo>
                    <a:pt x="1713" y="1239"/>
                    <a:pt x="1713" y="970"/>
                    <a:pt x="1713" y="702"/>
                  </a:cubicBezTo>
                  <a:cubicBezTo>
                    <a:pt x="1713" y="479"/>
                    <a:pt x="1713" y="256"/>
                    <a:pt x="1713" y="33"/>
                  </a:cubicBezTo>
                  <a:cubicBezTo>
                    <a:pt x="1713" y="9"/>
                    <a:pt x="1704" y="0"/>
                    <a:pt x="1680" y="0"/>
                  </a:cubicBezTo>
                  <a:cubicBezTo>
                    <a:pt x="1256" y="0"/>
                    <a:pt x="833" y="0"/>
                    <a:pt x="409" y="0"/>
                  </a:cubicBezTo>
                  <a:cubicBezTo>
                    <a:pt x="390" y="0"/>
                    <a:pt x="370" y="3"/>
                    <a:pt x="351" y="6"/>
                  </a:cubicBezTo>
                  <a:cubicBezTo>
                    <a:pt x="216" y="32"/>
                    <a:pt x="115" y="153"/>
                    <a:pt x="114" y="289"/>
                  </a:cubicBezTo>
                  <a:cubicBezTo>
                    <a:pt x="114" y="311"/>
                    <a:pt x="123" y="320"/>
                    <a:pt x="144" y="320"/>
                  </a:cubicBezTo>
                  <a:cubicBezTo>
                    <a:pt x="220" y="320"/>
                    <a:pt x="296" y="320"/>
                    <a:pt x="371" y="320"/>
                  </a:cubicBezTo>
                  <a:cubicBezTo>
                    <a:pt x="375" y="320"/>
                    <a:pt x="379" y="320"/>
                    <a:pt x="382" y="320"/>
                  </a:cubicBezTo>
                  <a:cubicBezTo>
                    <a:pt x="382" y="635"/>
                    <a:pt x="382" y="949"/>
                    <a:pt x="382" y="1262"/>
                  </a:cubicBezTo>
                  <a:cubicBezTo>
                    <a:pt x="381" y="1262"/>
                    <a:pt x="381" y="1263"/>
                    <a:pt x="381" y="1263"/>
                  </a:cubicBezTo>
                  <a:cubicBezTo>
                    <a:pt x="378" y="1261"/>
                    <a:pt x="376" y="1260"/>
                    <a:pt x="374" y="1258"/>
                  </a:cubicBezTo>
                  <a:cubicBezTo>
                    <a:pt x="324" y="1226"/>
                    <a:pt x="269" y="1214"/>
                    <a:pt x="211" y="1226"/>
                  </a:cubicBezTo>
                  <a:cubicBezTo>
                    <a:pt x="77" y="1253"/>
                    <a:pt x="0" y="1359"/>
                    <a:pt x="23" y="1499"/>
                  </a:cubicBezTo>
                  <a:cubicBezTo>
                    <a:pt x="34" y="1565"/>
                    <a:pt x="63" y="1623"/>
                    <a:pt x="103" y="1676"/>
                  </a:cubicBezTo>
                  <a:cubicBezTo>
                    <a:pt x="180" y="1779"/>
                    <a:pt x="281" y="1852"/>
                    <a:pt x="395" y="1909"/>
                  </a:cubicBezTo>
                  <a:cubicBezTo>
                    <a:pt x="404" y="1913"/>
                    <a:pt x="414" y="1913"/>
                    <a:pt x="423" y="1908"/>
                  </a:cubicBezTo>
                  <a:cubicBezTo>
                    <a:pt x="459" y="1888"/>
                    <a:pt x="494" y="1867"/>
                    <a:pt x="529" y="1847"/>
                  </a:cubicBezTo>
                  <a:cubicBezTo>
                    <a:pt x="534" y="1844"/>
                    <a:pt x="540" y="1842"/>
                    <a:pt x="545" y="1842"/>
                  </a:cubicBezTo>
                  <a:cubicBezTo>
                    <a:pt x="660" y="1842"/>
                    <a:pt x="774" y="1842"/>
                    <a:pt x="888" y="1842"/>
                  </a:cubicBezTo>
                  <a:cubicBezTo>
                    <a:pt x="1155" y="1842"/>
                    <a:pt x="1421" y="1842"/>
                    <a:pt x="1688" y="1842"/>
                  </a:cubicBezTo>
                  <a:cubicBezTo>
                    <a:pt x="1713" y="1842"/>
                    <a:pt x="1740" y="1838"/>
                    <a:pt x="1764" y="1831"/>
                  </a:cubicBezTo>
                  <a:cubicBezTo>
                    <a:pt x="1892" y="1797"/>
                    <a:pt x="1981" y="1680"/>
                    <a:pt x="1981" y="1551"/>
                  </a:cubicBezTo>
                  <a:cubicBezTo>
                    <a:pt x="1981" y="1531"/>
                    <a:pt x="1972" y="1522"/>
                    <a:pt x="1952" y="1522"/>
                  </a:cubicBezTo>
                  <a:close/>
                  <a:moveTo>
                    <a:pt x="382" y="268"/>
                  </a:moveTo>
                  <a:cubicBezTo>
                    <a:pt x="311" y="268"/>
                    <a:pt x="240" y="268"/>
                    <a:pt x="168" y="268"/>
                  </a:cubicBezTo>
                  <a:cubicBezTo>
                    <a:pt x="173" y="216"/>
                    <a:pt x="194" y="171"/>
                    <a:pt x="228" y="132"/>
                  </a:cubicBezTo>
                  <a:cubicBezTo>
                    <a:pt x="269" y="87"/>
                    <a:pt x="320" y="61"/>
                    <a:pt x="382" y="53"/>
                  </a:cubicBezTo>
                  <a:cubicBezTo>
                    <a:pt x="382" y="126"/>
                    <a:pt x="382" y="196"/>
                    <a:pt x="382" y="268"/>
                  </a:cubicBezTo>
                  <a:close/>
                  <a:moveTo>
                    <a:pt x="434" y="53"/>
                  </a:moveTo>
                  <a:cubicBezTo>
                    <a:pt x="843" y="53"/>
                    <a:pt x="1251" y="53"/>
                    <a:pt x="1661" y="53"/>
                  </a:cubicBezTo>
                  <a:cubicBezTo>
                    <a:pt x="1661" y="542"/>
                    <a:pt x="1661" y="1031"/>
                    <a:pt x="1661" y="1521"/>
                  </a:cubicBezTo>
                  <a:cubicBezTo>
                    <a:pt x="1370" y="1521"/>
                    <a:pt x="1081" y="1521"/>
                    <a:pt x="790" y="1521"/>
                  </a:cubicBezTo>
                  <a:cubicBezTo>
                    <a:pt x="810" y="1419"/>
                    <a:pt x="794" y="1328"/>
                    <a:pt x="703" y="1266"/>
                  </a:cubicBezTo>
                  <a:cubicBezTo>
                    <a:pt x="616" y="1208"/>
                    <a:pt x="525" y="1204"/>
                    <a:pt x="434" y="1263"/>
                  </a:cubicBezTo>
                  <a:cubicBezTo>
                    <a:pt x="434" y="859"/>
                    <a:pt x="434" y="456"/>
                    <a:pt x="434" y="53"/>
                  </a:cubicBezTo>
                  <a:close/>
                  <a:moveTo>
                    <a:pt x="1909" y="1643"/>
                  </a:moveTo>
                  <a:cubicBezTo>
                    <a:pt x="1872" y="1725"/>
                    <a:pt x="1809" y="1773"/>
                    <a:pt x="1720" y="1788"/>
                  </a:cubicBezTo>
                  <a:cubicBezTo>
                    <a:pt x="1709" y="1790"/>
                    <a:pt x="1698" y="1790"/>
                    <a:pt x="1688" y="1790"/>
                  </a:cubicBezTo>
                  <a:cubicBezTo>
                    <a:pt x="1331" y="1790"/>
                    <a:pt x="974" y="1790"/>
                    <a:pt x="618" y="1790"/>
                  </a:cubicBezTo>
                  <a:cubicBezTo>
                    <a:pt x="614" y="1790"/>
                    <a:pt x="611" y="1790"/>
                    <a:pt x="606" y="1790"/>
                  </a:cubicBezTo>
                  <a:cubicBezTo>
                    <a:pt x="616" y="1781"/>
                    <a:pt x="624" y="1774"/>
                    <a:pt x="633" y="1766"/>
                  </a:cubicBezTo>
                  <a:cubicBezTo>
                    <a:pt x="690" y="1713"/>
                    <a:pt x="738" y="1653"/>
                    <a:pt x="769" y="1580"/>
                  </a:cubicBezTo>
                  <a:cubicBezTo>
                    <a:pt x="772" y="1573"/>
                    <a:pt x="777" y="1574"/>
                    <a:pt x="783" y="1574"/>
                  </a:cubicBezTo>
                  <a:cubicBezTo>
                    <a:pt x="995" y="1574"/>
                    <a:pt x="1206" y="1574"/>
                    <a:pt x="1418" y="1574"/>
                  </a:cubicBezTo>
                  <a:cubicBezTo>
                    <a:pt x="1584" y="1574"/>
                    <a:pt x="1750" y="1574"/>
                    <a:pt x="1916" y="1574"/>
                  </a:cubicBezTo>
                  <a:cubicBezTo>
                    <a:pt x="1919" y="1574"/>
                    <a:pt x="1923" y="1574"/>
                    <a:pt x="1928" y="1574"/>
                  </a:cubicBezTo>
                  <a:cubicBezTo>
                    <a:pt x="1925" y="1599"/>
                    <a:pt x="1919" y="1622"/>
                    <a:pt x="1909" y="16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6"/>
          <p:cNvGrpSpPr/>
          <p:nvPr/>
        </p:nvGrpSpPr>
        <p:grpSpPr>
          <a:xfrm>
            <a:off x="4390456" y="3575228"/>
            <a:ext cx="859576" cy="864138"/>
            <a:chOff x="5480051" y="3022600"/>
            <a:chExt cx="896938" cy="901700"/>
          </a:xfrm>
        </p:grpSpPr>
        <p:sp>
          <p:nvSpPr>
            <p:cNvPr id="129" name="Google Shape;129;p6"/>
            <p:cNvSpPr/>
            <p:nvPr/>
          </p:nvSpPr>
          <p:spPr>
            <a:xfrm>
              <a:off x="5959476" y="3216275"/>
              <a:ext cx="417513" cy="708025"/>
            </a:xfrm>
            <a:custGeom>
              <a:rect b="b" l="l" r="r" t="t"/>
              <a:pathLst>
                <a:path extrusionOk="0" h="2001" w="1188">
                  <a:moveTo>
                    <a:pt x="733" y="1439"/>
                  </a:moveTo>
                  <a:cubicBezTo>
                    <a:pt x="769" y="1452"/>
                    <a:pt x="795" y="1477"/>
                    <a:pt x="807" y="1515"/>
                  </a:cubicBezTo>
                  <a:cubicBezTo>
                    <a:pt x="815" y="1540"/>
                    <a:pt x="815" y="1566"/>
                    <a:pt x="807" y="1591"/>
                  </a:cubicBezTo>
                  <a:cubicBezTo>
                    <a:pt x="772" y="1695"/>
                    <a:pt x="737" y="1799"/>
                    <a:pt x="701" y="1902"/>
                  </a:cubicBezTo>
                  <a:cubicBezTo>
                    <a:pt x="679" y="1968"/>
                    <a:pt x="613" y="2001"/>
                    <a:pt x="547" y="1979"/>
                  </a:cubicBezTo>
                  <a:cubicBezTo>
                    <a:pt x="397" y="1929"/>
                    <a:pt x="247" y="1878"/>
                    <a:pt x="98" y="1827"/>
                  </a:cubicBezTo>
                  <a:cubicBezTo>
                    <a:pt x="32" y="1804"/>
                    <a:pt x="0" y="1740"/>
                    <a:pt x="22" y="1674"/>
                  </a:cubicBezTo>
                  <a:cubicBezTo>
                    <a:pt x="57" y="1569"/>
                    <a:pt x="92" y="1464"/>
                    <a:pt x="128" y="1360"/>
                  </a:cubicBezTo>
                  <a:cubicBezTo>
                    <a:pt x="148" y="1302"/>
                    <a:pt x="206" y="1270"/>
                    <a:pt x="265" y="1282"/>
                  </a:cubicBezTo>
                  <a:cubicBezTo>
                    <a:pt x="267" y="1282"/>
                    <a:pt x="268" y="1282"/>
                    <a:pt x="271" y="1283"/>
                  </a:cubicBezTo>
                  <a:cubicBezTo>
                    <a:pt x="272" y="1247"/>
                    <a:pt x="276" y="1212"/>
                    <a:pt x="274" y="1177"/>
                  </a:cubicBezTo>
                  <a:cubicBezTo>
                    <a:pt x="271" y="1088"/>
                    <a:pt x="299" y="1006"/>
                    <a:pt x="334" y="927"/>
                  </a:cubicBezTo>
                  <a:cubicBezTo>
                    <a:pt x="362" y="863"/>
                    <a:pt x="400" y="805"/>
                    <a:pt x="447" y="754"/>
                  </a:cubicBezTo>
                  <a:cubicBezTo>
                    <a:pt x="500" y="695"/>
                    <a:pt x="533" y="626"/>
                    <a:pt x="556" y="552"/>
                  </a:cubicBezTo>
                  <a:cubicBezTo>
                    <a:pt x="565" y="523"/>
                    <a:pt x="575" y="495"/>
                    <a:pt x="588" y="468"/>
                  </a:cubicBezTo>
                  <a:cubicBezTo>
                    <a:pt x="617" y="408"/>
                    <a:pt x="692" y="388"/>
                    <a:pt x="735" y="393"/>
                  </a:cubicBezTo>
                  <a:cubicBezTo>
                    <a:pt x="774" y="398"/>
                    <a:pt x="800" y="426"/>
                    <a:pt x="808" y="468"/>
                  </a:cubicBezTo>
                  <a:cubicBezTo>
                    <a:pt x="818" y="524"/>
                    <a:pt x="805" y="577"/>
                    <a:pt x="783" y="628"/>
                  </a:cubicBezTo>
                  <a:cubicBezTo>
                    <a:pt x="731" y="744"/>
                    <a:pt x="678" y="860"/>
                    <a:pt x="625" y="976"/>
                  </a:cubicBezTo>
                  <a:cubicBezTo>
                    <a:pt x="622" y="983"/>
                    <a:pt x="619" y="990"/>
                    <a:pt x="615" y="999"/>
                  </a:cubicBezTo>
                  <a:cubicBezTo>
                    <a:pt x="683" y="969"/>
                    <a:pt x="741" y="929"/>
                    <a:pt x="781" y="866"/>
                  </a:cubicBezTo>
                  <a:cubicBezTo>
                    <a:pt x="820" y="805"/>
                    <a:pt x="841" y="738"/>
                    <a:pt x="855" y="667"/>
                  </a:cubicBezTo>
                  <a:cubicBezTo>
                    <a:pt x="877" y="558"/>
                    <a:pt x="878" y="448"/>
                    <a:pt x="877" y="338"/>
                  </a:cubicBezTo>
                  <a:cubicBezTo>
                    <a:pt x="876" y="267"/>
                    <a:pt x="874" y="196"/>
                    <a:pt x="872" y="125"/>
                  </a:cubicBezTo>
                  <a:cubicBezTo>
                    <a:pt x="871" y="89"/>
                    <a:pt x="875" y="53"/>
                    <a:pt x="906" y="28"/>
                  </a:cubicBezTo>
                  <a:cubicBezTo>
                    <a:pt x="931" y="8"/>
                    <a:pt x="960" y="2"/>
                    <a:pt x="991" y="1"/>
                  </a:cubicBezTo>
                  <a:cubicBezTo>
                    <a:pt x="1010" y="0"/>
                    <a:pt x="1029" y="3"/>
                    <a:pt x="1048" y="4"/>
                  </a:cubicBezTo>
                  <a:cubicBezTo>
                    <a:pt x="1062" y="5"/>
                    <a:pt x="1070" y="12"/>
                    <a:pt x="1076" y="25"/>
                  </a:cubicBezTo>
                  <a:cubicBezTo>
                    <a:pt x="1111" y="98"/>
                    <a:pt x="1138" y="175"/>
                    <a:pt x="1156" y="255"/>
                  </a:cubicBezTo>
                  <a:cubicBezTo>
                    <a:pt x="1178" y="352"/>
                    <a:pt x="1188" y="449"/>
                    <a:pt x="1183" y="548"/>
                  </a:cubicBezTo>
                  <a:cubicBezTo>
                    <a:pt x="1177" y="676"/>
                    <a:pt x="1147" y="799"/>
                    <a:pt x="1106" y="920"/>
                  </a:cubicBezTo>
                  <a:cubicBezTo>
                    <a:pt x="1069" y="1029"/>
                    <a:pt x="1007" y="1124"/>
                    <a:pt x="934" y="1212"/>
                  </a:cubicBezTo>
                  <a:cubicBezTo>
                    <a:pt x="887" y="1270"/>
                    <a:pt x="837" y="1325"/>
                    <a:pt x="788" y="1381"/>
                  </a:cubicBezTo>
                  <a:cubicBezTo>
                    <a:pt x="770" y="1401"/>
                    <a:pt x="751" y="1420"/>
                    <a:pt x="733" y="1439"/>
                  </a:cubicBezTo>
                  <a:close/>
                  <a:moveTo>
                    <a:pt x="937" y="357"/>
                  </a:moveTo>
                  <a:cubicBezTo>
                    <a:pt x="936" y="357"/>
                    <a:pt x="935" y="357"/>
                    <a:pt x="934" y="357"/>
                  </a:cubicBezTo>
                  <a:cubicBezTo>
                    <a:pt x="934" y="382"/>
                    <a:pt x="934" y="406"/>
                    <a:pt x="934" y="431"/>
                  </a:cubicBezTo>
                  <a:cubicBezTo>
                    <a:pt x="932" y="523"/>
                    <a:pt x="926" y="615"/>
                    <a:pt x="905" y="706"/>
                  </a:cubicBezTo>
                  <a:cubicBezTo>
                    <a:pt x="890" y="773"/>
                    <a:pt x="867" y="837"/>
                    <a:pt x="829" y="896"/>
                  </a:cubicBezTo>
                  <a:cubicBezTo>
                    <a:pt x="784" y="967"/>
                    <a:pt x="719" y="1015"/>
                    <a:pt x="644" y="1049"/>
                  </a:cubicBezTo>
                  <a:cubicBezTo>
                    <a:pt x="620" y="1060"/>
                    <a:pt x="594" y="1070"/>
                    <a:pt x="568" y="1079"/>
                  </a:cubicBezTo>
                  <a:cubicBezTo>
                    <a:pt x="557" y="1084"/>
                    <a:pt x="546" y="1079"/>
                    <a:pt x="539" y="1070"/>
                  </a:cubicBezTo>
                  <a:cubicBezTo>
                    <a:pt x="531" y="1061"/>
                    <a:pt x="530" y="1051"/>
                    <a:pt x="534" y="1040"/>
                  </a:cubicBezTo>
                  <a:cubicBezTo>
                    <a:pt x="536" y="1037"/>
                    <a:pt x="537" y="1034"/>
                    <a:pt x="538" y="1031"/>
                  </a:cubicBezTo>
                  <a:cubicBezTo>
                    <a:pt x="583" y="931"/>
                    <a:pt x="628" y="831"/>
                    <a:pt x="673" y="732"/>
                  </a:cubicBezTo>
                  <a:cubicBezTo>
                    <a:pt x="695" y="682"/>
                    <a:pt x="718" y="632"/>
                    <a:pt x="739" y="582"/>
                  </a:cubicBezTo>
                  <a:cubicBezTo>
                    <a:pt x="754" y="546"/>
                    <a:pt x="760" y="509"/>
                    <a:pt x="749" y="471"/>
                  </a:cubicBezTo>
                  <a:cubicBezTo>
                    <a:pt x="746" y="457"/>
                    <a:pt x="737" y="448"/>
                    <a:pt x="723" y="449"/>
                  </a:cubicBezTo>
                  <a:cubicBezTo>
                    <a:pt x="687" y="451"/>
                    <a:pt x="655" y="462"/>
                    <a:pt x="637" y="497"/>
                  </a:cubicBezTo>
                  <a:cubicBezTo>
                    <a:pt x="628" y="516"/>
                    <a:pt x="620" y="536"/>
                    <a:pt x="614" y="556"/>
                  </a:cubicBezTo>
                  <a:cubicBezTo>
                    <a:pt x="597" y="614"/>
                    <a:pt x="575" y="670"/>
                    <a:pt x="542" y="721"/>
                  </a:cubicBezTo>
                  <a:cubicBezTo>
                    <a:pt x="522" y="752"/>
                    <a:pt x="499" y="780"/>
                    <a:pt x="475" y="808"/>
                  </a:cubicBezTo>
                  <a:cubicBezTo>
                    <a:pt x="425" y="867"/>
                    <a:pt x="389" y="933"/>
                    <a:pt x="363" y="1006"/>
                  </a:cubicBezTo>
                  <a:cubicBezTo>
                    <a:pt x="352" y="1040"/>
                    <a:pt x="338" y="1076"/>
                    <a:pt x="335" y="1111"/>
                  </a:cubicBezTo>
                  <a:cubicBezTo>
                    <a:pt x="329" y="1170"/>
                    <a:pt x="330" y="1230"/>
                    <a:pt x="328" y="1290"/>
                  </a:cubicBezTo>
                  <a:cubicBezTo>
                    <a:pt x="327" y="1299"/>
                    <a:pt x="330" y="1303"/>
                    <a:pt x="339" y="1306"/>
                  </a:cubicBezTo>
                  <a:cubicBezTo>
                    <a:pt x="445" y="1341"/>
                    <a:pt x="552" y="1377"/>
                    <a:pt x="658" y="1414"/>
                  </a:cubicBezTo>
                  <a:cubicBezTo>
                    <a:pt x="666" y="1417"/>
                    <a:pt x="671" y="1415"/>
                    <a:pt x="677" y="1409"/>
                  </a:cubicBezTo>
                  <a:cubicBezTo>
                    <a:pt x="758" y="1336"/>
                    <a:pt x="829" y="1254"/>
                    <a:pt x="896" y="1168"/>
                  </a:cubicBezTo>
                  <a:cubicBezTo>
                    <a:pt x="948" y="1103"/>
                    <a:pt x="998" y="1037"/>
                    <a:pt x="1029" y="959"/>
                  </a:cubicBezTo>
                  <a:cubicBezTo>
                    <a:pt x="1095" y="796"/>
                    <a:pt x="1135" y="628"/>
                    <a:pt x="1126" y="450"/>
                  </a:cubicBezTo>
                  <a:cubicBezTo>
                    <a:pt x="1119" y="327"/>
                    <a:pt x="1093" y="208"/>
                    <a:pt x="1045" y="94"/>
                  </a:cubicBezTo>
                  <a:cubicBezTo>
                    <a:pt x="1029" y="56"/>
                    <a:pt x="1028" y="55"/>
                    <a:pt x="987" y="58"/>
                  </a:cubicBezTo>
                  <a:cubicBezTo>
                    <a:pt x="935" y="62"/>
                    <a:pt x="927" y="81"/>
                    <a:pt x="929" y="119"/>
                  </a:cubicBezTo>
                  <a:cubicBezTo>
                    <a:pt x="929" y="121"/>
                    <a:pt x="929" y="123"/>
                    <a:pt x="929" y="125"/>
                  </a:cubicBezTo>
                  <a:cubicBezTo>
                    <a:pt x="932" y="202"/>
                    <a:pt x="934" y="280"/>
                    <a:pt x="937" y="357"/>
                  </a:cubicBezTo>
                  <a:close/>
                  <a:moveTo>
                    <a:pt x="72" y="1704"/>
                  </a:moveTo>
                  <a:cubicBezTo>
                    <a:pt x="72" y="1741"/>
                    <a:pt x="89" y="1764"/>
                    <a:pt x="118" y="1773"/>
                  </a:cubicBezTo>
                  <a:cubicBezTo>
                    <a:pt x="266" y="1824"/>
                    <a:pt x="415" y="1874"/>
                    <a:pt x="563" y="1924"/>
                  </a:cubicBezTo>
                  <a:cubicBezTo>
                    <a:pt x="601" y="1937"/>
                    <a:pt x="635" y="1920"/>
                    <a:pt x="648" y="1882"/>
                  </a:cubicBezTo>
                  <a:cubicBezTo>
                    <a:pt x="683" y="1779"/>
                    <a:pt x="718" y="1677"/>
                    <a:pt x="752" y="1574"/>
                  </a:cubicBezTo>
                  <a:cubicBezTo>
                    <a:pt x="764" y="1539"/>
                    <a:pt x="747" y="1504"/>
                    <a:pt x="712" y="1492"/>
                  </a:cubicBezTo>
                  <a:cubicBezTo>
                    <a:pt x="671" y="1478"/>
                    <a:pt x="630" y="1464"/>
                    <a:pt x="589" y="1450"/>
                  </a:cubicBezTo>
                  <a:cubicBezTo>
                    <a:pt x="482" y="1414"/>
                    <a:pt x="375" y="1378"/>
                    <a:pt x="268" y="1342"/>
                  </a:cubicBezTo>
                  <a:cubicBezTo>
                    <a:pt x="226" y="1327"/>
                    <a:pt x="194" y="1343"/>
                    <a:pt x="179" y="1386"/>
                  </a:cubicBezTo>
                  <a:cubicBezTo>
                    <a:pt x="149" y="1475"/>
                    <a:pt x="119" y="1563"/>
                    <a:pt x="89" y="1651"/>
                  </a:cubicBezTo>
                  <a:cubicBezTo>
                    <a:pt x="82" y="1671"/>
                    <a:pt x="76" y="1691"/>
                    <a:pt x="72" y="17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5480051" y="3206750"/>
              <a:ext cx="415925" cy="704850"/>
            </a:xfrm>
            <a:custGeom>
              <a:rect b="b" l="l" r="r" t="t"/>
              <a:pathLst>
                <a:path extrusionOk="0" h="2000" w="1184">
                  <a:moveTo>
                    <a:pt x="571" y="997"/>
                  </a:moveTo>
                  <a:cubicBezTo>
                    <a:pt x="548" y="947"/>
                    <a:pt x="525" y="897"/>
                    <a:pt x="503" y="847"/>
                  </a:cubicBezTo>
                  <a:cubicBezTo>
                    <a:pt x="466" y="766"/>
                    <a:pt x="429" y="685"/>
                    <a:pt x="395" y="604"/>
                  </a:cubicBezTo>
                  <a:cubicBezTo>
                    <a:pt x="375" y="558"/>
                    <a:pt x="369" y="510"/>
                    <a:pt x="380" y="461"/>
                  </a:cubicBezTo>
                  <a:cubicBezTo>
                    <a:pt x="392" y="410"/>
                    <a:pt x="432" y="384"/>
                    <a:pt x="484" y="392"/>
                  </a:cubicBezTo>
                  <a:cubicBezTo>
                    <a:pt x="548" y="403"/>
                    <a:pt x="592" y="437"/>
                    <a:pt x="614" y="500"/>
                  </a:cubicBezTo>
                  <a:cubicBezTo>
                    <a:pt x="629" y="544"/>
                    <a:pt x="644" y="588"/>
                    <a:pt x="661" y="631"/>
                  </a:cubicBezTo>
                  <a:cubicBezTo>
                    <a:pt x="681" y="682"/>
                    <a:pt x="714" y="724"/>
                    <a:pt x="749" y="764"/>
                  </a:cubicBezTo>
                  <a:cubicBezTo>
                    <a:pt x="827" y="852"/>
                    <a:pt x="873" y="956"/>
                    <a:pt x="902" y="1069"/>
                  </a:cubicBezTo>
                  <a:cubicBezTo>
                    <a:pt x="908" y="1091"/>
                    <a:pt x="909" y="1115"/>
                    <a:pt x="910" y="1138"/>
                  </a:cubicBezTo>
                  <a:cubicBezTo>
                    <a:pt x="912" y="1183"/>
                    <a:pt x="913" y="1228"/>
                    <a:pt x="915" y="1273"/>
                  </a:cubicBezTo>
                  <a:cubicBezTo>
                    <a:pt x="915" y="1276"/>
                    <a:pt x="915" y="1278"/>
                    <a:pt x="916" y="1281"/>
                  </a:cubicBezTo>
                  <a:cubicBezTo>
                    <a:pt x="958" y="1274"/>
                    <a:pt x="996" y="1280"/>
                    <a:pt x="1026" y="1311"/>
                  </a:cubicBezTo>
                  <a:cubicBezTo>
                    <a:pt x="1040" y="1325"/>
                    <a:pt x="1052" y="1343"/>
                    <a:pt x="1059" y="1361"/>
                  </a:cubicBezTo>
                  <a:cubicBezTo>
                    <a:pt x="1078" y="1415"/>
                    <a:pt x="1095" y="1470"/>
                    <a:pt x="1114" y="1524"/>
                  </a:cubicBezTo>
                  <a:cubicBezTo>
                    <a:pt x="1131" y="1576"/>
                    <a:pt x="1151" y="1627"/>
                    <a:pt x="1166" y="1679"/>
                  </a:cubicBezTo>
                  <a:cubicBezTo>
                    <a:pt x="1184" y="1737"/>
                    <a:pt x="1154" y="1801"/>
                    <a:pt x="1096" y="1823"/>
                  </a:cubicBezTo>
                  <a:cubicBezTo>
                    <a:pt x="1057" y="1838"/>
                    <a:pt x="1017" y="1850"/>
                    <a:pt x="977" y="1864"/>
                  </a:cubicBezTo>
                  <a:cubicBezTo>
                    <a:pt x="865" y="1902"/>
                    <a:pt x="754" y="1939"/>
                    <a:pt x="642" y="1977"/>
                  </a:cubicBezTo>
                  <a:cubicBezTo>
                    <a:pt x="574" y="2000"/>
                    <a:pt x="508" y="1968"/>
                    <a:pt x="485" y="1900"/>
                  </a:cubicBezTo>
                  <a:cubicBezTo>
                    <a:pt x="450" y="1797"/>
                    <a:pt x="415" y="1694"/>
                    <a:pt x="380" y="1591"/>
                  </a:cubicBezTo>
                  <a:cubicBezTo>
                    <a:pt x="359" y="1531"/>
                    <a:pt x="389" y="1461"/>
                    <a:pt x="457" y="1436"/>
                  </a:cubicBezTo>
                  <a:cubicBezTo>
                    <a:pt x="452" y="1431"/>
                    <a:pt x="447" y="1428"/>
                    <a:pt x="443" y="1424"/>
                  </a:cubicBezTo>
                  <a:cubicBezTo>
                    <a:pt x="351" y="1337"/>
                    <a:pt x="272" y="1239"/>
                    <a:pt x="196" y="1138"/>
                  </a:cubicBezTo>
                  <a:cubicBezTo>
                    <a:pt x="117" y="1035"/>
                    <a:pt x="74" y="915"/>
                    <a:pt x="41" y="792"/>
                  </a:cubicBezTo>
                  <a:cubicBezTo>
                    <a:pt x="15" y="692"/>
                    <a:pt x="0" y="591"/>
                    <a:pt x="2" y="488"/>
                  </a:cubicBezTo>
                  <a:cubicBezTo>
                    <a:pt x="5" y="328"/>
                    <a:pt x="39" y="175"/>
                    <a:pt x="107" y="29"/>
                  </a:cubicBezTo>
                  <a:cubicBezTo>
                    <a:pt x="115" y="11"/>
                    <a:pt x="127" y="1"/>
                    <a:pt x="147" y="2"/>
                  </a:cubicBezTo>
                  <a:cubicBezTo>
                    <a:pt x="174" y="2"/>
                    <a:pt x="202" y="0"/>
                    <a:pt x="229" y="5"/>
                  </a:cubicBezTo>
                  <a:cubicBezTo>
                    <a:pt x="285" y="14"/>
                    <a:pt x="314" y="51"/>
                    <a:pt x="314" y="108"/>
                  </a:cubicBezTo>
                  <a:cubicBezTo>
                    <a:pt x="313" y="176"/>
                    <a:pt x="309" y="245"/>
                    <a:pt x="309" y="313"/>
                  </a:cubicBezTo>
                  <a:cubicBezTo>
                    <a:pt x="309" y="388"/>
                    <a:pt x="310" y="462"/>
                    <a:pt x="315" y="537"/>
                  </a:cubicBezTo>
                  <a:cubicBezTo>
                    <a:pt x="318" y="592"/>
                    <a:pt x="329" y="646"/>
                    <a:pt x="338" y="700"/>
                  </a:cubicBezTo>
                  <a:cubicBezTo>
                    <a:pt x="346" y="748"/>
                    <a:pt x="365" y="792"/>
                    <a:pt x="387" y="835"/>
                  </a:cubicBezTo>
                  <a:cubicBezTo>
                    <a:pt x="417" y="894"/>
                    <a:pt x="461" y="940"/>
                    <a:pt x="520" y="972"/>
                  </a:cubicBezTo>
                  <a:cubicBezTo>
                    <a:pt x="536" y="981"/>
                    <a:pt x="552" y="990"/>
                    <a:pt x="568" y="999"/>
                  </a:cubicBezTo>
                  <a:cubicBezTo>
                    <a:pt x="569" y="998"/>
                    <a:pt x="570" y="997"/>
                    <a:pt x="571" y="997"/>
                  </a:cubicBezTo>
                  <a:close/>
                  <a:moveTo>
                    <a:pt x="858" y="1200"/>
                  </a:moveTo>
                  <a:cubicBezTo>
                    <a:pt x="852" y="1157"/>
                    <a:pt x="856" y="1113"/>
                    <a:pt x="844" y="1070"/>
                  </a:cubicBezTo>
                  <a:cubicBezTo>
                    <a:pt x="814" y="967"/>
                    <a:pt x="771" y="872"/>
                    <a:pt x="699" y="792"/>
                  </a:cubicBezTo>
                  <a:cubicBezTo>
                    <a:pt x="649" y="738"/>
                    <a:pt x="613" y="675"/>
                    <a:pt x="589" y="605"/>
                  </a:cubicBezTo>
                  <a:cubicBezTo>
                    <a:pt x="578" y="574"/>
                    <a:pt x="568" y="543"/>
                    <a:pt x="557" y="512"/>
                  </a:cubicBezTo>
                  <a:cubicBezTo>
                    <a:pt x="545" y="477"/>
                    <a:pt x="519" y="458"/>
                    <a:pt x="484" y="450"/>
                  </a:cubicBezTo>
                  <a:cubicBezTo>
                    <a:pt x="450" y="443"/>
                    <a:pt x="436" y="453"/>
                    <a:pt x="433" y="488"/>
                  </a:cubicBezTo>
                  <a:cubicBezTo>
                    <a:pt x="428" y="537"/>
                    <a:pt x="445" y="580"/>
                    <a:pt x="464" y="623"/>
                  </a:cubicBezTo>
                  <a:cubicBezTo>
                    <a:pt x="526" y="759"/>
                    <a:pt x="587" y="896"/>
                    <a:pt x="649" y="1033"/>
                  </a:cubicBezTo>
                  <a:cubicBezTo>
                    <a:pt x="655" y="1045"/>
                    <a:pt x="657" y="1058"/>
                    <a:pt x="647" y="1070"/>
                  </a:cubicBezTo>
                  <a:cubicBezTo>
                    <a:pt x="636" y="1081"/>
                    <a:pt x="623" y="1082"/>
                    <a:pt x="609" y="1076"/>
                  </a:cubicBezTo>
                  <a:cubicBezTo>
                    <a:pt x="573" y="1060"/>
                    <a:pt x="537" y="1045"/>
                    <a:pt x="502" y="1027"/>
                  </a:cubicBezTo>
                  <a:cubicBezTo>
                    <a:pt x="425" y="989"/>
                    <a:pt x="369" y="929"/>
                    <a:pt x="332" y="852"/>
                  </a:cubicBezTo>
                  <a:cubicBezTo>
                    <a:pt x="316" y="817"/>
                    <a:pt x="304" y="779"/>
                    <a:pt x="291" y="742"/>
                  </a:cubicBezTo>
                  <a:cubicBezTo>
                    <a:pt x="272" y="683"/>
                    <a:pt x="262" y="621"/>
                    <a:pt x="259" y="559"/>
                  </a:cubicBezTo>
                  <a:cubicBezTo>
                    <a:pt x="254" y="466"/>
                    <a:pt x="252" y="372"/>
                    <a:pt x="251" y="278"/>
                  </a:cubicBezTo>
                  <a:cubicBezTo>
                    <a:pt x="251" y="222"/>
                    <a:pt x="256" y="166"/>
                    <a:pt x="257" y="110"/>
                  </a:cubicBezTo>
                  <a:cubicBezTo>
                    <a:pt x="258" y="81"/>
                    <a:pt x="257" y="72"/>
                    <a:pt x="224" y="62"/>
                  </a:cubicBezTo>
                  <a:cubicBezTo>
                    <a:pt x="208" y="57"/>
                    <a:pt x="191" y="59"/>
                    <a:pt x="174" y="57"/>
                  </a:cubicBezTo>
                  <a:cubicBezTo>
                    <a:pt x="160" y="55"/>
                    <a:pt x="155" y="62"/>
                    <a:pt x="150" y="74"/>
                  </a:cubicBezTo>
                  <a:cubicBezTo>
                    <a:pt x="120" y="141"/>
                    <a:pt x="97" y="211"/>
                    <a:pt x="82" y="283"/>
                  </a:cubicBezTo>
                  <a:cubicBezTo>
                    <a:pt x="61" y="384"/>
                    <a:pt x="53" y="486"/>
                    <a:pt x="63" y="589"/>
                  </a:cubicBezTo>
                  <a:cubicBezTo>
                    <a:pt x="71" y="683"/>
                    <a:pt x="92" y="774"/>
                    <a:pt x="122" y="863"/>
                  </a:cubicBezTo>
                  <a:cubicBezTo>
                    <a:pt x="143" y="927"/>
                    <a:pt x="166" y="991"/>
                    <a:pt x="203" y="1048"/>
                  </a:cubicBezTo>
                  <a:cubicBezTo>
                    <a:pt x="292" y="1180"/>
                    <a:pt x="394" y="1301"/>
                    <a:pt x="511" y="1409"/>
                  </a:cubicBezTo>
                  <a:cubicBezTo>
                    <a:pt x="514" y="1412"/>
                    <a:pt x="522" y="1414"/>
                    <a:pt x="526" y="1413"/>
                  </a:cubicBezTo>
                  <a:cubicBezTo>
                    <a:pt x="634" y="1377"/>
                    <a:pt x="741" y="1340"/>
                    <a:pt x="848" y="1304"/>
                  </a:cubicBezTo>
                  <a:cubicBezTo>
                    <a:pt x="856" y="1302"/>
                    <a:pt x="858" y="1298"/>
                    <a:pt x="858" y="1290"/>
                  </a:cubicBezTo>
                  <a:cubicBezTo>
                    <a:pt x="858" y="1260"/>
                    <a:pt x="858" y="1230"/>
                    <a:pt x="858" y="1200"/>
                  </a:cubicBezTo>
                  <a:close/>
                  <a:moveTo>
                    <a:pt x="429" y="1551"/>
                  </a:moveTo>
                  <a:cubicBezTo>
                    <a:pt x="431" y="1559"/>
                    <a:pt x="432" y="1567"/>
                    <a:pt x="435" y="1574"/>
                  </a:cubicBezTo>
                  <a:cubicBezTo>
                    <a:pt x="469" y="1677"/>
                    <a:pt x="504" y="1780"/>
                    <a:pt x="539" y="1882"/>
                  </a:cubicBezTo>
                  <a:cubicBezTo>
                    <a:pt x="552" y="1920"/>
                    <a:pt x="585" y="1936"/>
                    <a:pt x="622" y="1923"/>
                  </a:cubicBezTo>
                  <a:cubicBezTo>
                    <a:pt x="772" y="1873"/>
                    <a:pt x="921" y="1823"/>
                    <a:pt x="1070" y="1772"/>
                  </a:cubicBezTo>
                  <a:cubicBezTo>
                    <a:pt x="1104" y="1761"/>
                    <a:pt x="1121" y="1727"/>
                    <a:pt x="1111" y="1692"/>
                  </a:cubicBezTo>
                  <a:cubicBezTo>
                    <a:pt x="1109" y="1683"/>
                    <a:pt x="1106" y="1674"/>
                    <a:pt x="1103" y="1665"/>
                  </a:cubicBezTo>
                  <a:cubicBezTo>
                    <a:pt x="1084" y="1611"/>
                    <a:pt x="1065" y="1557"/>
                    <a:pt x="1047" y="1503"/>
                  </a:cubicBezTo>
                  <a:cubicBezTo>
                    <a:pt x="1033" y="1462"/>
                    <a:pt x="1020" y="1422"/>
                    <a:pt x="1006" y="1381"/>
                  </a:cubicBezTo>
                  <a:cubicBezTo>
                    <a:pt x="993" y="1345"/>
                    <a:pt x="960" y="1327"/>
                    <a:pt x="925" y="1338"/>
                  </a:cubicBezTo>
                  <a:cubicBezTo>
                    <a:pt x="774" y="1389"/>
                    <a:pt x="623" y="1440"/>
                    <a:pt x="472" y="1492"/>
                  </a:cubicBezTo>
                  <a:cubicBezTo>
                    <a:pt x="446" y="1501"/>
                    <a:pt x="430" y="1524"/>
                    <a:pt x="429" y="15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5595938" y="3030538"/>
              <a:ext cx="298450" cy="298450"/>
            </a:xfrm>
            <a:custGeom>
              <a:rect b="b" l="l" r="r" t="t"/>
              <a:pathLst>
                <a:path extrusionOk="0" h="846" w="847">
                  <a:moveTo>
                    <a:pt x="549" y="149"/>
                  </a:moveTo>
                  <a:cubicBezTo>
                    <a:pt x="568" y="129"/>
                    <a:pt x="588" y="108"/>
                    <a:pt x="609" y="88"/>
                  </a:cubicBezTo>
                  <a:cubicBezTo>
                    <a:pt x="632" y="65"/>
                    <a:pt x="662" y="64"/>
                    <a:pt x="685" y="87"/>
                  </a:cubicBezTo>
                  <a:cubicBezTo>
                    <a:pt x="711" y="111"/>
                    <a:pt x="736" y="137"/>
                    <a:pt x="760" y="162"/>
                  </a:cubicBezTo>
                  <a:cubicBezTo>
                    <a:pt x="782" y="183"/>
                    <a:pt x="781" y="215"/>
                    <a:pt x="760" y="236"/>
                  </a:cubicBezTo>
                  <a:cubicBezTo>
                    <a:pt x="739" y="257"/>
                    <a:pt x="718" y="278"/>
                    <a:pt x="698" y="298"/>
                  </a:cubicBezTo>
                  <a:cubicBezTo>
                    <a:pt x="698" y="299"/>
                    <a:pt x="697" y="299"/>
                    <a:pt x="697" y="299"/>
                  </a:cubicBezTo>
                  <a:cubicBezTo>
                    <a:pt x="699" y="315"/>
                    <a:pt x="708" y="318"/>
                    <a:pt x="723" y="318"/>
                  </a:cubicBezTo>
                  <a:cubicBezTo>
                    <a:pt x="746" y="317"/>
                    <a:pt x="770" y="317"/>
                    <a:pt x="794" y="317"/>
                  </a:cubicBezTo>
                  <a:cubicBezTo>
                    <a:pt x="823" y="318"/>
                    <a:pt x="846" y="338"/>
                    <a:pt x="846" y="366"/>
                  </a:cubicBezTo>
                  <a:cubicBezTo>
                    <a:pt x="847" y="406"/>
                    <a:pt x="846" y="447"/>
                    <a:pt x="844" y="487"/>
                  </a:cubicBezTo>
                  <a:cubicBezTo>
                    <a:pt x="843" y="499"/>
                    <a:pt x="841" y="514"/>
                    <a:pt x="822" y="513"/>
                  </a:cubicBezTo>
                  <a:cubicBezTo>
                    <a:pt x="822" y="513"/>
                    <a:pt x="821" y="514"/>
                    <a:pt x="821" y="514"/>
                  </a:cubicBezTo>
                  <a:cubicBezTo>
                    <a:pt x="800" y="542"/>
                    <a:pt x="771" y="523"/>
                    <a:pt x="746" y="528"/>
                  </a:cubicBezTo>
                  <a:cubicBezTo>
                    <a:pt x="736" y="530"/>
                    <a:pt x="725" y="529"/>
                    <a:pt x="714" y="528"/>
                  </a:cubicBezTo>
                  <a:cubicBezTo>
                    <a:pt x="705" y="528"/>
                    <a:pt x="700" y="532"/>
                    <a:pt x="700" y="540"/>
                  </a:cubicBezTo>
                  <a:cubicBezTo>
                    <a:pt x="699" y="545"/>
                    <a:pt x="702" y="551"/>
                    <a:pt x="705" y="555"/>
                  </a:cubicBezTo>
                  <a:cubicBezTo>
                    <a:pt x="722" y="572"/>
                    <a:pt x="740" y="589"/>
                    <a:pt x="757" y="607"/>
                  </a:cubicBezTo>
                  <a:cubicBezTo>
                    <a:pt x="783" y="633"/>
                    <a:pt x="783" y="661"/>
                    <a:pt x="757" y="688"/>
                  </a:cubicBezTo>
                  <a:cubicBezTo>
                    <a:pt x="734" y="711"/>
                    <a:pt x="710" y="734"/>
                    <a:pt x="687" y="757"/>
                  </a:cubicBezTo>
                  <a:cubicBezTo>
                    <a:pt x="662" y="782"/>
                    <a:pt x="633" y="782"/>
                    <a:pt x="607" y="757"/>
                  </a:cubicBezTo>
                  <a:cubicBezTo>
                    <a:pt x="589" y="739"/>
                    <a:pt x="571" y="721"/>
                    <a:pt x="554" y="703"/>
                  </a:cubicBezTo>
                  <a:cubicBezTo>
                    <a:pt x="549" y="698"/>
                    <a:pt x="545" y="696"/>
                    <a:pt x="538" y="699"/>
                  </a:cubicBezTo>
                  <a:cubicBezTo>
                    <a:pt x="531" y="702"/>
                    <a:pt x="529" y="706"/>
                    <a:pt x="529" y="714"/>
                  </a:cubicBezTo>
                  <a:cubicBezTo>
                    <a:pt x="529" y="740"/>
                    <a:pt x="529" y="765"/>
                    <a:pt x="529" y="791"/>
                  </a:cubicBezTo>
                  <a:cubicBezTo>
                    <a:pt x="529" y="825"/>
                    <a:pt x="508" y="846"/>
                    <a:pt x="475" y="846"/>
                  </a:cubicBezTo>
                  <a:cubicBezTo>
                    <a:pt x="441" y="846"/>
                    <a:pt x="407" y="846"/>
                    <a:pt x="373" y="846"/>
                  </a:cubicBezTo>
                  <a:cubicBezTo>
                    <a:pt x="339" y="846"/>
                    <a:pt x="318" y="825"/>
                    <a:pt x="318" y="792"/>
                  </a:cubicBezTo>
                  <a:cubicBezTo>
                    <a:pt x="317" y="768"/>
                    <a:pt x="316" y="744"/>
                    <a:pt x="318" y="720"/>
                  </a:cubicBezTo>
                  <a:cubicBezTo>
                    <a:pt x="318" y="706"/>
                    <a:pt x="313" y="699"/>
                    <a:pt x="298" y="697"/>
                  </a:cubicBezTo>
                  <a:cubicBezTo>
                    <a:pt x="279" y="716"/>
                    <a:pt x="258" y="737"/>
                    <a:pt x="238" y="758"/>
                  </a:cubicBezTo>
                  <a:cubicBezTo>
                    <a:pt x="215" y="781"/>
                    <a:pt x="184" y="782"/>
                    <a:pt x="160" y="759"/>
                  </a:cubicBezTo>
                  <a:cubicBezTo>
                    <a:pt x="136" y="735"/>
                    <a:pt x="112" y="711"/>
                    <a:pt x="88" y="686"/>
                  </a:cubicBezTo>
                  <a:cubicBezTo>
                    <a:pt x="64" y="662"/>
                    <a:pt x="65" y="632"/>
                    <a:pt x="88" y="608"/>
                  </a:cubicBezTo>
                  <a:cubicBezTo>
                    <a:pt x="107" y="589"/>
                    <a:pt x="125" y="571"/>
                    <a:pt x="144" y="553"/>
                  </a:cubicBezTo>
                  <a:cubicBezTo>
                    <a:pt x="149" y="548"/>
                    <a:pt x="150" y="544"/>
                    <a:pt x="147" y="538"/>
                  </a:cubicBezTo>
                  <a:cubicBezTo>
                    <a:pt x="144" y="532"/>
                    <a:pt x="141" y="529"/>
                    <a:pt x="134" y="529"/>
                  </a:cubicBezTo>
                  <a:cubicBezTo>
                    <a:pt x="107" y="529"/>
                    <a:pt x="81" y="529"/>
                    <a:pt x="54" y="529"/>
                  </a:cubicBezTo>
                  <a:cubicBezTo>
                    <a:pt x="23" y="529"/>
                    <a:pt x="1" y="508"/>
                    <a:pt x="1" y="477"/>
                  </a:cubicBezTo>
                  <a:cubicBezTo>
                    <a:pt x="0" y="441"/>
                    <a:pt x="0" y="405"/>
                    <a:pt x="1" y="368"/>
                  </a:cubicBezTo>
                  <a:cubicBezTo>
                    <a:pt x="1" y="338"/>
                    <a:pt x="23" y="318"/>
                    <a:pt x="53" y="317"/>
                  </a:cubicBezTo>
                  <a:cubicBezTo>
                    <a:pt x="80" y="317"/>
                    <a:pt x="106" y="317"/>
                    <a:pt x="133" y="318"/>
                  </a:cubicBezTo>
                  <a:cubicBezTo>
                    <a:pt x="140" y="318"/>
                    <a:pt x="144" y="316"/>
                    <a:pt x="147" y="309"/>
                  </a:cubicBezTo>
                  <a:cubicBezTo>
                    <a:pt x="150" y="301"/>
                    <a:pt x="148" y="297"/>
                    <a:pt x="143" y="292"/>
                  </a:cubicBezTo>
                  <a:cubicBezTo>
                    <a:pt x="124" y="274"/>
                    <a:pt x="106" y="256"/>
                    <a:pt x="88" y="238"/>
                  </a:cubicBezTo>
                  <a:cubicBezTo>
                    <a:pt x="64" y="213"/>
                    <a:pt x="65" y="184"/>
                    <a:pt x="89" y="159"/>
                  </a:cubicBezTo>
                  <a:cubicBezTo>
                    <a:pt x="112" y="136"/>
                    <a:pt x="136" y="113"/>
                    <a:pt x="159" y="89"/>
                  </a:cubicBezTo>
                  <a:cubicBezTo>
                    <a:pt x="184" y="64"/>
                    <a:pt x="213" y="64"/>
                    <a:pt x="238" y="88"/>
                  </a:cubicBezTo>
                  <a:cubicBezTo>
                    <a:pt x="257" y="106"/>
                    <a:pt x="275" y="125"/>
                    <a:pt x="294" y="143"/>
                  </a:cubicBezTo>
                  <a:cubicBezTo>
                    <a:pt x="297" y="146"/>
                    <a:pt x="303" y="147"/>
                    <a:pt x="307" y="146"/>
                  </a:cubicBezTo>
                  <a:cubicBezTo>
                    <a:pt x="313" y="146"/>
                    <a:pt x="318" y="142"/>
                    <a:pt x="317" y="134"/>
                  </a:cubicBezTo>
                  <a:cubicBezTo>
                    <a:pt x="317" y="108"/>
                    <a:pt x="317" y="83"/>
                    <a:pt x="317" y="57"/>
                  </a:cubicBezTo>
                  <a:cubicBezTo>
                    <a:pt x="317" y="21"/>
                    <a:pt x="339" y="0"/>
                    <a:pt x="375" y="0"/>
                  </a:cubicBezTo>
                  <a:cubicBezTo>
                    <a:pt x="408" y="0"/>
                    <a:pt x="440" y="0"/>
                    <a:pt x="473" y="0"/>
                  </a:cubicBezTo>
                  <a:cubicBezTo>
                    <a:pt x="508" y="0"/>
                    <a:pt x="529" y="21"/>
                    <a:pt x="529" y="56"/>
                  </a:cubicBezTo>
                  <a:cubicBezTo>
                    <a:pt x="529" y="79"/>
                    <a:pt x="530" y="102"/>
                    <a:pt x="529" y="125"/>
                  </a:cubicBezTo>
                  <a:cubicBezTo>
                    <a:pt x="528" y="139"/>
                    <a:pt x="531" y="147"/>
                    <a:pt x="549" y="149"/>
                  </a:cubicBezTo>
                  <a:close/>
                  <a:moveTo>
                    <a:pt x="715" y="201"/>
                  </a:moveTo>
                  <a:cubicBezTo>
                    <a:pt x="692" y="177"/>
                    <a:pt x="669" y="154"/>
                    <a:pt x="646" y="130"/>
                  </a:cubicBezTo>
                  <a:cubicBezTo>
                    <a:pt x="623" y="154"/>
                    <a:pt x="599" y="178"/>
                    <a:pt x="575" y="202"/>
                  </a:cubicBezTo>
                  <a:cubicBezTo>
                    <a:pt x="562" y="215"/>
                    <a:pt x="552" y="216"/>
                    <a:pt x="536" y="208"/>
                  </a:cubicBezTo>
                  <a:cubicBezTo>
                    <a:pt x="524" y="203"/>
                    <a:pt x="513" y="197"/>
                    <a:pt x="501" y="193"/>
                  </a:cubicBezTo>
                  <a:cubicBezTo>
                    <a:pt x="477" y="185"/>
                    <a:pt x="472" y="179"/>
                    <a:pt x="472" y="154"/>
                  </a:cubicBezTo>
                  <a:cubicBezTo>
                    <a:pt x="472" y="122"/>
                    <a:pt x="472" y="90"/>
                    <a:pt x="472" y="58"/>
                  </a:cubicBezTo>
                  <a:cubicBezTo>
                    <a:pt x="439" y="58"/>
                    <a:pt x="407" y="58"/>
                    <a:pt x="375" y="58"/>
                  </a:cubicBezTo>
                  <a:cubicBezTo>
                    <a:pt x="375" y="92"/>
                    <a:pt x="375" y="124"/>
                    <a:pt x="375" y="156"/>
                  </a:cubicBezTo>
                  <a:cubicBezTo>
                    <a:pt x="375" y="177"/>
                    <a:pt x="369" y="185"/>
                    <a:pt x="349" y="192"/>
                  </a:cubicBezTo>
                  <a:cubicBezTo>
                    <a:pt x="337" y="196"/>
                    <a:pt x="325" y="201"/>
                    <a:pt x="314" y="206"/>
                  </a:cubicBezTo>
                  <a:cubicBezTo>
                    <a:pt x="293" y="216"/>
                    <a:pt x="285" y="215"/>
                    <a:pt x="269" y="199"/>
                  </a:cubicBezTo>
                  <a:cubicBezTo>
                    <a:pt x="246" y="176"/>
                    <a:pt x="223" y="153"/>
                    <a:pt x="201" y="131"/>
                  </a:cubicBezTo>
                  <a:cubicBezTo>
                    <a:pt x="177" y="154"/>
                    <a:pt x="154" y="177"/>
                    <a:pt x="131" y="200"/>
                  </a:cubicBezTo>
                  <a:cubicBezTo>
                    <a:pt x="155" y="223"/>
                    <a:pt x="178" y="246"/>
                    <a:pt x="201" y="270"/>
                  </a:cubicBezTo>
                  <a:cubicBezTo>
                    <a:pt x="215" y="283"/>
                    <a:pt x="216" y="294"/>
                    <a:pt x="208" y="310"/>
                  </a:cubicBezTo>
                  <a:cubicBezTo>
                    <a:pt x="202" y="323"/>
                    <a:pt x="197" y="336"/>
                    <a:pt x="192" y="350"/>
                  </a:cubicBezTo>
                  <a:cubicBezTo>
                    <a:pt x="185" y="368"/>
                    <a:pt x="178" y="374"/>
                    <a:pt x="158" y="374"/>
                  </a:cubicBezTo>
                  <a:cubicBezTo>
                    <a:pt x="128" y="374"/>
                    <a:pt x="98" y="374"/>
                    <a:pt x="68" y="373"/>
                  </a:cubicBezTo>
                  <a:cubicBezTo>
                    <a:pt x="60" y="373"/>
                    <a:pt x="55" y="375"/>
                    <a:pt x="57" y="384"/>
                  </a:cubicBezTo>
                  <a:cubicBezTo>
                    <a:pt x="58" y="389"/>
                    <a:pt x="57" y="394"/>
                    <a:pt x="57" y="399"/>
                  </a:cubicBezTo>
                  <a:cubicBezTo>
                    <a:pt x="57" y="423"/>
                    <a:pt x="57" y="447"/>
                    <a:pt x="57" y="472"/>
                  </a:cubicBezTo>
                  <a:cubicBezTo>
                    <a:pt x="93" y="472"/>
                    <a:pt x="126" y="471"/>
                    <a:pt x="160" y="472"/>
                  </a:cubicBezTo>
                  <a:cubicBezTo>
                    <a:pt x="176" y="472"/>
                    <a:pt x="186" y="479"/>
                    <a:pt x="191" y="493"/>
                  </a:cubicBezTo>
                  <a:cubicBezTo>
                    <a:pt x="197" y="508"/>
                    <a:pt x="203" y="523"/>
                    <a:pt x="210" y="538"/>
                  </a:cubicBezTo>
                  <a:cubicBezTo>
                    <a:pt x="215" y="551"/>
                    <a:pt x="215" y="562"/>
                    <a:pt x="205" y="572"/>
                  </a:cubicBezTo>
                  <a:cubicBezTo>
                    <a:pt x="195" y="582"/>
                    <a:pt x="185" y="592"/>
                    <a:pt x="175" y="602"/>
                  </a:cubicBezTo>
                  <a:cubicBezTo>
                    <a:pt x="160" y="617"/>
                    <a:pt x="144" y="631"/>
                    <a:pt x="130" y="645"/>
                  </a:cubicBezTo>
                  <a:cubicBezTo>
                    <a:pt x="155" y="670"/>
                    <a:pt x="177" y="692"/>
                    <a:pt x="201" y="715"/>
                  </a:cubicBezTo>
                  <a:cubicBezTo>
                    <a:pt x="224" y="692"/>
                    <a:pt x="247" y="668"/>
                    <a:pt x="271" y="644"/>
                  </a:cubicBezTo>
                  <a:cubicBezTo>
                    <a:pt x="284" y="631"/>
                    <a:pt x="294" y="630"/>
                    <a:pt x="310" y="638"/>
                  </a:cubicBezTo>
                  <a:cubicBezTo>
                    <a:pt x="322" y="643"/>
                    <a:pt x="334" y="649"/>
                    <a:pt x="347" y="653"/>
                  </a:cubicBezTo>
                  <a:cubicBezTo>
                    <a:pt x="370" y="662"/>
                    <a:pt x="375" y="668"/>
                    <a:pt x="375" y="693"/>
                  </a:cubicBezTo>
                  <a:cubicBezTo>
                    <a:pt x="375" y="725"/>
                    <a:pt x="375" y="756"/>
                    <a:pt x="375" y="788"/>
                  </a:cubicBezTo>
                  <a:cubicBezTo>
                    <a:pt x="408" y="788"/>
                    <a:pt x="439" y="788"/>
                    <a:pt x="472" y="788"/>
                  </a:cubicBezTo>
                  <a:cubicBezTo>
                    <a:pt x="472" y="783"/>
                    <a:pt x="472" y="779"/>
                    <a:pt x="472" y="775"/>
                  </a:cubicBezTo>
                  <a:cubicBezTo>
                    <a:pt x="472" y="746"/>
                    <a:pt x="472" y="716"/>
                    <a:pt x="472" y="687"/>
                  </a:cubicBezTo>
                  <a:cubicBezTo>
                    <a:pt x="473" y="668"/>
                    <a:pt x="479" y="660"/>
                    <a:pt x="497" y="654"/>
                  </a:cubicBezTo>
                  <a:cubicBezTo>
                    <a:pt x="508" y="650"/>
                    <a:pt x="519" y="646"/>
                    <a:pt x="530" y="641"/>
                  </a:cubicBezTo>
                  <a:cubicBezTo>
                    <a:pt x="555" y="629"/>
                    <a:pt x="561" y="630"/>
                    <a:pt x="582" y="650"/>
                  </a:cubicBezTo>
                  <a:cubicBezTo>
                    <a:pt x="604" y="672"/>
                    <a:pt x="625" y="694"/>
                    <a:pt x="646" y="714"/>
                  </a:cubicBezTo>
                  <a:cubicBezTo>
                    <a:pt x="669" y="691"/>
                    <a:pt x="692" y="669"/>
                    <a:pt x="716" y="646"/>
                  </a:cubicBezTo>
                  <a:cubicBezTo>
                    <a:pt x="692" y="622"/>
                    <a:pt x="668" y="599"/>
                    <a:pt x="645" y="575"/>
                  </a:cubicBezTo>
                  <a:cubicBezTo>
                    <a:pt x="632" y="562"/>
                    <a:pt x="630" y="552"/>
                    <a:pt x="638" y="536"/>
                  </a:cubicBezTo>
                  <a:cubicBezTo>
                    <a:pt x="645" y="522"/>
                    <a:pt x="650" y="508"/>
                    <a:pt x="656" y="494"/>
                  </a:cubicBezTo>
                  <a:cubicBezTo>
                    <a:pt x="662" y="478"/>
                    <a:pt x="670" y="472"/>
                    <a:pt x="687" y="472"/>
                  </a:cubicBezTo>
                  <a:cubicBezTo>
                    <a:pt x="698" y="472"/>
                    <a:pt x="709" y="472"/>
                    <a:pt x="720" y="472"/>
                  </a:cubicBezTo>
                  <a:cubicBezTo>
                    <a:pt x="743" y="472"/>
                    <a:pt x="766" y="472"/>
                    <a:pt x="789" y="472"/>
                  </a:cubicBezTo>
                  <a:cubicBezTo>
                    <a:pt x="789" y="439"/>
                    <a:pt x="789" y="407"/>
                    <a:pt x="789" y="374"/>
                  </a:cubicBezTo>
                  <a:cubicBezTo>
                    <a:pt x="784" y="374"/>
                    <a:pt x="779" y="374"/>
                    <a:pt x="775" y="374"/>
                  </a:cubicBezTo>
                  <a:cubicBezTo>
                    <a:pt x="745" y="374"/>
                    <a:pt x="716" y="374"/>
                    <a:pt x="686" y="374"/>
                  </a:cubicBezTo>
                  <a:cubicBezTo>
                    <a:pt x="669" y="374"/>
                    <a:pt x="662" y="368"/>
                    <a:pt x="656" y="352"/>
                  </a:cubicBezTo>
                  <a:cubicBezTo>
                    <a:pt x="651" y="339"/>
                    <a:pt x="646" y="326"/>
                    <a:pt x="640" y="313"/>
                  </a:cubicBezTo>
                  <a:cubicBezTo>
                    <a:pt x="630" y="293"/>
                    <a:pt x="631" y="284"/>
                    <a:pt x="646" y="269"/>
                  </a:cubicBezTo>
                  <a:cubicBezTo>
                    <a:pt x="669" y="246"/>
                    <a:pt x="692" y="223"/>
                    <a:pt x="715" y="2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5988051" y="3022600"/>
              <a:ext cx="296863" cy="300038"/>
            </a:xfrm>
            <a:custGeom>
              <a:rect b="b" l="l" r="r" t="t"/>
              <a:pathLst>
                <a:path extrusionOk="0" h="847" w="846">
                  <a:moveTo>
                    <a:pt x="422" y="847"/>
                  </a:moveTo>
                  <a:cubicBezTo>
                    <a:pt x="405" y="847"/>
                    <a:pt x="387" y="847"/>
                    <a:pt x="369" y="847"/>
                  </a:cubicBezTo>
                  <a:cubicBezTo>
                    <a:pt x="339" y="847"/>
                    <a:pt x="318" y="826"/>
                    <a:pt x="318" y="795"/>
                  </a:cubicBezTo>
                  <a:cubicBezTo>
                    <a:pt x="317" y="768"/>
                    <a:pt x="317" y="742"/>
                    <a:pt x="318" y="715"/>
                  </a:cubicBezTo>
                  <a:cubicBezTo>
                    <a:pt x="318" y="707"/>
                    <a:pt x="315" y="704"/>
                    <a:pt x="309" y="701"/>
                  </a:cubicBezTo>
                  <a:cubicBezTo>
                    <a:pt x="302" y="698"/>
                    <a:pt x="298" y="699"/>
                    <a:pt x="293" y="704"/>
                  </a:cubicBezTo>
                  <a:cubicBezTo>
                    <a:pt x="275" y="722"/>
                    <a:pt x="258" y="740"/>
                    <a:pt x="240" y="757"/>
                  </a:cubicBezTo>
                  <a:cubicBezTo>
                    <a:pt x="213" y="785"/>
                    <a:pt x="184" y="784"/>
                    <a:pt x="156" y="756"/>
                  </a:cubicBezTo>
                  <a:cubicBezTo>
                    <a:pt x="134" y="734"/>
                    <a:pt x="111" y="711"/>
                    <a:pt x="89" y="689"/>
                  </a:cubicBezTo>
                  <a:cubicBezTo>
                    <a:pt x="64" y="663"/>
                    <a:pt x="64" y="634"/>
                    <a:pt x="89" y="608"/>
                  </a:cubicBezTo>
                  <a:cubicBezTo>
                    <a:pt x="107" y="590"/>
                    <a:pt x="125" y="572"/>
                    <a:pt x="143" y="555"/>
                  </a:cubicBezTo>
                  <a:cubicBezTo>
                    <a:pt x="148" y="550"/>
                    <a:pt x="149" y="546"/>
                    <a:pt x="146" y="539"/>
                  </a:cubicBezTo>
                  <a:cubicBezTo>
                    <a:pt x="143" y="532"/>
                    <a:pt x="139" y="530"/>
                    <a:pt x="132" y="530"/>
                  </a:cubicBezTo>
                  <a:cubicBezTo>
                    <a:pt x="106" y="531"/>
                    <a:pt x="80" y="531"/>
                    <a:pt x="54" y="530"/>
                  </a:cubicBezTo>
                  <a:cubicBezTo>
                    <a:pt x="21" y="530"/>
                    <a:pt x="0" y="509"/>
                    <a:pt x="0" y="476"/>
                  </a:cubicBezTo>
                  <a:cubicBezTo>
                    <a:pt x="0" y="441"/>
                    <a:pt x="0" y="407"/>
                    <a:pt x="0" y="372"/>
                  </a:cubicBezTo>
                  <a:cubicBezTo>
                    <a:pt x="0" y="341"/>
                    <a:pt x="21" y="319"/>
                    <a:pt x="53" y="319"/>
                  </a:cubicBezTo>
                  <a:cubicBezTo>
                    <a:pt x="80" y="319"/>
                    <a:pt x="107" y="319"/>
                    <a:pt x="133" y="319"/>
                  </a:cubicBezTo>
                  <a:cubicBezTo>
                    <a:pt x="140" y="319"/>
                    <a:pt x="144" y="317"/>
                    <a:pt x="146" y="311"/>
                  </a:cubicBezTo>
                  <a:cubicBezTo>
                    <a:pt x="148" y="305"/>
                    <a:pt x="149" y="300"/>
                    <a:pt x="144" y="295"/>
                  </a:cubicBezTo>
                  <a:cubicBezTo>
                    <a:pt x="124" y="276"/>
                    <a:pt x="106" y="257"/>
                    <a:pt x="87" y="239"/>
                  </a:cubicBezTo>
                  <a:cubicBezTo>
                    <a:pt x="65" y="217"/>
                    <a:pt x="65" y="185"/>
                    <a:pt x="86" y="163"/>
                  </a:cubicBezTo>
                  <a:cubicBezTo>
                    <a:pt x="111" y="138"/>
                    <a:pt x="136" y="113"/>
                    <a:pt x="161" y="88"/>
                  </a:cubicBezTo>
                  <a:cubicBezTo>
                    <a:pt x="183" y="67"/>
                    <a:pt x="214" y="66"/>
                    <a:pt x="236" y="88"/>
                  </a:cubicBezTo>
                  <a:cubicBezTo>
                    <a:pt x="255" y="106"/>
                    <a:pt x="274" y="125"/>
                    <a:pt x="293" y="145"/>
                  </a:cubicBezTo>
                  <a:cubicBezTo>
                    <a:pt x="299" y="151"/>
                    <a:pt x="303" y="150"/>
                    <a:pt x="309" y="147"/>
                  </a:cubicBezTo>
                  <a:cubicBezTo>
                    <a:pt x="316" y="145"/>
                    <a:pt x="318" y="142"/>
                    <a:pt x="318" y="135"/>
                  </a:cubicBezTo>
                  <a:cubicBezTo>
                    <a:pt x="317" y="109"/>
                    <a:pt x="317" y="82"/>
                    <a:pt x="318" y="55"/>
                  </a:cubicBezTo>
                  <a:cubicBezTo>
                    <a:pt x="318" y="22"/>
                    <a:pt x="340" y="1"/>
                    <a:pt x="373" y="1"/>
                  </a:cubicBezTo>
                  <a:cubicBezTo>
                    <a:pt x="405" y="2"/>
                    <a:pt x="436" y="2"/>
                    <a:pt x="468" y="1"/>
                  </a:cubicBezTo>
                  <a:cubicBezTo>
                    <a:pt x="501" y="0"/>
                    <a:pt x="531" y="20"/>
                    <a:pt x="529" y="61"/>
                  </a:cubicBezTo>
                  <a:cubicBezTo>
                    <a:pt x="528" y="85"/>
                    <a:pt x="529" y="109"/>
                    <a:pt x="529" y="133"/>
                  </a:cubicBezTo>
                  <a:cubicBezTo>
                    <a:pt x="528" y="140"/>
                    <a:pt x="529" y="145"/>
                    <a:pt x="537" y="148"/>
                  </a:cubicBezTo>
                  <a:cubicBezTo>
                    <a:pt x="545" y="151"/>
                    <a:pt x="549" y="149"/>
                    <a:pt x="554" y="144"/>
                  </a:cubicBezTo>
                  <a:cubicBezTo>
                    <a:pt x="571" y="126"/>
                    <a:pt x="589" y="109"/>
                    <a:pt x="606" y="91"/>
                  </a:cubicBezTo>
                  <a:cubicBezTo>
                    <a:pt x="632" y="65"/>
                    <a:pt x="662" y="65"/>
                    <a:pt x="688" y="91"/>
                  </a:cubicBezTo>
                  <a:cubicBezTo>
                    <a:pt x="711" y="114"/>
                    <a:pt x="735" y="138"/>
                    <a:pt x="758" y="161"/>
                  </a:cubicBezTo>
                  <a:cubicBezTo>
                    <a:pt x="781" y="185"/>
                    <a:pt x="782" y="215"/>
                    <a:pt x="759" y="239"/>
                  </a:cubicBezTo>
                  <a:cubicBezTo>
                    <a:pt x="741" y="257"/>
                    <a:pt x="722" y="275"/>
                    <a:pt x="704" y="293"/>
                  </a:cubicBezTo>
                  <a:cubicBezTo>
                    <a:pt x="699" y="298"/>
                    <a:pt x="696" y="302"/>
                    <a:pt x="699" y="310"/>
                  </a:cubicBezTo>
                  <a:cubicBezTo>
                    <a:pt x="703" y="318"/>
                    <a:pt x="707" y="319"/>
                    <a:pt x="715" y="319"/>
                  </a:cubicBezTo>
                  <a:cubicBezTo>
                    <a:pt x="741" y="319"/>
                    <a:pt x="768" y="319"/>
                    <a:pt x="794" y="319"/>
                  </a:cubicBezTo>
                  <a:cubicBezTo>
                    <a:pt x="824" y="319"/>
                    <a:pt x="846" y="341"/>
                    <a:pt x="846" y="371"/>
                  </a:cubicBezTo>
                  <a:cubicBezTo>
                    <a:pt x="846" y="406"/>
                    <a:pt x="846" y="442"/>
                    <a:pt x="846" y="477"/>
                  </a:cubicBezTo>
                  <a:cubicBezTo>
                    <a:pt x="846" y="509"/>
                    <a:pt x="824" y="530"/>
                    <a:pt x="793" y="531"/>
                  </a:cubicBezTo>
                  <a:cubicBezTo>
                    <a:pt x="766" y="531"/>
                    <a:pt x="740" y="531"/>
                    <a:pt x="713" y="530"/>
                  </a:cubicBezTo>
                  <a:cubicBezTo>
                    <a:pt x="706" y="530"/>
                    <a:pt x="703" y="533"/>
                    <a:pt x="700" y="539"/>
                  </a:cubicBezTo>
                  <a:cubicBezTo>
                    <a:pt x="697" y="546"/>
                    <a:pt x="698" y="550"/>
                    <a:pt x="703" y="555"/>
                  </a:cubicBezTo>
                  <a:cubicBezTo>
                    <a:pt x="722" y="573"/>
                    <a:pt x="740" y="591"/>
                    <a:pt x="758" y="610"/>
                  </a:cubicBezTo>
                  <a:cubicBezTo>
                    <a:pt x="782" y="634"/>
                    <a:pt x="782" y="664"/>
                    <a:pt x="758" y="688"/>
                  </a:cubicBezTo>
                  <a:cubicBezTo>
                    <a:pt x="734" y="712"/>
                    <a:pt x="710" y="736"/>
                    <a:pt x="686" y="760"/>
                  </a:cubicBezTo>
                  <a:cubicBezTo>
                    <a:pt x="662" y="784"/>
                    <a:pt x="631" y="783"/>
                    <a:pt x="607" y="759"/>
                  </a:cubicBezTo>
                  <a:cubicBezTo>
                    <a:pt x="589" y="741"/>
                    <a:pt x="571" y="723"/>
                    <a:pt x="553" y="704"/>
                  </a:cubicBezTo>
                  <a:cubicBezTo>
                    <a:pt x="548" y="698"/>
                    <a:pt x="544" y="699"/>
                    <a:pt x="537" y="701"/>
                  </a:cubicBezTo>
                  <a:cubicBezTo>
                    <a:pt x="531" y="704"/>
                    <a:pt x="528" y="707"/>
                    <a:pt x="528" y="715"/>
                  </a:cubicBezTo>
                  <a:cubicBezTo>
                    <a:pt x="529" y="741"/>
                    <a:pt x="529" y="767"/>
                    <a:pt x="529" y="793"/>
                  </a:cubicBezTo>
                  <a:cubicBezTo>
                    <a:pt x="528" y="827"/>
                    <a:pt x="508" y="847"/>
                    <a:pt x="474" y="847"/>
                  </a:cubicBezTo>
                  <a:cubicBezTo>
                    <a:pt x="457" y="847"/>
                    <a:pt x="439" y="847"/>
                    <a:pt x="422" y="847"/>
                  </a:cubicBezTo>
                  <a:cubicBezTo>
                    <a:pt x="422" y="847"/>
                    <a:pt x="422" y="847"/>
                    <a:pt x="422" y="847"/>
                  </a:cubicBezTo>
                  <a:close/>
                  <a:moveTo>
                    <a:pt x="374" y="59"/>
                  </a:moveTo>
                  <a:cubicBezTo>
                    <a:pt x="374" y="64"/>
                    <a:pt x="374" y="69"/>
                    <a:pt x="374" y="73"/>
                  </a:cubicBezTo>
                  <a:cubicBezTo>
                    <a:pt x="374" y="103"/>
                    <a:pt x="374" y="132"/>
                    <a:pt x="374" y="162"/>
                  </a:cubicBezTo>
                  <a:cubicBezTo>
                    <a:pt x="374" y="179"/>
                    <a:pt x="368" y="187"/>
                    <a:pt x="352" y="192"/>
                  </a:cubicBezTo>
                  <a:cubicBezTo>
                    <a:pt x="339" y="197"/>
                    <a:pt x="326" y="202"/>
                    <a:pt x="313" y="208"/>
                  </a:cubicBezTo>
                  <a:cubicBezTo>
                    <a:pt x="293" y="218"/>
                    <a:pt x="284" y="217"/>
                    <a:pt x="268" y="201"/>
                  </a:cubicBezTo>
                  <a:cubicBezTo>
                    <a:pt x="245" y="178"/>
                    <a:pt x="222" y="155"/>
                    <a:pt x="200" y="132"/>
                  </a:cubicBezTo>
                  <a:cubicBezTo>
                    <a:pt x="176" y="156"/>
                    <a:pt x="154" y="179"/>
                    <a:pt x="131" y="201"/>
                  </a:cubicBezTo>
                  <a:cubicBezTo>
                    <a:pt x="154" y="224"/>
                    <a:pt x="177" y="247"/>
                    <a:pt x="200" y="271"/>
                  </a:cubicBezTo>
                  <a:cubicBezTo>
                    <a:pt x="215" y="285"/>
                    <a:pt x="216" y="294"/>
                    <a:pt x="207" y="313"/>
                  </a:cubicBezTo>
                  <a:cubicBezTo>
                    <a:pt x="201" y="326"/>
                    <a:pt x="196" y="339"/>
                    <a:pt x="191" y="352"/>
                  </a:cubicBezTo>
                  <a:cubicBezTo>
                    <a:pt x="185" y="370"/>
                    <a:pt x="178" y="375"/>
                    <a:pt x="159" y="375"/>
                  </a:cubicBezTo>
                  <a:cubicBezTo>
                    <a:pt x="135" y="375"/>
                    <a:pt x="111" y="375"/>
                    <a:pt x="86" y="375"/>
                  </a:cubicBezTo>
                  <a:cubicBezTo>
                    <a:pt x="77" y="375"/>
                    <a:pt x="67" y="375"/>
                    <a:pt x="58" y="375"/>
                  </a:cubicBezTo>
                  <a:cubicBezTo>
                    <a:pt x="58" y="409"/>
                    <a:pt x="58" y="441"/>
                    <a:pt x="58" y="473"/>
                  </a:cubicBezTo>
                  <a:cubicBezTo>
                    <a:pt x="93" y="473"/>
                    <a:pt x="126" y="473"/>
                    <a:pt x="160" y="473"/>
                  </a:cubicBezTo>
                  <a:cubicBezTo>
                    <a:pt x="176" y="473"/>
                    <a:pt x="185" y="481"/>
                    <a:pt x="191" y="496"/>
                  </a:cubicBezTo>
                  <a:cubicBezTo>
                    <a:pt x="196" y="509"/>
                    <a:pt x="201" y="523"/>
                    <a:pt x="207" y="536"/>
                  </a:cubicBezTo>
                  <a:cubicBezTo>
                    <a:pt x="216" y="554"/>
                    <a:pt x="215" y="564"/>
                    <a:pt x="200" y="579"/>
                  </a:cubicBezTo>
                  <a:cubicBezTo>
                    <a:pt x="177" y="602"/>
                    <a:pt x="154" y="625"/>
                    <a:pt x="132" y="647"/>
                  </a:cubicBezTo>
                  <a:cubicBezTo>
                    <a:pt x="155" y="670"/>
                    <a:pt x="177" y="693"/>
                    <a:pt x="200" y="716"/>
                  </a:cubicBezTo>
                  <a:cubicBezTo>
                    <a:pt x="223" y="693"/>
                    <a:pt x="247" y="669"/>
                    <a:pt x="271" y="646"/>
                  </a:cubicBezTo>
                  <a:cubicBezTo>
                    <a:pt x="284" y="633"/>
                    <a:pt x="294" y="632"/>
                    <a:pt x="310" y="639"/>
                  </a:cubicBezTo>
                  <a:cubicBezTo>
                    <a:pt x="322" y="645"/>
                    <a:pt x="333" y="650"/>
                    <a:pt x="345" y="654"/>
                  </a:cubicBezTo>
                  <a:cubicBezTo>
                    <a:pt x="369" y="662"/>
                    <a:pt x="374" y="669"/>
                    <a:pt x="374" y="694"/>
                  </a:cubicBezTo>
                  <a:cubicBezTo>
                    <a:pt x="374" y="726"/>
                    <a:pt x="374" y="758"/>
                    <a:pt x="374" y="790"/>
                  </a:cubicBezTo>
                  <a:cubicBezTo>
                    <a:pt x="407" y="790"/>
                    <a:pt x="439" y="790"/>
                    <a:pt x="472" y="790"/>
                  </a:cubicBezTo>
                  <a:cubicBezTo>
                    <a:pt x="472" y="755"/>
                    <a:pt x="472" y="721"/>
                    <a:pt x="472" y="687"/>
                  </a:cubicBezTo>
                  <a:cubicBezTo>
                    <a:pt x="472" y="671"/>
                    <a:pt x="478" y="662"/>
                    <a:pt x="494" y="657"/>
                  </a:cubicBezTo>
                  <a:cubicBezTo>
                    <a:pt x="507" y="652"/>
                    <a:pt x="521" y="646"/>
                    <a:pt x="534" y="640"/>
                  </a:cubicBezTo>
                  <a:cubicBezTo>
                    <a:pt x="553" y="631"/>
                    <a:pt x="562" y="633"/>
                    <a:pt x="577" y="648"/>
                  </a:cubicBezTo>
                  <a:cubicBezTo>
                    <a:pt x="600" y="671"/>
                    <a:pt x="623" y="694"/>
                    <a:pt x="646" y="717"/>
                  </a:cubicBezTo>
                  <a:cubicBezTo>
                    <a:pt x="670" y="693"/>
                    <a:pt x="692" y="671"/>
                    <a:pt x="715" y="648"/>
                  </a:cubicBezTo>
                  <a:cubicBezTo>
                    <a:pt x="691" y="624"/>
                    <a:pt x="667" y="600"/>
                    <a:pt x="643" y="576"/>
                  </a:cubicBezTo>
                  <a:cubicBezTo>
                    <a:pt x="632" y="565"/>
                    <a:pt x="631" y="553"/>
                    <a:pt x="637" y="540"/>
                  </a:cubicBezTo>
                  <a:cubicBezTo>
                    <a:pt x="643" y="525"/>
                    <a:pt x="649" y="510"/>
                    <a:pt x="655" y="495"/>
                  </a:cubicBezTo>
                  <a:cubicBezTo>
                    <a:pt x="661" y="481"/>
                    <a:pt x="670" y="473"/>
                    <a:pt x="685" y="473"/>
                  </a:cubicBezTo>
                  <a:cubicBezTo>
                    <a:pt x="710" y="473"/>
                    <a:pt x="734" y="473"/>
                    <a:pt x="758" y="473"/>
                  </a:cubicBezTo>
                  <a:cubicBezTo>
                    <a:pt x="768" y="473"/>
                    <a:pt x="778" y="473"/>
                    <a:pt x="789" y="473"/>
                  </a:cubicBezTo>
                  <a:cubicBezTo>
                    <a:pt x="789" y="440"/>
                    <a:pt x="789" y="408"/>
                    <a:pt x="789" y="375"/>
                  </a:cubicBezTo>
                  <a:cubicBezTo>
                    <a:pt x="784" y="375"/>
                    <a:pt x="779" y="375"/>
                    <a:pt x="775" y="375"/>
                  </a:cubicBezTo>
                  <a:cubicBezTo>
                    <a:pt x="745" y="375"/>
                    <a:pt x="715" y="376"/>
                    <a:pt x="685" y="375"/>
                  </a:cubicBezTo>
                  <a:cubicBezTo>
                    <a:pt x="669" y="375"/>
                    <a:pt x="661" y="369"/>
                    <a:pt x="655" y="354"/>
                  </a:cubicBezTo>
                  <a:cubicBezTo>
                    <a:pt x="650" y="340"/>
                    <a:pt x="645" y="327"/>
                    <a:pt x="639" y="314"/>
                  </a:cubicBezTo>
                  <a:cubicBezTo>
                    <a:pt x="630" y="295"/>
                    <a:pt x="631" y="285"/>
                    <a:pt x="646" y="271"/>
                  </a:cubicBezTo>
                  <a:cubicBezTo>
                    <a:pt x="669" y="248"/>
                    <a:pt x="693" y="225"/>
                    <a:pt x="715" y="202"/>
                  </a:cubicBezTo>
                  <a:cubicBezTo>
                    <a:pt x="691" y="179"/>
                    <a:pt x="669" y="156"/>
                    <a:pt x="646" y="133"/>
                  </a:cubicBezTo>
                  <a:cubicBezTo>
                    <a:pt x="623" y="156"/>
                    <a:pt x="599" y="180"/>
                    <a:pt x="575" y="204"/>
                  </a:cubicBezTo>
                  <a:cubicBezTo>
                    <a:pt x="563" y="216"/>
                    <a:pt x="552" y="217"/>
                    <a:pt x="537" y="210"/>
                  </a:cubicBezTo>
                  <a:cubicBezTo>
                    <a:pt x="522" y="204"/>
                    <a:pt x="508" y="198"/>
                    <a:pt x="493" y="192"/>
                  </a:cubicBezTo>
                  <a:cubicBezTo>
                    <a:pt x="478" y="186"/>
                    <a:pt x="472" y="179"/>
                    <a:pt x="472" y="162"/>
                  </a:cubicBezTo>
                  <a:cubicBezTo>
                    <a:pt x="472" y="142"/>
                    <a:pt x="472" y="121"/>
                    <a:pt x="472" y="100"/>
                  </a:cubicBezTo>
                  <a:cubicBezTo>
                    <a:pt x="472" y="86"/>
                    <a:pt x="472" y="73"/>
                    <a:pt x="472" y="59"/>
                  </a:cubicBezTo>
                  <a:cubicBezTo>
                    <a:pt x="439" y="59"/>
                    <a:pt x="407" y="59"/>
                    <a:pt x="374" y="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5783263" y="3295650"/>
              <a:ext cx="296863" cy="300038"/>
            </a:xfrm>
            <a:custGeom>
              <a:rect b="b" l="l" r="r" t="t"/>
              <a:pathLst>
                <a:path extrusionOk="0" h="846" w="846">
                  <a:moveTo>
                    <a:pt x="1" y="423"/>
                  </a:moveTo>
                  <a:cubicBezTo>
                    <a:pt x="1" y="405"/>
                    <a:pt x="0" y="387"/>
                    <a:pt x="1" y="370"/>
                  </a:cubicBezTo>
                  <a:cubicBezTo>
                    <a:pt x="1" y="338"/>
                    <a:pt x="21" y="317"/>
                    <a:pt x="53" y="317"/>
                  </a:cubicBezTo>
                  <a:cubicBezTo>
                    <a:pt x="79" y="316"/>
                    <a:pt x="106" y="316"/>
                    <a:pt x="132" y="317"/>
                  </a:cubicBezTo>
                  <a:cubicBezTo>
                    <a:pt x="140" y="317"/>
                    <a:pt x="144" y="314"/>
                    <a:pt x="147" y="307"/>
                  </a:cubicBezTo>
                  <a:cubicBezTo>
                    <a:pt x="150" y="300"/>
                    <a:pt x="147" y="296"/>
                    <a:pt x="143" y="292"/>
                  </a:cubicBezTo>
                  <a:cubicBezTo>
                    <a:pt x="124" y="273"/>
                    <a:pt x="105" y="255"/>
                    <a:pt x="87" y="236"/>
                  </a:cubicBezTo>
                  <a:cubicBezTo>
                    <a:pt x="64" y="213"/>
                    <a:pt x="65" y="182"/>
                    <a:pt x="88" y="159"/>
                  </a:cubicBezTo>
                  <a:cubicBezTo>
                    <a:pt x="112" y="135"/>
                    <a:pt x="135" y="112"/>
                    <a:pt x="159" y="88"/>
                  </a:cubicBezTo>
                  <a:cubicBezTo>
                    <a:pt x="184" y="63"/>
                    <a:pt x="213" y="63"/>
                    <a:pt x="239" y="89"/>
                  </a:cubicBezTo>
                  <a:cubicBezTo>
                    <a:pt x="257" y="107"/>
                    <a:pt x="275" y="125"/>
                    <a:pt x="294" y="143"/>
                  </a:cubicBezTo>
                  <a:cubicBezTo>
                    <a:pt x="297" y="145"/>
                    <a:pt x="302" y="146"/>
                    <a:pt x="307" y="146"/>
                  </a:cubicBezTo>
                  <a:cubicBezTo>
                    <a:pt x="313" y="145"/>
                    <a:pt x="318" y="142"/>
                    <a:pt x="318" y="133"/>
                  </a:cubicBezTo>
                  <a:cubicBezTo>
                    <a:pt x="317" y="107"/>
                    <a:pt x="317" y="82"/>
                    <a:pt x="318" y="56"/>
                  </a:cubicBezTo>
                  <a:cubicBezTo>
                    <a:pt x="318" y="19"/>
                    <a:pt x="338" y="0"/>
                    <a:pt x="374" y="0"/>
                  </a:cubicBezTo>
                  <a:cubicBezTo>
                    <a:pt x="408" y="0"/>
                    <a:pt x="442" y="0"/>
                    <a:pt x="476" y="0"/>
                  </a:cubicBezTo>
                  <a:cubicBezTo>
                    <a:pt x="508" y="0"/>
                    <a:pt x="528" y="21"/>
                    <a:pt x="529" y="52"/>
                  </a:cubicBezTo>
                  <a:cubicBezTo>
                    <a:pt x="529" y="78"/>
                    <a:pt x="529" y="104"/>
                    <a:pt x="528" y="129"/>
                  </a:cubicBezTo>
                  <a:cubicBezTo>
                    <a:pt x="528" y="136"/>
                    <a:pt x="528" y="142"/>
                    <a:pt x="537" y="146"/>
                  </a:cubicBezTo>
                  <a:cubicBezTo>
                    <a:pt x="546" y="149"/>
                    <a:pt x="550" y="146"/>
                    <a:pt x="555" y="141"/>
                  </a:cubicBezTo>
                  <a:cubicBezTo>
                    <a:pt x="572" y="124"/>
                    <a:pt x="589" y="107"/>
                    <a:pt x="605" y="90"/>
                  </a:cubicBezTo>
                  <a:cubicBezTo>
                    <a:pt x="632" y="63"/>
                    <a:pt x="661" y="63"/>
                    <a:pt x="689" y="90"/>
                  </a:cubicBezTo>
                  <a:cubicBezTo>
                    <a:pt x="712" y="113"/>
                    <a:pt x="734" y="135"/>
                    <a:pt x="757" y="158"/>
                  </a:cubicBezTo>
                  <a:cubicBezTo>
                    <a:pt x="782" y="183"/>
                    <a:pt x="782" y="214"/>
                    <a:pt x="757" y="239"/>
                  </a:cubicBezTo>
                  <a:cubicBezTo>
                    <a:pt x="739" y="257"/>
                    <a:pt x="722" y="275"/>
                    <a:pt x="704" y="292"/>
                  </a:cubicBezTo>
                  <a:cubicBezTo>
                    <a:pt x="698" y="297"/>
                    <a:pt x="697" y="301"/>
                    <a:pt x="700" y="308"/>
                  </a:cubicBezTo>
                  <a:cubicBezTo>
                    <a:pt x="703" y="314"/>
                    <a:pt x="706" y="317"/>
                    <a:pt x="714" y="317"/>
                  </a:cubicBezTo>
                  <a:cubicBezTo>
                    <a:pt x="740" y="316"/>
                    <a:pt x="767" y="317"/>
                    <a:pt x="793" y="317"/>
                  </a:cubicBezTo>
                  <a:cubicBezTo>
                    <a:pt x="825" y="317"/>
                    <a:pt x="846" y="338"/>
                    <a:pt x="846" y="370"/>
                  </a:cubicBezTo>
                  <a:cubicBezTo>
                    <a:pt x="846" y="405"/>
                    <a:pt x="846" y="439"/>
                    <a:pt x="846" y="474"/>
                  </a:cubicBezTo>
                  <a:cubicBezTo>
                    <a:pt x="846" y="507"/>
                    <a:pt x="825" y="528"/>
                    <a:pt x="793" y="528"/>
                  </a:cubicBezTo>
                  <a:cubicBezTo>
                    <a:pt x="766" y="528"/>
                    <a:pt x="740" y="528"/>
                    <a:pt x="713" y="528"/>
                  </a:cubicBezTo>
                  <a:cubicBezTo>
                    <a:pt x="706" y="528"/>
                    <a:pt x="703" y="529"/>
                    <a:pt x="700" y="536"/>
                  </a:cubicBezTo>
                  <a:cubicBezTo>
                    <a:pt x="698" y="542"/>
                    <a:pt x="697" y="547"/>
                    <a:pt x="702" y="552"/>
                  </a:cubicBezTo>
                  <a:cubicBezTo>
                    <a:pt x="721" y="571"/>
                    <a:pt x="740" y="589"/>
                    <a:pt x="759" y="608"/>
                  </a:cubicBezTo>
                  <a:cubicBezTo>
                    <a:pt x="782" y="632"/>
                    <a:pt x="782" y="662"/>
                    <a:pt x="759" y="685"/>
                  </a:cubicBezTo>
                  <a:cubicBezTo>
                    <a:pt x="735" y="710"/>
                    <a:pt x="710" y="734"/>
                    <a:pt x="685" y="759"/>
                  </a:cubicBezTo>
                  <a:cubicBezTo>
                    <a:pt x="663" y="781"/>
                    <a:pt x="632" y="780"/>
                    <a:pt x="609" y="758"/>
                  </a:cubicBezTo>
                  <a:cubicBezTo>
                    <a:pt x="590" y="740"/>
                    <a:pt x="572" y="721"/>
                    <a:pt x="553" y="702"/>
                  </a:cubicBezTo>
                  <a:cubicBezTo>
                    <a:pt x="550" y="700"/>
                    <a:pt x="543" y="699"/>
                    <a:pt x="539" y="699"/>
                  </a:cubicBezTo>
                  <a:cubicBezTo>
                    <a:pt x="532" y="700"/>
                    <a:pt x="528" y="704"/>
                    <a:pt x="528" y="712"/>
                  </a:cubicBezTo>
                  <a:cubicBezTo>
                    <a:pt x="529" y="738"/>
                    <a:pt x="528" y="763"/>
                    <a:pt x="529" y="789"/>
                  </a:cubicBezTo>
                  <a:cubicBezTo>
                    <a:pt x="529" y="824"/>
                    <a:pt x="508" y="845"/>
                    <a:pt x="474" y="846"/>
                  </a:cubicBezTo>
                  <a:cubicBezTo>
                    <a:pt x="439" y="846"/>
                    <a:pt x="405" y="846"/>
                    <a:pt x="370" y="845"/>
                  </a:cubicBezTo>
                  <a:cubicBezTo>
                    <a:pt x="340" y="845"/>
                    <a:pt x="319" y="825"/>
                    <a:pt x="318" y="794"/>
                  </a:cubicBezTo>
                  <a:cubicBezTo>
                    <a:pt x="317" y="767"/>
                    <a:pt x="317" y="740"/>
                    <a:pt x="318" y="713"/>
                  </a:cubicBezTo>
                  <a:cubicBezTo>
                    <a:pt x="318" y="705"/>
                    <a:pt x="315" y="700"/>
                    <a:pt x="307" y="699"/>
                  </a:cubicBezTo>
                  <a:cubicBezTo>
                    <a:pt x="303" y="699"/>
                    <a:pt x="296" y="700"/>
                    <a:pt x="293" y="703"/>
                  </a:cubicBezTo>
                  <a:cubicBezTo>
                    <a:pt x="276" y="720"/>
                    <a:pt x="259" y="737"/>
                    <a:pt x="242" y="754"/>
                  </a:cubicBezTo>
                  <a:cubicBezTo>
                    <a:pt x="215" y="782"/>
                    <a:pt x="185" y="782"/>
                    <a:pt x="158" y="756"/>
                  </a:cubicBezTo>
                  <a:cubicBezTo>
                    <a:pt x="135" y="733"/>
                    <a:pt x="112" y="710"/>
                    <a:pt x="89" y="686"/>
                  </a:cubicBezTo>
                  <a:cubicBezTo>
                    <a:pt x="64" y="661"/>
                    <a:pt x="64" y="632"/>
                    <a:pt x="89" y="607"/>
                  </a:cubicBezTo>
                  <a:cubicBezTo>
                    <a:pt x="107" y="589"/>
                    <a:pt x="125" y="570"/>
                    <a:pt x="143" y="553"/>
                  </a:cubicBezTo>
                  <a:cubicBezTo>
                    <a:pt x="149" y="547"/>
                    <a:pt x="149" y="543"/>
                    <a:pt x="146" y="537"/>
                  </a:cubicBezTo>
                  <a:cubicBezTo>
                    <a:pt x="144" y="530"/>
                    <a:pt x="140" y="528"/>
                    <a:pt x="133" y="528"/>
                  </a:cubicBezTo>
                  <a:cubicBezTo>
                    <a:pt x="106" y="528"/>
                    <a:pt x="80" y="528"/>
                    <a:pt x="53" y="528"/>
                  </a:cubicBezTo>
                  <a:cubicBezTo>
                    <a:pt x="22" y="528"/>
                    <a:pt x="1" y="507"/>
                    <a:pt x="1" y="476"/>
                  </a:cubicBezTo>
                  <a:cubicBezTo>
                    <a:pt x="0" y="458"/>
                    <a:pt x="1" y="440"/>
                    <a:pt x="1" y="423"/>
                  </a:cubicBezTo>
                  <a:close/>
                  <a:moveTo>
                    <a:pt x="647" y="129"/>
                  </a:moveTo>
                  <a:cubicBezTo>
                    <a:pt x="622" y="154"/>
                    <a:pt x="598" y="178"/>
                    <a:pt x="574" y="202"/>
                  </a:cubicBezTo>
                  <a:cubicBezTo>
                    <a:pt x="562" y="214"/>
                    <a:pt x="552" y="215"/>
                    <a:pt x="537" y="208"/>
                  </a:cubicBezTo>
                  <a:cubicBezTo>
                    <a:pt x="523" y="202"/>
                    <a:pt x="508" y="196"/>
                    <a:pt x="494" y="190"/>
                  </a:cubicBezTo>
                  <a:cubicBezTo>
                    <a:pt x="478" y="184"/>
                    <a:pt x="472" y="177"/>
                    <a:pt x="472" y="160"/>
                  </a:cubicBezTo>
                  <a:cubicBezTo>
                    <a:pt x="472" y="136"/>
                    <a:pt x="472" y="112"/>
                    <a:pt x="472" y="88"/>
                  </a:cubicBezTo>
                  <a:cubicBezTo>
                    <a:pt x="472" y="78"/>
                    <a:pt x="472" y="67"/>
                    <a:pt x="472" y="57"/>
                  </a:cubicBezTo>
                  <a:cubicBezTo>
                    <a:pt x="439" y="57"/>
                    <a:pt x="407" y="57"/>
                    <a:pt x="374" y="57"/>
                  </a:cubicBezTo>
                  <a:cubicBezTo>
                    <a:pt x="374" y="92"/>
                    <a:pt x="374" y="126"/>
                    <a:pt x="374" y="159"/>
                  </a:cubicBezTo>
                  <a:cubicBezTo>
                    <a:pt x="374" y="176"/>
                    <a:pt x="368" y="184"/>
                    <a:pt x="352" y="190"/>
                  </a:cubicBezTo>
                  <a:cubicBezTo>
                    <a:pt x="338" y="196"/>
                    <a:pt x="325" y="201"/>
                    <a:pt x="311" y="207"/>
                  </a:cubicBezTo>
                  <a:cubicBezTo>
                    <a:pt x="294" y="215"/>
                    <a:pt x="285" y="215"/>
                    <a:pt x="272" y="201"/>
                  </a:cubicBezTo>
                  <a:cubicBezTo>
                    <a:pt x="248" y="178"/>
                    <a:pt x="224" y="153"/>
                    <a:pt x="200" y="129"/>
                  </a:cubicBezTo>
                  <a:cubicBezTo>
                    <a:pt x="176" y="153"/>
                    <a:pt x="154" y="176"/>
                    <a:pt x="131" y="199"/>
                  </a:cubicBezTo>
                  <a:cubicBezTo>
                    <a:pt x="154" y="222"/>
                    <a:pt x="178" y="246"/>
                    <a:pt x="202" y="270"/>
                  </a:cubicBezTo>
                  <a:cubicBezTo>
                    <a:pt x="215" y="283"/>
                    <a:pt x="216" y="293"/>
                    <a:pt x="209" y="309"/>
                  </a:cubicBezTo>
                  <a:cubicBezTo>
                    <a:pt x="202" y="323"/>
                    <a:pt x="197" y="337"/>
                    <a:pt x="192" y="351"/>
                  </a:cubicBezTo>
                  <a:cubicBezTo>
                    <a:pt x="186" y="366"/>
                    <a:pt x="177" y="373"/>
                    <a:pt x="160" y="374"/>
                  </a:cubicBezTo>
                  <a:cubicBezTo>
                    <a:pt x="149" y="374"/>
                    <a:pt x="137" y="374"/>
                    <a:pt x="126" y="374"/>
                  </a:cubicBezTo>
                  <a:cubicBezTo>
                    <a:pt x="103" y="374"/>
                    <a:pt x="80" y="374"/>
                    <a:pt x="57" y="374"/>
                  </a:cubicBezTo>
                  <a:cubicBezTo>
                    <a:pt x="57" y="407"/>
                    <a:pt x="57" y="439"/>
                    <a:pt x="57" y="472"/>
                  </a:cubicBezTo>
                  <a:cubicBezTo>
                    <a:pt x="92" y="472"/>
                    <a:pt x="125" y="472"/>
                    <a:pt x="159" y="472"/>
                  </a:cubicBezTo>
                  <a:cubicBezTo>
                    <a:pt x="178" y="472"/>
                    <a:pt x="185" y="477"/>
                    <a:pt x="192" y="495"/>
                  </a:cubicBezTo>
                  <a:cubicBezTo>
                    <a:pt x="196" y="508"/>
                    <a:pt x="202" y="521"/>
                    <a:pt x="207" y="533"/>
                  </a:cubicBezTo>
                  <a:cubicBezTo>
                    <a:pt x="216" y="553"/>
                    <a:pt x="215" y="562"/>
                    <a:pt x="200" y="577"/>
                  </a:cubicBezTo>
                  <a:cubicBezTo>
                    <a:pt x="177" y="600"/>
                    <a:pt x="154" y="623"/>
                    <a:pt x="131" y="645"/>
                  </a:cubicBezTo>
                  <a:cubicBezTo>
                    <a:pt x="154" y="669"/>
                    <a:pt x="177" y="691"/>
                    <a:pt x="200" y="715"/>
                  </a:cubicBezTo>
                  <a:cubicBezTo>
                    <a:pt x="223" y="691"/>
                    <a:pt x="246" y="668"/>
                    <a:pt x="270" y="645"/>
                  </a:cubicBezTo>
                  <a:cubicBezTo>
                    <a:pt x="284" y="630"/>
                    <a:pt x="294" y="629"/>
                    <a:pt x="311" y="638"/>
                  </a:cubicBezTo>
                  <a:cubicBezTo>
                    <a:pt x="322" y="643"/>
                    <a:pt x="332" y="648"/>
                    <a:pt x="343" y="652"/>
                  </a:cubicBezTo>
                  <a:cubicBezTo>
                    <a:pt x="372" y="663"/>
                    <a:pt x="374" y="665"/>
                    <a:pt x="374" y="696"/>
                  </a:cubicBezTo>
                  <a:cubicBezTo>
                    <a:pt x="374" y="727"/>
                    <a:pt x="374" y="757"/>
                    <a:pt x="374" y="788"/>
                  </a:cubicBezTo>
                  <a:cubicBezTo>
                    <a:pt x="408" y="788"/>
                    <a:pt x="440" y="788"/>
                    <a:pt x="472" y="788"/>
                  </a:cubicBezTo>
                  <a:cubicBezTo>
                    <a:pt x="472" y="754"/>
                    <a:pt x="472" y="722"/>
                    <a:pt x="472" y="689"/>
                  </a:cubicBezTo>
                  <a:cubicBezTo>
                    <a:pt x="472" y="667"/>
                    <a:pt x="477" y="660"/>
                    <a:pt x="498" y="653"/>
                  </a:cubicBezTo>
                  <a:cubicBezTo>
                    <a:pt x="508" y="650"/>
                    <a:pt x="518" y="646"/>
                    <a:pt x="527" y="642"/>
                  </a:cubicBezTo>
                  <a:cubicBezTo>
                    <a:pt x="556" y="628"/>
                    <a:pt x="561" y="628"/>
                    <a:pt x="584" y="652"/>
                  </a:cubicBezTo>
                  <a:cubicBezTo>
                    <a:pt x="605" y="673"/>
                    <a:pt x="626" y="694"/>
                    <a:pt x="645" y="714"/>
                  </a:cubicBezTo>
                  <a:cubicBezTo>
                    <a:pt x="669" y="690"/>
                    <a:pt x="692" y="668"/>
                    <a:pt x="715" y="645"/>
                  </a:cubicBezTo>
                  <a:cubicBezTo>
                    <a:pt x="704" y="634"/>
                    <a:pt x="692" y="622"/>
                    <a:pt x="680" y="610"/>
                  </a:cubicBezTo>
                  <a:cubicBezTo>
                    <a:pt x="668" y="598"/>
                    <a:pt x="656" y="586"/>
                    <a:pt x="644" y="575"/>
                  </a:cubicBezTo>
                  <a:cubicBezTo>
                    <a:pt x="632" y="562"/>
                    <a:pt x="631" y="551"/>
                    <a:pt x="638" y="535"/>
                  </a:cubicBezTo>
                  <a:cubicBezTo>
                    <a:pt x="644" y="523"/>
                    <a:pt x="649" y="510"/>
                    <a:pt x="654" y="497"/>
                  </a:cubicBezTo>
                  <a:cubicBezTo>
                    <a:pt x="662" y="476"/>
                    <a:pt x="668" y="472"/>
                    <a:pt x="690" y="472"/>
                  </a:cubicBezTo>
                  <a:cubicBezTo>
                    <a:pt x="722" y="472"/>
                    <a:pt x="755" y="472"/>
                    <a:pt x="788" y="472"/>
                  </a:cubicBezTo>
                  <a:cubicBezTo>
                    <a:pt x="788" y="439"/>
                    <a:pt x="788" y="407"/>
                    <a:pt x="788" y="374"/>
                  </a:cubicBezTo>
                  <a:cubicBezTo>
                    <a:pt x="754" y="374"/>
                    <a:pt x="721" y="374"/>
                    <a:pt x="688" y="374"/>
                  </a:cubicBezTo>
                  <a:cubicBezTo>
                    <a:pt x="670" y="374"/>
                    <a:pt x="661" y="367"/>
                    <a:pt x="655" y="350"/>
                  </a:cubicBezTo>
                  <a:cubicBezTo>
                    <a:pt x="651" y="339"/>
                    <a:pt x="647" y="328"/>
                    <a:pt x="642" y="318"/>
                  </a:cubicBezTo>
                  <a:cubicBezTo>
                    <a:pt x="629" y="290"/>
                    <a:pt x="630" y="284"/>
                    <a:pt x="652" y="262"/>
                  </a:cubicBezTo>
                  <a:cubicBezTo>
                    <a:pt x="673" y="241"/>
                    <a:pt x="695" y="220"/>
                    <a:pt x="716" y="199"/>
                  </a:cubicBezTo>
                  <a:cubicBezTo>
                    <a:pt x="693" y="175"/>
                    <a:pt x="671" y="152"/>
                    <a:pt x="647" y="1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6073776" y="3236913"/>
              <a:ext cx="284163" cy="481013"/>
            </a:xfrm>
            <a:custGeom>
              <a:rect b="b" l="l" r="r" t="t"/>
              <a:pathLst>
                <a:path extrusionOk="0" h="1362" w="808">
                  <a:moveTo>
                    <a:pt x="610" y="302"/>
                  </a:moveTo>
                  <a:cubicBezTo>
                    <a:pt x="607" y="225"/>
                    <a:pt x="605" y="147"/>
                    <a:pt x="602" y="70"/>
                  </a:cubicBezTo>
                  <a:cubicBezTo>
                    <a:pt x="602" y="68"/>
                    <a:pt x="602" y="66"/>
                    <a:pt x="602" y="64"/>
                  </a:cubicBezTo>
                  <a:cubicBezTo>
                    <a:pt x="600" y="26"/>
                    <a:pt x="608" y="7"/>
                    <a:pt x="660" y="3"/>
                  </a:cubicBezTo>
                  <a:cubicBezTo>
                    <a:pt x="701" y="0"/>
                    <a:pt x="702" y="1"/>
                    <a:pt x="718" y="39"/>
                  </a:cubicBezTo>
                  <a:cubicBezTo>
                    <a:pt x="766" y="153"/>
                    <a:pt x="792" y="272"/>
                    <a:pt x="799" y="395"/>
                  </a:cubicBezTo>
                  <a:cubicBezTo>
                    <a:pt x="808" y="573"/>
                    <a:pt x="768" y="741"/>
                    <a:pt x="702" y="904"/>
                  </a:cubicBezTo>
                  <a:cubicBezTo>
                    <a:pt x="671" y="982"/>
                    <a:pt x="621" y="1048"/>
                    <a:pt x="569" y="1113"/>
                  </a:cubicBezTo>
                  <a:cubicBezTo>
                    <a:pt x="502" y="1199"/>
                    <a:pt x="431" y="1281"/>
                    <a:pt x="350" y="1354"/>
                  </a:cubicBezTo>
                  <a:cubicBezTo>
                    <a:pt x="344" y="1360"/>
                    <a:pt x="339" y="1362"/>
                    <a:pt x="331" y="1359"/>
                  </a:cubicBezTo>
                  <a:cubicBezTo>
                    <a:pt x="225" y="1322"/>
                    <a:pt x="118" y="1286"/>
                    <a:pt x="12" y="1251"/>
                  </a:cubicBezTo>
                  <a:cubicBezTo>
                    <a:pt x="3" y="1248"/>
                    <a:pt x="0" y="1244"/>
                    <a:pt x="1" y="1235"/>
                  </a:cubicBezTo>
                  <a:cubicBezTo>
                    <a:pt x="3" y="1175"/>
                    <a:pt x="2" y="1115"/>
                    <a:pt x="8" y="1056"/>
                  </a:cubicBezTo>
                  <a:cubicBezTo>
                    <a:pt x="11" y="1021"/>
                    <a:pt x="25" y="985"/>
                    <a:pt x="36" y="951"/>
                  </a:cubicBezTo>
                  <a:cubicBezTo>
                    <a:pt x="62" y="878"/>
                    <a:pt x="98" y="812"/>
                    <a:pt x="148" y="753"/>
                  </a:cubicBezTo>
                  <a:cubicBezTo>
                    <a:pt x="172" y="725"/>
                    <a:pt x="195" y="697"/>
                    <a:pt x="215" y="666"/>
                  </a:cubicBezTo>
                  <a:cubicBezTo>
                    <a:pt x="248" y="615"/>
                    <a:pt x="270" y="559"/>
                    <a:pt x="287" y="501"/>
                  </a:cubicBezTo>
                  <a:cubicBezTo>
                    <a:pt x="293" y="481"/>
                    <a:pt x="301" y="461"/>
                    <a:pt x="310" y="442"/>
                  </a:cubicBezTo>
                  <a:cubicBezTo>
                    <a:pt x="328" y="407"/>
                    <a:pt x="360" y="396"/>
                    <a:pt x="396" y="394"/>
                  </a:cubicBezTo>
                  <a:cubicBezTo>
                    <a:pt x="410" y="393"/>
                    <a:pt x="419" y="402"/>
                    <a:pt x="422" y="416"/>
                  </a:cubicBezTo>
                  <a:cubicBezTo>
                    <a:pt x="433" y="454"/>
                    <a:pt x="427" y="491"/>
                    <a:pt x="412" y="527"/>
                  </a:cubicBezTo>
                  <a:cubicBezTo>
                    <a:pt x="391" y="577"/>
                    <a:pt x="368" y="627"/>
                    <a:pt x="346" y="677"/>
                  </a:cubicBezTo>
                  <a:cubicBezTo>
                    <a:pt x="301" y="776"/>
                    <a:pt x="256" y="876"/>
                    <a:pt x="211" y="976"/>
                  </a:cubicBezTo>
                  <a:cubicBezTo>
                    <a:pt x="210" y="979"/>
                    <a:pt x="209" y="982"/>
                    <a:pt x="207" y="985"/>
                  </a:cubicBezTo>
                  <a:cubicBezTo>
                    <a:pt x="203" y="996"/>
                    <a:pt x="204" y="1006"/>
                    <a:pt x="212" y="1015"/>
                  </a:cubicBezTo>
                  <a:cubicBezTo>
                    <a:pt x="219" y="1024"/>
                    <a:pt x="230" y="1029"/>
                    <a:pt x="241" y="1024"/>
                  </a:cubicBezTo>
                  <a:cubicBezTo>
                    <a:pt x="267" y="1015"/>
                    <a:pt x="293" y="1005"/>
                    <a:pt x="317" y="994"/>
                  </a:cubicBezTo>
                  <a:cubicBezTo>
                    <a:pt x="392" y="960"/>
                    <a:pt x="457" y="912"/>
                    <a:pt x="502" y="841"/>
                  </a:cubicBezTo>
                  <a:cubicBezTo>
                    <a:pt x="540" y="782"/>
                    <a:pt x="563" y="718"/>
                    <a:pt x="578" y="651"/>
                  </a:cubicBezTo>
                  <a:cubicBezTo>
                    <a:pt x="599" y="560"/>
                    <a:pt x="605" y="468"/>
                    <a:pt x="607" y="376"/>
                  </a:cubicBezTo>
                  <a:cubicBezTo>
                    <a:pt x="607" y="351"/>
                    <a:pt x="607" y="327"/>
                    <a:pt x="607" y="302"/>
                  </a:cubicBezTo>
                  <a:cubicBezTo>
                    <a:pt x="608" y="302"/>
                    <a:pt x="609" y="302"/>
                    <a:pt x="610" y="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5984876" y="3686175"/>
              <a:ext cx="242888" cy="214313"/>
            </a:xfrm>
            <a:custGeom>
              <a:rect b="b" l="l" r="r" t="t"/>
              <a:pathLst>
                <a:path extrusionOk="0" h="610" w="692">
                  <a:moveTo>
                    <a:pt x="0" y="377"/>
                  </a:moveTo>
                  <a:cubicBezTo>
                    <a:pt x="4" y="364"/>
                    <a:pt x="10" y="344"/>
                    <a:pt x="17" y="324"/>
                  </a:cubicBezTo>
                  <a:cubicBezTo>
                    <a:pt x="47" y="236"/>
                    <a:pt x="77" y="148"/>
                    <a:pt x="107" y="59"/>
                  </a:cubicBezTo>
                  <a:cubicBezTo>
                    <a:pt x="122" y="16"/>
                    <a:pt x="154" y="0"/>
                    <a:pt x="196" y="15"/>
                  </a:cubicBezTo>
                  <a:cubicBezTo>
                    <a:pt x="303" y="51"/>
                    <a:pt x="410" y="87"/>
                    <a:pt x="517" y="123"/>
                  </a:cubicBezTo>
                  <a:cubicBezTo>
                    <a:pt x="558" y="137"/>
                    <a:pt x="599" y="151"/>
                    <a:pt x="640" y="165"/>
                  </a:cubicBezTo>
                  <a:cubicBezTo>
                    <a:pt x="675" y="177"/>
                    <a:pt x="692" y="212"/>
                    <a:pt x="680" y="247"/>
                  </a:cubicBezTo>
                  <a:cubicBezTo>
                    <a:pt x="646" y="350"/>
                    <a:pt x="611" y="452"/>
                    <a:pt x="576" y="555"/>
                  </a:cubicBezTo>
                  <a:cubicBezTo>
                    <a:pt x="563" y="593"/>
                    <a:pt x="529" y="610"/>
                    <a:pt x="491" y="597"/>
                  </a:cubicBezTo>
                  <a:cubicBezTo>
                    <a:pt x="343" y="547"/>
                    <a:pt x="194" y="497"/>
                    <a:pt x="46" y="446"/>
                  </a:cubicBezTo>
                  <a:cubicBezTo>
                    <a:pt x="17" y="437"/>
                    <a:pt x="0" y="414"/>
                    <a:pt x="0" y="377"/>
                  </a:cubicBezTo>
                  <a:close/>
                  <a:moveTo>
                    <a:pt x="311" y="243"/>
                  </a:moveTo>
                  <a:cubicBezTo>
                    <a:pt x="311" y="179"/>
                    <a:pt x="262" y="131"/>
                    <a:pt x="198" y="131"/>
                  </a:cubicBezTo>
                  <a:cubicBezTo>
                    <a:pt x="138" y="131"/>
                    <a:pt x="89" y="182"/>
                    <a:pt x="89" y="243"/>
                  </a:cubicBezTo>
                  <a:cubicBezTo>
                    <a:pt x="89" y="304"/>
                    <a:pt x="139" y="353"/>
                    <a:pt x="200" y="353"/>
                  </a:cubicBezTo>
                  <a:cubicBezTo>
                    <a:pt x="262" y="353"/>
                    <a:pt x="311" y="304"/>
                    <a:pt x="311" y="2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5499101" y="3225800"/>
              <a:ext cx="282575" cy="479425"/>
            </a:xfrm>
            <a:custGeom>
              <a:rect b="b" l="l" r="r" t="t"/>
              <a:pathLst>
                <a:path extrusionOk="0" h="1359" w="805">
                  <a:moveTo>
                    <a:pt x="805" y="1145"/>
                  </a:moveTo>
                  <a:cubicBezTo>
                    <a:pt x="805" y="1175"/>
                    <a:pt x="805" y="1205"/>
                    <a:pt x="805" y="1235"/>
                  </a:cubicBezTo>
                  <a:cubicBezTo>
                    <a:pt x="805" y="1243"/>
                    <a:pt x="803" y="1247"/>
                    <a:pt x="795" y="1249"/>
                  </a:cubicBezTo>
                  <a:cubicBezTo>
                    <a:pt x="688" y="1285"/>
                    <a:pt x="581" y="1322"/>
                    <a:pt x="473" y="1358"/>
                  </a:cubicBezTo>
                  <a:cubicBezTo>
                    <a:pt x="469" y="1359"/>
                    <a:pt x="461" y="1357"/>
                    <a:pt x="458" y="1354"/>
                  </a:cubicBezTo>
                  <a:cubicBezTo>
                    <a:pt x="341" y="1246"/>
                    <a:pt x="239" y="1125"/>
                    <a:pt x="150" y="993"/>
                  </a:cubicBezTo>
                  <a:cubicBezTo>
                    <a:pt x="113" y="936"/>
                    <a:pt x="90" y="872"/>
                    <a:pt x="69" y="808"/>
                  </a:cubicBezTo>
                  <a:cubicBezTo>
                    <a:pt x="39" y="719"/>
                    <a:pt x="18" y="628"/>
                    <a:pt x="10" y="534"/>
                  </a:cubicBezTo>
                  <a:cubicBezTo>
                    <a:pt x="0" y="431"/>
                    <a:pt x="8" y="329"/>
                    <a:pt x="29" y="228"/>
                  </a:cubicBezTo>
                  <a:cubicBezTo>
                    <a:pt x="44" y="156"/>
                    <a:pt x="67" y="86"/>
                    <a:pt x="97" y="19"/>
                  </a:cubicBezTo>
                  <a:cubicBezTo>
                    <a:pt x="102" y="7"/>
                    <a:pt x="107" y="0"/>
                    <a:pt x="121" y="2"/>
                  </a:cubicBezTo>
                  <a:cubicBezTo>
                    <a:pt x="138" y="4"/>
                    <a:pt x="155" y="2"/>
                    <a:pt x="171" y="7"/>
                  </a:cubicBezTo>
                  <a:cubicBezTo>
                    <a:pt x="204" y="17"/>
                    <a:pt x="205" y="26"/>
                    <a:pt x="204" y="55"/>
                  </a:cubicBezTo>
                  <a:cubicBezTo>
                    <a:pt x="203" y="111"/>
                    <a:pt x="198" y="167"/>
                    <a:pt x="198" y="223"/>
                  </a:cubicBezTo>
                  <a:cubicBezTo>
                    <a:pt x="199" y="317"/>
                    <a:pt x="201" y="411"/>
                    <a:pt x="206" y="504"/>
                  </a:cubicBezTo>
                  <a:cubicBezTo>
                    <a:pt x="209" y="566"/>
                    <a:pt x="219" y="628"/>
                    <a:pt x="238" y="687"/>
                  </a:cubicBezTo>
                  <a:cubicBezTo>
                    <a:pt x="251" y="724"/>
                    <a:pt x="263" y="762"/>
                    <a:pt x="279" y="797"/>
                  </a:cubicBezTo>
                  <a:cubicBezTo>
                    <a:pt x="316" y="874"/>
                    <a:pt x="372" y="934"/>
                    <a:pt x="449" y="972"/>
                  </a:cubicBezTo>
                  <a:cubicBezTo>
                    <a:pt x="484" y="990"/>
                    <a:pt x="520" y="1005"/>
                    <a:pt x="556" y="1021"/>
                  </a:cubicBezTo>
                  <a:cubicBezTo>
                    <a:pt x="570" y="1027"/>
                    <a:pt x="583" y="1026"/>
                    <a:pt x="594" y="1015"/>
                  </a:cubicBezTo>
                  <a:cubicBezTo>
                    <a:pt x="604" y="1003"/>
                    <a:pt x="602" y="990"/>
                    <a:pt x="596" y="978"/>
                  </a:cubicBezTo>
                  <a:cubicBezTo>
                    <a:pt x="534" y="841"/>
                    <a:pt x="473" y="704"/>
                    <a:pt x="411" y="568"/>
                  </a:cubicBezTo>
                  <a:cubicBezTo>
                    <a:pt x="392" y="525"/>
                    <a:pt x="375" y="482"/>
                    <a:pt x="380" y="433"/>
                  </a:cubicBezTo>
                  <a:cubicBezTo>
                    <a:pt x="383" y="398"/>
                    <a:pt x="397" y="388"/>
                    <a:pt x="431" y="395"/>
                  </a:cubicBezTo>
                  <a:cubicBezTo>
                    <a:pt x="466" y="403"/>
                    <a:pt x="492" y="422"/>
                    <a:pt x="504" y="457"/>
                  </a:cubicBezTo>
                  <a:cubicBezTo>
                    <a:pt x="515" y="488"/>
                    <a:pt x="525" y="519"/>
                    <a:pt x="536" y="550"/>
                  </a:cubicBezTo>
                  <a:cubicBezTo>
                    <a:pt x="560" y="620"/>
                    <a:pt x="596" y="683"/>
                    <a:pt x="646" y="737"/>
                  </a:cubicBezTo>
                  <a:cubicBezTo>
                    <a:pt x="718" y="817"/>
                    <a:pt x="761" y="912"/>
                    <a:pt x="791" y="1015"/>
                  </a:cubicBezTo>
                  <a:cubicBezTo>
                    <a:pt x="803" y="1058"/>
                    <a:pt x="799" y="1102"/>
                    <a:pt x="805" y="1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5630863" y="3675063"/>
              <a:ext cx="242888" cy="214313"/>
            </a:xfrm>
            <a:custGeom>
              <a:rect b="b" l="l" r="r" t="t"/>
              <a:pathLst>
                <a:path extrusionOk="0" h="609" w="692">
                  <a:moveTo>
                    <a:pt x="0" y="224"/>
                  </a:moveTo>
                  <a:cubicBezTo>
                    <a:pt x="1" y="197"/>
                    <a:pt x="17" y="174"/>
                    <a:pt x="43" y="165"/>
                  </a:cubicBezTo>
                  <a:cubicBezTo>
                    <a:pt x="194" y="113"/>
                    <a:pt x="345" y="62"/>
                    <a:pt x="496" y="11"/>
                  </a:cubicBezTo>
                  <a:cubicBezTo>
                    <a:pt x="531" y="0"/>
                    <a:pt x="564" y="18"/>
                    <a:pt x="577" y="54"/>
                  </a:cubicBezTo>
                  <a:cubicBezTo>
                    <a:pt x="591" y="95"/>
                    <a:pt x="604" y="135"/>
                    <a:pt x="618" y="176"/>
                  </a:cubicBezTo>
                  <a:cubicBezTo>
                    <a:pt x="636" y="230"/>
                    <a:pt x="655" y="284"/>
                    <a:pt x="674" y="338"/>
                  </a:cubicBezTo>
                  <a:cubicBezTo>
                    <a:pt x="677" y="347"/>
                    <a:pt x="680" y="356"/>
                    <a:pt x="682" y="365"/>
                  </a:cubicBezTo>
                  <a:cubicBezTo>
                    <a:pt x="692" y="400"/>
                    <a:pt x="675" y="434"/>
                    <a:pt x="641" y="445"/>
                  </a:cubicBezTo>
                  <a:cubicBezTo>
                    <a:pt x="492" y="496"/>
                    <a:pt x="343" y="546"/>
                    <a:pt x="193" y="596"/>
                  </a:cubicBezTo>
                  <a:cubicBezTo>
                    <a:pt x="156" y="609"/>
                    <a:pt x="123" y="593"/>
                    <a:pt x="110" y="555"/>
                  </a:cubicBezTo>
                  <a:cubicBezTo>
                    <a:pt x="75" y="453"/>
                    <a:pt x="40" y="350"/>
                    <a:pt x="6" y="247"/>
                  </a:cubicBezTo>
                  <a:cubicBezTo>
                    <a:pt x="3" y="240"/>
                    <a:pt x="2" y="232"/>
                    <a:pt x="0" y="224"/>
                  </a:cubicBezTo>
                  <a:close/>
                  <a:moveTo>
                    <a:pt x="595" y="242"/>
                  </a:moveTo>
                  <a:cubicBezTo>
                    <a:pt x="595" y="178"/>
                    <a:pt x="546" y="130"/>
                    <a:pt x="483" y="130"/>
                  </a:cubicBezTo>
                  <a:cubicBezTo>
                    <a:pt x="423" y="130"/>
                    <a:pt x="373" y="182"/>
                    <a:pt x="373" y="242"/>
                  </a:cubicBezTo>
                  <a:cubicBezTo>
                    <a:pt x="374" y="303"/>
                    <a:pt x="424" y="353"/>
                    <a:pt x="485" y="353"/>
                  </a:cubicBezTo>
                  <a:cubicBezTo>
                    <a:pt x="546" y="352"/>
                    <a:pt x="596" y="303"/>
                    <a:pt x="595" y="2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5614988" y="3051175"/>
              <a:ext cx="258763" cy="258763"/>
            </a:xfrm>
            <a:custGeom>
              <a:rect b="b" l="l" r="r" t="t"/>
              <a:pathLst>
                <a:path extrusionOk="0" h="730" w="734">
                  <a:moveTo>
                    <a:pt x="660" y="143"/>
                  </a:moveTo>
                  <a:cubicBezTo>
                    <a:pt x="637" y="165"/>
                    <a:pt x="614" y="188"/>
                    <a:pt x="591" y="211"/>
                  </a:cubicBezTo>
                  <a:cubicBezTo>
                    <a:pt x="576" y="226"/>
                    <a:pt x="575" y="235"/>
                    <a:pt x="585" y="255"/>
                  </a:cubicBezTo>
                  <a:cubicBezTo>
                    <a:pt x="591" y="268"/>
                    <a:pt x="596" y="281"/>
                    <a:pt x="601" y="294"/>
                  </a:cubicBezTo>
                  <a:cubicBezTo>
                    <a:pt x="607" y="310"/>
                    <a:pt x="614" y="316"/>
                    <a:pt x="631" y="316"/>
                  </a:cubicBezTo>
                  <a:cubicBezTo>
                    <a:pt x="661" y="316"/>
                    <a:pt x="690" y="316"/>
                    <a:pt x="720" y="316"/>
                  </a:cubicBezTo>
                  <a:cubicBezTo>
                    <a:pt x="724" y="316"/>
                    <a:pt x="729" y="316"/>
                    <a:pt x="734" y="316"/>
                  </a:cubicBezTo>
                  <a:cubicBezTo>
                    <a:pt x="734" y="349"/>
                    <a:pt x="734" y="381"/>
                    <a:pt x="734" y="414"/>
                  </a:cubicBezTo>
                  <a:cubicBezTo>
                    <a:pt x="711" y="414"/>
                    <a:pt x="688" y="414"/>
                    <a:pt x="665" y="414"/>
                  </a:cubicBezTo>
                  <a:cubicBezTo>
                    <a:pt x="654" y="414"/>
                    <a:pt x="643" y="414"/>
                    <a:pt x="632" y="414"/>
                  </a:cubicBezTo>
                  <a:cubicBezTo>
                    <a:pt x="615" y="414"/>
                    <a:pt x="607" y="420"/>
                    <a:pt x="601" y="436"/>
                  </a:cubicBezTo>
                  <a:cubicBezTo>
                    <a:pt x="595" y="450"/>
                    <a:pt x="590" y="464"/>
                    <a:pt x="583" y="478"/>
                  </a:cubicBezTo>
                  <a:cubicBezTo>
                    <a:pt x="575" y="494"/>
                    <a:pt x="577" y="504"/>
                    <a:pt x="590" y="517"/>
                  </a:cubicBezTo>
                  <a:cubicBezTo>
                    <a:pt x="613" y="541"/>
                    <a:pt x="637" y="564"/>
                    <a:pt x="661" y="588"/>
                  </a:cubicBezTo>
                  <a:cubicBezTo>
                    <a:pt x="637" y="611"/>
                    <a:pt x="614" y="633"/>
                    <a:pt x="591" y="656"/>
                  </a:cubicBezTo>
                  <a:cubicBezTo>
                    <a:pt x="570" y="636"/>
                    <a:pt x="549" y="614"/>
                    <a:pt x="527" y="592"/>
                  </a:cubicBezTo>
                  <a:cubicBezTo>
                    <a:pt x="506" y="572"/>
                    <a:pt x="500" y="571"/>
                    <a:pt x="475" y="583"/>
                  </a:cubicBezTo>
                  <a:cubicBezTo>
                    <a:pt x="464" y="588"/>
                    <a:pt x="453" y="592"/>
                    <a:pt x="442" y="596"/>
                  </a:cubicBezTo>
                  <a:cubicBezTo>
                    <a:pt x="424" y="602"/>
                    <a:pt x="418" y="610"/>
                    <a:pt x="417" y="629"/>
                  </a:cubicBezTo>
                  <a:cubicBezTo>
                    <a:pt x="417" y="658"/>
                    <a:pt x="417" y="688"/>
                    <a:pt x="417" y="717"/>
                  </a:cubicBezTo>
                  <a:cubicBezTo>
                    <a:pt x="417" y="721"/>
                    <a:pt x="417" y="725"/>
                    <a:pt x="417" y="730"/>
                  </a:cubicBezTo>
                  <a:cubicBezTo>
                    <a:pt x="384" y="730"/>
                    <a:pt x="353" y="730"/>
                    <a:pt x="320" y="730"/>
                  </a:cubicBezTo>
                  <a:cubicBezTo>
                    <a:pt x="320" y="698"/>
                    <a:pt x="320" y="667"/>
                    <a:pt x="320" y="635"/>
                  </a:cubicBezTo>
                  <a:cubicBezTo>
                    <a:pt x="320" y="610"/>
                    <a:pt x="315" y="604"/>
                    <a:pt x="292" y="595"/>
                  </a:cubicBezTo>
                  <a:cubicBezTo>
                    <a:pt x="279" y="591"/>
                    <a:pt x="267" y="585"/>
                    <a:pt x="255" y="580"/>
                  </a:cubicBezTo>
                  <a:cubicBezTo>
                    <a:pt x="239" y="572"/>
                    <a:pt x="229" y="573"/>
                    <a:pt x="216" y="586"/>
                  </a:cubicBezTo>
                  <a:cubicBezTo>
                    <a:pt x="192" y="610"/>
                    <a:pt x="169" y="634"/>
                    <a:pt x="146" y="657"/>
                  </a:cubicBezTo>
                  <a:cubicBezTo>
                    <a:pt x="122" y="634"/>
                    <a:pt x="100" y="612"/>
                    <a:pt x="75" y="587"/>
                  </a:cubicBezTo>
                  <a:cubicBezTo>
                    <a:pt x="89" y="573"/>
                    <a:pt x="105" y="559"/>
                    <a:pt x="120" y="544"/>
                  </a:cubicBezTo>
                  <a:cubicBezTo>
                    <a:pt x="130" y="534"/>
                    <a:pt x="140" y="524"/>
                    <a:pt x="150" y="514"/>
                  </a:cubicBezTo>
                  <a:cubicBezTo>
                    <a:pt x="160" y="504"/>
                    <a:pt x="160" y="493"/>
                    <a:pt x="155" y="480"/>
                  </a:cubicBezTo>
                  <a:cubicBezTo>
                    <a:pt x="148" y="465"/>
                    <a:pt x="142" y="450"/>
                    <a:pt x="136" y="435"/>
                  </a:cubicBezTo>
                  <a:cubicBezTo>
                    <a:pt x="131" y="421"/>
                    <a:pt x="121" y="414"/>
                    <a:pt x="105" y="414"/>
                  </a:cubicBezTo>
                  <a:cubicBezTo>
                    <a:pt x="71" y="413"/>
                    <a:pt x="38" y="414"/>
                    <a:pt x="2" y="414"/>
                  </a:cubicBezTo>
                  <a:cubicBezTo>
                    <a:pt x="2" y="389"/>
                    <a:pt x="2" y="365"/>
                    <a:pt x="2" y="341"/>
                  </a:cubicBezTo>
                  <a:cubicBezTo>
                    <a:pt x="2" y="336"/>
                    <a:pt x="3" y="331"/>
                    <a:pt x="2" y="326"/>
                  </a:cubicBezTo>
                  <a:cubicBezTo>
                    <a:pt x="0" y="317"/>
                    <a:pt x="5" y="315"/>
                    <a:pt x="13" y="315"/>
                  </a:cubicBezTo>
                  <a:cubicBezTo>
                    <a:pt x="43" y="316"/>
                    <a:pt x="73" y="316"/>
                    <a:pt x="103" y="316"/>
                  </a:cubicBezTo>
                  <a:cubicBezTo>
                    <a:pt x="123" y="316"/>
                    <a:pt x="130" y="310"/>
                    <a:pt x="137" y="292"/>
                  </a:cubicBezTo>
                  <a:cubicBezTo>
                    <a:pt x="142" y="278"/>
                    <a:pt x="147" y="265"/>
                    <a:pt x="153" y="252"/>
                  </a:cubicBezTo>
                  <a:cubicBezTo>
                    <a:pt x="161" y="236"/>
                    <a:pt x="160" y="225"/>
                    <a:pt x="146" y="212"/>
                  </a:cubicBezTo>
                  <a:cubicBezTo>
                    <a:pt x="123" y="188"/>
                    <a:pt x="100" y="165"/>
                    <a:pt x="76" y="142"/>
                  </a:cubicBezTo>
                  <a:cubicBezTo>
                    <a:pt x="99" y="119"/>
                    <a:pt x="122" y="96"/>
                    <a:pt x="146" y="73"/>
                  </a:cubicBezTo>
                  <a:cubicBezTo>
                    <a:pt x="168" y="95"/>
                    <a:pt x="191" y="118"/>
                    <a:pt x="214" y="141"/>
                  </a:cubicBezTo>
                  <a:cubicBezTo>
                    <a:pt x="230" y="157"/>
                    <a:pt x="238" y="158"/>
                    <a:pt x="259" y="148"/>
                  </a:cubicBezTo>
                  <a:cubicBezTo>
                    <a:pt x="270" y="143"/>
                    <a:pt x="282" y="138"/>
                    <a:pt x="294" y="134"/>
                  </a:cubicBezTo>
                  <a:cubicBezTo>
                    <a:pt x="314" y="127"/>
                    <a:pt x="320" y="119"/>
                    <a:pt x="320" y="98"/>
                  </a:cubicBezTo>
                  <a:cubicBezTo>
                    <a:pt x="320" y="66"/>
                    <a:pt x="320" y="34"/>
                    <a:pt x="320" y="0"/>
                  </a:cubicBezTo>
                  <a:cubicBezTo>
                    <a:pt x="352" y="0"/>
                    <a:pt x="384" y="0"/>
                    <a:pt x="417" y="0"/>
                  </a:cubicBezTo>
                  <a:cubicBezTo>
                    <a:pt x="417" y="32"/>
                    <a:pt x="417" y="64"/>
                    <a:pt x="417" y="96"/>
                  </a:cubicBezTo>
                  <a:cubicBezTo>
                    <a:pt x="417" y="121"/>
                    <a:pt x="422" y="127"/>
                    <a:pt x="446" y="135"/>
                  </a:cubicBezTo>
                  <a:cubicBezTo>
                    <a:pt x="458" y="139"/>
                    <a:pt x="469" y="145"/>
                    <a:pt x="481" y="150"/>
                  </a:cubicBezTo>
                  <a:cubicBezTo>
                    <a:pt x="497" y="158"/>
                    <a:pt x="507" y="157"/>
                    <a:pt x="520" y="144"/>
                  </a:cubicBezTo>
                  <a:cubicBezTo>
                    <a:pt x="544" y="120"/>
                    <a:pt x="568" y="96"/>
                    <a:pt x="591" y="72"/>
                  </a:cubicBezTo>
                  <a:cubicBezTo>
                    <a:pt x="614" y="96"/>
                    <a:pt x="637" y="119"/>
                    <a:pt x="660" y="143"/>
                  </a:cubicBezTo>
                  <a:close/>
                  <a:moveTo>
                    <a:pt x="520" y="366"/>
                  </a:moveTo>
                  <a:cubicBezTo>
                    <a:pt x="521" y="282"/>
                    <a:pt x="454" y="214"/>
                    <a:pt x="369" y="213"/>
                  </a:cubicBezTo>
                  <a:cubicBezTo>
                    <a:pt x="288" y="212"/>
                    <a:pt x="218" y="279"/>
                    <a:pt x="217" y="359"/>
                  </a:cubicBezTo>
                  <a:cubicBezTo>
                    <a:pt x="216" y="447"/>
                    <a:pt x="281" y="516"/>
                    <a:pt x="366" y="517"/>
                  </a:cubicBezTo>
                  <a:cubicBezTo>
                    <a:pt x="452" y="517"/>
                    <a:pt x="519" y="451"/>
                    <a:pt x="520" y="3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6007101" y="3043238"/>
              <a:ext cx="257175" cy="258763"/>
            </a:xfrm>
            <a:custGeom>
              <a:rect b="b" l="l" r="r" t="t"/>
              <a:pathLst>
                <a:path extrusionOk="0" h="731" w="731">
                  <a:moveTo>
                    <a:pt x="316" y="0"/>
                  </a:moveTo>
                  <a:cubicBezTo>
                    <a:pt x="349" y="0"/>
                    <a:pt x="381" y="0"/>
                    <a:pt x="414" y="0"/>
                  </a:cubicBezTo>
                  <a:cubicBezTo>
                    <a:pt x="414" y="14"/>
                    <a:pt x="414" y="27"/>
                    <a:pt x="414" y="41"/>
                  </a:cubicBezTo>
                  <a:cubicBezTo>
                    <a:pt x="414" y="62"/>
                    <a:pt x="414" y="83"/>
                    <a:pt x="414" y="103"/>
                  </a:cubicBezTo>
                  <a:cubicBezTo>
                    <a:pt x="414" y="120"/>
                    <a:pt x="420" y="127"/>
                    <a:pt x="435" y="133"/>
                  </a:cubicBezTo>
                  <a:cubicBezTo>
                    <a:pt x="450" y="139"/>
                    <a:pt x="464" y="145"/>
                    <a:pt x="479" y="151"/>
                  </a:cubicBezTo>
                  <a:cubicBezTo>
                    <a:pt x="494" y="158"/>
                    <a:pt x="505" y="157"/>
                    <a:pt x="517" y="145"/>
                  </a:cubicBezTo>
                  <a:cubicBezTo>
                    <a:pt x="541" y="121"/>
                    <a:pt x="565" y="97"/>
                    <a:pt x="588" y="74"/>
                  </a:cubicBezTo>
                  <a:cubicBezTo>
                    <a:pt x="611" y="97"/>
                    <a:pt x="633" y="120"/>
                    <a:pt x="657" y="143"/>
                  </a:cubicBezTo>
                  <a:cubicBezTo>
                    <a:pt x="635" y="166"/>
                    <a:pt x="611" y="189"/>
                    <a:pt x="588" y="212"/>
                  </a:cubicBezTo>
                  <a:cubicBezTo>
                    <a:pt x="573" y="226"/>
                    <a:pt x="572" y="236"/>
                    <a:pt x="581" y="255"/>
                  </a:cubicBezTo>
                  <a:cubicBezTo>
                    <a:pt x="587" y="268"/>
                    <a:pt x="592" y="281"/>
                    <a:pt x="597" y="295"/>
                  </a:cubicBezTo>
                  <a:cubicBezTo>
                    <a:pt x="603" y="310"/>
                    <a:pt x="611" y="316"/>
                    <a:pt x="627" y="316"/>
                  </a:cubicBezTo>
                  <a:cubicBezTo>
                    <a:pt x="657" y="317"/>
                    <a:pt x="687" y="316"/>
                    <a:pt x="717" y="316"/>
                  </a:cubicBezTo>
                  <a:cubicBezTo>
                    <a:pt x="721" y="316"/>
                    <a:pt x="726" y="316"/>
                    <a:pt x="731" y="316"/>
                  </a:cubicBezTo>
                  <a:cubicBezTo>
                    <a:pt x="731" y="349"/>
                    <a:pt x="731" y="381"/>
                    <a:pt x="731" y="414"/>
                  </a:cubicBezTo>
                  <a:cubicBezTo>
                    <a:pt x="720" y="414"/>
                    <a:pt x="710" y="414"/>
                    <a:pt x="700" y="414"/>
                  </a:cubicBezTo>
                  <a:cubicBezTo>
                    <a:pt x="676" y="414"/>
                    <a:pt x="652" y="414"/>
                    <a:pt x="627" y="414"/>
                  </a:cubicBezTo>
                  <a:cubicBezTo>
                    <a:pt x="612" y="414"/>
                    <a:pt x="603" y="422"/>
                    <a:pt x="597" y="436"/>
                  </a:cubicBezTo>
                  <a:cubicBezTo>
                    <a:pt x="591" y="451"/>
                    <a:pt x="585" y="466"/>
                    <a:pt x="579" y="481"/>
                  </a:cubicBezTo>
                  <a:cubicBezTo>
                    <a:pt x="573" y="494"/>
                    <a:pt x="574" y="506"/>
                    <a:pt x="585" y="517"/>
                  </a:cubicBezTo>
                  <a:cubicBezTo>
                    <a:pt x="609" y="541"/>
                    <a:pt x="633" y="565"/>
                    <a:pt x="657" y="589"/>
                  </a:cubicBezTo>
                  <a:cubicBezTo>
                    <a:pt x="634" y="612"/>
                    <a:pt x="612" y="634"/>
                    <a:pt x="588" y="658"/>
                  </a:cubicBezTo>
                  <a:cubicBezTo>
                    <a:pt x="565" y="635"/>
                    <a:pt x="542" y="612"/>
                    <a:pt x="519" y="589"/>
                  </a:cubicBezTo>
                  <a:cubicBezTo>
                    <a:pt x="504" y="574"/>
                    <a:pt x="495" y="572"/>
                    <a:pt x="476" y="581"/>
                  </a:cubicBezTo>
                  <a:cubicBezTo>
                    <a:pt x="463" y="587"/>
                    <a:pt x="449" y="593"/>
                    <a:pt x="436" y="598"/>
                  </a:cubicBezTo>
                  <a:cubicBezTo>
                    <a:pt x="420" y="603"/>
                    <a:pt x="414" y="612"/>
                    <a:pt x="414" y="628"/>
                  </a:cubicBezTo>
                  <a:cubicBezTo>
                    <a:pt x="414" y="662"/>
                    <a:pt x="414" y="696"/>
                    <a:pt x="414" y="731"/>
                  </a:cubicBezTo>
                  <a:cubicBezTo>
                    <a:pt x="381" y="731"/>
                    <a:pt x="349" y="731"/>
                    <a:pt x="316" y="731"/>
                  </a:cubicBezTo>
                  <a:cubicBezTo>
                    <a:pt x="316" y="699"/>
                    <a:pt x="316" y="667"/>
                    <a:pt x="316" y="635"/>
                  </a:cubicBezTo>
                  <a:cubicBezTo>
                    <a:pt x="316" y="610"/>
                    <a:pt x="311" y="603"/>
                    <a:pt x="287" y="595"/>
                  </a:cubicBezTo>
                  <a:cubicBezTo>
                    <a:pt x="275" y="591"/>
                    <a:pt x="264" y="586"/>
                    <a:pt x="252" y="580"/>
                  </a:cubicBezTo>
                  <a:cubicBezTo>
                    <a:pt x="236" y="573"/>
                    <a:pt x="226" y="574"/>
                    <a:pt x="213" y="587"/>
                  </a:cubicBezTo>
                  <a:cubicBezTo>
                    <a:pt x="189" y="610"/>
                    <a:pt x="165" y="634"/>
                    <a:pt x="142" y="657"/>
                  </a:cubicBezTo>
                  <a:cubicBezTo>
                    <a:pt x="119" y="634"/>
                    <a:pt x="97" y="611"/>
                    <a:pt x="74" y="588"/>
                  </a:cubicBezTo>
                  <a:cubicBezTo>
                    <a:pt x="96" y="566"/>
                    <a:pt x="119" y="543"/>
                    <a:pt x="142" y="520"/>
                  </a:cubicBezTo>
                  <a:cubicBezTo>
                    <a:pt x="157" y="505"/>
                    <a:pt x="158" y="495"/>
                    <a:pt x="149" y="477"/>
                  </a:cubicBezTo>
                  <a:cubicBezTo>
                    <a:pt x="143" y="464"/>
                    <a:pt x="138" y="450"/>
                    <a:pt x="133" y="437"/>
                  </a:cubicBezTo>
                  <a:cubicBezTo>
                    <a:pt x="127" y="422"/>
                    <a:pt x="118" y="414"/>
                    <a:pt x="102" y="414"/>
                  </a:cubicBezTo>
                  <a:cubicBezTo>
                    <a:pt x="68" y="414"/>
                    <a:pt x="35" y="414"/>
                    <a:pt x="0" y="414"/>
                  </a:cubicBezTo>
                  <a:cubicBezTo>
                    <a:pt x="0" y="382"/>
                    <a:pt x="0" y="350"/>
                    <a:pt x="0" y="316"/>
                  </a:cubicBezTo>
                  <a:cubicBezTo>
                    <a:pt x="9" y="316"/>
                    <a:pt x="19" y="316"/>
                    <a:pt x="28" y="316"/>
                  </a:cubicBezTo>
                  <a:cubicBezTo>
                    <a:pt x="53" y="316"/>
                    <a:pt x="77" y="316"/>
                    <a:pt x="101" y="316"/>
                  </a:cubicBezTo>
                  <a:cubicBezTo>
                    <a:pt x="120" y="316"/>
                    <a:pt x="127" y="311"/>
                    <a:pt x="133" y="293"/>
                  </a:cubicBezTo>
                  <a:cubicBezTo>
                    <a:pt x="138" y="280"/>
                    <a:pt x="143" y="267"/>
                    <a:pt x="149" y="254"/>
                  </a:cubicBezTo>
                  <a:cubicBezTo>
                    <a:pt x="158" y="235"/>
                    <a:pt x="157" y="226"/>
                    <a:pt x="142" y="212"/>
                  </a:cubicBezTo>
                  <a:cubicBezTo>
                    <a:pt x="119" y="188"/>
                    <a:pt x="96" y="165"/>
                    <a:pt x="73" y="142"/>
                  </a:cubicBezTo>
                  <a:cubicBezTo>
                    <a:pt x="96" y="120"/>
                    <a:pt x="118" y="97"/>
                    <a:pt x="142" y="73"/>
                  </a:cubicBezTo>
                  <a:cubicBezTo>
                    <a:pt x="164" y="96"/>
                    <a:pt x="187" y="119"/>
                    <a:pt x="210" y="142"/>
                  </a:cubicBezTo>
                  <a:cubicBezTo>
                    <a:pt x="226" y="158"/>
                    <a:pt x="235" y="159"/>
                    <a:pt x="255" y="149"/>
                  </a:cubicBezTo>
                  <a:cubicBezTo>
                    <a:pt x="268" y="143"/>
                    <a:pt x="281" y="138"/>
                    <a:pt x="294" y="133"/>
                  </a:cubicBezTo>
                  <a:cubicBezTo>
                    <a:pt x="310" y="128"/>
                    <a:pt x="316" y="120"/>
                    <a:pt x="316" y="103"/>
                  </a:cubicBezTo>
                  <a:cubicBezTo>
                    <a:pt x="316" y="73"/>
                    <a:pt x="316" y="44"/>
                    <a:pt x="316" y="14"/>
                  </a:cubicBezTo>
                  <a:cubicBezTo>
                    <a:pt x="316" y="10"/>
                    <a:pt x="316" y="5"/>
                    <a:pt x="316" y="0"/>
                  </a:cubicBezTo>
                  <a:close/>
                  <a:moveTo>
                    <a:pt x="368" y="214"/>
                  </a:moveTo>
                  <a:cubicBezTo>
                    <a:pt x="286" y="211"/>
                    <a:pt x="215" y="278"/>
                    <a:pt x="213" y="363"/>
                  </a:cubicBezTo>
                  <a:cubicBezTo>
                    <a:pt x="212" y="447"/>
                    <a:pt x="278" y="519"/>
                    <a:pt x="368" y="517"/>
                  </a:cubicBezTo>
                  <a:cubicBezTo>
                    <a:pt x="445" y="515"/>
                    <a:pt x="512" y="460"/>
                    <a:pt x="516" y="374"/>
                  </a:cubicBezTo>
                  <a:cubicBezTo>
                    <a:pt x="522" y="275"/>
                    <a:pt x="443" y="214"/>
                    <a:pt x="368" y="2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5802313" y="3316288"/>
              <a:ext cx="257175" cy="258763"/>
            </a:xfrm>
            <a:custGeom>
              <a:rect b="b" l="l" r="r" t="t"/>
              <a:pathLst>
                <a:path extrusionOk="0" h="731" w="731">
                  <a:moveTo>
                    <a:pt x="590" y="72"/>
                  </a:moveTo>
                  <a:cubicBezTo>
                    <a:pt x="614" y="95"/>
                    <a:pt x="636" y="118"/>
                    <a:pt x="659" y="142"/>
                  </a:cubicBezTo>
                  <a:cubicBezTo>
                    <a:pt x="638" y="163"/>
                    <a:pt x="616" y="184"/>
                    <a:pt x="595" y="205"/>
                  </a:cubicBezTo>
                  <a:cubicBezTo>
                    <a:pt x="573" y="227"/>
                    <a:pt x="572" y="233"/>
                    <a:pt x="585" y="261"/>
                  </a:cubicBezTo>
                  <a:cubicBezTo>
                    <a:pt x="590" y="271"/>
                    <a:pt x="594" y="282"/>
                    <a:pt x="598" y="293"/>
                  </a:cubicBezTo>
                  <a:cubicBezTo>
                    <a:pt x="604" y="310"/>
                    <a:pt x="613" y="317"/>
                    <a:pt x="631" y="317"/>
                  </a:cubicBezTo>
                  <a:cubicBezTo>
                    <a:pt x="664" y="317"/>
                    <a:pt x="697" y="317"/>
                    <a:pt x="731" y="317"/>
                  </a:cubicBezTo>
                  <a:cubicBezTo>
                    <a:pt x="731" y="350"/>
                    <a:pt x="731" y="382"/>
                    <a:pt x="731" y="415"/>
                  </a:cubicBezTo>
                  <a:cubicBezTo>
                    <a:pt x="698" y="415"/>
                    <a:pt x="665" y="415"/>
                    <a:pt x="633" y="415"/>
                  </a:cubicBezTo>
                  <a:cubicBezTo>
                    <a:pt x="611" y="415"/>
                    <a:pt x="605" y="419"/>
                    <a:pt x="597" y="440"/>
                  </a:cubicBezTo>
                  <a:cubicBezTo>
                    <a:pt x="592" y="453"/>
                    <a:pt x="587" y="466"/>
                    <a:pt x="581" y="478"/>
                  </a:cubicBezTo>
                  <a:cubicBezTo>
                    <a:pt x="574" y="494"/>
                    <a:pt x="575" y="505"/>
                    <a:pt x="587" y="518"/>
                  </a:cubicBezTo>
                  <a:cubicBezTo>
                    <a:pt x="599" y="529"/>
                    <a:pt x="611" y="541"/>
                    <a:pt x="623" y="553"/>
                  </a:cubicBezTo>
                  <a:cubicBezTo>
                    <a:pt x="635" y="565"/>
                    <a:pt x="647" y="577"/>
                    <a:pt x="658" y="588"/>
                  </a:cubicBezTo>
                  <a:cubicBezTo>
                    <a:pt x="635" y="611"/>
                    <a:pt x="612" y="633"/>
                    <a:pt x="588" y="657"/>
                  </a:cubicBezTo>
                  <a:cubicBezTo>
                    <a:pt x="569" y="637"/>
                    <a:pt x="548" y="616"/>
                    <a:pt x="527" y="595"/>
                  </a:cubicBezTo>
                  <a:cubicBezTo>
                    <a:pt x="504" y="571"/>
                    <a:pt x="499" y="571"/>
                    <a:pt x="470" y="585"/>
                  </a:cubicBezTo>
                  <a:cubicBezTo>
                    <a:pt x="461" y="589"/>
                    <a:pt x="451" y="593"/>
                    <a:pt x="441" y="596"/>
                  </a:cubicBezTo>
                  <a:cubicBezTo>
                    <a:pt x="420" y="603"/>
                    <a:pt x="415" y="610"/>
                    <a:pt x="415" y="632"/>
                  </a:cubicBezTo>
                  <a:cubicBezTo>
                    <a:pt x="415" y="665"/>
                    <a:pt x="415" y="697"/>
                    <a:pt x="415" y="731"/>
                  </a:cubicBezTo>
                  <a:cubicBezTo>
                    <a:pt x="383" y="731"/>
                    <a:pt x="351" y="731"/>
                    <a:pt x="317" y="731"/>
                  </a:cubicBezTo>
                  <a:cubicBezTo>
                    <a:pt x="317" y="700"/>
                    <a:pt x="317" y="670"/>
                    <a:pt x="317" y="639"/>
                  </a:cubicBezTo>
                  <a:cubicBezTo>
                    <a:pt x="317" y="608"/>
                    <a:pt x="315" y="606"/>
                    <a:pt x="286" y="595"/>
                  </a:cubicBezTo>
                  <a:cubicBezTo>
                    <a:pt x="275" y="591"/>
                    <a:pt x="265" y="586"/>
                    <a:pt x="254" y="581"/>
                  </a:cubicBezTo>
                  <a:cubicBezTo>
                    <a:pt x="237" y="572"/>
                    <a:pt x="227" y="573"/>
                    <a:pt x="213" y="588"/>
                  </a:cubicBezTo>
                  <a:cubicBezTo>
                    <a:pt x="189" y="611"/>
                    <a:pt x="166" y="634"/>
                    <a:pt x="143" y="658"/>
                  </a:cubicBezTo>
                  <a:cubicBezTo>
                    <a:pt x="120" y="634"/>
                    <a:pt x="97" y="612"/>
                    <a:pt x="74" y="588"/>
                  </a:cubicBezTo>
                  <a:cubicBezTo>
                    <a:pt x="97" y="566"/>
                    <a:pt x="120" y="543"/>
                    <a:pt x="143" y="520"/>
                  </a:cubicBezTo>
                  <a:cubicBezTo>
                    <a:pt x="158" y="505"/>
                    <a:pt x="159" y="496"/>
                    <a:pt x="150" y="476"/>
                  </a:cubicBezTo>
                  <a:cubicBezTo>
                    <a:pt x="145" y="464"/>
                    <a:pt x="139" y="451"/>
                    <a:pt x="135" y="438"/>
                  </a:cubicBezTo>
                  <a:cubicBezTo>
                    <a:pt x="128" y="420"/>
                    <a:pt x="121" y="415"/>
                    <a:pt x="102" y="415"/>
                  </a:cubicBezTo>
                  <a:cubicBezTo>
                    <a:pt x="68" y="415"/>
                    <a:pt x="35" y="415"/>
                    <a:pt x="0" y="415"/>
                  </a:cubicBezTo>
                  <a:cubicBezTo>
                    <a:pt x="0" y="382"/>
                    <a:pt x="0" y="350"/>
                    <a:pt x="0" y="317"/>
                  </a:cubicBezTo>
                  <a:cubicBezTo>
                    <a:pt x="23" y="317"/>
                    <a:pt x="46" y="317"/>
                    <a:pt x="69" y="317"/>
                  </a:cubicBezTo>
                  <a:cubicBezTo>
                    <a:pt x="80" y="317"/>
                    <a:pt x="92" y="317"/>
                    <a:pt x="103" y="317"/>
                  </a:cubicBezTo>
                  <a:cubicBezTo>
                    <a:pt x="120" y="316"/>
                    <a:pt x="129" y="309"/>
                    <a:pt x="135" y="294"/>
                  </a:cubicBezTo>
                  <a:cubicBezTo>
                    <a:pt x="140" y="280"/>
                    <a:pt x="145" y="266"/>
                    <a:pt x="152" y="252"/>
                  </a:cubicBezTo>
                  <a:cubicBezTo>
                    <a:pt x="159" y="236"/>
                    <a:pt x="158" y="226"/>
                    <a:pt x="145" y="213"/>
                  </a:cubicBezTo>
                  <a:cubicBezTo>
                    <a:pt x="121" y="189"/>
                    <a:pt x="97" y="165"/>
                    <a:pt x="74" y="142"/>
                  </a:cubicBezTo>
                  <a:cubicBezTo>
                    <a:pt x="97" y="119"/>
                    <a:pt x="119" y="96"/>
                    <a:pt x="143" y="72"/>
                  </a:cubicBezTo>
                  <a:cubicBezTo>
                    <a:pt x="167" y="96"/>
                    <a:pt x="191" y="121"/>
                    <a:pt x="215" y="144"/>
                  </a:cubicBezTo>
                  <a:cubicBezTo>
                    <a:pt x="228" y="158"/>
                    <a:pt x="237" y="158"/>
                    <a:pt x="254" y="150"/>
                  </a:cubicBezTo>
                  <a:cubicBezTo>
                    <a:pt x="268" y="144"/>
                    <a:pt x="281" y="139"/>
                    <a:pt x="295" y="133"/>
                  </a:cubicBezTo>
                  <a:cubicBezTo>
                    <a:pt x="311" y="127"/>
                    <a:pt x="317" y="119"/>
                    <a:pt x="317" y="102"/>
                  </a:cubicBezTo>
                  <a:cubicBezTo>
                    <a:pt x="317" y="69"/>
                    <a:pt x="317" y="35"/>
                    <a:pt x="317" y="0"/>
                  </a:cubicBezTo>
                  <a:cubicBezTo>
                    <a:pt x="350" y="0"/>
                    <a:pt x="382" y="0"/>
                    <a:pt x="415" y="0"/>
                  </a:cubicBezTo>
                  <a:cubicBezTo>
                    <a:pt x="415" y="10"/>
                    <a:pt x="415" y="21"/>
                    <a:pt x="415" y="31"/>
                  </a:cubicBezTo>
                  <a:cubicBezTo>
                    <a:pt x="415" y="55"/>
                    <a:pt x="415" y="79"/>
                    <a:pt x="415" y="103"/>
                  </a:cubicBezTo>
                  <a:cubicBezTo>
                    <a:pt x="415" y="120"/>
                    <a:pt x="421" y="127"/>
                    <a:pt x="437" y="133"/>
                  </a:cubicBezTo>
                  <a:cubicBezTo>
                    <a:pt x="451" y="139"/>
                    <a:pt x="466" y="145"/>
                    <a:pt x="480" y="151"/>
                  </a:cubicBezTo>
                  <a:cubicBezTo>
                    <a:pt x="495" y="158"/>
                    <a:pt x="505" y="157"/>
                    <a:pt x="517" y="145"/>
                  </a:cubicBezTo>
                  <a:cubicBezTo>
                    <a:pt x="541" y="121"/>
                    <a:pt x="565" y="97"/>
                    <a:pt x="590" y="72"/>
                  </a:cubicBezTo>
                  <a:close/>
                  <a:moveTo>
                    <a:pt x="367" y="214"/>
                  </a:moveTo>
                  <a:cubicBezTo>
                    <a:pt x="282" y="214"/>
                    <a:pt x="214" y="282"/>
                    <a:pt x="214" y="367"/>
                  </a:cubicBezTo>
                  <a:cubicBezTo>
                    <a:pt x="215" y="447"/>
                    <a:pt x="281" y="518"/>
                    <a:pt x="367" y="517"/>
                  </a:cubicBezTo>
                  <a:cubicBezTo>
                    <a:pt x="450" y="517"/>
                    <a:pt x="518" y="449"/>
                    <a:pt x="518" y="367"/>
                  </a:cubicBezTo>
                  <a:cubicBezTo>
                    <a:pt x="518" y="283"/>
                    <a:pt x="450" y="213"/>
                    <a:pt x="367" y="2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6015038" y="3732213"/>
              <a:ext cx="79375" cy="77788"/>
            </a:xfrm>
            <a:custGeom>
              <a:rect b="b" l="l" r="r" t="t"/>
              <a:pathLst>
                <a:path extrusionOk="0" h="222" w="222">
                  <a:moveTo>
                    <a:pt x="222" y="112"/>
                  </a:moveTo>
                  <a:cubicBezTo>
                    <a:pt x="222" y="173"/>
                    <a:pt x="173" y="222"/>
                    <a:pt x="111" y="222"/>
                  </a:cubicBezTo>
                  <a:cubicBezTo>
                    <a:pt x="50" y="222"/>
                    <a:pt x="0" y="173"/>
                    <a:pt x="0" y="112"/>
                  </a:cubicBezTo>
                  <a:cubicBezTo>
                    <a:pt x="0" y="51"/>
                    <a:pt x="49" y="0"/>
                    <a:pt x="109" y="0"/>
                  </a:cubicBezTo>
                  <a:cubicBezTo>
                    <a:pt x="173" y="0"/>
                    <a:pt x="222" y="48"/>
                    <a:pt x="222" y="112"/>
                  </a:cubicBezTo>
                  <a:close/>
                  <a:moveTo>
                    <a:pt x="111" y="57"/>
                  </a:moveTo>
                  <a:cubicBezTo>
                    <a:pt x="81" y="58"/>
                    <a:pt x="57" y="82"/>
                    <a:pt x="57" y="112"/>
                  </a:cubicBezTo>
                  <a:cubicBezTo>
                    <a:pt x="58" y="142"/>
                    <a:pt x="82" y="165"/>
                    <a:pt x="112" y="166"/>
                  </a:cubicBezTo>
                  <a:cubicBezTo>
                    <a:pt x="141" y="166"/>
                    <a:pt x="166" y="141"/>
                    <a:pt x="166" y="112"/>
                  </a:cubicBezTo>
                  <a:cubicBezTo>
                    <a:pt x="166" y="82"/>
                    <a:pt x="141" y="57"/>
                    <a:pt x="111" y="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5762626" y="3721100"/>
              <a:ext cx="77788" cy="77788"/>
            </a:xfrm>
            <a:custGeom>
              <a:rect b="b" l="l" r="r" t="t"/>
              <a:pathLst>
                <a:path extrusionOk="0" h="223" w="223">
                  <a:moveTo>
                    <a:pt x="222" y="112"/>
                  </a:moveTo>
                  <a:cubicBezTo>
                    <a:pt x="223" y="173"/>
                    <a:pt x="173" y="222"/>
                    <a:pt x="112" y="223"/>
                  </a:cubicBezTo>
                  <a:cubicBezTo>
                    <a:pt x="51" y="223"/>
                    <a:pt x="1" y="173"/>
                    <a:pt x="0" y="112"/>
                  </a:cubicBezTo>
                  <a:cubicBezTo>
                    <a:pt x="0" y="52"/>
                    <a:pt x="50" y="0"/>
                    <a:pt x="110" y="0"/>
                  </a:cubicBezTo>
                  <a:cubicBezTo>
                    <a:pt x="173" y="0"/>
                    <a:pt x="222" y="48"/>
                    <a:pt x="222" y="112"/>
                  </a:cubicBezTo>
                  <a:close/>
                  <a:moveTo>
                    <a:pt x="112" y="165"/>
                  </a:moveTo>
                  <a:cubicBezTo>
                    <a:pt x="142" y="165"/>
                    <a:pt x="166" y="140"/>
                    <a:pt x="166" y="111"/>
                  </a:cubicBezTo>
                  <a:cubicBezTo>
                    <a:pt x="166" y="82"/>
                    <a:pt x="141" y="57"/>
                    <a:pt x="112" y="57"/>
                  </a:cubicBezTo>
                  <a:cubicBezTo>
                    <a:pt x="82" y="57"/>
                    <a:pt x="57" y="81"/>
                    <a:pt x="58" y="112"/>
                  </a:cubicBezTo>
                  <a:cubicBezTo>
                    <a:pt x="58" y="142"/>
                    <a:pt x="82" y="165"/>
                    <a:pt x="112" y="1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5691188" y="3125788"/>
              <a:ext cx="107950" cy="107950"/>
            </a:xfrm>
            <a:custGeom>
              <a:rect b="b" l="l" r="r" t="t"/>
              <a:pathLst>
                <a:path extrusionOk="0" h="305" w="305">
                  <a:moveTo>
                    <a:pt x="304" y="154"/>
                  </a:moveTo>
                  <a:cubicBezTo>
                    <a:pt x="303" y="239"/>
                    <a:pt x="236" y="305"/>
                    <a:pt x="150" y="305"/>
                  </a:cubicBezTo>
                  <a:cubicBezTo>
                    <a:pt x="65" y="304"/>
                    <a:pt x="0" y="235"/>
                    <a:pt x="1" y="147"/>
                  </a:cubicBezTo>
                  <a:cubicBezTo>
                    <a:pt x="2" y="67"/>
                    <a:pt x="72" y="0"/>
                    <a:pt x="153" y="1"/>
                  </a:cubicBezTo>
                  <a:cubicBezTo>
                    <a:pt x="238" y="2"/>
                    <a:pt x="305" y="70"/>
                    <a:pt x="304" y="154"/>
                  </a:cubicBezTo>
                  <a:close/>
                  <a:moveTo>
                    <a:pt x="151" y="248"/>
                  </a:moveTo>
                  <a:cubicBezTo>
                    <a:pt x="204" y="248"/>
                    <a:pt x="247" y="206"/>
                    <a:pt x="247" y="154"/>
                  </a:cubicBezTo>
                  <a:cubicBezTo>
                    <a:pt x="248" y="102"/>
                    <a:pt x="205" y="58"/>
                    <a:pt x="153" y="58"/>
                  </a:cubicBezTo>
                  <a:cubicBezTo>
                    <a:pt x="101" y="58"/>
                    <a:pt x="57" y="101"/>
                    <a:pt x="57" y="153"/>
                  </a:cubicBezTo>
                  <a:cubicBezTo>
                    <a:pt x="57" y="204"/>
                    <a:pt x="100" y="247"/>
                    <a:pt x="151" y="2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6081713" y="3117850"/>
              <a:ext cx="109538" cy="109538"/>
            </a:xfrm>
            <a:custGeom>
              <a:rect b="b" l="l" r="r" t="t"/>
              <a:pathLst>
                <a:path extrusionOk="0" h="308" w="310">
                  <a:moveTo>
                    <a:pt x="156" y="3"/>
                  </a:moveTo>
                  <a:cubicBezTo>
                    <a:pt x="231" y="3"/>
                    <a:pt x="310" y="64"/>
                    <a:pt x="304" y="163"/>
                  </a:cubicBezTo>
                  <a:cubicBezTo>
                    <a:pt x="300" y="249"/>
                    <a:pt x="233" y="304"/>
                    <a:pt x="156" y="306"/>
                  </a:cubicBezTo>
                  <a:cubicBezTo>
                    <a:pt x="66" y="308"/>
                    <a:pt x="0" y="236"/>
                    <a:pt x="1" y="152"/>
                  </a:cubicBezTo>
                  <a:cubicBezTo>
                    <a:pt x="3" y="67"/>
                    <a:pt x="74" y="0"/>
                    <a:pt x="156" y="3"/>
                  </a:cubicBezTo>
                  <a:close/>
                  <a:moveTo>
                    <a:pt x="59" y="155"/>
                  </a:moveTo>
                  <a:cubicBezTo>
                    <a:pt x="58" y="207"/>
                    <a:pt x="101" y="249"/>
                    <a:pt x="154" y="249"/>
                  </a:cubicBezTo>
                  <a:cubicBezTo>
                    <a:pt x="200" y="249"/>
                    <a:pt x="252" y="212"/>
                    <a:pt x="248" y="146"/>
                  </a:cubicBezTo>
                  <a:cubicBezTo>
                    <a:pt x="244" y="99"/>
                    <a:pt x="205" y="60"/>
                    <a:pt x="153" y="60"/>
                  </a:cubicBezTo>
                  <a:cubicBezTo>
                    <a:pt x="101" y="59"/>
                    <a:pt x="59" y="102"/>
                    <a:pt x="59" y="1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5878513" y="3392488"/>
              <a:ext cx="106363" cy="106363"/>
            </a:xfrm>
            <a:custGeom>
              <a:rect b="b" l="l" r="r" t="t"/>
              <a:pathLst>
                <a:path extrusionOk="0" h="305" w="304">
                  <a:moveTo>
                    <a:pt x="153" y="1"/>
                  </a:moveTo>
                  <a:cubicBezTo>
                    <a:pt x="236" y="0"/>
                    <a:pt x="304" y="70"/>
                    <a:pt x="304" y="154"/>
                  </a:cubicBezTo>
                  <a:cubicBezTo>
                    <a:pt x="304" y="236"/>
                    <a:pt x="236" y="304"/>
                    <a:pt x="153" y="304"/>
                  </a:cubicBezTo>
                  <a:cubicBezTo>
                    <a:pt x="67" y="305"/>
                    <a:pt x="1" y="234"/>
                    <a:pt x="0" y="154"/>
                  </a:cubicBezTo>
                  <a:cubicBezTo>
                    <a:pt x="0" y="69"/>
                    <a:pt x="68" y="1"/>
                    <a:pt x="153" y="1"/>
                  </a:cubicBezTo>
                  <a:close/>
                  <a:moveTo>
                    <a:pt x="153" y="58"/>
                  </a:moveTo>
                  <a:cubicBezTo>
                    <a:pt x="100" y="58"/>
                    <a:pt x="58" y="99"/>
                    <a:pt x="57" y="152"/>
                  </a:cubicBezTo>
                  <a:cubicBezTo>
                    <a:pt x="57" y="203"/>
                    <a:pt x="99" y="247"/>
                    <a:pt x="151" y="247"/>
                  </a:cubicBezTo>
                  <a:cubicBezTo>
                    <a:pt x="203" y="248"/>
                    <a:pt x="246" y="206"/>
                    <a:pt x="247" y="155"/>
                  </a:cubicBezTo>
                  <a:cubicBezTo>
                    <a:pt x="247" y="100"/>
                    <a:pt x="207" y="59"/>
                    <a:pt x="153" y="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6035676" y="3751263"/>
              <a:ext cx="38100" cy="39688"/>
            </a:xfrm>
            <a:custGeom>
              <a:rect b="b" l="l" r="r" t="t"/>
              <a:pathLst>
                <a:path extrusionOk="0" h="109" w="109">
                  <a:moveTo>
                    <a:pt x="54" y="0"/>
                  </a:moveTo>
                  <a:cubicBezTo>
                    <a:pt x="84" y="0"/>
                    <a:pt x="109" y="25"/>
                    <a:pt x="109" y="55"/>
                  </a:cubicBezTo>
                  <a:cubicBezTo>
                    <a:pt x="109" y="84"/>
                    <a:pt x="84" y="109"/>
                    <a:pt x="55" y="109"/>
                  </a:cubicBezTo>
                  <a:cubicBezTo>
                    <a:pt x="25" y="108"/>
                    <a:pt x="1" y="85"/>
                    <a:pt x="0" y="55"/>
                  </a:cubicBezTo>
                  <a:cubicBezTo>
                    <a:pt x="0" y="25"/>
                    <a:pt x="24" y="1"/>
                    <a:pt x="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5781676" y="3740150"/>
              <a:ext cx="38100" cy="38100"/>
            </a:xfrm>
            <a:custGeom>
              <a:rect b="b" l="l" r="r" t="t"/>
              <a:pathLst>
                <a:path extrusionOk="0" h="108" w="109">
                  <a:moveTo>
                    <a:pt x="55" y="108"/>
                  </a:moveTo>
                  <a:cubicBezTo>
                    <a:pt x="25" y="108"/>
                    <a:pt x="1" y="85"/>
                    <a:pt x="1" y="55"/>
                  </a:cubicBezTo>
                  <a:cubicBezTo>
                    <a:pt x="0" y="24"/>
                    <a:pt x="25" y="0"/>
                    <a:pt x="55" y="0"/>
                  </a:cubicBezTo>
                  <a:cubicBezTo>
                    <a:pt x="84" y="0"/>
                    <a:pt x="109" y="25"/>
                    <a:pt x="109" y="54"/>
                  </a:cubicBezTo>
                  <a:cubicBezTo>
                    <a:pt x="109" y="83"/>
                    <a:pt x="85" y="108"/>
                    <a:pt x="55" y="1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5711826" y="3146425"/>
              <a:ext cx="66675" cy="66675"/>
            </a:xfrm>
            <a:custGeom>
              <a:rect b="b" l="l" r="r" t="t"/>
              <a:pathLst>
                <a:path extrusionOk="0" h="190" w="191">
                  <a:moveTo>
                    <a:pt x="94" y="190"/>
                  </a:moveTo>
                  <a:cubicBezTo>
                    <a:pt x="43" y="189"/>
                    <a:pt x="0" y="146"/>
                    <a:pt x="0" y="95"/>
                  </a:cubicBezTo>
                  <a:cubicBezTo>
                    <a:pt x="0" y="43"/>
                    <a:pt x="44" y="0"/>
                    <a:pt x="96" y="0"/>
                  </a:cubicBezTo>
                  <a:cubicBezTo>
                    <a:pt x="148" y="0"/>
                    <a:pt x="191" y="44"/>
                    <a:pt x="190" y="96"/>
                  </a:cubicBezTo>
                  <a:cubicBezTo>
                    <a:pt x="190" y="148"/>
                    <a:pt x="147" y="190"/>
                    <a:pt x="94" y="1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6102351" y="3138488"/>
              <a:ext cx="68263" cy="68263"/>
            </a:xfrm>
            <a:custGeom>
              <a:rect b="b" l="l" r="r" t="t"/>
              <a:pathLst>
                <a:path extrusionOk="0" h="190" w="194">
                  <a:moveTo>
                    <a:pt x="1" y="96"/>
                  </a:moveTo>
                  <a:cubicBezTo>
                    <a:pt x="1" y="43"/>
                    <a:pt x="43" y="0"/>
                    <a:pt x="95" y="1"/>
                  </a:cubicBezTo>
                  <a:cubicBezTo>
                    <a:pt x="147" y="1"/>
                    <a:pt x="186" y="40"/>
                    <a:pt x="190" y="87"/>
                  </a:cubicBezTo>
                  <a:cubicBezTo>
                    <a:pt x="194" y="153"/>
                    <a:pt x="142" y="190"/>
                    <a:pt x="96" y="190"/>
                  </a:cubicBezTo>
                  <a:cubicBezTo>
                    <a:pt x="43" y="190"/>
                    <a:pt x="0" y="148"/>
                    <a:pt x="1" y="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5899151" y="3411538"/>
              <a:ext cx="66675" cy="68263"/>
            </a:xfrm>
            <a:custGeom>
              <a:rect b="b" l="l" r="r" t="t"/>
              <a:pathLst>
                <a:path extrusionOk="0" h="190" w="190">
                  <a:moveTo>
                    <a:pt x="96" y="0"/>
                  </a:moveTo>
                  <a:cubicBezTo>
                    <a:pt x="150" y="1"/>
                    <a:pt x="190" y="42"/>
                    <a:pt x="190" y="97"/>
                  </a:cubicBezTo>
                  <a:cubicBezTo>
                    <a:pt x="189" y="148"/>
                    <a:pt x="146" y="190"/>
                    <a:pt x="94" y="189"/>
                  </a:cubicBezTo>
                  <a:cubicBezTo>
                    <a:pt x="42" y="189"/>
                    <a:pt x="0" y="145"/>
                    <a:pt x="0" y="94"/>
                  </a:cubicBezTo>
                  <a:cubicBezTo>
                    <a:pt x="1" y="41"/>
                    <a:pt x="43" y="0"/>
                    <a:pt x="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" name="Google Shape;151;p6"/>
          <p:cNvGrpSpPr/>
          <p:nvPr/>
        </p:nvGrpSpPr>
        <p:grpSpPr>
          <a:xfrm>
            <a:off x="5675045" y="1687401"/>
            <a:ext cx="783507" cy="850447"/>
            <a:chOff x="7235826" y="3078163"/>
            <a:chExt cx="817563" cy="887413"/>
          </a:xfrm>
        </p:grpSpPr>
        <p:sp>
          <p:nvSpPr>
            <p:cNvPr id="152" name="Google Shape;152;p6"/>
            <p:cNvSpPr/>
            <p:nvPr/>
          </p:nvSpPr>
          <p:spPr>
            <a:xfrm>
              <a:off x="7235826" y="3306763"/>
              <a:ext cx="817563" cy="658813"/>
            </a:xfrm>
            <a:custGeom>
              <a:rect b="b" l="l" r="r" t="t"/>
              <a:pathLst>
                <a:path extrusionOk="0" h="1865" w="2324">
                  <a:moveTo>
                    <a:pt x="609" y="462"/>
                  </a:moveTo>
                  <a:cubicBezTo>
                    <a:pt x="642" y="504"/>
                    <a:pt x="676" y="547"/>
                    <a:pt x="710" y="591"/>
                  </a:cubicBezTo>
                  <a:cubicBezTo>
                    <a:pt x="713" y="590"/>
                    <a:pt x="716" y="589"/>
                    <a:pt x="719" y="588"/>
                  </a:cubicBezTo>
                  <a:cubicBezTo>
                    <a:pt x="724" y="479"/>
                    <a:pt x="769" y="393"/>
                    <a:pt x="859" y="333"/>
                  </a:cubicBezTo>
                  <a:cubicBezTo>
                    <a:pt x="917" y="294"/>
                    <a:pt x="982" y="278"/>
                    <a:pt x="1052" y="284"/>
                  </a:cubicBezTo>
                  <a:cubicBezTo>
                    <a:pt x="1067" y="384"/>
                    <a:pt x="1099" y="421"/>
                    <a:pt x="1166" y="420"/>
                  </a:cubicBezTo>
                  <a:cubicBezTo>
                    <a:pt x="1231" y="419"/>
                    <a:pt x="1263" y="380"/>
                    <a:pt x="1274" y="284"/>
                  </a:cubicBezTo>
                  <a:cubicBezTo>
                    <a:pt x="1363" y="278"/>
                    <a:pt x="1441" y="303"/>
                    <a:pt x="1507" y="364"/>
                  </a:cubicBezTo>
                  <a:cubicBezTo>
                    <a:pt x="1572" y="423"/>
                    <a:pt x="1605" y="498"/>
                    <a:pt x="1607" y="587"/>
                  </a:cubicBezTo>
                  <a:cubicBezTo>
                    <a:pt x="1610" y="589"/>
                    <a:pt x="1613" y="590"/>
                    <a:pt x="1616" y="591"/>
                  </a:cubicBezTo>
                  <a:cubicBezTo>
                    <a:pt x="1650" y="548"/>
                    <a:pt x="1685" y="504"/>
                    <a:pt x="1719" y="461"/>
                  </a:cubicBezTo>
                  <a:cubicBezTo>
                    <a:pt x="1674" y="434"/>
                    <a:pt x="1635" y="410"/>
                    <a:pt x="1594" y="388"/>
                  </a:cubicBezTo>
                  <a:cubicBezTo>
                    <a:pt x="1565" y="372"/>
                    <a:pt x="1552" y="350"/>
                    <a:pt x="1559" y="316"/>
                  </a:cubicBezTo>
                  <a:cubicBezTo>
                    <a:pt x="1567" y="270"/>
                    <a:pt x="1567" y="221"/>
                    <a:pt x="1584" y="178"/>
                  </a:cubicBezTo>
                  <a:cubicBezTo>
                    <a:pt x="1626" y="71"/>
                    <a:pt x="1734" y="12"/>
                    <a:pt x="1841" y="21"/>
                  </a:cubicBezTo>
                  <a:cubicBezTo>
                    <a:pt x="1858" y="57"/>
                    <a:pt x="1869" y="90"/>
                    <a:pt x="1889" y="117"/>
                  </a:cubicBezTo>
                  <a:cubicBezTo>
                    <a:pt x="1899" y="130"/>
                    <a:pt x="1926" y="135"/>
                    <a:pt x="1946" y="135"/>
                  </a:cubicBezTo>
                  <a:cubicBezTo>
                    <a:pt x="1997" y="136"/>
                    <a:pt x="2022" y="102"/>
                    <a:pt x="2031" y="25"/>
                  </a:cubicBezTo>
                  <a:cubicBezTo>
                    <a:pt x="2144" y="0"/>
                    <a:pt x="2276" y="84"/>
                    <a:pt x="2310" y="207"/>
                  </a:cubicBezTo>
                  <a:cubicBezTo>
                    <a:pt x="2323" y="252"/>
                    <a:pt x="2322" y="301"/>
                    <a:pt x="2324" y="348"/>
                  </a:cubicBezTo>
                  <a:cubicBezTo>
                    <a:pt x="2324" y="357"/>
                    <a:pt x="2313" y="369"/>
                    <a:pt x="2304" y="376"/>
                  </a:cubicBezTo>
                  <a:cubicBezTo>
                    <a:pt x="2155" y="486"/>
                    <a:pt x="1989" y="519"/>
                    <a:pt x="1808" y="482"/>
                  </a:cubicBezTo>
                  <a:cubicBezTo>
                    <a:pt x="1799" y="480"/>
                    <a:pt x="1790" y="478"/>
                    <a:pt x="1778" y="476"/>
                  </a:cubicBezTo>
                  <a:cubicBezTo>
                    <a:pt x="1646" y="694"/>
                    <a:pt x="1452" y="814"/>
                    <a:pt x="1196" y="834"/>
                  </a:cubicBezTo>
                  <a:cubicBezTo>
                    <a:pt x="1196" y="864"/>
                    <a:pt x="1196" y="892"/>
                    <a:pt x="1196" y="923"/>
                  </a:cubicBezTo>
                  <a:cubicBezTo>
                    <a:pt x="1240" y="923"/>
                    <a:pt x="1283" y="923"/>
                    <a:pt x="1326" y="923"/>
                  </a:cubicBezTo>
                  <a:cubicBezTo>
                    <a:pt x="1359" y="923"/>
                    <a:pt x="1391" y="923"/>
                    <a:pt x="1424" y="923"/>
                  </a:cubicBezTo>
                  <a:cubicBezTo>
                    <a:pt x="1471" y="923"/>
                    <a:pt x="1472" y="923"/>
                    <a:pt x="1477" y="971"/>
                  </a:cubicBezTo>
                  <a:cubicBezTo>
                    <a:pt x="1483" y="1033"/>
                    <a:pt x="1469" y="1090"/>
                    <a:pt x="1422" y="1135"/>
                  </a:cubicBezTo>
                  <a:cubicBezTo>
                    <a:pt x="1478" y="1205"/>
                    <a:pt x="1479" y="1244"/>
                    <a:pt x="1432" y="1314"/>
                  </a:cubicBezTo>
                  <a:cubicBezTo>
                    <a:pt x="1485" y="1401"/>
                    <a:pt x="1478" y="1444"/>
                    <a:pt x="1398" y="1511"/>
                  </a:cubicBezTo>
                  <a:cubicBezTo>
                    <a:pt x="1442" y="1615"/>
                    <a:pt x="1377" y="1689"/>
                    <a:pt x="1287" y="1691"/>
                  </a:cubicBezTo>
                  <a:cubicBezTo>
                    <a:pt x="1288" y="1698"/>
                    <a:pt x="1289" y="1705"/>
                    <a:pt x="1291" y="1712"/>
                  </a:cubicBezTo>
                  <a:cubicBezTo>
                    <a:pt x="1311" y="1789"/>
                    <a:pt x="1263" y="1858"/>
                    <a:pt x="1182" y="1861"/>
                  </a:cubicBezTo>
                  <a:cubicBezTo>
                    <a:pt x="1097" y="1864"/>
                    <a:pt x="1012" y="1862"/>
                    <a:pt x="927" y="1862"/>
                  </a:cubicBezTo>
                  <a:cubicBezTo>
                    <a:pt x="897" y="1862"/>
                    <a:pt x="868" y="1862"/>
                    <a:pt x="838" y="1862"/>
                  </a:cubicBezTo>
                  <a:cubicBezTo>
                    <a:pt x="749" y="1865"/>
                    <a:pt x="676" y="1840"/>
                    <a:pt x="645" y="1744"/>
                  </a:cubicBezTo>
                  <a:cubicBezTo>
                    <a:pt x="462" y="1744"/>
                    <a:pt x="280" y="1744"/>
                    <a:pt x="96" y="1744"/>
                  </a:cubicBezTo>
                  <a:cubicBezTo>
                    <a:pt x="96" y="1723"/>
                    <a:pt x="96" y="1705"/>
                    <a:pt x="96" y="1684"/>
                  </a:cubicBezTo>
                  <a:cubicBezTo>
                    <a:pt x="278" y="1684"/>
                    <a:pt x="458" y="1684"/>
                    <a:pt x="639" y="1684"/>
                  </a:cubicBezTo>
                  <a:cubicBezTo>
                    <a:pt x="639" y="1537"/>
                    <a:pt x="639" y="1394"/>
                    <a:pt x="639" y="1246"/>
                  </a:cubicBezTo>
                  <a:cubicBezTo>
                    <a:pt x="459" y="1246"/>
                    <a:pt x="279" y="1246"/>
                    <a:pt x="96" y="1246"/>
                  </a:cubicBezTo>
                  <a:cubicBezTo>
                    <a:pt x="96" y="1224"/>
                    <a:pt x="96" y="1206"/>
                    <a:pt x="96" y="1185"/>
                  </a:cubicBezTo>
                  <a:cubicBezTo>
                    <a:pt x="110" y="1185"/>
                    <a:pt x="121" y="1185"/>
                    <a:pt x="132" y="1185"/>
                  </a:cubicBezTo>
                  <a:cubicBezTo>
                    <a:pt x="313" y="1185"/>
                    <a:pt x="494" y="1184"/>
                    <a:pt x="675" y="1185"/>
                  </a:cubicBezTo>
                  <a:cubicBezTo>
                    <a:pt x="701" y="1185"/>
                    <a:pt x="717" y="1177"/>
                    <a:pt x="732" y="1156"/>
                  </a:cubicBezTo>
                  <a:cubicBezTo>
                    <a:pt x="769" y="1105"/>
                    <a:pt x="808" y="1055"/>
                    <a:pt x="846" y="1005"/>
                  </a:cubicBezTo>
                  <a:cubicBezTo>
                    <a:pt x="888" y="952"/>
                    <a:pt x="942" y="924"/>
                    <a:pt x="1009" y="923"/>
                  </a:cubicBezTo>
                  <a:cubicBezTo>
                    <a:pt x="1049" y="923"/>
                    <a:pt x="1089" y="923"/>
                    <a:pt x="1131" y="923"/>
                  </a:cubicBezTo>
                  <a:cubicBezTo>
                    <a:pt x="1131" y="892"/>
                    <a:pt x="1131" y="864"/>
                    <a:pt x="1131" y="838"/>
                  </a:cubicBezTo>
                  <a:cubicBezTo>
                    <a:pt x="1077" y="827"/>
                    <a:pt x="1022" y="820"/>
                    <a:pt x="970" y="806"/>
                  </a:cubicBezTo>
                  <a:cubicBezTo>
                    <a:pt x="796" y="757"/>
                    <a:pt x="661" y="652"/>
                    <a:pt x="565" y="499"/>
                  </a:cubicBezTo>
                  <a:cubicBezTo>
                    <a:pt x="552" y="480"/>
                    <a:pt x="542" y="477"/>
                    <a:pt x="520" y="482"/>
                  </a:cubicBezTo>
                  <a:cubicBezTo>
                    <a:pt x="339" y="520"/>
                    <a:pt x="173" y="486"/>
                    <a:pt x="23" y="377"/>
                  </a:cubicBezTo>
                  <a:cubicBezTo>
                    <a:pt x="7" y="365"/>
                    <a:pt x="2" y="352"/>
                    <a:pt x="2" y="333"/>
                  </a:cubicBezTo>
                  <a:cubicBezTo>
                    <a:pt x="0" y="244"/>
                    <a:pt x="15" y="163"/>
                    <a:pt x="81" y="98"/>
                  </a:cubicBezTo>
                  <a:cubicBezTo>
                    <a:pt x="140" y="40"/>
                    <a:pt x="211" y="15"/>
                    <a:pt x="298" y="21"/>
                  </a:cubicBezTo>
                  <a:cubicBezTo>
                    <a:pt x="296" y="60"/>
                    <a:pt x="300" y="99"/>
                    <a:pt x="337" y="121"/>
                  </a:cubicBezTo>
                  <a:cubicBezTo>
                    <a:pt x="353" y="130"/>
                    <a:pt x="374" y="136"/>
                    <a:pt x="393" y="135"/>
                  </a:cubicBezTo>
                  <a:cubicBezTo>
                    <a:pt x="443" y="135"/>
                    <a:pt x="466" y="101"/>
                    <a:pt x="475" y="25"/>
                  </a:cubicBezTo>
                  <a:cubicBezTo>
                    <a:pt x="584" y="0"/>
                    <a:pt x="718" y="82"/>
                    <a:pt x="752" y="201"/>
                  </a:cubicBezTo>
                  <a:cubicBezTo>
                    <a:pt x="766" y="248"/>
                    <a:pt x="765" y="299"/>
                    <a:pt x="768" y="348"/>
                  </a:cubicBezTo>
                  <a:cubicBezTo>
                    <a:pt x="769" y="356"/>
                    <a:pt x="760" y="367"/>
                    <a:pt x="753" y="372"/>
                  </a:cubicBezTo>
                  <a:cubicBezTo>
                    <a:pt x="707" y="402"/>
                    <a:pt x="661" y="430"/>
                    <a:pt x="609" y="462"/>
                  </a:cubicBezTo>
                  <a:close/>
                  <a:moveTo>
                    <a:pt x="1453" y="707"/>
                  </a:moveTo>
                  <a:cubicBezTo>
                    <a:pt x="1486" y="685"/>
                    <a:pt x="1514" y="668"/>
                    <a:pt x="1542" y="649"/>
                  </a:cubicBezTo>
                  <a:cubicBezTo>
                    <a:pt x="1546" y="646"/>
                    <a:pt x="1548" y="638"/>
                    <a:pt x="1548" y="632"/>
                  </a:cubicBezTo>
                  <a:cubicBezTo>
                    <a:pt x="1549" y="576"/>
                    <a:pt x="1545" y="521"/>
                    <a:pt x="1516" y="471"/>
                  </a:cubicBezTo>
                  <a:cubicBezTo>
                    <a:pt x="1474" y="399"/>
                    <a:pt x="1413" y="358"/>
                    <a:pt x="1331" y="346"/>
                  </a:cubicBezTo>
                  <a:cubicBezTo>
                    <a:pt x="1304" y="429"/>
                    <a:pt x="1252" y="479"/>
                    <a:pt x="1168" y="481"/>
                  </a:cubicBezTo>
                  <a:cubicBezTo>
                    <a:pt x="1077" y="482"/>
                    <a:pt x="1022" y="431"/>
                    <a:pt x="996" y="347"/>
                  </a:cubicBezTo>
                  <a:cubicBezTo>
                    <a:pt x="858" y="363"/>
                    <a:pt x="755" y="500"/>
                    <a:pt x="779" y="636"/>
                  </a:cubicBezTo>
                  <a:cubicBezTo>
                    <a:pt x="780" y="641"/>
                    <a:pt x="784" y="648"/>
                    <a:pt x="788" y="651"/>
                  </a:cubicBezTo>
                  <a:cubicBezTo>
                    <a:pt x="815" y="669"/>
                    <a:pt x="842" y="686"/>
                    <a:pt x="873" y="705"/>
                  </a:cubicBezTo>
                  <a:cubicBezTo>
                    <a:pt x="874" y="676"/>
                    <a:pt x="876" y="653"/>
                    <a:pt x="877" y="631"/>
                  </a:cubicBezTo>
                  <a:cubicBezTo>
                    <a:pt x="898" y="631"/>
                    <a:pt x="916" y="631"/>
                    <a:pt x="936" y="631"/>
                  </a:cubicBezTo>
                  <a:cubicBezTo>
                    <a:pt x="936" y="659"/>
                    <a:pt x="934" y="685"/>
                    <a:pt x="937" y="709"/>
                  </a:cubicBezTo>
                  <a:cubicBezTo>
                    <a:pt x="938" y="720"/>
                    <a:pt x="948" y="735"/>
                    <a:pt x="957" y="738"/>
                  </a:cubicBezTo>
                  <a:cubicBezTo>
                    <a:pt x="1095" y="785"/>
                    <a:pt x="1233" y="785"/>
                    <a:pt x="1371" y="739"/>
                  </a:cubicBezTo>
                  <a:cubicBezTo>
                    <a:pt x="1387" y="734"/>
                    <a:pt x="1392" y="725"/>
                    <a:pt x="1391" y="709"/>
                  </a:cubicBezTo>
                  <a:cubicBezTo>
                    <a:pt x="1390" y="683"/>
                    <a:pt x="1391" y="657"/>
                    <a:pt x="1391" y="631"/>
                  </a:cubicBezTo>
                  <a:cubicBezTo>
                    <a:pt x="1414" y="631"/>
                    <a:pt x="1432" y="631"/>
                    <a:pt x="1453" y="631"/>
                  </a:cubicBezTo>
                  <a:cubicBezTo>
                    <a:pt x="1453" y="655"/>
                    <a:pt x="1453" y="677"/>
                    <a:pt x="1453" y="707"/>
                  </a:cubicBezTo>
                  <a:close/>
                  <a:moveTo>
                    <a:pt x="946" y="1650"/>
                  </a:moveTo>
                  <a:cubicBezTo>
                    <a:pt x="904" y="1568"/>
                    <a:pt x="911" y="1538"/>
                    <a:pt x="989" y="1461"/>
                  </a:cubicBezTo>
                  <a:cubicBezTo>
                    <a:pt x="984" y="1452"/>
                    <a:pt x="980" y="1444"/>
                    <a:pt x="976" y="1437"/>
                  </a:cubicBezTo>
                  <a:cubicBezTo>
                    <a:pt x="949" y="1442"/>
                    <a:pt x="925" y="1446"/>
                    <a:pt x="901" y="1450"/>
                  </a:cubicBezTo>
                  <a:cubicBezTo>
                    <a:pt x="891" y="1396"/>
                    <a:pt x="891" y="1396"/>
                    <a:pt x="935" y="1383"/>
                  </a:cubicBezTo>
                  <a:cubicBezTo>
                    <a:pt x="967" y="1374"/>
                    <a:pt x="987" y="1352"/>
                    <a:pt x="999" y="1323"/>
                  </a:cubicBezTo>
                  <a:cubicBezTo>
                    <a:pt x="1002" y="1318"/>
                    <a:pt x="1002" y="1308"/>
                    <a:pt x="999" y="1303"/>
                  </a:cubicBezTo>
                  <a:cubicBezTo>
                    <a:pt x="969" y="1265"/>
                    <a:pt x="968" y="1223"/>
                    <a:pt x="982" y="1179"/>
                  </a:cubicBezTo>
                  <a:cubicBezTo>
                    <a:pt x="952" y="1171"/>
                    <a:pt x="948" y="1159"/>
                    <a:pt x="961" y="1113"/>
                  </a:cubicBezTo>
                  <a:cubicBezTo>
                    <a:pt x="1075" y="1113"/>
                    <a:pt x="1189" y="1113"/>
                    <a:pt x="1304" y="1113"/>
                  </a:cubicBezTo>
                  <a:cubicBezTo>
                    <a:pt x="1381" y="1113"/>
                    <a:pt x="1424" y="1063"/>
                    <a:pt x="1414" y="985"/>
                  </a:cubicBezTo>
                  <a:cubicBezTo>
                    <a:pt x="1408" y="985"/>
                    <a:pt x="1402" y="983"/>
                    <a:pt x="1396" y="983"/>
                  </a:cubicBezTo>
                  <a:cubicBezTo>
                    <a:pt x="1268" y="983"/>
                    <a:pt x="1139" y="983"/>
                    <a:pt x="1011" y="984"/>
                  </a:cubicBezTo>
                  <a:cubicBezTo>
                    <a:pt x="960" y="984"/>
                    <a:pt x="921" y="1006"/>
                    <a:pt x="890" y="1047"/>
                  </a:cubicBezTo>
                  <a:cubicBezTo>
                    <a:pt x="849" y="1102"/>
                    <a:pt x="808" y="1158"/>
                    <a:pt x="764" y="1212"/>
                  </a:cubicBezTo>
                  <a:cubicBezTo>
                    <a:pt x="750" y="1230"/>
                    <a:pt x="729" y="1241"/>
                    <a:pt x="711" y="1256"/>
                  </a:cubicBezTo>
                  <a:cubicBezTo>
                    <a:pt x="709" y="1254"/>
                    <a:pt x="707" y="1252"/>
                    <a:pt x="705" y="1249"/>
                  </a:cubicBezTo>
                  <a:cubicBezTo>
                    <a:pt x="704" y="1251"/>
                    <a:pt x="703" y="1253"/>
                    <a:pt x="703" y="1255"/>
                  </a:cubicBezTo>
                  <a:cubicBezTo>
                    <a:pt x="703" y="1408"/>
                    <a:pt x="702" y="1560"/>
                    <a:pt x="703" y="1712"/>
                  </a:cubicBezTo>
                  <a:cubicBezTo>
                    <a:pt x="703" y="1754"/>
                    <a:pt x="730" y="1788"/>
                    <a:pt x="772" y="1795"/>
                  </a:cubicBezTo>
                  <a:cubicBezTo>
                    <a:pt x="816" y="1802"/>
                    <a:pt x="861" y="1801"/>
                    <a:pt x="910" y="1804"/>
                  </a:cubicBezTo>
                  <a:cubicBezTo>
                    <a:pt x="887" y="1741"/>
                    <a:pt x="897" y="1691"/>
                    <a:pt x="946" y="1650"/>
                  </a:cubicBezTo>
                  <a:close/>
                  <a:moveTo>
                    <a:pt x="1752" y="320"/>
                  </a:moveTo>
                  <a:cubicBezTo>
                    <a:pt x="1752" y="339"/>
                    <a:pt x="1753" y="355"/>
                    <a:pt x="1751" y="370"/>
                  </a:cubicBezTo>
                  <a:cubicBezTo>
                    <a:pt x="1748" y="396"/>
                    <a:pt x="1759" y="407"/>
                    <a:pt x="1783" y="414"/>
                  </a:cubicBezTo>
                  <a:cubicBezTo>
                    <a:pt x="1884" y="443"/>
                    <a:pt x="1984" y="443"/>
                    <a:pt x="2086" y="418"/>
                  </a:cubicBezTo>
                  <a:cubicBezTo>
                    <a:pt x="2119" y="410"/>
                    <a:pt x="2138" y="397"/>
                    <a:pt x="2131" y="359"/>
                  </a:cubicBezTo>
                  <a:cubicBezTo>
                    <a:pt x="2128" y="347"/>
                    <a:pt x="2130" y="334"/>
                    <a:pt x="2130" y="320"/>
                  </a:cubicBezTo>
                  <a:cubicBezTo>
                    <a:pt x="2152" y="320"/>
                    <a:pt x="2171" y="320"/>
                    <a:pt x="2190" y="320"/>
                  </a:cubicBezTo>
                  <a:cubicBezTo>
                    <a:pt x="2191" y="338"/>
                    <a:pt x="2192" y="354"/>
                    <a:pt x="2194" y="376"/>
                  </a:cubicBezTo>
                  <a:cubicBezTo>
                    <a:pt x="2216" y="362"/>
                    <a:pt x="2234" y="352"/>
                    <a:pt x="2250" y="339"/>
                  </a:cubicBezTo>
                  <a:cubicBezTo>
                    <a:pt x="2257" y="335"/>
                    <a:pt x="2263" y="324"/>
                    <a:pt x="2262" y="317"/>
                  </a:cubicBezTo>
                  <a:cubicBezTo>
                    <a:pt x="2260" y="282"/>
                    <a:pt x="2259" y="247"/>
                    <a:pt x="2249" y="214"/>
                  </a:cubicBezTo>
                  <a:cubicBezTo>
                    <a:pt x="2227" y="142"/>
                    <a:pt x="2148" y="83"/>
                    <a:pt x="2086" y="87"/>
                  </a:cubicBezTo>
                  <a:cubicBezTo>
                    <a:pt x="2064" y="152"/>
                    <a:pt x="2020" y="193"/>
                    <a:pt x="1951" y="197"/>
                  </a:cubicBezTo>
                  <a:cubicBezTo>
                    <a:pt x="1871" y="201"/>
                    <a:pt x="1821" y="157"/>
                    <a:pt x="1796" y="85"/>
                  </a:cubicBezTo>
                  <a:cubicBezTo>
                    <a:pt x="1700" y="94"/>
                    <a:pt x="1626" y="176"/>
                    <a:pt x="1620" y="279"/>
                  </a:cubicBezTo>
                  <a:cubicBezTo>
                    <a:pt x="1617" y="333"/>
                    <a:pt x="1634" y="356"/>
                    <a:pt x="1691" y="369"/>
                  </a:cubicBezTo>
                  <a:cubicBezTo>
                    <a:pt x="1692" y="353"/>
                    <a:pt x="1693" y="338"/>
                    <a:pt x="1694" y="320"/>
                  </a:cubicBezTo>
                  <a:cubicBezTo>
                    <a:pt x="1712" y="320"/>
                    <a:pt x="1730" y="320"/>
                    <a:pt x="1752" y="320"/>
                  </a:cubicBezTo>
                  <a:close/>
                  <a:moveTo>
                    <a:pt x="240" y="85"/>
                  </a:moveTo>
                  <a:cubicBezTo>
                    <a:pt x="143" y="96"/>
                    <a:pt x="68" y="179"/>
                    <a:pt x="65" y="276"/>
                  </a:cubicBezTo>
                  <a:cubicBezTo>
                    <a:pt x="62" y="338"/>
                    <a:pt x="71" y="349"/>
                    <a:pt x="134" y="370"/>
                  </a:cubicBezTo>
                  <a:cubicBezTo>
                    <a:pt x="135" y="354"/>
                    <a:pt x="136" y="338"/>
                    <a:pt x="137" y="321"/>
                  </a:cubicBezTo>
                  <a:cubicBezTo>
                    <a:pt x="158" y="321"/>
                    <a:pt x="176" y="321"/>
                    <a:pt x="197" y="321"/>
                  </a:cubicBezTo>
                  <a:cubicBezTo>
                    <a:pt x="197" y="342"/>
                    <a:pt x="198" y="361"/>
                    <a:pt x="196" y="379"/>
                  </a:cubicBezTo>
                  <a:cubicBezTo>
                    <a:pt x="195" y="397"/>
                    <a:pt x="201" y="406"/>
                    <a:pt x="219" y="411"/>
                  </a:cubicBezTo>
                  <a:cubicBezTo>
                    <a:pt x="330" y="445"/>
                    <a:pt x="442" y="445"/>
                    <a:pt x="554" y="411"/>
                  </a:cubicBezTo>
                  <a:cubicBezTo>
                    <a:pt x="571" y="405"/>
                    <a:pt x="577" y="396"/>
                    <a:pt x="576" y="379"/>
                  </a:cubicBezTo>
                  <a:cubicBezTo>
                    <a:pt x="574" y="359"/>
                    <a:pt x="575" y="340"/>
                    <a:pt x="575" y="321"/>
                  </a:cubicBezTo>
                  <a:cubicBezTo>
                    <a:pt x="598" y="321"/>
                    <a:pt x="615" y="321"/>
                    <a:pt x="633" y="321"/>
                  </a:cubicBezTo>
                  <a:cubicBezTo>
                    <a:pt x="635" y="338"/>
                    <a:pt x="636" y="353"/>
                    <a:pt x="637" y="375"/>
                  </a:cubicBezTo>
                  <a:cubicBezTo>
                    <a:pt x="665" y="355"/>
                    <a:pt x="704" y="353"/>
                    <a:pt x="707" y="318"/>
                  </a:cubicBezTo>
                  <a:cubicBezTo>
                    <a:pt x="714" y="232"/>
                    <a:pt x="686" y="158"/>
                    <a:pt x="608" y="111"/>
                  </a:cubicBezTo>
                  <a:cubicBezTo>
                    <a:pt x="585" y="97"/>
                    <a:pt x="558" y="90"/>
                    <a:pt x="532" y="80"/>
                  </a:cubicBezTo>
                  <a:cubicBezTo>
                    <a:pt x="507" y="154"/>
                    <a:pt x="462" y="195"/>
                    <a:pt x="391" y="197"/>
                  </a:cubicBezTo>
                  <a:cubicBezTo>
                    <a:pt x="314" y="199"/>
                    <a:pt x="266" y="156"/>
                    <a:pt x="240" y="85"/>
                  </a:cubicBezTo>
                  <a:close/>
                  <a:moveTo>
                    <a:pt x="1167" y="1630"/>
                  </a:moveTo>
                  <a:cubicBezTo>
                    <a:pt x="1167" y="1630"/>
                    <a:pt x="1167" y="1630"/>
                    <a:pt x="1167" y="1630"/>
                  </a:cubicBezTo>
                  <a:cubicBezTo>
                    <a:pt x="1206" y="1630"/>
                    <a:pt x="1246" y="1630"/>
                    <a:pt x="1286" y="1630"/>
                  </a:cubicBezTo>
                  <a:cubicBezTo>
                    <a:pt x="1326" y="1629"/>
                    <a:pt x="1352" y="1606"/>
                    <a:pt x="1352" y="1573"/>
                  </a:cubicBezTo>
                  <a:cubicBezTo>
                    <a:pt x="1352" y="1540"/>
                    <a:pt x="1326" y="1518"/>
                    <a:pt x="1286" y="1518"/>
                  </a:cubicBezTo>
                  <a:cubicBezTo>
                    <a:pt x="1206" y="1518"/>
                    <a:pt x="1127" y="1518"/>
                    <a:pt x="1047" y="1518"/>
                  </a:cubicBezTo>
                  <a:cubicBezTo>
                    <a:pt x="1006" y="1518"/>
                    <a:pt x="981" y="1540"/>
                    <a:pt x="981" y="1573"/>
                  </a:cubicBezTo>
                  <a:cubicBezTo>
                    <a:pt x="982" y="1608"/>
                    <a:pt x="1006" y="1629"/>
                    <a:pt x="1047" y="1630"/>
                  </a:cubicBezTo>
                  <a:cubicBezTo>
                    <a:pt x="1087" y="1630"/>
                    <a:pt x="1127" y="1630"/>
                    <a:pt x="1167" y="1630"/>
                  </a:cubicBezTo>
                  <a:close/>
                  <a:moveTo>
                    <a:pt x="1219" y="1284"/>
                  </a:moveTo>
                  <a:cubicBezTo>
                    <a:pt x="1219" y="1285"/>
                    <a:pt x="1219" y="1285"/>
                    <a:pt x="1219" y="1285"/>
                  </a:cubicBezTo>
                  <a:cubicBezTo>
                    <a:pt x="1260" y="1285"/>
                    <a:pt x="1302" y="1285"/>
                    <a:pt x="1343" y="1285"/>
                  </a:cubicBezTo>
                  <a:cubicBezTo>
                    <a:pt x="1380" y="1284"/>
                    <a:pt x="1403" y="1264"/>
                    <a:pt x="1404" y="1231"/>
                  </a:cubicBezTo>
                  <a:cubicBezTo>
                    <a:pt x="1405" y="1198"/>
                    <a:pt x="1383" y="1174"/>
                    <a:pt x="1347" y="1173"/>
                  </a:cubicBezTo>
                  <a:cubicBezTo>
                    <a:pt x="1261" y="1172"/>
                    <a:pt x="1176" y="1172"/>
                    <a:pt x="1091" y="1173"/>
                  </a:cubicBezTo>
                  <a:cubicBezTo>
                    <a:pt x="1056" y="1174"/>
                    <a:pt x="1034" y="1198"/>
                    <a:pt x="1034" y="1229"/>
                  </a:cubicBezTo>
                  <a:cubicBezTo>
                    <a:pt x="1034" y="1261"/>
                    <a:pt x="1057" y="1284"/>
                    <a:pt x="1093" y="1284"/>
                  </a:cubicBezTo>
                  <a:cubicBezTo>
                    <a:pt x="1135" y="1285"/>
                    <a:pt x="1177" y="1284"/>
                    <a:pt x="1219" y="1284"/>
                  </a:cubicBezTo>
                  <a:close/>
                  <a:moveTo>
                    <a:pt x="1217" y="1456"/>
                  </a:moveTo>
                  <a:cubicBezTo>
                    <a:pt x="1217" y="1457"/>
                    <a:pt x="1217" y="1457"/>
                    <a:pt x="1217" y="1457"/>
                  </a:cubicBezTo>
                  <a:cubicBezTo>
                    <a:pt x="1260" y="1457"/>
                    <a:pt x="1303" y="1458"/>
                    <a:pt x="1347" y="1456"/>
                  </a:cubicBezTo>
                  <a:cubicBezTo>
                    <a:pt x="1382" y="1455"/>
                    <a:pt x="1403" y="1434"/>
                    <a:pt x="1404" y="1402"/>
                  </a:cubicBezTo>
                  <a:cubicBezTo>
                    <a:pt x="1404" y="1370"/>
                    <a:pt x="1382" y="1346"/>
                    <a:pt x="1346" y="1346"/>
                  </a:cubicBezTo>
                  <a:cubicBezTo>
                    <a:pt x="1262" y="1345"/>
                    <a:pt x="1177" y="1346"/>
                    <a:pt x="1093" y="1346"/>
                  </a:cubicBezTo>
                  <a:cubicBezTo>
                    <a:pt x="1057" y="1347"/>
                    <a:pt x="1033" y="1370"/>
                    <a:pt x="1033" y="1402"/>
                  </a:cubicBezTo>
                  <a:cubicBezTo>
                    <a:pt x="1034" y="1433"/>
                    <a:pt x="1058" y="1456"/>
                    <a:pt x="1094" y="1456"/>
                  </a:cubicBezTo>
                  <a:cubicBezTo>
                    <a:pt x="1135" y="1457"/>
                    <a:pt x="1176" y="1456"/>
                    <a:pt x="1217" y="1456"/>
                  </a:cubicBezTo>
                  <a:close/>
                  <a:moveTo>
                    <a:pt x="1094" y="1802"/>
                  </a:moveTo>
                  <a:cubicBezTo>
                    <a:pt x="1094" y="1802"/>
                    <a:pt x="1094" y="1802"/>
                    <a:pt x="1094" y="1802"/>
                  </a:cubicBezTo>
                  <a:cubicBezTo>
                    <a:pt x="1107" y="1802"/>
                    <a:pt x="1119" y="1802"/>
                    <a:pt x="1132" y="1802"/>
                  </a:cubicBezTo>
                  <a:cubicBezTo>
                    <a:pt x="1146" y="1802"/>
                    <a:pt x="1159" y="1802"/>
                    <a:pt x="1173" y="1802"/>
                  </a:cubicBezTo>
                  <a:cubicBezTo>
                    <a:pt x="1212" y="1800"/>
                    <a:pt x="1235" y="1779"/>
                    <a:pt x="1235" y="1745"/>
                  </a:cubicBezTo>
                  <a:cubicBezTo>
                    <a:pt x="1234" y="1713"/>
                    <a:pt x="1211" y="1690"/>
                    <a:pt x="1174" y="1690"/>
                  </a:cubicBezTo>
                  <a:cubicBezTo>
                    <a:pt x="1122" y="1689"/>
                    <a:pt x="1069" y="1689"/>
                    <a:pt x="1017" y="1690"/>
                  </a:cubicBezTo>
                  <a:cubicBezTo>
                    <a:pt x="982" y="1690"/>
                    <a:pt x="957" y="1716"/>
                    <a:pt x="958" y="1747"/>
                  </a:cubicBezTo>
                  <a:cubicBezTo>
                    <a:pt x="959" y="1778"/>
                    <a:pt x="983" y="1801"/>
                    <a:pt x="1019" y="1802"/>
                  </a:cubicBezTo>
                  <a:cubicBezTo>
                    <a:pt x="1044" y="1802"/>
                    <a:pt x="1069" y="1802"/>
                    <a:pt x="1094" y="18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7529513" y="3146425"/>
              <a:ext cx="261938" cy="263525"/>
            </a:xfrm>
            <a:custGeom>
              <a:rect b="b" l="l" r="r" t="t"/>
              <a:pathLst>
                <a:path extrusionOk="0" h="749" w="744">
                  <a:moveTo>
                    <a:pt x="381" y="4"/>
                  </a:moveTo>
                  <a:cubicBezTo>
                    <a:pt x="531" y="0"/>
                    <a:pt x="744" y="201"/>
                    <a:pt x="624" y="445"/>
                  </a:cubicBezTo>
                  <a:cubicBezTo>
                    <a:pt x="615" y="463"/>
                    <a:pt x="609" y="484"/>
                    <a:pt x="600" y="502"/>
                  </a:cubicBezTo>
                  <a:cubicBezTo>
                    <a:pt x="593" y="516"/>
                    <a:pt x="586" y="535"/>
                    <a:pt x="574" y="540"/>
                  </a:cubicBezTo>
                  <a:cubicBezTo>
                    <a:pt x="544" y="555"/>
                    <a:pt x="532" y="582"/>
                    <a:pt x="515" y="607"/>
                  </a:cubicBezTo>
                  <a:cubicBezTo>
                    <a:pt x="414" y="749"/>
                    <a:pt x="217" y="736"/>
                    <a:pt x="128" y="582"/>
                  </a:cubicBezTo>
                  <a:cubicBezTo>
                    <a:pt x="121" y="570"/>
                    <a:pt x="109" y="562"/>
                    <a:pt x="99" y="552"/>
                  </a:cubicBezTo>
                  <a:cubicBezTo>
                    <a:pt x="87" y="538"/>
                    <a:pt x="68" y="526"/>
                    <a:pt x="63" y="510"/>
                  </a:cubicBezTo>
                  <a:cubicBezTo>
                    <a:pt x="45" y="457"/>
                    <a:pt x="27" y="402"/>
                    <a:pt x="17" y="347"/>
                  </a:cubicBezTo>
                  <a:cubicBezTo>
                    <a:pt x="0" y="246"/>
                    <a:pt x="43" y="167"/>
                    <a:pt x="133" y="121"/>
                  </a:cubicBezTo>
                  <a:cubicBezTo>
                    <a:pt x="143" y="116"/>
                    <a:pt x="153" y="109"/>
                    <a:pt x="159" y="100"/>
                  </a:cubicBezTo>
                  <a:cubicBezTo>
                    <a:pt x="205" y="34"/>
                    <a:pt x="269" y="5"/>
                    <a:pt x="381" y="4"/>
                  </a:cubicBezTo>
                  <a:close/>
                  <a:moveTo>
                    <a:pt x="577" y="400"/>
                  </a:moveTo>
                  <a:cubicBezTo>
                    <a:pt x="637" y="252"/>
                    <a:pt x="544" y="95"/>
                    <a:pt x="387" y="68"/>
                  </a:cubicBezTo>
                  <a:cubicBezTo>
                    <a:pt x="310" y="54"/>
                    <a:pt x="225" y="85"/>
                    <a:pt x="201" y="152"/>
                  </a:cubicBezTo>
                  <a:cubicBezTo>
                    <a:pt x="199" y="158"/>
                    <a:pt x="190" y="165"/>
                    <a:pt x="183" y="167"/>
                  </a:cubicBezTo>
                  <a:cubicBezTo>
                    <a:pt x="92" y="193"/>
                    <a:pt x="51" y="274"/>
                    <a:pt x="88" y="388"/>
                  </a:cubicBezTo>
                  <a:cubicBezTo>
                    <a:pt x="110" y="384"/>
                    <a:pt x="132" y="382"/>
                    <a:pt x="153" y="377"/>
                  </a:cubicBezTo>
                  <a:cubicBezTo>
                    <a:pt x="220" y="361"/>
                    <a:pt x="289" y="351"/>
                    <a:pt x="354" y="327"/>
                  </a:cubicBezTo>
                  <a:cubicBezTo>
                    <a:pt x="433" y="298"/>
                    <a:pt x="484" y="305"/>
                    <a:pt x="540" y="367"/>
                  </a:cubicBezTo>
                  <a:cubicBezTo>
                    <a:pt x="550" y="379"/>
                    <a:pt x="562" y="388"/>
                    <a:pt x="577" y="400"/>
                  </a:cubicBezTo>
                  <a:close/>
                  <a:moveTo>
                    <a:pt x="498" y="505"/>
                  </a:moveTo>
                  <a:cubicBezTo>
                    <a:pt x="518" y="495"/>
                    <a:pt x="537" y="492"/>
                    <a:pt x="541" y="482"/>
                  </a:cubicBezTo>
                  <a:cubicBezTo>
                    <a:pt x="545" y="472"/>
                    <a:pt x="539" y="454"/>
                    <a:pt x="532" y="443"/>
                  </a:cubicBezTo>
                  <a:cubicBezTo>
                    <a:pt x="523" y="430"/>
                    <a:pt x="507" y="423"/>
                    <a:pt x="497" y="411"/>
                  </a:cubicBezTo>
                  <a:cubicBezTo>
                    <a:pt x="460" y="366"/>
                    <a:pt x="432" y="360"/>
                    <a:pt x="379" y="384"/>
                  </a:cubicBezTo>
                  <a:cubicBezTo>
                    <a:pt x="357" y="394"/>
                    <a:pt x="334" y="403"/>
                    <a:pt x="311" y="408"/>
                  </a:cubicBezTo>
                  <a:cubicBezTo>
                    <a:pt x="255" y="420"/>
                    <a:pt x="200" y="431"/>
                    <a:pt x="144" y="439"/>
                  </a:cubicBezTo>
                  <a:cubicBezTo>
                    <a:pt x="120" y="443"/>
                    <a:pt x="113" y="454"/>
                    <a:pt x="115" y="475"/>
                  </a:cubicBezTo>
                  <a:cubicBezTo>
                    <a:pt x="117" y="505"/>
                    <a:pt x="139" y="497"/>
                    <a:pt x="157" y="493"/>
                  </a:cubicBezTo>
                  <a:cubicBezTo>
                    <a:pt x="187" y="579"/>
                    <a:pt x="234" y="645"/>
                    <a:pt x="333" y="644"/>
                  </a:cubicBezTo>
                  <a:cubicBezTo>
                    <a:pt x="427" y="642"/>
                    <a:pt x="472" y="578"/>
                    <a:pt x="498" y="5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7821613" y="3090863"/>
              <a:ext cx="200025" cy="228600"/>
            </a:xfrm>
            <a:custGeom>
              <a:rect b="b" l="l" r="r" t="t"/>
              <a:pathLst>
                <a:path extrusionOk="0" h="648" w="568">
                  <a:moveTo>
                    <a:pt x="568" y="271"/>
                  </a:moveTo>
                  <a:cubicBezTo>
                    <a:pt x="559" y="305"/>
                    <a:pt x="552" y="338"/>
                    <a:pt x="541" y="371"/>
                  </a:cubicBezTo>
                  <a:cubicBezTo>
                    <a:pt x="533" y="397"/>
                    <a:pt x="521" y="421"/>
                    <a:pt x="510" y="446"/>
                  </a:cubicBezTo>
                  <a:cubicBezTo>
                    <a:pt x="506" y="454"/>
                    <a:pt x="502" y="461"/>
                    <a:pt x="496" y="468"/>
                  </a:cubicBezTo>
                  <a:cubicBezTo>
                    <a:pt x="472" y="495"/>
                    <a:pt x="448" y="521"/>
                    <a:pt x="424" y="548"/>
                  </a:cubicBezTo>
                  <a:cubicBezTo>
                    <a:pt x="333" y="648"/>
                    <a:pt x="182" y="633"/>
                    <a:pt x="109" y="517"/>
                  </a:cubicBezTo>
                  <a:cubicBezTo>
                    <a:pt x="100" y="503"/>
                    <a:pt x="86" y="492"/>
                    <a:pt x="74" y="479"/>
                  </a:cubicBezTo>
                  <a:cubicBezTo>
                    <a:pt x="66" y="471"/>
                    <a:pt x="54" y="464"/>
                    <a:pt x="52" y="454"/>
                  </a:cubicBezTo>
                  <a:cubicBezTo>
                    <a:pt x="35" y="395"/>
                    <a:pt x="14" y="335"/>
                    <a:pt x="8" y="275"/>
                  </a:cubicBezTo>
                  <a:cubicBezTo>
                    <a:pt x="0" y="202"/>
                    <a:pt x="38" y="146"/>
                    <a:pt x="104" y="112"/>
                  </a:cubicBezTo>
                  <a:cubicBezTo>
                    <a:pt x="113" y="107"/>
                    <a:pt x="124" y="102"/>
                    <a:pt x="129" y="94"/>
                  </a:cubicBezTo>
                  <a:cubicBezTo>
                    <a:pt x="179" y="20"/>
                    <a:pt x="250" y="0"/>
                    <a:pt x="333" y="12"/>
                  </a:cubicBezTo>
                  <a:cubicBezTo>
                    <a:pt x="462" y="30"/>
                    <a:pt x="563" y="145"/>
                    <a:pt x="568" y="271"/>
                  </a:cubicBezTo>
                  <a:close/>
                  <a:moveTo>
                    <a:pt x="474" y="348"/>
                  </a:moveTo>
                  <a:cubicBezTo>
                    <a:pt x="479" y="345"/>
                    <a:pt x="485" y="341"/>
                    <a:pt x="490" y="338"/>
                  </a:cubicBezTo>
                  <a:cubicBezTo>
                    <a:pt x="492" y="328"/>
                    <a:pt x="496" y="318"/>
                    <a:pt x="498" y="308"/>
                  </a:cubicBezTo>
                  <a:cubicBezTo>
                    <a:pt x="522" y="190"/>
                    <a:pt x="424" y="71"/>
                    <a:pt x="299" y="69"/>
                  </a:cubicBezTo>
                  <a:cubicBezTo>
                    <a:pt x="244" y="68"/>
                    <a:pt x="199" y="87"/>
                    <a:pt x="173" y="140"/>
                  </a:cubicBezTo>
                  <a:cubicBezTo>
                    <a:pt x="169" y="148"/>
                    <a:pt x="158" y="154"/>
                    <a:pt x="149" y="158"/>
                  </a:cubicBezTo>
                  <a:cubicBezTo>
                    <a:pt x="74" y="189"/>
                    <a:pt x="46" y="257"/>
                    <a:pt x="78" y="333"/>
                  </a:cubicBezTo>
                  <a:cubicBezTo>
                    <a:pt x="92" y="331"/>
                    <a:pt x="106" y="330"/>
                    <a:pt x="120" y="327"/>
                  </a:cubicBezTo>
                  <a:cubicBezTo>
                    <a:pt x="181" y="312"/>
                    <a:pt x="244" y="302"/>
                    <a:pt x="303" y="281"/>
                  </a:cubicBezTo>
                  <a:cubicBezTo>
                    <a:pt x="361" y="261"/>
                    <a:pt x="409" y="265"/>
                    <a:pt x="451" y="311"/>
                  </a:cubicBezTo>
                  <a:cubicBezTo>
                    <a:pt x="461" y="321"/>
                    <a:pt x="467" y="336"/>
                    <a:pt x="474" y="348"/>
                  </a:cubicBezTo>
                  <a:close/>
                  <a:moveTo>
                    <a:pt x="442" y="420"/>
                  </a:moveTo>
                  <a:cubicBezTo>
                    <a:pt x="446" y="422"/>
                    <a:pt x="451" y="423"/>
                    <a:pt x="455" y="425"/>
                  </a:cubicBezTo>
                  <a:cubicBezTo>
                    <a:pt x="454" y="415"/>
                    <a:pt x="457" y="402"/>
                    <a:pt x="452" y="396"/>
                  </a:cubicBezTo>
                  <a:cubicBezTo>
                    <a:pt x="433" y="375"/>
                    <a:pt x="414" y="355"/>
                    <a:pt x="391" y="339"/>
                  </a:cubicBezTo>
                  <a:cubicBezTo>
                    <a:pt x="379" y="331"/>
                    <a:pt x="357" y="327"/>
                    <a:pt x="344" y="332"/>
                  </a:cubicBezTo>
                  <a:cubicBezTo>
                    <a:pt x="275" y="365"/>
                    <a:pt x="200" y="378"/>
                    <a:pt x="125" y="387"/>
                  </a:cubicBezTo>
                  <a:cubicBezTo>
                    <a:pt x="98" y="390"/>
                    <a:pt x="95" y="404"/>
                    <a:pt x="106" y="428"/>
                  </a:cubicBezTo>
                  <a:cubicBezTo>
                    <a:pt x="116" y="427"/>
                    <a:pt x="125" y="426"/>
                    <a:pt x="135" y="425"/>
                  </a:cubicBezTo>
                  <a:cubicBezTo>
                    <a:pt x="138" y="432"/>
                    <a:pt x="141" y="439"/>
                    <a:pt x="143" y="445"/>
                  </a:cubicBezTo>
                  <a:cubicBezTo>
                    <a:pt x="169" y="514"/>
                    <a:pt x="219" y="554"/>
                    <a:pt x="279" y="554"/>
                  </a:cubicBezTo>
                  <a:cubicBezTo>
                    <a:pt x="337" y="554"/>
                    <a:pt x="387" y="514"/>
                    <a:pt x="414" y="448"/>
                  </a:cubicBezTo>
                  <a:cubicBezTo>
                    <a:pt x="419" y="437"/>
                    <a:pt x="432" y="430"/>
                    <a:pt x="442" y="4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7275513" y="3092450"/>
              <a:ext cx="222250" cy="227013"/>
            </a:xfrm>
            <a:custGeom>
              <a:rect b="b" l="l" r="r" t="t"/>
              <a:pathLst>
                <a:path extrusionOk="0" h="640" w="633">
                  <a:moveTo>
                    <a:pt x="291" y="1"/>
                  </a:moveTo>
                  <a:cubicBezTo>
                    <a:pt x="460" y="0"/>
                    <a:pt x="633" y="180"/>
                    <a:pt x="531" y="384"/>
                  </a:cubicBezTo>
                  <a:cubicBezTo>
                    <a:pt x="522" y="400"/>
                    <a:pt x="516" y="419"/>
                    <a:pt x="509" y="436"/>
                  </a:cubicBezTo>
                  <a:cubicBezTo>
                    <a:pt x="506" y="442"/>
                    <a:pt x="503" y="450"/>
                    <a:pt x="498" y="455"/>
                  </a:cubicBezTo>
                  <a:cubicBezTo>
                    <a:pt x="468" y="488"/>
                    <a:pt x="440" y="523"/>
                    <a:pt x="408" y="553"/>
                  </a:cubicBezTo>
                  <a:cubicBezTo>
                    <a:pt x="317" y="640"/>
                    <a:pt x="177" y="619"/>
                    <a:pt x="107" y="509"/>
                  </a:cubicBezTo>
                  <a:cubicBezTo>
                    <a:pt x="98" y="494"/>
                    <a:pt x="84" y="484"/>
                    <a:pt x="72" y="471"/>
                  </a:cubicBezTo>
                  <a:cubicBezTo>
                    <a:pt x="64" y="463"/>
                    <a:pt x="53" y="455"/>
                    <a:pt x="49" y="445"/>
                  </a:cubicBezTo>
                  <a:cubicBezTo>
                    <a:pt x="27" y="382"/>
                    <a:pt x="0" y="320"/>
                    <a:pt x="5" y="251"/>
                  </a:cubicBezTo>
                  <a:cubicBezTo>
                    <a:pt x="10" y="184"/>
                    <a:pt x="42" y="136"/>
                    <a:pt x="100" y="105"/>
                  </a:cubicBezTo>
                  <a:cubicBezTo>
                    <a:pt x="111" y="99"/>
                    <a:pt x="122" y="92"/>
                    <a:pt x="129" y="82"/>
                  </a:cubicBezTo>
                  <a:cubicBezTo>
                    <a:pt x="169" y="26"/>
                    <a:pt x="224" y="2"/>
                    <a:pt x="291" y="1"/>
                  </a:cubicBezTo>
                  <a:close/>
                  <a:moveTo>
                    <a:pt x="484" y="334"/>
                  </a:moveTo>
                  <a:cubicBezTo>
                    <a:pt x="488" y="326"/>
                    <a:pt x="491" y="321"/>
                    <a:pt x="492" y="316"/>
                  </a:cubicBezTo>
                  <a:cubicBezTo>
                    <a:pt x="525" y="209"/>
                    <a:pt x="455" y="95"/>
                    <a:pt x="339" y="67"/>
                  </a:cubicBezTo>
                  <a:cubicBezTo>
                    <a:pt x="263" y="48"/>
                    <a:pt x="213" y="69"/>
                    <a:pt x="170" y="134"/>
                  </a:cubicBezTo>
                  <a:cubicBezTo>
                    <a:pt x="166" y="141"/>
                    <a:pt x="158" y="146"/>
                    <a:pt x="151" y="149"/>
                  </a:cubicBezTo>
                  <a:cubicBezTo>
                    <a:pt x="71" y="184"/>
                    <a:pt x="47" y="237"/>
                    <a:pt x="75" y="325"/>
                  </a:cubicBezTo>
                  <a:cubicBezTo>
                    <a:pt x="90" y="323"/>
                    <a:pt x="105" y="322"/>
                    <a:pt x="120" y="319"/>
                  </a:cubicBezTo>
                  <a:cubicBezTo>
                    <a:pt x="180" y="305"/>
                    <a:pt x="240" y="296"/>
                    <a:pt x="297" y="275"/>
                  </a:cubicBezTo>
                  <a:cubicBezTo>
                    <a:pt x="362" y="251"/>
                    <a:pt x="409" y="257"/>
                    <a:pt x="456" y="308"/>
                  </a:cubicBezTo>
                  <a:cubicBezTo>
                    <a:pt x="464" y="317"/>
                    <a:pt x="473" y="324"/>
                    <a:pt x="484" y="334"/>
                  </a:cubicBezTo>
                  <a:close/>
                  <a:moveTo>
                    <a:pt x="133" y="417"/>
                  </a:moveTo>
                  <a:cubicBezTo>
                    <a:pt x="155" y="486"/>
                    <a:pt x="192" y="542"/>
                    <a:pt x="271" y="545"/>
                  </a:cubicBezTo>
                  <a:cubicBezTo>
                    <a:pt x="357" y="548"/>
                    <a:pt x="396" y="489"/>
                    <a:pt x="418" y="423"/>
                  </a:cubicBezTo>
                  <a:cubicBezTo>
                    <a:pt x="434" y="418"/>
                    <a:pt x="446" y="417"/>
                    <a:pt x="452" y="411"/>
                  </a:cubicBezTo>
                  <a:cubicBezTo>
                    <a:pt x="456" y="407"/>
                    <a:pt x="454" y="391"/>
                    <a:pt x="449" y="385"/>
                  </a:cubicBezTo>
                  <a:cubicBezTo>
                    <a:pt x="435" y="369"/>
                    <a:pt x="418" y="355"/>
                    <a:pt x="403" y="341"/>
                  </a:cubicBezTo>
                  <a:cubicBezTo>
                    <a:pt x="385" y="324"/>
                    <a:pt x="364" y="312"/>
                    <a:pt x="340" y="324"/>
                  </a:cubicBezTo>
                  <a:cubicBezTo>
                    <a:pt x="273" y="357"/>
                    <a:pt x="200" y="370"/>
                    <a:pt x="127" y="378"/>
                  </a:cubicBezTo>
                  <a:cubicBezTo>
                    <a:pt x="100" y="381"/>
                    <a:pt x="92" y="393"/>
                    <a:pt x="104" y="419"/>
                  </a:cubicBezTo>
                  <a:cubicBezTo>
                    <a:pt x="114" y="419"/>
                    <a:pt x="123" y="418"/>
                    <a:pt x="133" y="4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7491413" y="3078163"/>
              <a:ext cx="311150" cy="98425"/>
            </a:xfrm>
            <a:custGeom>
              <a:rect b="b" l="l" r="r" t="t"/>
              <a:pathLst>
                <a:path extrusionOk="0" h="278" w="883">
                  <a:moveTo>
                    <a:pt x="883" y="235"/>
                  </a:moveTo>
                  <a:cubicBezTo>
                    <a:pt x="870" y="250"/>
                    <a:pt x="859" y="264"/>
                    <a:pt x="848" y="278"/>
                  </a:cubicBezTo>
                  <a:cubicBezTo>
                    <a:pt x="577" y="86"/>
                    <a:pt x="307" y="84"/>
                    <a:pt x="33" y="271"/>
                  </a:cubicBezTo>
                  <a:cubicBezTo>
                    <a:pt x="29" y="266"/>
                    <a:pt x="24" y="261"/>
                    <a:pt x="20" y="255"/>
                  </a:cubicBezTo>
                  <a:cubicBezTo>
                    <a:pt x="13" y="247"/>
                    <a:pt x="7" y="239"/>
                    <a:pt x="0" y="231"/>
                  </a:cubicBezTo>
                  <a:cubicBezTo>
                    <a:pt x="201" y="44"/>
                    <a:pt x="606" y="0"/>
                    <a:pt x="883" y="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7502526" y="3429000"/>
              <a:ext cx="279400" cy="155575"/>
            </a:xfrm>
            <a:custGeom>
              <a:rect b="b" l="l" r="r" t="t"/>
              <a:pathLst>
                <a:path extrusionOk="0" h="439" w="794">
                  <a:moveTo>
                    <a:pt x="698" y="361"/>
                  </a:moveTo>
                  <a:cubicBezTo>
                    <a:pt x="698" y="331"/>
                    <a:pt x="698" y="309"/>
                    <a:pt x="698" y="285"/>
                  </a:cubicBezTo>
                  <a:cubicBezTo>
                    <a:pt x="677" y="285"/>
                    <a:pt x="659" y="285"/>
                    <a:pt x="636" y="285"/>
                  </a:cubicBezTo>
                  <a:cubicBezTo>
                    <a:pt x="636" y="311"/>
                    <a:pt x="635" y="337"/>
                    <a:pt x="636" y="363"/>
                  </a:cubicBezTo>
                  <a:cubicBezTo>
                    <a:pt x="637" y="379"/>
                    <a:pt x="632" y="388"/>
                    <a:pt x="616" y="393"/>
                  </a:cubicBezTo>
                  <a:cubicBezTo>
                    <a:pt x="478" y="439"/>
                    <a:pt x="340" y="439"/>
                    <a:pt x="202" y="392"/>
                  </a:cubicBezTo>
                  <a:cubicBezTo>
                    <a:pt x="193" y="389"/>
                    <a:pt x="183" y="374"/>
                    <a:pt x="182" y="363"/>
                  </a:cubicBezTo>
                  <a:cubicBezTo>
                    <a:pt x="179" y="339"/>
                    <a:pt x="181" y="313"/>
                    <a:pt x="181" y="285"/>
                  </a:cubicBezTo>
                  <a:cubicBezTo>
                    <a:pt x="161" y="285"/>
                    <a:pt x="143" y="285"/>
                    <a:pt x="122" y="285"/>
                  </a:cubicBezTo>
                  <a:cubicBezTo>
                    <a:pt x="121" y="307"/>
                    <a:pt x="119" y="330"/>
                    <a:pt x="118" y="359"/>
                  </a:cubicBezTo>
                  <a:cubicBezTo>
                    <a:pt x="87" y="340"/>
                    <a:pt x="60" y="323"/>
                    <a:pt x="33" y="305"/>
                  </a:cubicBezTo>
                  <a:cubicBezTo>
                    <a:pt x="29" y="302"/>
                    <a:pt x="25" y="295"/>
                    <a:pt x="24" y="290"/>
                  </a:cubicBezTo>
                  <a:cubicBezTo>
                    <a:pt x="0" y="154"/>
                    <a:pt x="103" y="17"/>
                    <a:pt x="241" y="1"/>
                  </a:cubicBezTo>
                  <a:cubicBezTo>
                    <a:pt x="267" y="85"/>
                    <a:pt x="322" y="136"/>
                    <a:pt x="413" y="135"/>
                  </a:cubicBezTo>
                  <a:cubicBezTo>
                    <a:pt x="497" y="133"/>
                    <a:pt x="549" y="83"/>
                    <a:pt x="576" y="0"/>
                  </a:cubicBezTo>
                  <a:cubicBezTo>
                    <a:pt x="658" y="12"/>
                    <a:pt x="719" y="53"/>
                    <a:pt x="761" y="125"/>
                  </a:cubicBezTo>
                  <a:cubicBezTo>
                    <a:pt x="790" y="175"/>
                    <a:pt x="794" y="230"/>
                    <a:pt x="793" y="286"/>
                  </a:cubicBezTo>
                  <a:cubicBezTo>
                    <a:pt x="793" y="292"/>
                    <a:pt x="791" y="300"/>
                    <a:pt x="787" y="303"/>
                  </a:cubicBezTo>
                  <a:cubicBezTo>
                    <a:pt x="759" y="322"/>
                    <a:pt x="731" y="339"/>
                    <a:pt x="698" y="3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7483476" y="3654425"/>
              <a:ext cx="254000" cy="290513"/>
            </a:xfrm>
            <a:custGeom>
              <a:rect b="b" l="l" r="r" t="t"/>
              <a:pathLst>
                <a:path extrusionOk="0" h="821" w="722">
                  <a:moveTo>
                    <a:pt x="244" y="667"/>
                  </a:moveTo>
                  <a:cubicBezTo>
                    <a:pt x="195" y="708"/>
                    <a:pt x="185" y="758"/>
                    <a:pt x="208" y="821"/>
                  </a:cubicBezTo>
                  <a:cubicBezTo>
                    <a:pt x="159" y="818"/>
                    <a:pt x="114" y="819"/>
                    <a:pt x="70" y="812"/>
                  </a:cubicBezTo>
                  <a:cubicBezTo>
                    <a:pt x="28" y="805"/>
                    <a:pt x="1" y="771"/>
                    <a:pt x="1" y="729"/>
                  </a:cubicBezTo>
                  <a:cubicBezTo>
                    <a:pt x="0" y="577"/>
                    <a:pt x="1" y="425"/>
                    <a:pt x="1" y="272"/>
                  </a:cubicBezTo>
                  <a:cubicBezTo>
                    <a:pt x="1" y="270"/>
                    <a:pt x="2" y="268"/>
                    <a:pt x="3" y="266"/>
                  </a:cubicBezTo>
                  <a:cubicBezTo>
                    <a:pt x="5" y="269"/>
                    <a:pt x="7" y="271"/>
                    <a:pt x="9" y="273"/>
                  </a:cubicBezTo>
                  <a:cubicBezTo>
                    <a:pt x="27" y="258"/>
                    <a:pt x="48" y="247"/>
                    <a:pt x="62" y="229"/>
                  </a:cubicBezTo>
                  <a:cubicBezTo>
                    <a:pt x="106" y="175"/>
                    <a:pt x="147" y="119"/>
                    <a:pt x="188" y="64"/>
                  </a:cubicBezTo>
                  <a:cubicBezTo>
                    <a:pt x="219" y="23"/>
                    <a:pt x="258" y="1"/>
                    <a:pt x="309" y="1"/>
                  </a:cubicBezTo>
                  <a:cubicBezTo>
                    <a:pt x="437" y="0"/>
                    <a:pt x="566" y="0"/>
                    <a:pt x="694" y="0"/>
                  </a:cubicBezTo>
                  <a:cubicBezTo>
                    <a:pt x="700" y="0"/>
                    <a:pt x="706" y="2"/>
                    <a:pt x="712" y="2"/>
                  </a:cubicBezTo>
                  <a:cubicBezTo>
                    <a:pt x="722" y="80"/>
                    <a:pt x="679" y="130"/>
                    <a:pt x="602" y="130"/>
                  </a:cubicBezTo>
                  <a:cubicBezTo>
                    <a:pt x="487" y="130"/>
                    <a:pt x="373" y="130"/>
                    <a:pt x="259" y="130"/>
                  </a:cubicBezTo>
                  <a:cubicBezTo>
                    <a:pt x="246" y="176"/>
                    <a:pt x="250" y="188"/>
                    <a:pt x="280" y="196"/>
                  </a:cubicBezTo>
                  <a:cubicBezTo>
                    <a:pt x="266" y="240"/>
                    <a:pt x="267" y="282"/>
                    <a:pt x="297" y="320"/>
                  </a:cubicBezTo>
                  <a:cubicBezTo>
                    <a:pt x="300" y="325"/>
                    <a:pt x="300" y="335"/>
                    <a:pt x="297" y="340"/>
                  </a:cubicBezTo>
                  <a:cubicBezTo>
                    <a:pt x="285" y="369"/>
                    <a:pt x="265" y="391"/>
                    <a:pt x="233" y="400"/>
                  </a:cubicBezTo>
                  <a:cubicBezTo>
                    <a:pt x="189" y="413"/>
                    <a:pt x="189" y="413"/>
                    <a:pt x="199" y="467"/>
                  </a:cubicBezTo>
                  <a:cubicBezTo>
                    <a:pt x="223" y="463"/>
                    <a:pt x="247" y="459"/>
                    <a:pt x="274" y="454"/>
                  </a:cubicBezTo>
                  <a:cubicBezTo>
                    <a:pt x="278" y="461"/>
                    <a:pt x="282" y="469"/>
                    <a:pt x="287" y="478"/>
                  </a:cubicBezTo>
                  <a:cubicBezTo>
                    <a:pt x="209" y="555"/>
                    <a:pt x="202" y="585"/>
                    <a:pt x="244" y="6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7805738" y="3336925"/>
              <a:ext cx="227013" cy="127000"/>
            </a:xfrm>
            <a:custGeom>
              <a:rect b="b" l="l" r="r" t="t"/>
              <a:pathLst>
                <a:path extrusionOk="0" h="360" w="646">
                  <a:moveTo>
                    <a:pt x="135" y="237"/>
                  </a:moveTo>
                  <a:cubicBezTo>
                    <a:pt x="113" y="237"/>
                    <a:pt x="95" y="237"/>
                    <a:pt x="77" y="237"/>
                  </a:cubicBezTo>
                  <a:cubicBezTo>
                    <a:pt x="76" y="255"/>
                    <a:pt x="75" y="270"/>
                    <a:pt x="74" y="286"/>
                  </a:cubicBezTo>
                  <a:cubicBezTo>
                    <a:pt x="17" y="273"/>
                    <a:pt x="0" y="250"/>
                    <a:pt x="3" y="196"/>
                  </a:cubicBezTo>
                  <a:cubicBezTo>
                    <a:pt x="9" y="93"/>
                    <a:pt x="83" y="11"/>
                    <a:pt x="179" y="2"/>
                  </a:cubicBezTo>
                  <a:cubicBezTo>
                    <a:pt x="204" y="74"/>
                    <a:pt x="254" y="118"/>
                    <a:pt x="334" y="114"/>
                  </a:cubicBezTo>
                  <a:cubicBezTo>
                    <a:pt x="403" y="110"/>
                    <a:pt x="447" y="69"/>
                    <a:pt x="469" y="4"/>
                  </a:cubicBezTo>
                  <a:cubicBezTo>
                    <a:pt x="531" y="0"/>
                    <a:pt x="610" y="59"/>
                    <a:pt x="632" y="131"/>
                  </a:cubicBezTo>
                  <a:cubicBezTo>
                    <a:pt x="642" y="164"/>
                    <a:pt x="643" y="199"/>
                    <a:pt x="645" y="234"/>
                  </a:cubicBezTo>
                  <a:cubicBezTo>
                    <a:pt x="646" y="241"/>
                    <a:pt x="640" y="252"/>
                    <a:pt x="633" y="256"/>
                  </a:cubicBezTo>
                  <a:cubicBezTo>
                    <a:pt x="617" y="269"/>
                    <a:pt x="599" y="279"/>
                    <a:pt x="577" y="293"/>
                  </a:cubicBezTo>
                  <a:cubicBezTo>
                    <a:pt x="575" y="271"/>
                    <a:pt x="574" y="255"/>
                    <a:pt x="573" y="237"/>
                  </a:cubicBezTo>
                  <a:cubicBezTo>
                    <a:pt x="554" y="237"/>
                    <a:pt x="535" y="237"/>
                    <a:pt x="513" y="237"/>
                  </a:cubicBezTo>
                  <a:cubicBezTo>
                    <a:pt x="513" y="251"/>
                    <a:pt x="511" y="264"/>
                    <a:pt x="514" y="276"/>
                  </a:cubicBezTo>
                  <a:cubicBezTo>
                    <a:pt x="521" y="314"/>
                    <a:pt x="502" y="327"/>
                    <a:pt x="469" y="335"/>
                  </a:cubicBezTo>
                  <a:cubicBezTo>
                    <a:pt x="367" y="360"/>
                    <a:pt x="267" y="360"/>
                    <a:pt x="166" y="331"/>
                  </a:cubicBezTo>
                  <a:cubicBezTo>
                    <a:pt x="142" y="324"/>
                    <a:pt x="131" y="313"/>
                    <a:pt x="134" y="287"/>
                  </a:cubicBezTo>
                  <a:cubicBezTo>
                    <a:pt x="136" y="272"/>
                    <a:pt x="135" y="256"/>
                    <a:pt x="135" y="2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7258051" y="3335338"/>
              <a:ext cx="230188" cy="128588"/>
            </a:xfrm>
            <a:custGeom>
              <a:rect b="b" l="l" r="r" t="t"/>
              <a:pathLst>
                <a:path extrusionOk="0" h="365" w="652">
                  <a:moveTo>
                    <a:pt x="178" y="5"/>
                  </a:moveTo>
                  <a:cubicBezTo>
                    <a:pt x="204" y="76"/>
                    <a:pt x="252" y="119"/>
                    <a:pt x="329" y="117"/>
                  </a:cubicBezTo>
                  <a:cubicBezTo>
                    <a:pt x="400" y="115"/>
                    <a:pt x="445" y="74"/>
                    <a:pt x="470" y="0"/>
                  </a:cubicBezTo>
                  <a:cubicBezTo>
                    <a:pt x="496" y="10"/>
                    <a:pt x="523" y="17"/>
                    <a:pt x="546" y="31"/>
                  </a:cubicBezTo>
                  <a:cubicBezTo>
                    <a:pt x="624" y="78"/>
                    <a:pt x="652" y="152"/>
                    <a:pt x="645" y="238"/>
                  </a:cubicBezTo>
                  <a:cubicBezTo>
                    <a:pt x="642" y="273"/>
                    <a:pt x="603" y="275"/>
                    <a:pt x="575" y="295"/>
                  </a:cubicBezTo>
                  <a:cubicBezTo>
                    <a:pt x="574" y="273"/>
                    <a:pt x="573" y="258"/>
                    <a:pt x="571" y="241"/>
                  </a:cubicBezTo>
                  <a:cubicBezTo>
                    <a:pt x="553" y="241"/>
                    <a:pt x="536" y="241"/>
                    <a:pt x="513" y="241"/>
                  </a:cubicBezTo>
                  <a:cubicBezTo>
                    <a:pt x="513" y="260"/>
                    <a:pt x="512" y="279"/>
                    <a:pt x="514" y="299"/>
                  </a:cubicBezTo>
                  <a:cubicBezTo>
                    <a:pt x="515" y="316"/>
                    <a:pt x="509" y="325"/>
                    <a:pt x="492" y="331"/>
                  </a:cubicBezTo>
                  <a:cubicBezTo>
                    <a:pt x="380" y="365"/>
                    <a:pt x="268" y="365"/>
                    <a:pt x="157" y="331"/>
                  </a:cubicBezTo>
                  <a:cubicBezTo>
                    <a:pt x="139" y="326"/>
                    <a:pt x="133" y="317"/>
                    <a:pt x="134" y="299"/>
                  </a:cubicBezTo>
                  <a:cubicBezTo>
                    <a:pt x="136" y="281"/>
                    <a:pt x="135" y="262"/>
                    <a:pt x="135" y="241"/>
                  </a:cubicBezTo>
                  <a:cubicBezTo>
                    <a:pt x="114" y="241"/>
                    <a:pt x="96" y="241"/>
                    <a:pt x="75" y="241"/>
                  </a:cubicBezTo>
                  <a:cubicBezTo>
                    <a:pt x="74" y="258"/>
                    <a:pt x="73" y="274"/>
                    <a:pt x="72" y="290"/>
                  </a:cubicBezTo>
                  <a:cubicBezTo>
                    <a:pt x="9" y="269"/>
                    <a:pt x="0" y="258"/>
                    <a:pt x="3" y="196"/>
                  </a:cubicBezTo>
                  <a:cubicBezTo>
                    <a:pt x="6" y="99"/>
                    <a:pt x="81" y="16"/>
                    <a:pt x="178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7581901" y="3843338"/>
              <a:ext cx="130175" cy="39688"/>
            </a:xfrm>
            <a:custGeom>
              <a:rect b="b" l="l" r="r" t="t"/>
              <a:pathLst>
                <a:path extrusionOk="0" h="112" w="371">
                  <a:moveTo>
                    <a:pt x="186" y="112"/>
                  </a:moveTo>
                  <a:cubicBezTo>
                    <a:pt x="146" y="112"/>
                    <a:pt x="106" y="112"/>
                    <a:pt x="66" y="112"/>
                  </a:cubicBezTo>
                  <a:cubicBezTo>
                    <a:pt x="25" y="111"/>
                    <a:pt x="1" y="90"/>
                    <a:pt x="0" y="55"/>
                  </a:cubicBezTo>
                  <a:cubicBezTo>
                    <a:pt x="0" y="22"/>
                    <a:pt x="25" y="0"/>
                    <a:pt x="66" y="0"/>
                  </a:cubicBezTo>
                  <a:cubicBezTo>
                    <a:pt x="146" y="0"/>
                    <a:pt x="225" y="0"/>
                    <a:pt x="305" y="0"/>
                  </a:cubicBezTo>
                  <a:cubicBezTo>
                    <a:pt x="345" y="0"/>
                    <a:pt x="371" y="22"/>
                    <a:pt x="371" y="55"/>
                  </a:cubicBezTo>
                  <a:cubicBezTo>
                    <a:pt x="371" y="88"/>
                    <a:pt x="345" y="111"/>
                    <a:pt x="305" y="112"/>
                  </a:cubicBezTo>
                  <a:cubicBezTo>
                    <a:pt x="265" y="112"/>
                    <a:pt x="225" y="112"/>
                    <a:pt x="186" y="112"/>
                  </a:cubicBezTo>
                  <a:cubicBezTo>
                    <a:pt x="186" y="112"/>
                    <a:pt x="186" y="112"/>
                    <a:pt x="186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7599363" y="3721100"/>
              <a:ext cx="131763" cy="39688"/>
            </a:xfrm>
            <a:custGeom>
              <a:rect b="b" l="l" r="r" t="t"/>
              <a:pathLst>
                <a:path extrusionOk="0" h="113" w="371">
                  <a:moveTo>
                    <a:pt x="185" y="112"/>
                  </a:moveTo>
                  <a:cubicBezTo>
                    <a:pt x="143" y="112"/>
                    <a:pt x="101" y="113"/>
                    <a:pt x="59" y="112"/>
                  </a:cubicBezTo>
                  <a:cubicBezTo>
                    <a:pt x="23" y="112"/>
                    <a:pt x="0" y="89"/>
                    <a:pt x="0" y="57"/>
                  </a:cubicBezTo>
                  <a:cubicBezTo>
                    <a:pt x="0" y="26"/>
                    <a:pt x="22" y="2"/>
                    <a:pt x="57" y="1"/>
                  </a:cubicBezTo>
                  <a:cubicBezTo>
                    <a:pt x="142" y="0"/>
                    <a:pt x="227" y="0"/>
                    <a:pt x="313" y="1"/>
                  </a:cubicBezTo>
                  <a:cubicBezTo>
                    <a:pt x="349" y="2"/>
                    <a:pt x="371" y="26"/>
                    <a:pt x="370" y="59"/>
                  </a:cubicBezTo>
                  <a:cubicBezTo>
                    <a:pt x="369" y="92"/>
                    <a:pt x="346" y="112"/>
                    <a:pt x="309" y="113"/>
                  </a:cubicBezTo>
                  <a:cubicBezTo>
                    <a:pt x="268" y="113"/>
                    <a:pt x="226" y="113"/>
                    <a:pt x="185" y="113"/>
                  </a:cubicBezTo>
                  <a:cubicBezTo>
                    <a:pt x="185" y="113"/>
                    <a:pt x="185" y="113"/>
                    <a:pt x="185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7599363" y="3783013"/>
              <a:ext cx="130175" cy="39688"/>
            </a:xfrm>
            <a:custGeom>
              <a:rect b="b" l="l" r="r" t="t"/>
              <a:pathLst>
                <a:path extrusionOk="0" h="113" w="371">
                  <a:moveTo>
                    <a:pt x="184" y="111"/>
                  </a:moveTo>
                  <a:cubicBezTo>
                    <a:pt x="143" y="111"/>
                    <a:pt x="102" y="112"/>
                    <a:pt x="61" y="111"/>
                  </a:cubicBezTo>
                  <a:cubicBezTo>
                    <a:pt x="25" y="111"/>
                    <a:pt x="1" y="88"/>
                    <a:pt x="0" y="57"/>
                  </a:cubicBezTo>
                  <a:cubicBezTo>
                    <a:pt x="0" y="25"/>
                    <a:pt x="24" y="2"/>
                    <a:pt x="60" y="1"/>
                  </a:cubicBezTo>
                  <a:cubicBezTo>
                    <a:pt x="144" y="1"/>
                    <a:pt x="229" y="0"/>
                    <a:pt x="313" y="1"/>
                  </a:cubicBezTo>
                  <a:cubicBezTo>
                    <a:pt x="349" y="1"/>
                    <a:pt x="371" y="25"/>
                    <a:pt x="371" y="57"/>
                  </a:cubicBezTo>
                  <a:cubicBezTo>
                    <a:pt x="370" y="89"/>
                    <a:pt x="349" y="110"/>
                    <a:pt x="314" y="111"/>
                  </a:cubicBezTo>
                  <a:cubicBezTo>
                    <a:pt x="270" y="113"/>
                    <a:pt x="227" y="112"/>
                    <a:pt x="184" y="112"/>
                  </a:cubicBezTo>
                  <a:cubicBezTo>
                    <a:pt x="184" y="112"/>
                    <a:pt x="184" y="112"/>
                    <a:pt x="184" y="1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572376" y="3903663"/>
              <a:ext cx="98425" cy="39688"/>
            </a:xfrm>
            <a:custGeom>
              <a:rect b="b" l="l" r="r" t="t"/>
              <a:pathLst>
                <a:path extrusionOk="0" h="113" w="278">
                  <a:moveTo>
                    <a:pt x="137" y="113"/>
                  </a:moveTo>
                  <a:cubicBezTo>
                    <a:pt x="112" y="113"/>
                    <a:pt x="87" y="113"/>
                    <a:pt x="62" y="113"/>
                  </a:cubicBezTo>
                  <a:cubicBezTo>
                    <a:pt x="26" y="112"/>
                    <a:pt x="2" y="89"/>
                    <a:pt x="1" y="58"/>
                  </a:cubicBezTo>
                  <a:cubicBezTo>
                    <a:pt x="0" y="27"/>
                    <a:pt x="25" y="1"/>
                    <a:pt x="60" y="1"/>
                  </a:cubicBezTo>
                  <a:cubicBezTo>
                    <a:pt x="112" y="0"/>
                    <a:pt x="165" y="0"/>
                    <a:pt x="217" y="1"/>
                  </a:cubicBezTo>
                  <a:cubicBezTo>
                    <a:pt x="254" y="1"/>
                    <a:pt x="277" y="24"/>
                    <a:pt x="278" y="56"/>
                  </a:cubicBezTo>
                  <a:cubicBezTo>
                    <a:pt x="278" y="90"/>
                    <a:pt x="255" y="111"/>
                    <a:pt x="216" y="113"/>
                  </a:cubicBezTo>
                  <a:cubicBezTo>
                    <a:pt x="202" y="113"/>
                    <a:pt x="189" y="113"/>
                    <a:pt x="175" y="113"/>
                  </a:cubicBezTo>
                  <a:cubicBezTo>
                    <a:pt x="162" y="113"/>
                    <a:pt x="150" y="113"/>
                    <a:pt x="137" y="113"/>
                  </a:cubicBezTo>
                  <a:cubicBezTo>
                    <a:pt x="137" y="113"/>
                    <a:pt x="137" y="113"/>
                    <a:pt x="137" y="1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546976" y="3165475"/>
              <a:ext cx="206375" cy="122238"/>
            </a:xfrm>
            <a:custGeom>
              <a:rect b="b" l="l" r="r" t="t"/>
              <a:pathLst>
                <a:path extrusionOk="0" h="346" w="586">
                  <a:moveTo>
                    <a:pt x="526" y="346"/>
                  </a:moveTo>
                  <a:cubicBezTo>
                    <a:pt x="511" y="334"/>
                    <a:pt x="499" y="325"/>
                    <a:pt x="489" y="313"/>
                  </a:cubicBezTo>
                  <a:cubicBezTo>
                    <a:pt x="433" y="251"/>
                    <a:pt x="382" y="244"/>
                    <a:pt x="303" y="273"/>
                  </a:cubicBezTo>
                  <a:cubicBezTo>
                    <a:pt x="238" y="297"/>
                    <a:pt x="169" y="307"/>
                    <a:pt x="102" y="323"/>
                  </a:cubicBezTo>
                  <a:cubicBezTo>
                    <a:pt x="81" y="328"/>
                    <a:pt x="59" y="330"/>
                    <a:pt x="37" y="334"/>
                  </a:cubicBezTo>
                  <a:cubicBezTo>
                    <a:pt x="0" y="220"/>
                    <a:pt x="41" y="139"/>
                    <a:pt x="132" y="113"/>
                  </a:cubicBezTo>
                  <a:cubicBezTo>
                    <a:pt x="139" y="111"/>
                    <a:pt x="148" y="104"/>
                    <a:pt x="150" y="98"/>
                  </a:cubicBezTo>
                  <a:cubicBezTo>
                    <a:pt x="174" y="31"/>
                    <a:pt x="259" y="0"/>
                    <a:pt x="336" y="14"/>
                  </a:cubicBezTo>
                  <a:cubicBezTo>
                    <a:pt x="493" y="41"/>
                    <a:pt x="586" y="198"/>
                    <a:pt x="526" y="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7569201" y="3273425"/>
              <a:ext cx="152400" cy="100013"/>
            </a:xfrm>
            <a:custGeom>
              <a:rect b="b" l="l" r="r" t="t"/>
              <a:pathLst>
                <a:path extrusionOk="0" h="285" w="432">
                  <a:moveTo>
                    <a:pt x="385" y="145"/>
                  </a:moveTo>
                  <a:cubicBezTo>
                    <a:pt x="359" y="218"/>
                    <a:pt x="314" y="282"/>
                    <a:pt x="220" y="284"/>
                  </a:cubicBezTo>
                  <a:cubicBezTo>
                    <a:pt x="121" y="285"/>
                    <a:pt x="74" y="219"/>
                    <a:pt x="44" y="133"/>
                  </a:cubicBezTo>
                  <a:cubicBezTo>
                    <a:pt x="26" y="137"/>
                    <a:pt x="4" y="145"/>
                    <a:pt x="2" y="115"/>
                  </a:cubicBezTo>
                  <a:cubicBezTo>
                    <a:pt x="0" y="94"/>
                    <a:pt x="7" y="83"/>
                    <a:pt x="31" y="79"/>
                  </a:cubicBezTo>
                  <a:cubicBezTo>
                    <a:pt x="87" y="71"/>
                    <a:pt x="142" y="60"/>
                    <a:pt x="198" y="48"/>
                  </a:cubicBezTo>
                  <a:cubicBezTo>
                    <a:pt x="221" y="43"/>
                    <a:pt x="244" y="34"/>
                    <a:pt x="266" y="24"/>
                  </a:cubicBezTo>
                  <a:cubicBezTo>
                    <a:pt x="319" y="0"/>
                    <a:pt x="347" y="6"/>
                    <a:pt x="384" y="51"/>
                  </a:cubicBezTo>
                  <a:cubicBezTo>
                    <a:pt x="394" y="63"/>
                    <a:pt x="410" y="70"/>
                    <a:pt x="419" y="83"/>
                  </a:cubicBezTo>
                  <a:cubicBezTo>
                    <a:pt x="426" y="94"/>
                    <a:pt x="432" y="112"/>
                    <a:pt x="428" y="122"/>
                  </a:cubicBezTo>
                  <a:cubicBezTo>
                    <a:pt x="424" y="132"/>
                    <a:pt x="405" y="135"/>
                    <a:pt x="385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7837488" y="3114675"/>
              <a:ext cx="166688" cy="98425"/>
            </a:xfrm>
            <a:custGeom>
              <a:rect b="b" l="l" r="r" t="t"/>
              <a:pathLst>
                <a:path extrusionOk="0" h="280" w="476">
                  <a:moveTo>
                    <a:pt x="428" y="280"/>
                  </a:moveTo>
                  <a:cubicBezTo>
                    <a:pt x="421" y="268"/>
                    <a:pt x="415" y="253"/>
                    <a:pt x="405" y="243"/>
                  </a:cubicBezTo>
                  <a:cubicBezTo>
                    <a:pt x="363" y="197"/>
                    <a:pt x="315" y="193"/>
                    <a:pt x="257" y="213"/>
                  </a:cubicBezTo>
                  <a:cubicBezTo>
                    <a:pt x="198" y="234"/>
                    <a:pt x="135" y="244"/>
                    <a:pt x="74" y="259"/>
                  </a:cubicBezTo>
                  <a:cubicBezTo>
                    <a:pt x="60" y="262"/>
                    <a:pt x="46" y="263"/>
                    <a:pt x="32" y="265"/>
                  </a:cubicBezTo>
                  <a:cubicBezTo>
                    <a:pt x="0" y="189"/>
                    <a:pt x="28" y="121"/>
                    <a:pt x="103" y="90"/>
                  </a:cubicBezTo>
                  <a:cubicBezTo>
                    <a:pt x="112" y="86"/>
                    <a:pt x="123" y="80"/>
                    <a:pt x="127" y="72"/>
                  </a:cubicBezTo>
                  <a:cubicBezTo>
                    <a:pt x="153" y="19"/>
                    <a:pt x="198" y="0"/>
                    <a:pt x="253" y="1"/>
                  </a:cubicBezTo>
                  <a:cubicBezTo>
                    <a:pt x="378" y="3"/>
                    <a:pt x="476" y="122"/>
                    <a:pt x="452" y="240"/>
                  </a:cubicBezTo>
                  <a:cubicBezTo>
                    <a:pt x="450" y="250"/>
                    <a:pt x="446" y="260"/>
                    <a:pt x="444" y="270"/>
                  </a:cubicBezTo>
                  <a:cubicBezTo>
                    <a:pt x="439" y="273"/>
                    <a:pt x="433" y="277"/>
                    <a:pt x="428" y="2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7854951" y="3205163"/>
              <a:ext cx="127000" cy="80963"/>
            </a:xfrm>
            <a:custGeom>
              <a:rect b="b" l="l" r="r" t="t"/>
              <a:pathLst>
                <a:path extrusionOk="0" h="227" w="362">
                  <a:moveTo>
                    <a:pt x="347" y="93"/>
                  </a:moveTo>
                  <a:cubicBezTo>
                    <a:pt x="337" y="103"/>
                    <a:pt x="324" y="110"/>
                    <a:pt x="319" y="121"/>
                  </a:cubicBezTo>
                  <a:cubicBezTo>
                    <a:pt x="292" y="187"/>
                    <a:pt x="242" y="227"/>
                    <a:pt x="184" y="227"/>
                  </a:cubicBezTo>
                  <a:cubicBezTo>
                    <a:pt x="124" y="227"/>
                    <a:pt x="74" y="187"/>
                    <a:pt x="48" y="118"/>
                  </a:cubicBezTo>
                  <a:cubicBezTo>
                    <a:pt x="46" y="112"/>
                    <a:pt x="43" y="105"/>
                    <a:pt x="40" y="98"/>
                  </a:cubicBezTo>
                  <a:cubicBezTo>
                    <a:pt x="30" y="99"/>
                    <a:pt x="21" y="100"/>
                    <a:pt x="11" y="101"/>
                  </a:cubicBezTo>
                  <a:cubicBezTo>
                    <a:pt x="0" y="77"/>
                    <a:pt x="3" y="63"/>
                    <a:pt x="30" y="60"/>
                  </a:cubicBezTo>
                  <a:cubicBezTo>
                    <a:pt x="105" y="51"/>
                    <a:pt x="180" y="38"/>
                    <a:pt x="249" y="5"/>
                  </a:cubicBezTo>
                  <a:cubicBezTo>
                    <a:pt x="262" y="0"/>
                    <a:pt x="284" y="4"/>
                    <a:pt x="296" y="12"/>
                  </a:cubicBezTo>
                  <a:cubicBezTo>
                    <a:pt x="319" y="28"/>
                    <a:pt x="338" y="48"/>
                    <a:pt x="357" y="69"/>
                  </a:cubicBezTo>
                  <a:cubicBezTo>
                    <a:pt x="362" y="75"/>
                    <a:pt x="359" y="88"/>
                    <a:pt x="360" y="98"/>
                  </a:cubicBezTo>
                  <a:cubicBezTo>
                    <a:pt x="356" y="96"/>
                    <a:pt x="351" y="95"/>
                    <a:pt x="347" y="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7291388" y="3109913"/>
              <a:ext cx="168275" cy="101600"/>
            </a:xfrm>
            <a:custGeom>
              <a:rect b="b" l="l" r="r" t="t"/>
              <a:pathLst>
                <a:path extrusionOk="0" h="286" w="478">
                  <a:moveTo>
                    <a:pt x="437" y="286"/>
                  </a:moveTo>
                  <a:cubicBezTo>
                    <a:pt x="426" y="276"/>
                    <a:pt x="417" y="269"/>
                    <a:pt x="409" y="260"/>
                  </a:cubicBezTo>
                  <a:cubicBezTo>
                    <a:pt x="362" y="209"/>
                    <a:pt x="315" y="203"/>
                    <a:pt x="250" y="227"/>
                  </a:cubicBezTo>
                  <a:cubicBezTo>
                    <a:pt x="193" y="248"/>
                    <a:pt x="133" y="257"/>
                    <a:pt x="73" y="271"/>
                  </a:cubicBezTo>
                  <a:cubicBezTo>
                    <a:pt x="58" y="274"/>
                    <a:pt x="43" y="275"/>
                    <a:pt x="28" y="277"/>
                  </a:cubicBezTo>
                  <a:cubicBezTo>
                    <a:pt x="0" y="189"/>
                    <a:pt x="24" y="136"/>
                    <a:pt x="104" y="101"/>
                  </a:cubicBezTo>
                  <a:cubicBezTo>
                    <a:pt x="111" y="98"/>
                    <a:pt x="119" y="93"/>
                    <a:pt x="123" y="86"/>
                  </a:cubicBezTo>
                  <a:cubicBezTo>
                    <a:pt x="166" y="21"/>
                    <a:pt x="216" y="0"/>
                    <a:pt x="292" y="19"/>
                  </a:cubicBezTo>
                  <a:cubicBezTo>
                    <a:pt x="408" y="47"/>
                    <a:pt x="478" y="161"/>
                    <a:pt x="445" y="268"/>
                  </a:cubicBezTo>
                  <a:cubicBezTo>
                    <a:pt x="444" y="273"/>
                    <a:pt x="441" y="278"/>
                    <a:pt x="437" y="2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7307263" y="3203575"/>
              <a:ext cx="128588" cy="82550"/>
            </a:xfrm>
            <a:custGeom>
              <a:rect b="b" l="l" r="r" t="t"/>
              <a:pathLst>
                <a:path extrusionOk="0" h="236" w="364">
                  <a:moveTo>
                    <a:pt x="41" y="105"/>
                  </a:moveTo>
                  <a:cubicBezTo>
                    <a:pt x="31" y="106"/>
                    <a:pt x="22" y="107"/>
                    <a:pt x="12" y="107"/>
                  </a:cubicBezTo>
                  <a:cubicBezTo>
                    <a:pt x="0" y="81"/>
                    <a:pt x="8" y="69"/>
                    <a:pt x="35" y="66"/>
                  </a:cubicBezTo>
                  <a:cubicBezTo>
                    <a:pt x="108" y="58"/>
                    <a:pt x="181" y="45"/>
                    <a:pt x="248" y="12"/>
                  </a:cubicBezTo>
                  <a:cubicBezTo>
                    <a:pt x="272" y="0"/>
                    <a:pt x="293" y="12"/>
                    <a:pt x="311" y="29"/>
                  </a:cubicBezTo>
                  <a:cubicBezTo>
                    <a:pt x="326" y="43"/>
                    <a:pt x="343" y="57"/>
                    <a:pt x="357" y="73"/>
                  </a:cubicBezTo>
                  <a:cubicBezTo>
                    <a:pt x="362" y="79"/>
                    <a:pt x="364" y="95"/>
                    <a:pt x="360" y="99"/>
                  </a:cubicBezTo>
                  <a:cubicBezTo>
                    <a:pt x="354" y="105"/>
                    <a:pt x="342" y="106"/>
                    <a:pt x="326" y="111"/>
                  </a:cubicBezTo>
                  <a:cubicBezTo>
                    <a:pt x="304" y="177"/>
                    <a:pt x="265" y="236"/>
                    <a:pt x="179" y="233"/>
                  </a:cubicBezTo>
                  <a:cubicBezTo>
                    <a:pt x="100" y="230"/>
                    <a:pt x="63" y="174"/>
                    <a:pt x="41" y="1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1" name="Google Shape;171;p6"/>
          <p:cNvSpPr/>
          <p:nvPr/>
        </p:nvSpPr>
        <p:spPr>
          <a:xfrm>
            <a:off x="636299" y="5420285"/>
            <a:ext cx="10342861" cy="72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412747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उद्देश्य: कुछ ऐसा हासिल करने के लिए एक स्थिर और सामान्यीकृत इरादा जो एक ही समय में स्वयं के लिए सार्थक हो और स्वयं से परे दुनिया के लिए परिणामी हो</a:t>
            </a:r>
            <a:endParaRPr/>
          </a:p>
        </p:txBody>
      </p:sp>
      <p:sp>
        <p:nvSpPr>
          <p:cNvPr id="172" name="Google Shape;172;p6"/>
          <p:cNvSpPr/>
          <p:nvPr/>
        </p:nvSpPr>
        <p:spPr>
          <a:xfrm>
            <a:off x="5672138" y="2955925"/>
            <a:ext cx="698500" cy="673100"/>
          </a:xfrm>
          <a:custGeom>
            <a:rect b="b" l="l" r="r" t="t"/>
            <a:pathLst>
              <a:path extrusionOk="0" h="854" w="889">
                <a:moveTo>
                  <a:pt x="446" y="0"/>
                </a:moveTo>
                <a:cubicBezTo>
                  <a:pt x="227" y="215"/>
                  <a:pt x="68" y="491"/>
                  <a:pt x="0" y="802"/>
                </a:cubicBezTo>
                <a:cubicBezTo>
                  <a:pt x="130" y="836"/>
                  <a:pt x="268" y="854"/>
                  <a:pt x="410" y="854"/>
                </a:cubicBezTo>
                <a:cubicBezTo>
                  <a:pt x="576" y="854"/>
                  <a:pt x="737" y="829"/>
                  <a:pt x="889" y="782"/>
                </a:cubicBezTo>
                <a:cubicBezTo>
                  <a:pt x="818" y="480"/>
                  <a:pt x="661" y="210"/>
                  <a:pt x="4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6"/>
          <p:cNvSpPr/>
          <p:nvPr/>
        </p:nvSpPr>
        <p:spPr>
          <a:xfrm>
            <a:off x="4643182" y="1010304"/>
            <a:ext cx="2681028" cy="2689128"/>
          </a:xfrm>
          <a:custGeom>
            <a:rect b="b" l="l" r="r" t="t"/>
            <a:pathLst>
              <a:path extrusionOk="0" h="3373" w="3373">
                <a:moveTo>
                  <a:pt x="1687" y="3373"/>
                </a:moveTo>
                <a:cubicBezTo>
                  <a:pt x="1459" y="3373"/>
                  <a:pt x="1238" y="3329"/>
                  <a:pt x="1030" y="3241"/>
                </a:cubicBezTo>
                <a:cubicBezTo>
                  <a:pt x="829" y="3156"/>
                  <a:pt x="649" y="3034"/>
                  <a:pt x="494" y="2879"/>
                </a:cubicBezTo>
                <a:cubicBezTo>
                  <a:pt x="339" y="2724"/>
                  <a:pt x="217" y="2544"/>
                  <a:pt x="132" y="2343"/>
                </a:cubicBezTo>
                <a:cubicBezTo>
                  <a:pt x="44" y="2135"/>
                  <a:pt x="0" y="1914"/>
                  <a:pt x="0" y="1687"/>
                </a:cubicBezTo>
                <a:cubicBezTo>
                  <a:pt x="0" y="1459"/>
                  <a:pt x="44" y="1238"/>
                  <a:pt x="132" y="1030"/>
                </a:cubicBezTo>
                <a:cubicBezTo>
                  <a:pt x="217" y="829"/>
                  <a:pt x="339" y="649"/>
                  <a:pt x="494" y="494"/>
                </a:cubicBezTo>
                <a:cubicBezTo>
                  <a:pt x="649" y="339"/>
                  <a:pt x="829" y="217"/>
                  <a:pt x="1030" y="132"/>
                </a:cubicBezTo>
                <a:cubicBezTo>
                  <a:pt x="1238" y="44"/>
                  <a:pt x="1459" y="0"/>
                  <a:pt x="1687" y="0"/>
                </a:cubicBezTo>
                <a:cubicBezTo>
                  <a:pt x="1874" y="0"/>
                  <a:pt x="2058" y="30"/>
                  <a:pt x="2234" y="91"/>
                </a:cubicBezTo>
                <a:cubicBezTo>
                  <a:pt x="2276" y="105"/>
                  <a:pt x="2298" y="150"/>
                  <a:pt x="2284" y="192"/>
                </a:cubicBezTo>
                <a:cubicBezTo>
                  <a:pt x="2270" y="234"/>
                  <a:pt x="2224" y="256"/>
                  <a:pt x="2182" y="242"/>
                </a:cubicBezTo>
                <a:cubicBezTo>
                  <a:pt x="2023" y="187"/>
                  <a:pt x="1856" y="160"/>
                  <a:pt x="1687" y="160"/>
                </a:cubicBezTo>
                <a:cubicBezTo>
                  <a:pt x="845" y="160"/>
                  <a:pt x="160" y="845"/>
                  <a:pt x="160" y="1687"/>
                </a:cubicBezTo>
                <a:cubicBezTo>
                  <a:pt x="160" y="2529"/>
                  <a:pt x="845" y="3213"/>
                  <a:pt x="1687" y="3213"/>
                </a:cubicBezTo>
                <a:cubicBezTo>
                  <a:pt x="2529" y="3213"/>
                  <a:pt x="3213" y="2529"/>
                  <a:pt x="3213" y="1687"/>
                </a:cubicBezTo>
                <a:cubicBezTo>
                  <a:pt x="3213" y="1544"/>
                  <a:pt x="3194" y="1403"/>
                  <a:pt x="3155" y="1267"/>
                </a:cubicBezTo>
                <a:cubicBezTo>
                  <a:pt x="3143" y="1224"/>
                  <a:pt x="3168" y="1180"/>
                  <a:pt x="3210" y="1168"/>
                </a:cubicBezTo>
                <a:cubicBezTo>
                  <a:pt x="3253" y="1156"/>
                  <a:pt x="3297" y="1180"/>
                  <a:pt x="3309" y="1223"/>
                </a:cubicBezTo>
                <a:cubicBezTo>
                  <a:pt x="3352" y="1373"/>
                  <a:pt x="3373" y="1529"/>
                  <a:pt x="3373" y="1687"/>
                </a:cubicBezTo>
                <a:cubicBezTo>
                  <a:pt x="3373" y="1914"/>
                  <a:pt x="3329" y="2135"/>
                  <a:pt x="3241" y="2343"/>
                </a:cubicBezTo>
                <a:cubicBezTo>
                  <a:pt x="3156" y="2544"/>
                  <a:pt x="3034" y="2724"/>
                  <a:pt x="2879" y="2879"/>
                </a:cubicBezTo>
                <a:cubicBezTo>
                  <a:pt x="2725" y="3034"/>
                  <a:pt x="2544" y="3156"/>
                  <a:pt x="2343" y="3241"/>
                </a:cubicBezTo>
                <a:cubicBezTo>
                  <a:pt x="2135" y="3329"/>
                  <a:pt x="1914" y="3373"/>
                  <a:pt x="1687" y="3373"/>
                </a:cubicBezTo>
                <a:close/>
              </a:path>
            </a:pathLst>
          </a:custGeom>
          <a:solidFill>
            <a:srgbClr val="ED7D30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6"/>
          <p:cNvSpPr/>
          <p:nvPr/>
        </p:nvSpPr>
        <p:spPr>
          <a:xfrm>
            <a:off x="3780555" y="2526988"/>
            <a:ext cx="2681028" cy="2689128"/>
          </a:xfrm>
          <a:custGeom>
            <a:rect b="b" l="l" r="r" t="t"/>
            <a:pathLst>
              <a:path extrusionOk="0" h="3374" w="3374">
                <a:moveTo>
                  <a:pt x="1687" y="3374"/>
                </a:moveTo>
                <a:cubicBezTo>
                  <a:pt x="1491" y="3374"/>
                  <a:pt x="1300" y="3340"/>
                  <a:pt x="1117" y="3275"/>
                </a:cubicBezTo>
                <a:cubicBezTo>
                  <a:pt x="1075" y="3260"/>
                  <a:pt x="1054" y="3214"/>
                  <a:pt x="1069" y="3172"/>
                </a:cubicBezTo>
                <a:cubicBezTo>
                  <a:pt x="1084" y="3131"/>
                  <a:pt x="1129" y="3109"/>
                  <a:pt x="1171" y="3124"/>
                </a:cubicBezTo>
                <a:cubicBezTo>
                  <a:pt x="1336" y="3183"/>
                  <a:pt x="1510" y="3214"/>
                  <a:pt x="1687" y="3214"/>
                </a:cubicBezTo>
                <a:cubicBezTo>
                  <a:pt x="2529" y="3214"/>
                  <a:pt x="3214" y="2529"/>
                  <a:pt x="3214" y="1687"/>
                </a:cubicBezTo>
                <a:cubicBezTo>
                  <a:pt x="3214" y="845"/>
                  <a:pt x="2529" y="160"/>
                  <a:pt x="1687" y="160"/>
                </a:cubicBezTo>
                <a:cubicBezTo>
                  <a:pt x="845" y="160"/>
                  <a:pt x="160" y="845"/>
                  <a:pt x="160" y="1687"/>
                </a:cubicBezTo>
                <a:cubicBezTo>
                  <a:pt x="160" y="1849"/>
                  <a:pt x="186" y="2008"/>
                  <a:pt x="235" y="2161"/>
                </a:cubicBezTo>
                <a:cubicBezTo>
                  <a:pt x="249" y="2203"/>
                  <a:pt x="226" y="2248"/>
                  <a:pt x="184" y="2262"/>
                </a:cubicBezTo>
                <a:cubicBezTo>
                  <a:pt x="142" y="2275"/>
                  <a:pt x="97" y="2252"/>
                  <a:pt x="83" y="2210"/>
                </a:cubicBezTo>
                <a:cubicBezTo>
                  <a:pt x="28" y="2042"/>
                  <a:pt x="0" y="1866"/>
                  <a:pt x="0" y="1687"/>
                </a:cubicBezTo>
                <a:cubicBezTo>
                  <a:pt x="0" y="1459"/>
                  <a:pt x="45" y="1238"/>
                  <a:pt x="133" y="1030"/>
                </a:cubicBezTo>
                <a:cubicBezTo>
                  <a:pt x="218" y="829"/>
                  <a:pt x="340" y="649"/>
                  <a:pt x="495" y="494"/>
                </a:cubicBezTo>
                <a:cubicBezTo>
                  <a:pt x="649" y="339"/>
                  <a:pt x="830" y="217"/>
                  <a:pt x="1031" y="132"/>
                </a:cubicBezTo>
                <a:cubicBezTo>
                  <a:pt x="1239" y="44"/>
                  <a:pt x="1460" y="0"/>
                  <a:pt x="1687" y="0"/>
                </a:cubicBezTo>
                <a:cubicBezTo>
                  <a:pt x="1915" y="0"/>
                  <a:pt x="2136" y="44"/>
                  <a:pt x="2344" y="132"/>
                </a:cubicBezTo>
                <a:cubicBezTo>
                  <a:pt x="2545" y="217"/>
                  <a:pt x="2725" y="339"/>
                  <a:pt x="2880" y="494"/>
                </a:cubicBezTo>
                <a:cubicBezTo>
                  <a:pt x="3035" y="649"/>
                  <a:pt x="3157" y="829"/>
                  <a:pt x="3242" y="1030"/>
                </a:cubicBezTo>
                <a:cubicBezTo>
                  <a:pt x="3330" y="1238"/>
                  <a:pt x="3374" y="1459"/>
                  <a:pt x="3374" y="1687"/>
                </a:cubicBezTo>
                <a:cubicBezTo>
                  <a:pt x="3374" y="1914"/>
                  <a:pt x="3330" y="2135"/>
                  <a:pt x="3242" y="2343"/>
                </a:cubicBezTo>
                <a:cubicBezTo>
                  <a:pt x="3157" y="2544"/>
                  <a:pt x="3035" y="2725"/>
                  <a:pt x="2880" y="2879"/>
                </a:cubicBezTo>
                <a:cubicBezTo>
                  <a:pt x="2725" y="3034"/>
                  <a:pt x="2545" y="3156"/>
                  <a:pt x="2344" y="3241"/>
                </a:cubicBezTo>
                <a:cubicBezTo>
                  <a:pt x="2136" y="3329"/>
                  <a:pt x="1915" y="3374"/>
                  <a:pt x="1687" y="3374"/>
                </a:cubicBezTo>
                <a:close/>
              </a:path>
            </a:pathLst>
          </a:custGeom>
          <a:solidFill>
            <a:srgbClr val="0064D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6"/>
          <p:cNvSpPr/>
          <p:nvPr/>
        </p:nvSpPr>
        <p:spPr>
          <a:xfrm>
            <a:off x="5564533" y="2526988"/>
            <a:ext cx="2681028" cy="2689128"/>
          </a:xfrm>
          <a:custGeom>
            <a:rect b="b" l="l" r="r" t="t"/>
            <a:pathLst>
              <a:path extrusionOk="0" h="3374" w="3374">
                <a:moveTo>
                  <a:pt x="1687" y="3374"/>
                </a:moveTo>
                <a:cubicBezTo>
                  <a:pt x="1460" y="3374"/>
                  <a:pt x="1239" y="3329"/>
                  <a:pt x="1031" y="3241"/>
                </a:cubicBezTo>
                <a:cubicBezTo>
                  <a:pt x="830" y="3156"/>
                  <a:pt x="649" y="3034"/>
                  <a:pt x="495" y="2879"/>
                </a:cubicBezTo>
                <a:cubicBezTo>
                  <a:pt x="340" y="2725"/>
                  <a:pt x="218" y="2544"/>
                  <a:pt x="133" y="2343"/>
                </a:cubicBezTo>
                <a:cubicBezTo>
                  <a:pt x="45" y="2135"/>
                  <a:pt x="0" y="1914"/>
                  <a:pt x="0" y="1687"/>
                </a:cubicBezTo>
                <a:cubicBezTo>
                  <a:pt x="0" y="1459"/>
                  <a:pt x="45" y="1238"/>
                  <a:pt x="133" y="1030"/>
                </a:cubicBezTo>
                <a:cubicBezTo>
                  <a:pt x="218" y="829"/>
                  <a:pt x="340" y="649"/>
                  <a:pt x="495" y="494"/>
                </a:cubicBezTo>
                <a:cubicBezTo>
                  <a:pt x="649" y="339"/>
                  <a:pt x="830" y="217"/>
                  <a:pt x="1031" y="132"/>
                </a:cubicBezTo>
                <a:cubicBezTo>
                  <a:pt x="1239" y="44"/>
                  <a:pt x="1460" y="0"/>
                  <a:pt x="1687" y="0"/>
                </a:cubicBezTo>
                <a:cubicBezTo>
                  <a:pt x="1990" y="0"/>
                  <a:pt x="2287" y="81"/>
                  <a:pt x="2546" y="235"/>
                </a:cubicBezTo>
                <a:cubicBezTo>
                  <a:pt x="2798" y="384"/>
                  <a:pt x="3008" y="597"/>
                  <a:pt x="3153" y="851"/>
                </a:cubicBezTo>
                <a:cubicBezTo>
                  <a:pt x="3298" y="1104"/>
                  <a:pt x="3374" y="1393"/>
                  <a:pt x="3374" y="1687"/>
                </a:cubicBezTo>
                <a:cubicBezTo>
                  <a:pt x="3374" y="1872"/>
                  <a:pt x="3344" y="2053"/>
                  <a:pt x="3286" y="2227"/>
                </a:cubicBezTo>
                <a:cubicBezTo>
                  <a:pt x="3272" y="2269"/>
                  <a:pt x="3226" y="2291"/>
                  <a:pt x="3184" y="2277"/>
                </a:cubicBezTo>
                <a:cubicBezTo>
                  <a:pt x="3142" y="2263"/>
                  <a:pt x="3120" y="2218"/>
                  <a:pt x="3134" y="2176"/>
                </a:cubicBezTo>
                <a:cubicBezTo>
                  <a:pt x="3187" y="2019"/>
                  <a:pt x="3214" y="1854"/>
                  <a:pt x="3214" y="1687"/>
                </a:cubicBezTo>
                <a:cubicBezTo>
                  <a:pt x="3214" y="1421"/>
                  <a:pt x="3145" y="1159"/>
                  <a:pt x="3014" y="930"/>
                </a:cubicBezTo>
                <a:cubicBezTo>
                  <a:pt x="2742" y="455"/>
                  <a:pt x="2234" y="160"/>
                  <a:pt x="1687" y="160"/>
                </a:cubicBezTo>
                <a:cubicBezTo>
                  <a:pt x="845" y="160"/>
                  <a:pt x="160" y="845"/>
                  <a:pt x="160" y="1687"/>
                </a:cubicBezTo>
                <a:cubicBezTo>
                  <a:pt x="160" y="2529"/>
                  <a:pt x="845" y="3214"/>
                  <a:pt x="1687" y="3214"/>
                </a:cubicBezTo>
                <a:cubicBezTo>
                  <a:pt x="1719" y="3214"/>
                  <a:pt x="1750" y="3213"/>
                  <a:pt x="1782" y="3211"/>
                </a:cubicBezTo>
                <a:cubicBezTo>
                  <a:pt x="1939" y="3201"/>
                  <a:pt x="2093" y="3168"/>
                  <a:pt x="2239" y="3111"/>
                </a:cubicBezTo>
                <a:cubicBezTo>
                  <a:pt x="2280" y="3095"/>
                  <a:pt x="2326" y="3115"/>
                  <a:pt x="2342" y="3157"/>
                </a:cubicBezTo>
                <a:cubicBezTo>
                  <a:pt x="2358" y="3198"/>
                  <a:pt x="2338" y="3244"/>
                  <a:pt x="2296" y="3260"/>
                </a:cubicBezTo>
                <a:cubicBezTo>
                  <a:pt x="2135" y="3323"/>
                  <a:pt x="1965" y="3360"/>
                  <a:pt x="1791" y="3370"/>
                </a:cubicBezTo>
                <a:cubicBezTo>
                  <a:pt x="1757" y="3372"/>
                  <a:pt x="1722" y="3374"/>
                  <a:pt x="1687" y="3374"/>
                </a:cubicBezTo>
                <a:close/>
              </a:path>
            </a:pathLst>
          </a:custGeom>
          <a:solidFill>
            <a:srgbClr val="00B14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6" name="Google Shape;176;p6"/>
          <p:cNvCxnSpPr/>
          <p:nvPr/>
        </p:nvCxnSpPr>
        <p:spPr>
          <a:xfrm>
            <a:off x="3416573" y="4678935"/>
            <a:ext cx="79248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med" w="med" type="oval"/>
            <a:tailEnd len="med" w="med" type="oval"/>
          </a:ln>
        </p:spPr>
      </p:cxnSp>
      <p:cxnSp>
        <p:nvCxnSpPr>
          <p:cNvPr id="177" name="Google Shape;177;p6"/>
          <p:cNvCxnSpPr/>
          <p:nvPr/>
        </p:nvCxnSpPr>
        <p:spPr>
          <a:xfrm>
            <a:off x="7453081" y="4678935"/>
            <a:ext cx="792480" cy="0"/>
          </a:xfrm>
          <a:prstGeom prst="straightConnector1">
            <a:avLst/>
          </a:prstGeom>
          <a:noFill/>
          <a:ln cap="flat" cmpd="sng" w="9525">
            <a:solidFill>
              <a:srgbClr val="00B14F"/>
            </a:solidFill>
            <a:prstDash val="solid"/>
            <a:miter lim="800000"/>
            <a:headEnd len="med" w="med" type="oval"/>
            <a:tailEnd len="med" w="med" type="oval"/>
          </a:ln>
        </p:spPr>
      </p:cxnSp>
      <p:cxnSp>
        <p:nvCxnSpPr>
          <p:cNvPr id="178" name="Google Shape;178;p6"/>
          <p:cNvCxnSpPr/>
          <p:nvPr/>
        </p:nvCxnSpPr>
        <p:spPr>
          <a:xfrm>
            <a:off x="6396441" y="1509015"/>
            <a:ext cx="792480" cy="0"/>
          </a:xfrm>
          <a:prstGeom prst="straightConnector1">
            <a:avLst/>
          </a:prstGeom>
          <a:noFill/>
          <a:ln cap="flat" cmpd="sng" w="9525">
            <a:solidFill>
              <a:srgbClr val="ED7D30"/>
            </a:solidFill>
            <a:prstDash val="solid"/>
            <a:miter lim="800000"/>
            <a:headEnd len="med" w="med" type="oval"/>
            <a:tailEnd len="med" w="med" type="oval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 txBox="1"/>
          <p:nvPr>
            <p:ph idx="12" type="sldNum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fld id="{00000000-1234-1234-1234-123412341234}" type="slidenum"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"/>
          <p:cNvSpPr txBox="1"/>
          <p:nvPr/>
        </p:nvSpPr>
        <p:spPr>
          <a:xfrm>
            <a:off x="705749" y="307757"/>
            <a:ext cx="7192925" cy="586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4E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64E0"/>
                </a:solidFill>
                <a:latin typeface="Arial"/>
                <a:ea typeface="Arial"/>
                <a:cs typeface="Arial"/>
                <a:sym typeface="Arial"/>
              </a:rPr>
              <a:t>अपने उद्देश्य की खोज</a:t>
            </a:r>
            <a:endParaRPr/>
          </a:p>
        </p:txBody>
      </p:sp>
      <p:sp>
        <p:nvSpPr>
          <p:cNvPr id="185" name="Google Shape;185;p7"/>
          <p:cNvSpPr txBox="1"/>
          <p:nvPr>
            <p:ph idx="11" type="ftr"/>
          </p:nvPr>
        </p:nvSpPr>
        <p:spPr>
          <a:xfrm>
            <a:off x="1600200" y="6569111"/>
            <a:ext cx="4114800" cy="274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पाठ 12: भलाई के लिए सोशल मीडिया</a:t>
            </a:r>
            <a:endParaRPr/>
          </a:p>
        </p:txBody>
      </p:sp>
      <p:sp>
        <p:nvSpPr>
          <p:cNvPr id="186" name="Google Shape;186;p7"/>
          <p:cNvSpPr/>
          <p:nvPr/>
        </p:nvSpPr>
        <p:spPr>
          <a:xfrm>
            <a:off x="839788" y="894041"/>
            <a:ext cx="1345316" cy="116262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87" name="Google Shape;187;p7"/>
          <p:cNvGraphicFramePr/>
          <p:nvPr/>
        </p:nvGraphicFramePr>
        <p:xfrm>
          <a:off x="838200" y="14803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{AD1442F3-3B89-432D-8BE2-A29B5D680417}</a:tableStyleId>
              </a:tblPr>
              <a:tblGrid>
                <a:gridCol w="3527225"/>
                <a:gridCol w="3527225"/>
                <a:gridCol w="35272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एक आवश्यकता जो मैं देख रहा हूँ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0">
                    <a:solidFill>
                      <a:srgbClr val="0064D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मेरे कौशल हैं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0">
                    <a:solidFill>
                      <a:srgbClr val="0064D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मुझे क्या करना पसंद है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0">
                    <a:solidFill>
                      <a:srgbClr val="0064DF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cxnSp>
        <p:nvCxnSpPr>
          <p:cNvPr id="188" name="Google Shape;188;p7"/>
          <p:cNvCxnSpPr/>
          <p:nvPr/>
        </p:nvCxnSpPr>
        <p:spPr>
          <a:xfrm>
            <a:off x="4363171" y="1838960"/>
            <a:ext cx="0" cy="1495565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9" name="Google Shape;189;p7"/>
          <p:cNvCxnSpPr/>
          <p:nvPr/>
        </p:nvCxnSpPr>
        <p:spPr>
          <a:xfrm>
            <a:off x="7893045" y="1838960"/>
            <a:ext cx="0" cy="1495565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0" name="Google Shape;190;p7"/>
          <p:cNvCxnSpPr/>
          <p:nvPr/>
        </p:nvCxnSpPr>
        <p:spPr>
          <a:xfrm flipH="1" rot="10800000">
            <a:off x="852416" y="3334524"/>
            <a:ext cx="10561821" cy="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1" name="Google Shape;191;p7"/>
          <p:cNvSpPr/>
          <p:nvPr/>
        </p:nvSpPr>
        <p:spPr>
          <a:xfrm>
            <a:off x="255299" y="4638177"/>
            <a:ext cx="114531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41274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मेरा उद्देश्य _________________________________________________________________________ है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166" y="1672045"/>
            <a:ext cx="5269113" cy="3527481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8"/>
          <p:cNvSpPr txBox="1"/>
          <p:nvPr>
            <p:ph idx="12" type="sldNum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fld id="{00000000-1234-1234-1234-123412341234}" type="slidenum"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8"/>
          <p:cNvSpPr txBox="1"/>
          <p:nvPr/>
        </p:nvSpPr>
        <p:spPr>
          <a:xfrm>
            <a:off x="705749" y="307757"/>
            <a:ext cx="7192925" cy="586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4E0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064E0"/>
                </a:solidFill>
              </a:rPr>
              <a:t>प्रतिवर्तन </a:t>
            </a:r>
            <a:endParaRPr b="1" sz="3600">
              <a:solidFill>
                <a:srgbClr val="0064E0"/>
              </a:solidFill>
            </a:endParaRPr>
          </a:p>
        </p:txBody>
      </p:sp>
      <p:sp>
        <p:nvSpPr>
          <p:cNvPr id="199" name="Google Shape;199;p8"/>
          <p:cNvSpPr txBox="1"/>
          <p:nvPr>
            <p:ph idx="11" type="ftr"/>
          </p:nvPr>
        </p:nvSpPr>
        <p:spPr>
          <a:xfrm>
            <a:off x="1600200" y="6569111"/>
            <a:ext cx="4114800" cy="274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पाठ 12: भलाई के लिए सोशल मीडिया</a:t>
            </a: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839788" y="894041"/>
            <a:ext cx="1345316" cy="116262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8"/>
          <p:cNvSpPr/>
          <p:nvPr/>
        </p:nvSpPr>
        <p:spPr>
          <a:xfrm>
            <a:off x="5212171" y="2285834"/>
            <a:ext cx="6393675" cy="228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41274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इस पाठ से आपकी अंतर्दृष्टि क्या है?</a:t>
            </a:r>
            <a:endParaRPr/>
          </a:p>
          <a:p>
            <a:pPr indent="-285750" lvl="0" marL="412747" marR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आप अपने जीवन में अच्छा करने के लिए तकनीक और सोशल मीडिया का उपयोग कैसे कर सकते हैं?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"/>
          <p:cNvSpPr txBox="1"/>
          <p:nvPr>
            <p:ph idx="12" type="sldNum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fld id="{00000000-1234-1234-1234-123412341234}" type="slidenum"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9"/>
          <p:cNvSpPr txBox="1"/>
          <p:nvPr/>
        </p:nvSpPr>
        <p:spPr>
          <a:xfrm>
            <a:off x="705749" y="307757"/>
            <a:ext cx="7192925" cy="586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4E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64E0"/>
                </a:solidFill>
                <a:latin typeface="Arial"/>
                <a:ea typeface="Arial"/>
                <a:cs typeface="Arial"/>
                <a:sym typeface="Arial"/>
              </a:rPr>
              <a:t>कार्य योजना</a:t>
            </a:r>
            <a:endParaRPr/>
          </a:p>
        </p:txBody>
      </p:sp>
      <p:sp>
        <p:nvSpPr>
          <p:cNvPr id="208" name="Google Shape;208;p9"/>
          <p:cNvSpPr txBox="1"/>
          <p:nvPr>
            <p:ph idx="11" type="ftr"/>
          </p:nvPr>
        </p:nvSpPr>
        <p:spPr>
          <a:xfrm>
            <a:off x="1600200" y="6569111"/>
            <a:ext cx="4114800" cy="274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पाठ 12: भलाई के लिए सोशल मीडिया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09" name="Google Shape;209;p9"/>
          <p:cNvSpPr/>
          <p:nvPr/>
        </p:nvSpPr>
        <p:spPr>
          <a:xfrm>
            <a:off x="839788" y="894041"/>
            <a:ext cx="1345316" cy="116262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10" name="Google Shape;210;p9"/>
          <p:cNvGraphicFramePr/>
          <p:nvPr/>
        </p:nvGraphicFramePr>
        <p:xfrm>
          <a:off x="838200" y="14803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{AD1442F3-3B89-432D-8BE2-A29B5D680417}</a:tableStyleId>
              </a:tblPr>
              <a:tblGrid>
                <a:gridCol w="3527225"/>
                <a:gridCol w="3527225"/>
                <a:gridCol w="35272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ए नीड आई सी है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0">
                    <a:solidFill>
                      <a:srgbClr val="0064D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मेरे कौशल हैं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0">
                    <a:solidFill>
                      <a:srgbClr val="0064D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मुझे क्या करना पसंद है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0">
                    <a:solidFill>
                      <a:srgbClr val="0064DF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cxnSp>
        <p:nvCxnSpPr>
          <p:cNvPr id="211" name="Google Shape;211;p9"/>
          <p:cNvCxnSpPr/>
          <p:nvPr/>
        </p:nvCxnSpPr>
        <p:spPr>
          <a:xfrm>
            <a:off x="4363171" y="1838960"/>
            <a:ext cx="0" cy="1495565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2" name="Google Shape;212;p9"/>
          <p:cNvCxnSpPr/>
          <p:nvPr/>
        </p:nvCxnSpPr>
        <p:spPr>
          <a:xfrm>
            <a:off x="7893045" y="1838960"/>
            <a:ext cx="0" cy="1495565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3" name="Google Shape;213;p9"/>
          <p:cNvCxnSpPr/>
          <p:nvPr/>
        </p:nvCxnSpPr>
        <p:spPr>
          <a:xfrm flipH="1" rot="10800000">
            <a:off x="852416" y="3334524"/>
            <a:ext cx="10561821" cy="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4" name="Google Shape;214;p9"/>
          <p:cNvSpPr/>
          <p:nvPr/>
        </p:nvSpPr>
        <p:spPr>
          <a:xfrm>
            <a:off x="658718" y="5377675"/>
            <a:ext cx="11452995" cy="1017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41274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इस पर चिंतन करें कि आप अपने लक्ष्य/उद्देश्य की ओर कैसे आरंभ कर सकते हैं</a:t>
            </a:r>
            <a:endParaRPr/>
          </a:p>
          <a:p>
            <a:pPr indent="-285750" lvl="0" marL="412747" marR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अपनी यात्रा शुरू करने के लिए उपरोक्त कार्य योजना टेम्पलेट का उपयोग करें</a:t>
            </a:r>
            <a:endParaRPr/>
          </a:p>
        </p:txBody>
      </p:sp>
      <p:graphicFrame>
        <p:nvGraphicFramePr>
          <p:cNvPr id="215" name="Google Shape;215;p9"/>
          <p:cNvGraphicFramePr/>
          <p:nvPr/>
        </p:nvGraphicFramePr>
        <p:xfrm>
          <a:off x="852415" y="142180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{AD1442F3-3B89-432D-8BE2-A29B5D680417}</a:tableStyleId>
              </a:tblPr>
              <a:tblGrid>
                <a:gridCol w="2347225"/>
                <a:gridCol w="932350"/>
                <a:gridCol w="673425"/>
                <a:gridCol w="847775"/>
                <a:gridCol w="3558100"/>
                <a:gridCol w="2202950"/>
              </a:tblGrid>
              <a:tr h="370850">
                <a:tc gridSpan="6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मेरा लक्ष्य है: __(उदाहरण) 5-10 आयु वर्ग के कम भाग्यशाली छात्रों को देने के लिए 100 कहानी की किताबें एकत्रित करें ____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 hMerge="1"/>
                <a:tc hMerge="1"/>
                <a:tc hMerge="1"/>
                <a:tc hMerge="1"/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क्रिया विवरण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क्रिया करने वाला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आरंभ करने की तिथि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अंतिम तिथि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आवश्यक संसाधन (लोग, आइटम, वगैरह)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मेरी कार्यवाही का अपेक्षित परिणाम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chemeClr val="accent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एक पोस्टर बनाएं जो बताता है कि मैं क्या करने की कोशिश कर रहा हूं और पुस्तक दान करने को प्रोत्साहित करे 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मुझे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15/4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17/4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पोस्टर सॉफ्टवेयर जैसे कैनवा, एडोबी स्पार्क आदि। </a:t>
                      </a:r>
                      <a:endParaRPr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मेरी पुस्तकें एकत्र करने के लिए छोड़ने का स्थान 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मेरे पास सोशल मीडिया, स्कूल और मेरे समुदाय में साझा करने के लिए एक पोस्टर तैयार होगा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E9EBF5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grpSp>
        <p:nvGrpSpPr>
          <p:cNvPr id="216" name="Google Shape;216;p9"/>
          <p:cNvGrpSpPr/>
          <p:nvPr/>
        </p:nvGrpSpPr>
        <p:grpSpPr>
          <a:xfrm>
            <a:off x="3201077" y="3101617"/>
            <a:ext cx="6003544" cy="2084464"/>
            <a:chOff x="3201077" y="2664022"/>
            <a:chExt cx="6003544" cy="2034102"/>
          </a:xfrm>
        </p:grpSpPr>
        <p:cxnSp>
          <p:nvCxnSpPr>
            <p:cNvPr id="217" name="Google Shape;217;p9"/>
            <p:cNvCxnSpPr/>
            <p:nvPr/>
          </p:nvCxnSpPr>
          <p:spPr>
            <a:xfrm>
              <a:off x="3201077" y="2664022"/>
              <a:ext cx="0" cy="2034102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8" name="Google Shape;218;p9"/>
            <p:cNvCxnSpPr/>
            <p:nvPr/>
          </p:nvCxnSpPr>
          <p:spPr>
            <a:xfrm>
              <a:off x="4130717" y="2664022"/>
              <a:ext cx="0" cy="2034102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9" name="Google Shape;219;p9"/>
            <p:cNvCxnSpPr/>
            <p:nvPr/>
          </p:nvCxnSpPr>
          <p:spPr>
            <a:xfrm>
              <a:off x="4806357" y="2664022"/>
              <a:ext cx="0" cy="2034102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0" name="Google Shape;220;p9"/>
            <p:cNvCxnSpPr/>
            <p:nvPr/>
          </p:nvCxnSpPr>
          <p:spPr>
            <a:xfrm>
              <a:off x="5653701" y="2664022"/>
              <a:ext cx="0" cy="2034102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1" name="Google Shape;221;p9"/>
            <p:cNvCxnSpPr/>
            <p:nvPr/>
          </p:nvCxnSpPr>
          <p:spPr>
            <a:xfrm>
              <a:off x="9204621" y="2664022"/>
              <a:ext cx="0" cy="2034102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cxnSp>
        <p:nvCxnSpPr>
          <p:cNvPr id="222" name="Google Shape;222;p9"/>
          <p:cNvCxnSpPr/>
          <p:nvPr/>
        </p:nvCxnSpPr>
        <p:spPr>
          <a:xfrm flipH="1" rot="10800000">
            <a:off x="866630" y="5185934"/>
            <a:ext cx="10561821" cy="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2022-01-21T07:53:15Z</dcterms:created>
  <dc:creator>Microsoft Office User</dc:creator>
</cp:coreProperties>
</file>