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87">
          <p15:clr>
            <a:srgbClr val="A4A3A4"/>
          </p15:clr>
        </p15:guide>
        <p15:guide id="2" pos="529">
          <p15:clr>
            <a:srgbClr val="A4A3A4"/>
          </p15:clr>
        </p15:guide>
        <p15:guide id="3" pos="302">
          <p15:clr>
            <a:srgbClr val="A4A3A4"/>
          </p15:clr>
        </p15:guide>
      </p15:sldGuideLst>
    </p:ext>
    <p:ext uri="GoogleSlidesCustomDataVersion2">
      <go:slidesCustomData xmlns:go="http://customooxmlschemas.google.com/" r:id="rId17" roundtripDataSignature="AMtx7miS5skPlUP4GG5oN1hAN4nQ4+Bhi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87" orient="horz"/>
        <p:guide pos="529"/>
        <p:guide pos="302"/>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customschemas.google.com/relationships/presentationmetadata" Target="metadata"/><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ommonsense.org/education/videos/whats-cyberbullying"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 name="Shape 35"/>
        <p:cNvGrpSpPr/>
        <p:nvPr/>
      </p:nvGrpSpPr>
      <p:grpSpPr>
        <a:xfrm>
          <a:off x="0" y="0"/>
          <a:ext cx="0" cy="0"/>
          <a:chOff x="0" y="0"/>
          <a:chExt cx="0" cy="0"/>
        </a:xfrm>
      </p:grpSpPr>
      <p:sp>
        <p:nvSpPr>
          <p:cNvPr id="36" name="Google Shape;3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 name="Google Shape;3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 name="Google Shape;4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 name="Google Shape;6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u="sng">
                <a:solidFill>
                  <a:schemeClr val="hlink"/>
                </a:solidFill>
                <a:hlinkClick r:id="rId2"/>
              </a:rPr>
              <a:t>https://www.commonsense.org/education/videos/whats-cyberbullying</a:t>
            </a:r>
            <a:endParaRPr/>
          </a:p>
        </p:txBody>
      </p:sp>
      <p:sp>
        <p:nvSpPr>
          <p:cNvPr id="62" name="Google Shape;62;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 name="Google Shape;7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12" name="Shape 1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3" name="Shape 13"/>
        <p:cNvGrpSpPr/>
        <p:nvPr/>
      </p:nvGrpSpPr>
      <p:grpSpPr>
        <a:xfrm>
          <a:off x="0" y="0"/>
          <a:ext cx="0" cy="0"/>
          <a:chOff x="0" y="0"/>
          <a:chExt cx="0" cy="0"/>
        </a:xfrm>
      </p:grpSpPr>
      <p:pic>
        <p:nvPicPr>
          <p:cNvPr id="14" name="Google Shape;14;p14"/>
          <p:cNvPicPr preferRelativeResize="0"/>
          <p:nvPr/>
        </p:nvPicPr>
        <p:blipFill rotWithShape="1">
          <a:blip r:embed="rId2">
            <a:alphaModFix/>
          </a:blip>
          <a:srcRect b="0" l="0" r="0" t="0"/>
          <a:stretch/>
        </p:blipFill>
        <p:spPr>
          <a:xfrm>
            <a:off x="183116" y="6642966"/>
            <a:ext cx="635187" cy="126615"/>
          </a:xfrm>
          <a:prstGeom prst="rect">
            <a:avLst/>
          </a:prstGeom>
          <a:noFill/>
          <a:ln>
            <a:noFill/>
          </a:ln>
        </p:spPr>
      </p:pic>
      <p:sp>
        <p:nvSpPr>
          <p:cNvPr id="15" name="Google Shape;15;p14"/>
          <p:cNvSpPr/>
          <p:nvPr/>
        </p:nvSpPr>
        <p:spPr>
          <a:xfrm>
            <a:off x="0" y="6554546"/>
            <a:ext cx="11430000" cy="303454"/>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 name="Google Shape;16;p14"/>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17" name="Google Shape;17;p14"/>
          <p:cNvPicPr preferRelativeResize="0"/>
          <p:nvPr/>
        </p:nvPicPr>
        <p:blipFill rotWithShape="1">
          <a:blip r:embed="rId3">
            <a:alphaModFix/>
          </a:blip>
          <a:srcRect b="0" l="0" r="0" t="0"/>
          <a:stretch/>
        </p:blipFill>
        <p:spPr>
          <a:xfrm rot="-5400000">
            <a:off x="11767932" y="6554548"/>
            <a:ext cx="303452" cy="303452"/>
          </a:xfrm>
          <a:prstGeom prst="rect">
            <a:avLst/>
          </a:prstGeom>
          <a:noFill/>
          <a:ln>
            <a:noFill/>
          </a:ln>
        </p:spPr>
      </p:pic>
      <p:sp>
        <p:nvSpPr>
          <p:cNvPr id="18" name="Google Shape;18;p14"/>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lt1"/>
                </a:solidFill>
                <a:latin typeface="Arial"/>
                <a:ea typeface="Arial"/>
                <a:cs typeface="Arial"/>
                <a:sym typeface="Arial"/>
              </a:defRPr>
            </a:lvl1pPr>
            <a:lvl2pPr indent="0" lvl="1" marL="0" marR="0" rtl="0" algn="r">
              <a:spcBef>
                <a:spcPts val="0"/>
              </a:spcBef>
              <a:buNone/>
              <a:defRPr b="0" i="0" sz="900" u="none" cap="none" strike="noStrike">
                <a:solidFill>
                  <a:schemeClr val="lt1"/>
                </a:solidFill>
                <a:latin typeface="Arial"/>
                <a:ea typeface="Arial"/>
                <a:cs typeface="Arial"/>
                <a:sym typeface="Arial"/>
              </a:defRPr>
            </a:lvl2pPr>
            <a:lvl3pPr indent="0" lvl="2" marL="0" marR="0" rtl="0" algn="r">
              <a:spcBef>
                <a:spcPts val="0"/>
              </a:spcBef>
              <a:buNone/>
              <a:defRPr b="0" i="0" sz="900" u="none" cap="none" strike="noStrike">
                <a:solidFill>
                  <a:schemeClr val="lt1"/>
                </a:solidFill>
                <a:latin typeface="Arial"/>
                <a:ea typeface="Arial"/>
                <a:cs typeface="Arial"/>
                <a:sym typeface="Arial"/>
              </a:defRPr>
            </a:lvl3pPr>
            <a:lvl4pPr indent="0" lvl="3" marL="0" marR="0" rtl="0" algn="r">
              <a:spcBef>
                <a:spcPts val="0"/>
              </a:spcBef>
              <a:buNone/>
              <a:defRPr b="0" i="0" sz="900" u="none" cap="none" strike="noStrike">
                <a:solidFill>
                  <a:schemeClr val="lt1"/>
                </a:solidFill>
                <a:latin typeface="Arial"/>
                <a:ea typeface="Arial"/>
                <a:cs typeface="Arial"/>
                <a:sym typeface="Arial"/>
              </a:defRPr>
            </a:lvl4pPr>
            <a:lvl5pPr indent="0" lvl="4" marL="0" marR="0" rtl="0" algn="r">
              <a:spcBef>
                <a:spcPts val="0"/>
              </a:spcBef>
              <a:buNone/>
              <a:defRPr b="0" i="0" sz="900" u="none" cap="none" strike="noStrike">
                <a:solidFill>
                  <a:schemeClr val="lt1"/>
                </a:solidFill>
                <a:latin typeface="Arial"/>
                <a:ea typeface="Arial"/>
                <a:cs typeface="Arial"/>
                <a:sym typeface="Arial"/>
              </a:defRPr>
            </a:lvl5pPr>
            <a:lvl6pPr indent="0" lvl="5" marL="0" marR="0" rtl="0" algn="r">
              <a:spcBef>
                <a:spcPts val="0"/>
              </a:spcBef>
              <a:buNone/>
              <a:defRPr b="0" i="0" sz="900" u="none" cap="none" strike="noStrike">
                <a:solidFill>
                  <a:schemeClr val="lt1"/>
                </a:solidFill>
                <a:latin typeface="Arial"/>
                <a:ea typeface="Arial"/>
                <a:cs typeface="Arial"/>
                <a:sym typeface="Arial"/>
              </a:defRPr>
            </a:lvl6pPr>
            <a:lvl7pPr indent="0" lvl="6" marL="0" marR="0" rtl="0" algn="r">
              <a:spcBef>
                <a:spcPts val="0"/>
              </a:spcBef>
              <a:buNone/>
              <a:defRPr b="0" i="0" sz="900" u="none" cap="none" strike="noStrike">
                <a:solidFill>
                  <a:schemeClr val="lt1"/>
                </a:solidFill>
                <a:latin typeface="Arial"/>
                <a:ea typeface="Arial"/>
                <a:cs typeface="Arial"/>
                <a:sym typeface="Arial"/>
              </a:defRPr>
            </a:lvl7pPr>
            <a:lvl8pPr indent="0" lvl="7" marL="0" marR="0" rtl="0" algn="r">
              <a:spcBef>
                <a:spcPts val="0"/>
              </a:spcBef>
              <a:buNone/>
              <a:defRPr b="0" i="0" sz="900" u="none" cap="none" strike="noStrike">
                <a:solidFill>
                  <a:schemeClr val="lt1"/>
                </a:solidFill>
                <a:latin typeface="Arial"/>
                <a:ea typeface="Arial"/>
                <a:cs typeface="Arial"/>
                <a:sym typeface="Arial"/>
              </a:defRPr>
            </a:lvl8pPr>
            <a:lvl9pPr indent="0" lvl="8" marL="0" marR="0" rtl="0" algn="r">
              <a:spcBef>
                <a:spcPts val="0"/>
              </a:spcBef>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9" name="Google Shape;19;p14"/>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64E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 name="Shape 20"/>
        <p:cNvGrpSpPr/>
        <p:nvPr/>
      </p:nvGrpSpPr>
      <p:grpSpPr>
        <a:xfrm>
          <a:off x="0" y="0"/>
          <a:ext cx="0" cy="0"/>
          <a:chOff x="0" y="0"/>
          <a:chExt cx="0" cy="0"/>
        </a:xfrm>
      </p:grpSpPr>
      <p:pic>
        <p:nvPicPr>
          <p:cNvPr id="21" name="Google Shape;21;p15"/>
          <p:cNvPicPr preferRelativeResize="0"/>
          <p:nvPr/>
        </p:nvPicPr>
        <p:blipFill rotWithShape="1">
          <a:blip r:embed="rId2">
            <a:alphaModFix/>
          </a:blip>
          <a:srcRect b="0" l="0" r="0" t="0"/>
          <a:stretch/>
        </p:blipFill>
        <p:spPr>
          <a:xfrm>
            <a:off x="183116" y="6642966"/>
            <a:ext cx="635187" cy="126615"/>
          </a:xfrm>
          <a:prstGeom prst="rect">
            <a:avLst/>
          </a:prstGeom>
          <a:noFill/>
          <a:ln>
            <a:noFill/>
          </a:ln>
        </p:spPr>
      </p:pic>
      <p:sp>
        <p:nvSpPr>
          <p:cNvPr id="22" name="Google Shape;22;p1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0064E0"/>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15"/>
          <p:cNvSpPr/>
          <p:nvPr/>
        </p:nvSpPr>
        <p:spPr>
          <a:xfrm>
            <a:off x="0" y="6554546"/>
            <a:ext cx="11430000" cy="303454"/>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 name="Google Shape;25;p15"/>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26" name="Google Shape;26;p15"/>
          <p:cNvPicPr preferRelativeResize="0"/>
          <p:nvPr/>
        </p:nvPicPr>
        <p:blipFill rotWithShape="1">
          <a:blip r:embed="rId3">
            <a:alphaModFix/>
          </a:blip>
          <a:srcRect b="0" l="0" r="0" t="0"/>
          <a:stretch/>
        </p:blipFill>
        <p:spPr>
          <a:xfrm rot="-5400000">
            <a:off x="11767932" y="6554548"/>
            <a:ext cx="303452" cy="303452"/>
          </a:xfrm>
          <a:prstGeom prst="rect">
            <a:avLst/>
          </a:prstGeom>
          <a:noFill/>
          <a:ln>
            <a:noFill/>
          </a:ln>
        </p:spPr>
      </p:pic>
      <p:sp>
        <p:nvSpPr>
          <p:cNvPr id="27" name="Google Shape;27;p15"/>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lt1"/>
                </a:solidFill>
                <a:latin typeface="Arial"/>
                <a:ea typeface="Arial"/>
                <a:cs typeface="Arial"/>
                <a:sym typeface="Arial"/>
              </a:defRPr>
            </a:lvl1pPr>
            <a:lvl2pPr indent="0" lvl="1" marL="0" marR="0" rtl="0" algn="r">
              <a:spcBef>
                <a:spcPts val="0"/>
              </a:spcBef>
              <a:buNone/>
              <a:defRPr b="0" i="0" sz="900" u="none" cap="none" strike="noStrike">
                <a:solidFill>
                  <a:schemeClr val="lt1"/>
                </a:solidFill>
                <a:latin typeface="Arial"/>
                <a:ea typeface="Arial"/>
                <a:cs typeface="Arial"/>
                <a:sym typeface="Arial"/>
              </a:defRPr>
            </a:lvl2pPr>
            <a:lvl3pPr indent="0" lvl="2" marL="0" marR="0" rtl="0" algn="r">
              <a:spcBef>
                <a:spcPts val="0"/>
              </a:spcBef>
              <a:buNone/>
              <a:defRPr b="0" i="0" sz="900" u="none" cap="none" strike="noStrike">
                <a:solidFill>
                  <a:schemeClr val="lt1"/>
                </a:solidFill>
                <a:latin typeface="Arial"/>
                <a:ea typeface="Arial"/>
                <a:cs typeface="Arial"/>
                <a:sym typeface="Arial"/>
              </a:defRPr>
            </a:lvl3pPr>
            <a:lvl4pPr indent="0" lvl="3" marL="0" marR="0" rtl="0" algn="r">
              <a:spcBef>
                <a:spcPts val="0"/>
              </a:spcBef>
              <a:buNone/>
              <a:defRPr b="0" i="0" sz="900" u="none" cap="none" strike="noStrike">
                <a:solidFill>
                  <a:schemeClr val="lt1"/>
                </a:solidFill>
                <a:latin typeface="Arial"/>
                <a:ea typeface="Arial"/>
                <a:cs typeface="Arial"/>
                <a:sym typeface="Arial"/>
              </a:defRPr>
            </a:lvl4pPr>
            <a:lvl5pPr indent="0" lvl="4" marL="0" marR="0" rtl="0" algn="r">
              <a:spcBef>
                <a:spcPts val="0"/>
              </a:spcBef>
              <a:buNone/>
              <a:defRPr b="0" i="0" sz="900" u="none" cap="none" strike="noStrike">
                <a:solidFill>
                  <a:schemeClr val="lt1"/>
                </a:solidFill>
                <a:latin typeface="Arial"/>
                <a:ea typeface="Arial"/>
                <a:cs typeface="Arial"/>
                <a:sym typeface="Arial"/>
              </a:defRPr>
            </a:lvl5pPr>
            <a:lvl6pPr indent="0" lvl="5" marL="0" marR="0" rtl="0" algn="r">
              <a:spcBef>
                <a:spcPts val="0"/>
              </a:spcBef>
              <a:buNone/>
              <a:defRPr b="0" i="0" sz="900" u="none" cap="none" strike="noStrike">
                <a:solidFill>
                  <a:schemeClr val="lt1"/>
                </a:solidFill>
                <a:latin typeface="Arial"/>
                <a:ea typeface="Arial"/>
                <a:cs typeface="Arial"/>
                <a:sym typeface="Arial"/>
              </a:defRPr>
            </a:lvl6pPr>
            <a:lvl7pPr indent="0" lvl="6" marL="0" marR="0" rtl="0" algn="r">
              <a:spcBef>
                <a:spcPts val="0"/>
              </a:spcBef>
              <a:buNone/>
              <a:defRPr b="0" i="0" sz="900" u="none" cap="none" strike="noStrike">
                <a:solidFill>
                  <a:schemeClr val="lt1"/>
                </a:solidFill>
                <a:latin typeface="Arial"/>
                <a:ea typeface="Arial"/>
                <a:cs typeface="Arial"/>
                <a:sym typeface="Arial"/>
              </a:defRPr>
            </a:lvl7pPr>
            <a:lvl8pPr indent="0" lvl="7" marL="0" marR="0" rtl="0" algn="r">
              <a:spcBef>
                <a:spcPts val="0"/>
              </a:spcBef>
              <a:buNone/>
              <a:defRPr b="0" i="0" sz="900" u="none" cap="none" strike="noStrike">
                <a:solidFill>
                  <a:schemeClr val="lt1"/>
                </a:solidFill>
                <a:latin typeface="Arial"/>
                <a:ea typeface="Arial"/>
                <a:cs typeface="Arial"/>
                <a:sym typeface="Arial"/>
              </a:defRPr>
            </a:lvl8pPr>
            <a:lvl9pPr indent="0" lvl="8" marL="0" marR="0" rtl="0" algn="r">
              <a:spcBef>
                <a:spcPts val="0"/>
              </a:spcBef>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pic>
        <p:nvPicPr>
          <p:cNvPr id="29" name="Google Shape;29;p16"/>
          <p:cNvPicPr preferRelativeResize="0"/>
          <p:nvPr/>
        </p:nvPicPr>
        <p:blipFill rotWithShape="1">
          <a:blip r:embed="rId2">
            <a:alphaModFix/>
          </a:blip>
          <a:srcRect b="0" l="0" r="0" t="0"/>
          <a:stretch/>
        </p:blipFill>
        <p:spPr>
          <a:xfrm>
            <a:off x="265506" y="6617996"/>
            <a:ext cx="768577" cy="153204"/>
          </a:xfrm>
          <a:prstGeom prst="rect">
            <a:avLst/>
          </a:prstGeom>
          <a:noFill/>
          <a:ln>
            <a:noFill/>
          </a:ln>
        </p:spPr>
      </p:pic>
      <p:sp>
        <p:nvSpPr>
          <p:cNvPr id="30" name="Google Shape;30;p16"/>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64E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6"/>
          <p:cNvSpPr/>
          <p:nvPr/>
        </p:nvSpPr>
        <p:spPr>
          <a:xfrm>
            <a:off x="0" y="6531197"/>
            <a:ext cx="12192000" cy="32680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16"/>
          <p:cNvSpPr txBox="1"/>
          <p:nvPr>
            <p:ph idx="11" type="ftr"/>
          </p:nvPr>
        </p:nvSpPr>
        <p:spPr>
          <a:xfrm>
            <a:off x="1732722" y="6557436"/>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 name="Google Shape;34;p16"/>
          <p:cNvSpPr txBox="1"/>
          <p:nvPr>
            <p:ph idx="12" type="sldNum"/>
          </p:nvPr>
        </p:nvSpPr>
        <p:spPr>
          <a:xfrm>
            <a:off x="8610600" y="6557436"/>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lt1"/>
                </a:solidFill>
                <a:latin typeface="Arial"/>
                <a:ea typeface="Arial"/>
                <a:cs typeface="Arial"/>
                <a:sym typeface="Arial"/>
              </a:defRPr>
            </a:lvl1pPr>
            <a:lvl2pPr indent="0" lvl="1" marL="0" marR="0" rtl="0" algn="r">
              <a:spcBef>
                <a:spcPts val="0"/>
              </a:spcBef>
              <a:buNone/>
              <a:defRPr b="0" i="0" sz="1000" u="none" cap="none" strike="noStrike">
                <a:solidFill>
                  <a:schemeClr val="lt1"/>
                </a:solidFill>
                <a:latin typeface="Arial"/>
                <a:ea typeface="Arial"/>
                <a:cs typeface="Arial"/>
                <a:sym typeface="Arial"/>
              </a:defRPr>
            </a:lvl2pPr>
            <a:lvl3pPr indent="0" lvl="2" marL="0" marR="0" rtl="0" algn="r">
              <a:spcBef>
                <a:spcPts val="0"/>
              </a:spcBef>
              <a:buNone/>
              <a:defRPr b="0" i="0" sz="1000" u="none" cap="none" strike="noStrike">
                <a:solidFill>
                  <a:schemeClr val="lt1"/>
                </a:solidFill>
                <a:latin typeface="Arial"/>
                <a:ea typeface="Arial"/>
                <a:cs typeface="Arial"/>
                <a:sym typeface="Arial"/>
              </a:defRPr>
            </a:lvl3pPr>
            <a:lvl4pPr indent="0" lvl="3" marL="0" marR="0" rtl="0" algn="r">
              <a:spcBef>
                <a:spcPts val="0"/>
              </a:spcBef>
              <a:buNone/>
              <a:defRPr b="0" i="0" sz="1000" u="none" cap="none" strike="noStrike">
                <a:solidFill>
                  <a:schemeClr val="lt1"/>
                </a:solidFill>
                <a:latin typeface="Arial"/>
                <a:ea typeface="Arial"/>
                <a:cs typeface="Arial"/>
                <a:sym typeface="Arial"/>
              </a:defRPr>
            </a:lvl4pPr>
            <a:lvl5pPr indent="0" lvl="4" marL="0" marR="0" rtl="0" algn="r">
              <a:spcBef>
                <a:spcPts val="0"/>
              </a:spcBef>
              <a:buNone/>
              <a:defRPr b="0" i="0" sz="1000" u="none" cap="none" strike="noStrike">
                <a:solidFill>
                  <a:schemeClr val="lt1"/>
                </a:solidFill>
                <a:latin typeface="Arial"/>
                <a:ea typeface="Arial"/>
                <a:cs typeface="Arial"/>
                <a:sym typeface="Arial"/>
              </a:defRPr>
            </a:lvl5pPr>
            <a:lvl6pPr indent="0" lvl="5" marL="0" marR="0" rtl="0" algn="r">
              <a:spcBef>
                <a:spcPts val="0"/>
              </a:spcBef>
              <a:buNone/>
              <a:defRPr b="0" i="0" sz="1000" u="none" cap="none" strike="noStrike">
                <a:solidFill>
                  <a:schemeClr val="lt1"/>
                </a:solidFill>
                <a:latin typeface="Arial"/>
                <a:ea typeface="Arial"/>
                <a:cs typeface="Arial"/>
                <a:sym typeface="Arial"/>
              </a:defRPr>
            </a:lvl6pPr>
            <a:lvl7pPr indent="0" lvl="6" marL="0" marR="0" rtl="0" algn="r">
              <a:spcBef>
                <a:spcPts val="0"/>
              </a:spcBef>
              <a:buNone/>
              <a:defRPr b="0" i="0" sz="1000" u="none" cap="none" strike="noStrike">
                <a:solidFill>
                  <a:schemeClr val="lt1"/>
                </a:solidFill>
                <a:latin typeface="Arial"/>
                <a:ea typeface="Arial"/>
                <a:cs typeface="Arial"/>
                <a:sym typeface="Arial"/>
              </a:defRPr>
            </a:lvl7pPr>
            <a:lvl8pPr indent="0" lvl="7" marL="0" marR="0" rtl="0" algn="r">
              <a:spcBef>
                <a:spcPts val="0"/>
              </a:spcBef>
              <a:buNone/>
              <a:defRPr b="0" i="0" sz="1000" u="none" cap="none" strike="noStrike">
                <a:solidFill>
                  <a:schemeClr val="lt1"/>
                </a:solidFill>
                <a:latin typeface="Arial"/>
                <a:ea typeface="Arial"/>
                <a:cs typeface="Arial"/>
                <a:sym typeface="Arial"/>
              </a:defRPr>
            </a:lvl8pPr>
            <a:lvl9pPr indent="0" lvl="8" marL="0" marR="0" rtl="0" algn="r">
              <a:spcBef>
                <a:spcPts val="0"/>
              </a:spcBef>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2"/>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rgbClr val="0064E0"/>
              </a:buClr>
              <a:buSzPts val="3600"/>
              <a:buFont typeface="Arial"/>
              <a:buNone/>
              <a:defRPr b="1" i="0" sz="3600" u="none" cap="none" strike="noStrike">
                <a:solidFill>
                  <a:srgbClr val="0064E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17.png"/><Relationship Id="rId5" Type="http://schemas.openxmlformats.org/officeDocument/2006/relationships/hyperlink" Target="http://www.youtube.com/watch?v=6ctd75a7_Yw" TargetMode="External"/><Relationship Id="rId6"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 name="Shape 38"/>
        <p:cNvGrpSpPr/>
        <p:nvPr/>
      </p:nvGrpSpPr>
      <p:grpSpPr>
        <a:xfrm>
          <a:off x="0" y="0"/>
          <a:ext cx="0" cy="0"/>
          <a:chOff x="0" y="0"/>
          <a:chExt cx="0" cy="0"/>
        </a:xfrm>
      </p:grpSpPr>
      <p:sp>
        <p:nvSpPr>
          <p:cNvPr id="39" name="Google Shape;39;p1"/>
          <p:cNvSpPr/>
          <p:nvPr/>
        </p:nvSpPr>
        <p:spPr>
          <a:xfrm>
            <a:off x="7090787" y="2004484"/>
            <a:ext cx="3349451"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200" u="none" cap="none" strike="noStrike">
                <a:solidFill>
                  <a:srgbClr val="0064DF"/>
                </a:solidFill>
                <a:latin typeface="Arial"/>
                <a:ea typeface="Arial"/>
                <a:cs typeface="Arial"/>
                <a:sym typeface="Arial"/>
              </a:rPr>
              <a:t>डिजिटल नागरिकता</a:t>
            </a:r>
            <a:endParaRPr b="1" i="0" sz="3200" u="none" cap="none" strike="noStrike">
              <a:solidFill>
                <a:srgbClr val="0064DF"/>
              </a:solidFill>
              <a:latin typeface="Arial"/>
              <a:ea typeface="Arial"/>
              <a:cs typeface="Arial"/>
              <a:sym typeface="Arial"/>
            </a:endParaRPr>
          </a:p>
        </p:txBody>
      </p:sp>
      <p:sp>
        <p:nvSpPr>
          <p:cNvPr id="40" name="Google Shape;40;p1"/>
          <p:cNvSpPr/>
          <p:nvPr/>
        </p:nvSpPr>
        <p:spPr>
          <a:xfrm>
            <a:off x="7177873" y="1778558"/>
            <a:ext cx="1627833" cy="140677"/>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1"/>
          <p:cNvSpPr/>
          <p:nvPr/>
        </p:nvSpPr>
        <p:spPr>
          <a:xfrm>
            <a:off x="2910840" y="3619500"/>
            <a:ext cx="1242060" cy="124206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42" name="Google Shape;42;p1"/>
          <p:cNvPicPr preferRelativeResize="0"/>
          <p:nvPr/>
        </p:nvPicPr>
        <p:blipFill rotWithShape="1">
          <a:blip r:embed="rId3">
            <a:alphaModFix/>
          </a:blip>
          <a:srcRect b="0" l="0" r="0" t="0"/>
          <a:stretch/>
        </p:blipFill>
        <p:spPr>
          <a:xfrm>
            <a:off x="3148211" y="3878740"/>
            <a:ext cx="767317" cy="769300"/>
          </a:xfrm>
          <a:prstGeom prst="rect">
            <a:avLst/>
          </a:prstGeom>
          <a:noFill/>
          <a:ln>
            <a:noFill/>
          </a:ln>
        </p:spPr>
      </p:pic>
      <p:pic>
        <p:nvPicPr>
          <p:cNvPr id="43" name="Google Shape;43;p1"/>
          <p:cNvPicPr preferRelativeResize="0"/>
          <p:nvPr/>
        </p:nvPicPr>
        <p:blipFill rotWithShape="1">
          <a:blip r:embed="rId4">
            <a:alphaModFix/>
          </a:blip>
          <a:srcRect b="0" l="0" r="0" t="0"/>
          <a:stretch/>
        </p:blipFill>
        <p:spPr>
          <a:xfrm>
            <a:off x="1029939" y="839660"/>
            <a:ext cx="4533265" cy="5178679"/>
          </a:xfrm>
          <a:prstGeom prst="rect">
            <a:avLst/>
          </a:prstGeom>
          <a:noFill/>
          <a:ln>
            <a:noFill/>
          </a:ln>
        </p:spPr>
      </p:pic>
      <p:sp>
        <p:nvSpPr>
          <p:cNvPr id="44" name="Google Shape;44;p1"/>
          <p:cNvSpPr/>
          <p:nvPr/>
        </p:nvSpPr>
        <p:spPr>
          <a:xfrm>
            <a:off x="7177872" y="3536950"/>
            <a:ext cx="5014127" cy="1646302"/>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1"/>
          <p:cNvSpPr/>
          <p:nvPr/>
        </p:nvSpPr>
        <p:spPr>
          <a:xfrm>
            <a:off x="7386062" y="3536647"/>
            <a:ext cx="5101213" cy="12772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u="none" cap="none" strike="noStrike">
                <a:solidFill>
                  <a:schemeClr val="lt1"/>
                </a:solidFill>
                <a:latin typeface="Arial"/>
                <a:ea typeface="Arial"/>
                <a:cs typeface="Arial"/>
                <a:sym typeface="Arial"/>
              </a:rPr>
              <a:t>पाठ 5</a:t>
            </a:r>
            <a:endParaRPr/>
          </a:p>
          <a:p>
            <a:pPr indent="0" lvl="0" marL="0" marR="0" rtl="0" algn="l">
              <a:spcBef>
                <a:spcPts val="0"/>
              </a:spcBef>
              <a:spcAft>
                <a:spcPts val="0"/>
              </a:spcAft>
              <a:buNone/>
            </a:pPr>
            <a:r>
              <a:t/>
            </a:r>
            <a:endParaRPr b="0" i="0" sz="5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900"/>
              <a:buFont typeface="Arial"/>
              <a:buNone/>
            </a:pPr>
            <a:r>
              <a:rPr lang="en-US" sz="2400">
                <a:solidFill>
                  <a:srgbClr val="FFFFFF"/>
                </a:solidFill>
              </a:rPr>
              <a:t>साइबरधमकी </a:t>
            </a:r>
            <a:r>
              <a:rPr b="0" i="0" lang="en-US" sz="2400" u="none" cap="none" strike="noStrike">
                <a:solidFill>
                  <a:srgbClr val="FFFFFF"/>
                </a:solidFill>
                <a:latin typeface="Arial"/>
                <a:ea typeface="Arial"/>
                <a:cs typeface="Arial"/>
                <a:sym typeface="Arial"/>
              </a:rPr>
              <a:t>और नैतिक व्यवहार का परिचय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0"/>
          <p:cNvSpPr/>
          <p:nvPr/>
        </p:nvSpPr>
        <p:spPr>
          <a:xfrm>
            <a:off x="5764200" y="3725925"/>
            <a:ext cx="6427800" cy="1866000"/>
          </a:xfrm>
          <a:prstGeom prst="rect">
            <a:avLst/>
          </a:prstGeom>
          <a:solidFill>
            <a:srgbClr val="F2F2F2"/>
          </a:solidFill>
          <a:ln>
            <a:noFill/>
          </a:ln>
        </p:spPr>
        <p:txBody>
          <a:bodyPr anchorCtr="0" anchor="ctr" bIns="45700" lIns="288000" spcFirstLastPara="1" rIns="144000" wrap="square" tIns="45700">
            <a:noAutofit/>
          </a:bodyPr>
          <a:lstStyle/>
          <a:p>
            <a:pPr indent="-285750" lvl="0" marL="285750" marR="0" rtl="0" algn="l">
              <a:lnSpc>
                <a:spcPct val="187500"/>
              </a:lnSpc>
              <a:spcBef>
                <a:spcPts val="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क्या यह </a:t>
            </a:r>
            <a:r>
              <a:rPr lang="en-US" sz="1600">
                <a:solidFill>
                  <a:schemeClr val="dk1"/>
                </a:solidFill>
              </a:rPr>
              <a:t>साइबरधमकी </a:t>
            </a:r>
            <a:r>
              <a:rPr b="0" i="0" lang="en-US" sz="1600" u="none" cap="none" strike="noStrike">
                <a:solidFill>
                  <a:schemeClr val="dk1"/>
                </a:solidFill>
                <a:latin typeface="Arial"/>
                <a:ea typeface="Arial"/>
                <a:cs typeface="Arial"/>
                <a:sym typeface="Arial"/>
              </a:rPr>
              <a:t> का मामला है?</a:t>
            </a:r>
            <a:endParaRPr/>
          </a:p>
          <a:p>
            <a:pPr indent="-285750" lvl="0" marL="285750" marR="0" rtl="0" algn="just">
              <a:lnSpc>
                <a:spcPct val="187500"/>
              </a:lnSpc>
              <a:spcBef>
                <a:spcPts val="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आरव कैसे देव और उसकी प्रतिष्ठा को नुकसान पहुँचाने की कोशिश कर रहा था?</a:t>
            </a:r>
            <a:endParaRPr/>
          </a:p>
          <a:p>
            <a:pPr indent="-285750" lvl="0" marL="285750" marR="0" rtl="0" algn="l">
              <a:lnSpc>
                <a:spcPct val="187500"/>
              </a:lnSpc>
              <a:spcBef>
                <a:spcPts val="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देव क्या कर सकता है?</a:t>
            </a:r>
            <a:endParaRPr/>
          </a:p>
        </p:txBody>
      </p:sp>
      <p:sp>
        <p:nvSpPr>
          <p:cNvPr id="170" name="Google Shape;170;p10"/>
          <p:cNvSpPr/>
          <p:nvPr/>
        </p:nvSpPr>
        <p:spPr>
          <a:xfrm>
            <a:off x="1" y="-4850"/>
            <a:ext cx="5764191" cy="6573961"/>
          </a:xfrm>
          <a:prstGeom prst="rect">
            <a:avLst/>
          </a:prstGeom>
          <a:solidFill>
            <a:srgbClr val="5DB0D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1" name="Google Shape;171;p10"/>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72" name="Google Shape;172;p10"/>
          <p:cNvSpPr txBox="1"/>
          <p:nvPr/>
        </p:nvSpPr>
        <p:spPr>
          <a:xfrm>
            <a:off x="705749" y="307757"/>
            <a:ext cx="7192925"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lt1"/>
              </a:buClr>
              <a:buSzPts val="3600"/>
              <a:buFont typeface="Arial"/>
              <a:buNone/>
            </a:pPr>
            <a:r>
              <a:rPr b="1" i="0" lang="en-US" sz="3600" u="none" cap="none" strike="noStrike">
                <a:solidFill>
                  <a:schemeClr val="lt1"/>
                </a:solidFill>
                <a:latin typeface="Arial"/>
                <a:ea typeface="Arial"/>
                <a:cs typeface="Arial"/>
                <a:sym typeface="Arial"/>
              </a:rPr>
              <a:t>मामले का अध्ययन</a:t>
            </a:r>
            <a:endParaRPr b="1" i="0" sz="3600" u="none" cap="none" strike="noStrike">
              <a:solidFill>
                <a:schemeClr val="lt1"/>
              </a:solidFill>
              <a:latin typeface="Arial"/>
              <a:ea typeface="Arial"/>
              <a:cs typeface="Arial"/>
              <a:sym typeface="Arial"/>
            </a:endParaRPr>
          </a:p>
        </p:txBody>
      </p:sp>
      <p:sp>
        <p:nvSpPr>
          <p:cNvPr id="173" name="Google Shape;173;p10"/>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900"/>
              <a:buFont typeface="Arial"/>
              <a:buNone/>
            </a:pPr>
            <a:r>
              <a:rPr lang="en-US"/>
              <a:t>पाठ 5: साइबरधमकी और नैतिक व्यवहार का परिचय </a:t>
            </a:r>
            <a:endParaRPr>
              <a:solidFill>
                <a:srgbClr val="FFFFFF"/>
              </a:solidFill>
            </a:endParaRPr>
          </a:p>
        </p:txBody>
      </p:sp>
      <p:sp>
        <p:nvSpPr>
          <p:cNvPr id="174" name="Google Shape;174;p10"/>
          <p:cNvSpPr/>
          <p:nvPr/>
        </p:nvSpPr>
        <p:spPr>
          <a:xfrm>
            <a:off x="839788" y="937737"/>
            <a:ext cx="1345316" cy="1162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5" name="Google Shape;175;p10"/>
          <p:cNvSpPr/>
          <p:nvPr/>
        </p:nvSpPr>
        <p:spPr>
          <a:xfrm>
            <a:off x="5764192" y="1438999"/>
            <a:ext cx="6261904" cy="2050305"/>
          </a:xfrm>
          <a:prstGeom prst="rect">
            <a:avLst/>
          </a:prstGeom>
          <a:noFill/>
          <a:ln>
            <a:noFill/>
          </a:ln>
        </p:spPr>
        <p:txBody>
          <a:bodyPr anchorCtr="0" anchor="t" bIns="45700" lIns="91425" spcFirstLastPara="1" rIns="91425" wrap="square" tIns="45700">
            <a:spAutoFit/>
          </a:bodyPr>
          <a:lstStyle/>
          <a:p>
            <a:pPr indent="0" lvl="0" marL="126997" marR="0" rtl="0" algn="just">
              <a:lnSpc>
                <a:spcPct val="115000"/>
              </a:lnSpc>
              <a:spcBef>
                <a:spcPts val="0"/>
              </a:spcBef>
              <a:spcAft>
                <a:spcPts val="0"/>
              </a:spcAft>
              <a:buNone/>
            </a:pPr>
            <a:r>
              <a:rPr b="0" i="0" lang="en-US" sz="1600" u="none" cap="none" strike="noStrike">
                <a:solidFill>
                  <a:schemeClr val="dk1"/>
                </a:solidFill>
                <a:latin typeface="Arial"/>
                <a:ea typeface="Arial"/>
                <a:cs typeface="Arial"/>
                <a:sym typeface="Arial"/>
              </a:rPr>
              <a:t>देव उन लोगों के साथ ऑनलाइन मल्टीप्लेयर वीडियो गेम खेलता है जिन्हें वह केवल गेमिंग के माध्यम से जानता है। उनमें से कुछ ने उन्हें सोशल मीडिया पर जोड़ा है। एक खिलाड़ी, आरव, खेलते समय उसके साथ बहुत सारी बातें करता था, बहुत सारे व्यक्तिगत प्रश्न पूछता था। और देव बिना सोचे समझे उनके उत्तर देता था। एक दिन, आरव ने सोशल मीडिया पर देव के बारे में सभी प्रकार की व्यक्तिगत जानकारी पोस्ट की, जिसमें उसकी जातीयता और गेमिंग कौशल के बारे में झूठ और टिप्पणियां शामिल थीं।</a:t>
            </a:r>
            <a:endParaRPr/>
          </a:p>
        </p:txBody>
      </p:sp>
      <p:sp>
        <p:nvSpPr>
          <p:cNvPr id="176" name="Google Shape;176;p10"/>
          <p:cNvSpPr/>
          <p:nvPr/>
        </p:nvSpPr>
        <p:spPr>
          <a:xfrm>
            <a:off x="597138" y="1438999"/>
            <a:ext cx="4570958" cy="480901"/>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b="1" i="0" lang="en-US" sz="2400" u="none" cap="none" strike="noStrike">
                <a:solidFill>
                  <a:schemeClr val="lt1"/>
                </a:solidFill>
                <a:latin typeface="Arial"/>
                <a:ea typeface="Arial"/>
                <a:cs typeface="Arial"/>
                <a:sym typeface="Arial"/>
              </a:rPr>
              <a:t>परिदृश्य 2</a:t>
            </a:r>
            <a:endParaRPr/>
          </a:p>
        </p:txBody>
      </p:sp>
      <p:pic>
        <p:nvPicPr>
          <p:cNvPr id="177" name="Google Shape;177;p10"/>
          <p:cNvPicPr preferRelativeResize="0"/>
          <p:nvPr/>
        </p:nvPicPr>
        <p:blipFill rotWithShape="1">
          <a:blip r:embed="rId3">
            <a:alphaModFix/>
          </a:blip>
          <a:srcRect b="0" l="0" r="0" t="0"/>
          <a:stretch/>
        </p:blipFill>
        <p:spPr>
          <a:xfrm>
            <a:off x="267750" y="2497848"/>
            <a:ext cx="5276523" cy="3444222"/>
          </a:xfrm>
          <a:prstGeom prst="rect">
            <a:avLst/>
          </a:prstGeom>
          <a:noFill/>
          <a:ln>
            <a:noFill/>
          </a:ln>
        </p:spPr>
      </p:pic>
      <p:sp>
        <p:nvSpPr>
          <p:cNvPr id="178" name="Google Shape;178;p10"/>
          <p:cNvSpPr/>
          <p:nvPr/>
        </p:nvSpPr>
        <p:spPr>
          <a:xfrm>
            <a:off x="9461241" y="0"/>
            <a:ext cx="2730759" cy="307757"/>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b="1" i="0" sz="1600" u="none" cap="none" strike="noStrike">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1"/>
          <p:cNvSpPr/>
          <p:nvPr/>
        </p:nvSpPr>
        <p:spPr>
          <a:xfrm>
            <a:off x="5764190" y="3127278"/>
            <a:ext cx="6427810" cy="2641084"/>
          </a:xfrm>
          <a:prstGeom prst="rect">
            <a:avLst/>
          </a:prstGeom>
          <a:solidFill>
            <a:srgbClr val="F2F2F2"/>
          </a:solidFill>
          <a:ln>
            <a:noFill/>
          </a:ln>
        </p:spPr>
        <p:txBody>
          <a:bodyPr anchorCtr="0" anchor="ctr" bIns="45700" lIns="288000" spcFirstLastPara="1" rIns="144000" wrap="square" tIns="45700">
            <a:noAutofit/>
          </a:bodyPr>
          <a:lstStyle/>
          <a:p>
            <a:pPr indent="-285750" lvl="0" marL="285750" marR="0" rtl="0" algn="just">
              <a:lnSpc>
                <a:spcPct val="187500"/>
              </a:lnSpc>
              <a:spcBef>
                <a:spcPts val="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क्या आपको लगता है कि यह </a:t>
            </a:r>
            <a:r>
              <a:rPr lang="en-US" sz="1600">
                <a:solidFill>
                  <a:schemeClr val="dk1"/>
                </a:solidFill>
              </a:rPr>
              <a:t>साइबरधमकी</a:t>
            </a:r>
            <a:r>
              <a:rPr b="0" i="0" lang="en-US" sz="1600" u="none" cap="none" strike="noStrike">
                <a:solidFill>
                  <a:schemeClr val="dk1"/>
                </a:solidFill>
                <a:latin typeface="Arial"/>
                <a:ea typeface="Arial"/>
                <a:cs typeface="Arial"/>
                <a:sym typeface="Arial"/>
              </a:rPr>
              <a:t> का मामला है , अगर अजय का उद्देश्य कोई नुकसान पहुँचाना नहीं था और वह फोटो को डिलीट करने को तैयार है?</a:t>
            </a:r>
            <a:endParaRPr/>
          </a:p>
          <a:p>
            <a:pPr indent="-285750" lvl="0" marL="285750" marR="0" rtl="0" algn="just">
              <a:lnSpc>
                <a:spcPct val="187500"/>
              </a:lnSpc>
              <a:spcBef>
                <a:spcPts val="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क्या होगा अगर अजय अपनी दोस्त डॉली के बारे में पोस्ट की जा रही नकारात्मक टिप्पणियों को देखकर फोटो को डिलीट नहीं करता है?</a:t>
            </a:r>
            <a:endParaRPr/>
          </a:p>
          <a:p>
            <a:pPr indent="-285750" lvl="0" marL="285750" marR="0" rtl="0" algn="l">
              <a:lnSpc>
                <a:spcPct val="187500"/>
              </a:lnSpc>
              <a:spcBef>
                <a:spcPts val="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डॉली क्या कर सकती है?</a:t>
            </a:r>
            <a:endParaRPr/>
          </a:p>
        </p:txBody>
      </p:sp>
      <p:sp>
        <p:nvSpPr>
          <p:cNvPr id="184" name="Google Shape;184;p11"/>
          <p:cNvSpPr/>
          <p:nvPr/>
        </p:nvSpPr>
        <p:spPr>
          <a:xfrm>
            <a:off x="1" y="-4850"/>
            <a:ext cx="5764191" cy="6573961"/>
          </a:xfrm>
          <a:prstGeom prst="rect">
            <a:avLst/>
          </a:prstGeom>
          <a:solidFill>
            <a:srgbClr val="04B0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5" name="Google Shape;185;p11"/>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86" name="Google Shape;186;p11"/>
          <p:cNvSpPr txBox="1"/>
          <p:nvPr/>
        </p:nvSpPr>
        <p:spPr>
          <a:xfrm>
            <a:off x="705749" y="307757"/>
            <a:ext cx="7192925"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lt1"/>
              </a:buClr>
              <a:buSzPts val="3600"/>
              <a:buFont typeface="Arial"/>
              <a:buNone/>
            </a:pPr>
            <a:r>
              <a:rPr b="1" i="0" lang="en-US" sz="3600" u="none" cap="none" strike="noStrike">
                <a:solidFill>
                  <a:schemeClr val="lt1"/>
                </a:solidFill>
                <a:latin typeface="Arial"/>
                <a:ea typeface="Arial"/>
                <a:cs typeface="Arial"/>
                <a:sym typeface="Arial"/>
              </a:rPr>
              <a:t>मामले का अध्ययन</a:t>
            </a:r>
            <a:endParaRPr b="1" i="0" sz="3600" u="none" cap="none" strike="noStrike">
              <a:solidFill>
                <a:schemeClr val="lt1"/>
              </a:solidFill>
              <a:latin typeface="Arial"/>
              <a:ea typeface="Arial"/>
              <a:cs typeface="Arial"/>
              <a:sym typeface="Arial"/>
            </a:endParaRPr>
          </a:p>
        </p:txBody>
      </p:sp>
      <p:sp>
        <p:nvSpPr>
          <p:cNvPr id="187" name="Google Shape;187;p11"/>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5: </a:t>
            </a:r>
            <a:r>
              <a:rPr lang="en-US">
                <a:solidFill>
                  <a:srgbClr val="FFFFFF"/>
                </a:solidFill>
              </a:rPr>
              <a:t>साइबरधमकी </a:t>
            </a:r>
            <a:r>
              <a:rPr b="0" i="0" lang="en-US" sz="900" u="none" cap="none" strike="noStrike">
                <a:solidFill>
                  <a:srgbClr val="FFFFFF"/>
                </a:solidFill>
                <a:latin typeface="Arial"/>
                <a:ea typeface="Arial"/>
                <a:cs typeface="Arial"/>
                <a:sym typeface="Arial"/>
              </a:rPr>
              <a:t>और नैतिक व्यवहार का परिचय </a:t>
            </a:r>
            <a:endParaRPr/>
          </a:p>
        </p:txBody>
      </p:sp>
      <p:sp>
        <p:nvSpPr>
          <p:cNvPr id="188" name="Google Shape;188;p11"/>
          <p:cNvSpPr/>
          <p:nvPr/>
        </p:nvSpPr>
        <p:spPr>
          <a:xfrm>
            <a:off x="839788" y="937737"/>
            <a:ext cx="1345316" cy="1162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9" name="Google Shape;189;p11"/>
          <p:cNvSpPr/>
          <p:nvPr/>
        </p:nvSpPr>
        <p:spPr>
          <a:xfrm>
            <a:off x="5764192" y="1438999"/>
            <a:ext cx="6261904" cy="1483996"/>
          </a:xfrm>
          <a:prstGeom prst="rect">
            <a:avLst/>
          </a:prstGeom>
          <a:noFill/>
          <a:ln>
            <a:noFill/>
          </a:ln>
        </p:spPr>
        <p:txBody>
          <a:bodyPr anchorCtr="0" anchor="t" bIns="45700" lIns="91425" spcFirstLastPara="1" rIns="91425" wrap="square" tIns="45700">
            <a:spAutoFit/>
          </a:bodyPr>
          <a:lstStyle/>
          <a:p>
            <a:pPr indent="0" lvl="0" marL="126997" marR="0" rtl="0" algn="just">
              <a:lnSpc>
                <a:spcPct val="115000"/>
              </a:lnSpc>
              <a:spcBef>
                <a:spcPts val="0"/>
              </a:spcBef>
              <a:spcAft>
                <a:spcPts val="0"/>
              </a:spcAft>
              <a:buNone/>
            </a:pPr>
            <a:r>
              <a:rPr b="0" i="0" lang="en-US" sz="1600" u="none" cap="none" strike="noStrike">
                <a:solidFill>
                  <a:schemeClr val="dk1"/>
                </a:solidFill>
                <a:latin typeface="Arial"/>
                <a:ea typeface="Arial"/>
                <a:cs typeface="Arial"/>
                <a:sym typeface="Arial"/>
              </a:rPr>
              <a:t>अजय और उसकी दोस्त डॉली स्कूल के बाद खेल रहे थे। अजय ने कुछ तस्वीरें लीं और उन्हें ऑनलाइन पोस्ट कर दिया। एक तस्वीर में डॉली को एक अजीब सा चेहरा बनाते हुए दिखाया गया था, जो उन दोनों को अजीब लगा। लेकिन इसे देखने वाले दूसरे बच्चों ने फोटो में डॉली के चेहरे पर भद्दे कमेंट्स करने शुरू कर दिए। डॉली फोटो और कमेंट्स से परेशान थी।</a:t>
            </a:r>
            <a:endParaRPr/>
          </a:p>
        </p:txBody>
      </p:sp>
      <p:sp>
        <p:nvSpPr>
          <p:cNvPr id="190" name="Google Shape;190;p11"/>
          <p:cNvSpPr/>
          <p:nvPr/>
        </p:nvSpPr>
        <p:spPr>
          <a:xfrm>
            <a:off x="597138" y="1438999"/>
            <a:ext cx="4570958" cy="480901"/>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b="1" i="0" lang="en-US" sz="2400" u="none" cap="none" strike="noStrike">
                <a:solidFill>
                  <a:schemeClr val="lt1"/>
                </a:solidFill>
                <a:latin typeface="Arial"/>
                <a:ea typeface="Arial"/>
                <a:cs typeface="Arial"/>
                <a:sym typeface="Arial"/>
              </a:rPr>
              <a:t>परिदृश्य 3</a:t>
            </a:r>
            <a:endParaRPr/>
          </a:p>
        </p:txBody>
      </p:sp>
      <p:pic>
        <p:nvPicPr>
          <p:cNvPr id="191" name="Google Shape;191;p11"/>
          <p:cNvPicPr preferRelativeResize="0"/>
          <p:nvPr/>
        </p:nvPicPr>
        <p:blipFill rotWithShape="1">
          <a:blip r:embed="rId3">
            <a:alphaModFix/>
          </a:blip>
          <a:srcRect b="0" l="0" r="0" t="0"/>
          <a:stretch/>
        </p:blipFill>
        <p:spPr>
          <a:xfrm>
            <a:off x="479425" y="2460211"/>
            <a:ext cx="4815861" cy="3776982"/>
          </a:xfrm>
          <a:prstGeom prst="rect">
            <a:avLst/>
          </a:prstGeom>
          <a:noFill/>
          <a:ln>
            <a:noFill/>
          </a:ln>
        </p:spPr>
      </p:pic>
      <p:sp>
        <p:nvSpPr>
          <p:cNvPr id="192" name="Google Shape;192;p11"/>
          <p:cNvSpPr/>
          <p:nvPr/>
        </p:nvSpPr>
        <p:spPr>
          <a:xfrm>
            <a:off x="9461241" y="0"/>
            <a:ext cx="2730759" cy="307757"/>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b="1" i="0" sz="1600" u="none" cap="none" strike="noStrike">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p2"/>
          <p:cNvSpPr/>
          <p:nvPr/>
        </p:nvSpPr>
        <p:spPr>
          <a:xfrm>
            <a:off x="0" y="1422378"/>
            <a:ext cx="12192000" cy="5146800"/>
          </a:xfrm>
          <a:prstGeom prst="rect">
            <a:avLst/>
          </a:prstGeom>
          <a:solidFill>
            <a:srgbClr val="F4F4F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2"/>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52" name="Google Shape;52;p2"/>
          <p:cNvSpPr txBox="1"/>
          <p:nvPr/>
        </p:nvSpPr>
        <p:spPr>
          <a:xfrm>
            <a:off x="323194" y="257431"/>
            <a:ext cx="7192925" cy="601255"/>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घटनास्थल की जांच  करिये </a:t>
            </a:r>
            <a:endParaRPr b="1" i="0" sz="3600" u="none" cap="none" strike="noStrike">
              <a:solidFill>
                <a:srgbClr val="0064E0"/>
              </a:solidFill>
              <a:latin typeface="Arial"/>
              <a:ea typeface="Arial"/>
              <a:cs typeface="Arial"/>
              <a:sym typeface="Arial"/>
            </a:endParaRPr>
          </a:p>
        </p:txBody>
      </p:sp>
      <p:sp>
        <p:nvSpPr>
          <p:cNvPr id="53" name="Google Shape;53;p2"/>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900"/>
              <a:buFont typeface="Arial"/>
              <a:buNone/>
            </a:pPr>
            <a:r>
              <a:rPr lang="en-US"/>
              <a:t>पाठ 5: साइबरधमकी और नैतिक व्यवहार का परिचय </a:t>
            </a:r>
            <a:endParaRPr>
              <a:solidFill>
                <a:srgbClr val="FFFFFF"/>
              </a:solidFill>
            </a:endParaRPr>
          </a:p>
        </p:txBody>
      </p:sp>
      <p:sp>
        <p:nvSpPr>
          <p:cNvPr id="54" name="Google Shape;54;p2"/>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5" name="Google Shape;55;p2"/>
          <p:cNvSpPr/>
          <p:nvPr/>
        </p:nvSpPr>
        <p:spPr>
          <a:xfrm>
            <a:off x="6168572" y="3348408"/>
            <a:ext cx="6023428" cy="1504648"/>
          </a:xfrm>
          <a:prstGeom prst="rect">
            <a:avLst/>
          </a:prstGeom>
          <a:solidFill>
            <a:srgbClr val="5DB0D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2"/>
          <p:cNvSpPr/>
          <p:nvPr/>
        </p:nvSpPr>
        <p:spPr>
          <a:xfrm>
            <a:off x="7333452" y="3638725"/>
            <a:ext cx="5061600" cy="924000"/>
          </a:xfrm>
          <a:prstGeom prst="rect">
            <a:avLst/>
          </a:prstGeom>
          <a:noFill/>
          <a:ln>
            <a:noFill/>
          </a:ln>
        </p:spPr>
        <p:txBody>
          <a:bodyPr anchorCtr="0" anchor="t" bIns="45700" lIns="91425" spcFirstLastPara="1" rIns="91425" wrap="square" tIns="45700">
            <a:spAutoFit/>
          </a:bodyPr>
          <a:lstStyle/>
          <a:p>
            <a:pPr indent="-342900" lvl="0" marL="469897" marR="0" rtl="0" algn="l">
              <a:lnSpc>
                <a:spcPct val="115000"/>
              </a:lnSpc>
              <a:spcBef>
                <a:spcPts val="0"/>
              </a:spcBef>
              <a:spcAft>
                <a:spcPts val="0"/>
              </a:spcAft>
              <a:buClr>
                <a:schemeClr val="lt1"/>
              </a:buClr>
              <a:buSzPts val="2000"/>
              <a:buFont typeface="Arial"/>
              <a:buChar char="•"/>
            </a:pPr>
            <a:r>
              <a:rPr b="1" i="0" lang="en-US" sz="2000" u="none" cap="none" strike="noStrike">
                <a:solidFill>
                  <a:schemeClr val="lt1"/>
                </a:solidFill>
                <a:latin typeface="Arial"/>
                <a:ea typeface="Arial"/>
                <a:cs typeface="Arial"/>
                <a:sym typeface="Arial"/>
              </a:rPr>
              <a:t>यहाँ क्या हो रहा है?</a:t>
            </a:r>
            <a:endParaRPr/>
          </a:p>
          <a:p>
            <a:pPr indent="-342900" lvl="0" marL="469897" marR="0" rtl="0" algn="l">
              <a:lnSpc>
                <a:spcPct val="115000"/>
              </a:lnSpc>
              <a:spcBef>
                <a:spcPts val="1200"/>
              </a:spcBef>
              <a:spcAft>
                <a:spcPts val="0"/>
              </a:spcAft>
              <a:buClr>
                <a:schemeClr val="lt1"/>
              </a:buClr>
              <a:buSzPts val="2000"/>
              <a:buFont typeface="Arial"/>
              <a:buChar char="•"/>
            </a:pPr>
            <a:r>
              <a:rPr b="1" i="0" lang="en-US" sz="2000" u="none" cap="none" strike="noStrike">
                <a:solidFill>
                  <a:schemeClr val="lt1"/>
                </a:solidFill>
                <a:latin typeface="Arial"/>
                <a:ea typeface="Arial"/>
                <a:cs typeface="Arial"/>
                <a:sym typeface="Arial"/>
              </a:rPr>
              <a:t>क्या यह </a:t>
            </a:r>
            <a:r>
              <a:rPr b="1" lang="en-US" sz="2000">
                <a:solidFill>
                  <a:schemeClr val="lt1"/>
                </a:solidFill>
              </a:rPr>
              <a:t>साइबरधमकी </a:t>
            </a:r>
            <a:r>
              <a:rPr b="1" i="0" lang="en-US" sz="2000" u="none" cap="none" strike="noStrike">
                <a:solidFill>
                  <a:schemeClr val="lt1"/>
                </a:solidFill>
                <a:latin typeface="Arial"/>
                <a:ea typeface="Arial"/>
                <a:cs typeface="Arial"/>
                <a:sym typeface="Arial"/>
              </a:rPr>
              <a:t> का मामला है?</a:t>
            </a:r>
            <a:endParaRPr/>
          </a:p>
        </p:txBody>
      </p:sp>
      <p:pic>
        <p:nvPicPr>
          <p:cNvPr id="57" name="Google Shape;57;p2"/>
          <p:cNvPicPr preferRelativeResize="0"/>
          <p:nvPr/>
        </p:nvPicPr>
        <p:blipFill rotWithShape="1">
          <a:blip r:embed="rId3">
            <a:alphaModFix/>
          </a:blip>
          <a:srcRect b="0" l="0" r="0" t="0"/>
          <a:stretch/>
        </p:blipFill>
        <p:spPr>
          <a:xfrm>
            <a:off x="1" y="1731163"/>
            <a:ext cx="7416800" cy="4480805"/>
          </a:xfrm>
          <a:prstGeom prst="rect">
            <a:avLst/>
          </a:prstGeom>
          <a:noFill/>
          <a:ln>
            <a:noFill/>
          </a:ln>
        </p:spPr>
      </p:pic>
      <p:sp>
        <p:nvSpPr>
          <p:cNvPr id="58" name="Google Shape;58;p2"/>
          <p:cNvSpPr/>
          <p:nvPr/>
        </p:nvSpPr>
        <p:spPr>
          <a:xfrm>
            <a:off x="9461241" y="0"/>
            <a:ext cx="2730759" cy="307757"/>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b="1" i="0" sz="1600" u="none" cap="none" strike="noStrik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pic>
        <p:nvPicPr>
          <p:cNvPr id="64" name="Google Shape;64;p3"/>
          <p:cNvPicPr preferRelativeResize="0"/>
          <p:nvPr/>
        </p:nvPicPr>
        <p:blipFill rotWithShape="1">
          <a:blip r:embed="rId3">
            <a:alphaModFix/>
          </a:blip>
          <a:srcRect b="13336" l="0" r="0" t="6295"/>
          <a:stretch/>
        </p:blipFill>
        <p:spPr>
          <a:xfrm>
            <a:off x="0" y="-46654"/>
            <a:ext cx="12192000" cy="6535678"/>
          </a:xfrm>
          <a:prstGeom prst="rect">
            <a:avLst/>
          </a:prstGeom>
          <a:noFill/>
          <a:ln>
            <a:noFill/>
          </a:ln>
        </p:spPr>
      </p:pic>
      <p:pic>
        <p:nvPicPr>
          <p:cNvPr id="65" name="Google Shape;65;p3"/>
          <p:cNvPicPr preferRelativeResize="0"/>
          <p:nvPr/>
        </p:nvPicPr>
        <p:blipFill rotWithShape="1">
          <a:blip r:embed="rId4">
            <a:alphaModFix/>
          </a:blip>
          <a:srcRect b="0" l="0" r="0" t="0"/>
          <a:stretch/>
        </p:blipFill>
        <p:spPr>
          <a:xfrm>
            <a:off x="3228612" y="1538666"/>
            <a:ext cx="5592687" cy="3145886"/>
          </a:xfrm>
          <a:prstGeom prst="rect">
            <a:avLst/>
          </a:prstGeom>
          <a:noFill/>
          <a:ln>
            <a:noFill/>
          </a:ln>
        </p:spPr>
      </p:pic>
      <p:sp>
        <p:nvSpPr>
          <p:cNvPr id="66" name="Google Shape;66;p3"/>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900"/>
              <a:buFont typeface="Arial"/>
              <a:buNone/>
            </a:pPr>
            <a:r>
              <a:rPr lang="en-US"/>
              <a:t>पाठ 5: साइबरधमकी और नैतिक व्यवहार का परिचय </a:t>
            </a:r>
            <a:endParaRPr>
              <a:solidFill>
                <a:srgbClr val="FFFFFF"/>
              </a:solidFill>
            </a:endParaRPr>
          </a:p>
        </p:txBody>
      </p:sp>
      <p:sp>
        <p:nvSpPr>
          <p:cNvPr id="67" name="Google Shape;67;p3"/>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fld id="{00000000-1234-1234-1234-123412341234}" type="slidenum">
              <a:rPr b="0" i="0" lang="en-US" sz="900" u="none" cap="none" strike="noStrike">
                <a:solidFill>
                  <a:srgbClr val="FFFFFF"/>
                </a:solidFill>
                <a:latin typeface="Arial"/>
                <a:ea typeface="Arial"/>
                <a:cs typeface="Arial"/>
                <a:sym typeface="Arial"/>
              </a:rPr>
              <a:t>‹#›</a:t>
            </a:fld>
            <a:endParaRPr b="0" i="0" sz="900" u="none" cap="none" strike="noStrike">
              <a:solidFill>
                <a:srgbClr val="FFFFFF"/>
              </a:solidFill>
              <a:latin typeface="Arial"/>
              <a:ea typeface="Arial"/>
              <a:cs typeface="Arial"/>
              <a:sym typeface="Arial"/>
            </a:endParaRPr>
          </a:p>
        </p:txBody>
      </p:sp>
      <p:sp>
        <p:nvSpPr>
          <p:cNvPr id="68" name="Google Shape;68;p3"/>
          <p:cNvSpPr txBox="1"/>
          <p:nvPr/>
        </p:nvSpPr>
        <p:spPr>
          <a:xfrm>
            <a:off x="705749" y="307757"/>
            <a:ext cx="11242411" cy="8571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3600"/>
              <a:buFont typeface="Arial"/>
              <a:buNone/>
            </a:pPr>
            <a:r>
              <a:rPr b="1" i="0" lang="en-US" sz="3600" u="none" cap="none" strike="noStrike">
                <a:solidFill>
                  <a:schemeClr val="lt1"/>
                </a:solidFill>
                <a:latin typeface="Arial"/>
                <a:ea typeface="Arial"/>
                <a:cs typeface="Arial"/>
                <a:sym typeface="Arial"/>
              </a:rPr>
              <a:t>आइए </a:t>
            </a:r>
            <a:r>
              <a:rPr b="1" lang="en-US" sz="3600">
                <a:solidFill>
                  <a:schemeClr val="lt1"/>
                </a:solidFill>
              </a:rPr>
              <a:t>साइबरधमकी </a:t>
            </a:r>
            <a:r>
              <a:rPr b="1" i="0" lang="en-US" sz="3600" u="none" cap="none" strike="noStrike">
                <a:solidFill>
                  <a:schemeClr val="lt1"/>
                </a:solidFill>
                <a:latin typeface="Arial"/>
                <a:ea typeface="Arial"/>
                <a:cs typeface="Arial"/>
                <a:sym typeface="Arial"/>
              </a:rPr>
              <a:t>के बारे में जानें</a:t>
            </a:r>
            <a:endParaRPr b="1" i="0" sz="3600" u="none" cap="none" strike="noStrike">
              <a:solidFill>
                <a:schemeClr val="lt1"/>
              </a:solidFill>
              <a:latin typeface="Arial"/>
              <a:ea typeface="Arial"/>
              <a:cs typeface="Arial"/>
              <a:sym typeface="Arial"/>
            </a:endParaRPr>
          </a:p>
        </p:txBody>
      </p:sp>
      <p:sp>
        <p:nvSpPr>
          <p:cNvPr id="69" name="Google Shape;69;p3"/>
          <p:cNvSpPr/>
          <p:nvPr/>
        </p:nvSpPr>
        <p:spPr>
          <a:xfrm>
            <a:off x="839788" y="937737"/>
            <a:ext cx="1345316" cy="1162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0" name="Google Shape;70;p3"/>
          <p:cNvSpPr/>
          <p:nvPr/>
        </p:nvSpPr>
        <p:spPr>
          <a:xfrm>
            <a:off x="326572" y="1244043"/>
            <a:ext cx="2692400" cy="432811"/>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b="1" lang="en-US" sz="2000">
                <a:solidFill>
                  <a:schemeClr val="lt1"/>
                </a:solidFill>
              </a:rPr>
              <a:t>साइबरधमकी </a:t>
            </a:r>
            <a:r>
              <a:rPr b="1" i="0" lang="en-US" sz="2000" u="none" cap="none" strike="noStrike">
                <a:solidFill>
                  <a:schemeClr val="lt1"/>
                </a:solidFill>
                <a:latin typeface="Arial"/>
                <a:ea typeface="Arial"/>
                <a:cs typeface="Arial"/>
                <a:sym typeface="Arial"/>
              </a:rPr>
              <a:t> क्या है?</a:t>
            </a:r>
            <a:endParaRPr/>
          </a:p>
        </p:txBody>
      </p:sp>
      <p:sp>
        <p:nvSpPr>
          <p:cNvPr id="71" name="Google Shape;71;p3"/>
          <p:cNvSpPr/>
          <p:nvPr/>
        </p:nvSpPr>
        <p:spPr>
          <a:xfrm>
            <a:off x="9461241" y="0"/>
            <a:ext cx="2730759" cy="307757"/>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b="1" i="0" sz="1600" u="none" cap="none" strike="noStrike">
              <a:solidFill>
                <a:schemeClr val="lt1"/>
              </a:solidFill>
              <a:latin typeface="Calibri"/>
              <a:ea typeface="Calibri"/>
              <a:cs typeface="Calibri"/>
              <a:sym typeface="Calibri"/>
            </a:endParaRPr>
          </a:p>
        </p:txBody>
      </p:sp>
      <p:pic>
        <p:nvPicPr>
          <p:cNvPr descr="Looking for a lesson plan on this topic? Visit: https://www.commonsense.org/education/digital-citizenship/lesson/whats-cyberbullying&#10;&#10;It's an unfortunate truth of the internet: Some online spaces can be full of negative, rude, or downright mean behavior. But what kinds of behaviors qualify as cyberbullying? Help your students learn what is -- and what isn't -- cyberbullying, and give them important tools they'll need to combat the problem.&#10;&#10;---------&#10;&#10;Subscribe to our channel: &#10;http://bit.ly/CS_Edu_YT&#10;&#10;Follow us on Twitter: &#10;http://www.twitter.com/commonsenseed&#10;&#10;Join us on Facebook: https://www.facebook.com/CommonSenseEd&#10;&#10;Check us out on Pinterest: https://www.pinterest.com/commonsenseedu/" id="72" name="Google Shape;72;p3" title="What's Cyberbullying?">
            <a:hlinkClick r:id="rId5"/>
          </p:cNvPr>
          <p:cNvPicPr preferRelativeResize="0"/>
          <p:nvPr/>
        </p:nvPicPr>
        <p:blipFill>
          <a:blip r:embed="rId6">
            <a:alphaModFix/>
          </a:blip>
          <a:stretch>
            <a:fillRect/>
          </a:stretch>
        </p:blipFill>
        <p:spPr>
          <a:xfrm>
            <a:off x="3093863" y="1462875"/>
            <a:ext cx="5862175" cy="3297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
                                        </p:tgtEl>
                                        <p:attrNameLst>
                                          <p:attrName>style.visibility</p:attrName>
                                        </p:attrNameLst>
                                      </p:cBhvr>
                                      <p:to>
                                        <p:strVal val="visible"/>
                                      </p:to>
                                    </p:set>
                                    <p:animEffect filter="fade" transition="in">
                                      <p:cBhvr>
                                        <p:cTn dur="5000"/>
                                        <p:tgtEl>
                                          <p:spTgt spid="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1000"/>
                                        <p:tgtEl>
                                          <p:spTgt spid="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4"/>
          <p:cNvSpPr/>
          <p:nvPr/>
        </p:nvSpPr>
        <p:spPr>
          <a:xfrm>
            <a:off x="1" y="-88825"/>
            <a:ext cx="6477002" cy="6573961"/>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8" name="Google Shape;78;p4"/>
          <p:cNvSpPr/>
          <p:nvPr/>
        </p:nvSpPr>
        <p:spPr>
          <a:xfrm>
            <a:off x="839788" y="937737"/>
            <a:ext cx="1345316" cy="1162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9" name="Google Shape;79;p4"/>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80" name="Google Shape;80;p4"/>
          <p:cNvSpPr txBox="1"/>
          <p:nvPr/>
        </p:nvSpPr>
        <p:spPr>
          <a:xfrm>
            <a:off x="705749" y="307757"/>
            <a:ext cx="7894691"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lt1"/>
              </a:buClr>
              <a:buSzPts val="3600"/>
              <a:buFont typeface="Arial"/>
              <a:buNone/>
            </a:pPr>
            <a:r>
              <a:rPr b="1" i="0" lang="en-US" sz="3600" u="none" cap="none" strike="noStrike">
                <a:solidFill>
                  <a:schemeClr val="lt1"/>
                </a:solidFill>
                <a:latin typeface="Arial"/>
                <a:ea typeface="Arial"/>
                <a:cs typeface="Arial"/>
                <a:sym typeface="Arial"/>
              </a:rPr>
              <a:t>परिभाषाएँ और अंतर</a:t>
            </a:r>
            <a:endParaRPr b="1" i="0" sz="3600" u="none" cap="none" strike="noStrike">
              <a:solidFill>
                <a:schemeClr val="lt1"/>
              </a:solidFill>
              <a:latin typeface="Arial"/>
              <a:ea typeface="Arial"/>
              <a:cs typeface="Arial"/>
              <a:sym typeface="Arial"/>
            </a:endParaRPr>
          </a:p>
        </p:txBody>
      </p:sp>
      <p:sp>
        <p:nvSpPr>
          <p:cNvPr id="81" name="Google Shape;81;p4"/>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900"/>
              <a:buFont typeface="Arial"/>
              <a:buNone/>
            </a:pPr>
            <a:r>
              <a:rPr lang="en-US"/>
              <a:t>पाठ 5: साइबरधमकी और नैतिक व्यवहार का परिचय </a:t>
            </a:r>
            <a:endParaRPr>
              <a:solidFill>
                <a:srgbClr val="FFFFFF"/>
              </a:solidFill>
            </a:endParaRPr>
          </a:p>
        </p:txBody>
      </p:sp>
      <p:sp>
        <p:nvSpPr>
          <p:cNvPr id="82" name="Google Shape;82;p4"/>
          <p:cNvSpPr/>
          <p:nvPr/>
        </p:nvSpPr>
        <p:spPr>
          <a:xfrm>
            <a:off x="599067" y="1301718"/>
            <a:ext cx="1694554" cy="480901"/>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b="1" i="0" lang="en-US" sz="2400" u="none" cap="none" strike="noStrike">
                <a:solidFill>
                  <a:schemeClr val="lt1"/>
                </a:solidFill>
                <a:latin typeface="Arial"/>
                <a:ea typeface="Arial"/>
                <a:cs typeface="Arial"/>
                <a:sym typeface="Arial"/>
              </a:rPr>
              <a:t>बदमाशी</a:t>
            </a:r>
            <a:endParaRPr/>
          </a:p>
        </p:txBody>
      </p:sp>
      <p:cxnSp>
        <p:nvCxnSpPr>
          <p:cNvPr id="83" name="Google Shape;83;p4"/>
          <p:cNvCxnSpPr/>
          <p:nvPr/>
        </p:nvCxnSpPr>
        <p:spPr>
          <a:xfrm>
            <a:off x="1" y="2523732"/>
            <a:ext cx="6477002" cy="0"/>
          </a:xfrm>
          <a:prstGeom prst="straightConnector1">
            <a:avLst/>
          </a:prstGeom>
          <a:noFill/>
          <a:ln cap="flat" cmpd="sng" w="12700">
            <a:solidFill>
              <a:schemeClr val="lt1"/>
            </a:solidFill>
            <a:prstDash val="solid"/>
            <a:miter lim="800000"/>
            <a:headEnd len="sm" w="sm" type="none"/>
            <a:tailEnd len="sm" w="sm" type="none"/>
          </a:ln>
        </p:spPr>
      </p:cxnSp>
      <p:pic>
        <p:nvPicPr>
          <p:cNvPr id="84" name="Google Shape;84;p4"/>
          <p:cNvPicPr preferRelativeResize="0"/>
          <p:nvPr/>
        </p:nvPicPr>
        <p:blipFill rotWithShape="1">
          <a:blip r:embed="rId3">
            <a:alphaModFix/>
          </a:blip>
          <a:srcRect b="0" l="0" r="0" t="0"/>
          <a:stretch/>
        </p:blipFill>
        <p:spPr>
          <a:xfrm>
            <a:off x="891251" y="4614698"/>
            <a:ext cx="4245829" cy="1852696"/>
          </a:xfrm>
          <a:prstGeom prst="rect">
            <a:avLst/>
          </a:prstGeom>
          <a:noFill/>
          <a:ln>
            <a:noFill/>
          </a:ln>
        </p:spPr>
      </p:pic>
      <p:pic>
        <p:nvPicPr>
          <p:cNvPr id="85" name="Google Shape;85;p4"/>
          <p:cNvPicPr preferRelativeResize="0"/>
          <p:nvPr/>
        </p:nvPicPr>
        <p:blipFill rotWithShape="1">
          <a:blip r:embed="rId4">
            <a:alphaModFix/>
          </a:blip>
          <a:srcRect b="0" l="0" r="0" t="0"/>
          <a:stretch/>
        </p:blipFill>
        <p:spPr>
          <a:xfrm>
            <a:off x="7561307" y="4508610"/>
            <a:ext cx="3282536" cy="2129470"/>
          </a:xfrm>
          <a:prstGeom prst="rect">
            <a:avLst/>
          </a:prstGeom>
          <a:noFill/>
          <a:ln>
            <a:noFill/>
          </a:ln>
        </p:spPr>
      </p:pic>
      <p:sp>
        <p:nvSpPr>
          <p:cNvPr id="86" name="Google Shape;86;p4"/>
          <p:cNvSpPr/>
          <p:nvPr/>
        </p:nvSpPr>
        <p:spPr>
          <a:xfrm>
            <a:off x="6466466" y="1301718"/>
            <a:ext cx="2575067" cy="480901"/>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b="1" i="0" lang="en-US" sz="2400" u="none" cap="none" strike="noStrike">
                <a:solidFill>
                  <a:srgbClr val="0064E0"/>
                </a:solidFill>
                <a:latin typeface="Arial"/>
                <a:ea typeface="Arial"/>
                <a:cs typeface="Arial"/>
                <a:sym typeface="Arial"/>
              </a:rPr>
              <a:t>साइबर-धमकी</a:t>
            </a:r>
            <a:endParaRPr/>
          </a:p>
        </p:txBody>
      </p:sp>
      <p:sp>
        <p:nvSpPr>
          <p:cNvPr id="87" name="Google Shape;87;p4"/>
          <p:cNvSpPr/>
          <p:nvPr/>
        </p:nvSpPr>
        <p:spPr>
          <a:xfrm>
            <a:off x="599066" y="1820983"/>
            <a:ext cx="5763633" cy="578428"/>
          </a:xfrm>
          <a:prstGeom prst="rect">
            <a:avLst/>
          </a:prstGeom>
          <a:noFill/>
          <a:ln>
            <a:noFill/>
          </a:ln>
        </p:spPr>
        <p:txBody>
          <a:bodyPr anchorCtr="0" anchor="t" bIns="45700" lIns="91425" spcFirstLastPara="1" rIns="91425" wrap="square" tIns="45700">
            <a:spAutoFit/>
          </a:bodyPr>
          <a:lstStyle/>
          <a:p>
            <a:pPr indent="0" lvl="0" marL="126997" marR="0" rtl="0" algn="just">
              <a:lnSpc>
                <a:spcPct val="115000"/>
              </a:lnSpc>
              <a:spcBef>
                <a:spcPts val="0"/>
              </a:spcBef>
              <a:spcAft>
                <a:spcPts val="0"/>
              </a:spcAft>
              <a:buNone/>
            </a:pPr>
            <a:r>
              <a:rPr b="0" i="1" lang="en-US" sz="1400" u="none" cap="none" strike="noStrike">
                <a:solidFill>
                  <a:schemeClr val="lt1"/>
                </a:solidFill>
                <a:latin typeface="Arial"/>
                <a:ea typeface="Arial"/>
                <a:cs typeface="Arial"/>
                <a:sym typeface="Arial"/>
              </a:rPr>
              <a:t>जब कोई व्यक्ति किसी ऐसे व्यक्ति को नुकसान पहुँचाने, डराने या ज़बरदस्ती करने की कोशिश करता है जिसे असुरक्षित माना जाता है</a:t>
            </a:r>
            <a:endParaRPr/>
          </a:p>
        </p:txBody>
      </p:sp>
      <p:sp>
        <p:nvSpPr>
          <p:cNvPr id="88" name="Google Shape;88;p4"/>
          <p:cNvSpPr/>
          <p:nvPr/>
        </p:nvSpPr>
        <p:spPr>
          <a:xfrm>
            <a:off x="6466466" y="1820983"/>
            <a:ext cx="5291194" cy="578428"/>
          </a:xfrm>
          <a:prstGeom prst="rect">
            <a:avLst/>
          </a:prstGeom>
          <a:noFill/>
          <a:ln>
            <a:noFill/>
          </a:ln>
        </p:spPr>
        <p:txBody>
          <a:bodyPr anchorCtr="0" anchor="t" bIns="45700" lIns="91425" spcFirstLastPara="1" rIns="91425" wrap="square" tIns="45700">
            <a:spAutoFit/>
          </a:bodyPr>
          <a:lstStyle/>
          <a:p>
            <a:pPr indent="0" lvl="0" marL="126997" marR="0" rtl="0" algn="just">
              <a:lnSpc>
                <a:spcPct val="115000"/>
              </a:lnSpc>
              <a:spcBef>
                <a:spcPts val="0"/>
              </a:spcBef>
              <a:spcAft>
                <a:spcPts val="0"/>
              </a:spcAft>
              <a:buNone/>
            </a:pPr>
            <a:r>
              <a:rPr b="0" i="1" lang="en-US" sz="1400" u="none" cap="none" strike="noStrike">
                <a:solidFill>
                  <a:schemeClr val="dk1"/>
                </a:solidFill>
                <a:latin typeface="Arial"/>
                <a:ea typeface="Arial"/>
                <a:cs typeface="Arial"/>
                <a:sym typeface="Arial"/>
              </a:rPr>
              <a:t>किसी व्यक्ति को धमकाने के लिए इलेक्ट्रॉनिक संचार का उपयोग करना  आमतौर पर डराने या धमकी देने वाले प्रकृति के संदेश भेजना </a:t>
            </a:r>
            <a:endParaRPr b="0" i="1" sz="1400" u="none" cap="none" strike="noStrike">
              <a:solidFill>
                <a:schemeClr val="dk1"/>
              </a:solidFill>
              <a:latin typeface="Arial"/>
              <a:ea typeface="Arial"/>
              <a:cs typeface="Arial"/>
              <a:sym typeface="Arial"/>
            </a:endParaRPr>
          </a:p>
        </p:txBody>
      </p:sp>
      <p:sp>
        <p:nvSpPr>
          <p:cNvPr id="89" name="Google Shape;89;p4"/>
          <p:cNvSpPr/>
          <p:nvPr/>
        </p:nvSpPr>
        <p:spPr>
          <a:xfrm>
            <a:off x="599066" y="2626459"/>
            <a:ext cx="5763633" cy="826188"/>
          </a:xfrm>
          <a:prstGeom prst="rect">
            <a:avLst/>
          </a:prstGeom>
          <a:noFill/>
          <a:ln>
            <a:noFill/>
          </a:ln>
        </p:spPr>
        <p:txBody>
          <a:bodyPr anchorCtr="0" anchor="t" bIns="45700" lIns="91425" spcFirstLastPara="1" rIns="91425" wrap="square" tIns="45700">
            <a:spAutoFit/>
          </a:bodyPr>
          <a:lstStyle/>
          <a:p>
            <a:pPr indent="0" lvl="0" marL="126997" marR="0" rtl="0" algn="just">
              <a:lnSpc>
                <a:spcPct val="115000"/>
              </a:lnSpc>
              <a:spcBef>
                <a:spcPts val="0"/>
              </a:spcBef>
              <a:spcAft>
                <a:spcPts val="0"/>
              </a:spcAft>
              <a:buNone/>
            </a:pPr>
            <a:r>
              <a:rPr b="0" i="0" lang="en-US" sz="1400" u="none" cap="none" strike="noStrike">
                <a:solidFill>
                  <a:schemeClr val="lt1"/>
                </a:solidFill>
                <a:latin typeface="Arial"/>
                <a:ea typeface="Arial"/>
                <a:cs typeface="Arial"/>
                <a:sym typeface="Arial"/>
              </a:rPr>
              <a:t>आमने-सामने किया गया, शारीरिक या मौखिक , और केवल कुछ ही दर्शकों द्वारा देखा गया , यदि कोई हो। धमकाने वाले की पहचान की जा सकती है, और पीड़ित धमकाने वाले को पीछे छोड़ने और सुरक्षित स्थान खोजने में सक्षम हो सकता है</a:t>
            </a:r>
            <a:endParaRPr/>
          </a:p>
        </p:txBody>
      </p:sp>
      <p:sp>
        <p:nvSpPr>
          <p:cNvPr id="90" name="Google Shape;90;p4"/>
          <p:cNvSpPr/>
          <p:nvPr/>
        </p:nvSpPr>
        <p:spPr>
          <a:xfrm>
            <a:off x="6466466" y="2626459"/>
            <a:ext cx="5291194" cy="1817229"/>
          </a:xfrm>
          <a:prstGeom prst="rect">
            <a:avLst/>
          </a:prstGeom>
          <a:noFill/>
          <a:ln>
            <a:noFill/>
          </a:ln>
        </p:spPr>
        <p:txBody>
          <a:bodyPr anchorCtr="0" anchor="t" bIns="45700" lIns="91425" spcFirstLastPara="1" rIns="91425" wrap="square" tIns="45700">
            <a:spAutoFit/>
          </a:bodyPr>
          <a:lstStyle/>
          <a:p>
            <a:pPr indent="0" lvl="0" marL="126997" marR="0" rtl="0" algn="just">
              <a:lnSpc>
                <a:spcPct val="115000"/>
              </a:lnSpc>
              <a:spcBef>
                <a:spcPts val="0"/>
              </a:spcBef>
              <a:spcAft>
                <a:spcPts val="0"/>
              </a:spcAft>
              <a:buNone/>
            </a:pPr>
            <a:r>
              <a:rPr b="0" i="0" lang="en-US" sz="1400" u="none" cap="none" strike="noStrike">
                <a:solidFill>
                  <a:schemeClr val="dk1"/>
                </a:solidFill>
                <a:latin typeface="Arial"/>
                <a:ea typeface="Arial"/>
                <a:cs typeface="Arial"/>
                <a:sym typeface="Arial"/>
              </a:rPr>
              <a:t>किसी भी समय (24x7) और किसी भी स्थान पर हो सकता है क्योंकि इसकी कोई भौगोलिक सीमा नहीं है। यह आमतौर पर लिखित संचार का रूप लेता है और इसमें एक बड़ा दर्शक वर्ग हो सकता है I यदि बुली का संदेश साझा या अग्रेषित किया जाता है, तो और बड़ा दर्शक वर्ग हो सकता है । डराने-धमकाने वाला गुमनाम रह सकता है, और पीड़ित को तब तक सुरक्षित स्थान नहीं मिल सकता जब तक कि वे ऑनलाइन वातावरण को पूरी तरह से नहीं छोड़ देते।</a:t>
            </a:r>
            <a:endParaRPr/>
          </a:p>
        </p:txBody>
      </p:sp>
      <p:cxnSp>
        <p:nvCxnSpPr>
          <p:cNvPr id="91" name="Google Shape;91;p4"/>
          <p:cNvCxnSpPr/>
          <p:nvPr/>
        </p:nvCxnSpPr>
        <p:spPr>
          <a:xfrm>
            <a:off x="6477003" y="2523732"/>
            <a:ext cx="5729469" cy="0"/>
          </a:xfrm>
          <a:prstGeom prst="straightConnector1">
            <a:avLst/>
          </a:prstGeom>
          <a:noFill/>
          <a:ln cap="flat" cmpd="sng" w="12700">
            <a:solidFill>
              <a:srgbClr val="0064E0"/>
            </a:solidFill>
            <a:prstDash val="solid"/>
            <a:miter lim="800000"/>
            <a:headEnd len="sm" w="sm" type="none"/>
            <a:tailEnd len="sm" w="sm" type="none"/>
          </a:ln>
        </p:spPr>
      </p:cxnSp>
      <p:sp>
        <p:nvSpPr>
          <p:cNvPr id="92" name="Google Shape;92;p4"/>
          <p:cNvSpPr/>
          <p:nvPr/>
        </p:nvSpPr>
        <p:spPr>
          <a:xfrm>
            <a:off x="9461241" y="0"/>
            <a:ext cx="2730759" cy="307757"/>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b="1" i="0" sz="1600" u="none" cap="none" strike="noStrik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5"/>
          <p:cNvSpPr/>
          <p:nvPr/>
        </p:nvSpPr>
        <p:spPr>
          <a:xfrm>
            <a:off x="4429046" y="1920449"/>
            <a:ext cx="6919931" cy="3782209"/>
          </a:xfrm>
          <a:prstGeom prst="rect">
            <a:avLst/>
          </a:prstGeom>
          <a:solidFill>
            <a:srgbClr val="F2F2F2"/>
          </a:solidFill>
          <a:ln>
            <a:noFill/>
          </a:ln>
        </p:spPr>
        <p:txBody>
          <a:bodyPr anchorCtr="0" anchor="ctr" bIns="45700" lIns="288000" spcFirstLastPara="1" rIns="144000" wrap="square" tIns="45700">
            <a:noAutofit/>
          </a:bodyPr>
          <a:lstStyle/>
          <a:p>
            <a:pPr indent="0" lvl="0" marL="0" marR="0" rtl="0" algn="just">
              <a:lnSpc>
                <a:spcPct val="150000"/>
              </a:lnSpc>
              <a:spcBef>
                <a:spcPts val="0"/>
              </a:spcBef>
              <a:spcAft>
                <a:spcPts val="0"/>
              </a:spcAft>
              <a:buNone/>
            </a:pPr>
            <a:r>
              <a:rPr b="0" i="0" lang="en-US" sz="2000" u="none" cap="none" strike="noStrike">
                <a:solidFill>
                  <a:schemeClr val="dk1"/>
                </a:solidFill>
                <a:latin typeface="Arial"/>
                <a:ea typeface="Arial"/>
                <a:cs typeface="Arial"/>
                <a:sym typeface="Arial"/>
              </a:rPr>
              <a:t>अमल को अक्सर स्कूल में अन्य लड़कों और लड़कियों द्वारा धमकाया जाता है। वह बोलते समय हकलाता है और हमेशा घबराया रहता है। बच्चे उस पर छोटे-छोटे पत्थर फेंकते हैं, उसका नाम पुकारते हैं और स्कूल में और ऑनलाइन चैट रूम में उसका मज़ाक उड़ाते हैं। वे उसके मोबाइल फोन पर अपमानजनक संदेश भेजते हैं और उसकी फेसबुक वॉल पर घटिया टिप्पणियां पोस्ट करते हैं।</a:t>
            </a:r>
            <a:endParaRPr/>
          </a:p>
        </p:txBody>
      </p:sp>
      <p:sp>
        <p:nvSpPr>
          <p:cNvPr id="98" name="Google Shape;98;p5"/>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99" name="Google Shape;99;p5"/>
          <p:cNvSpPr txBox="1"/>
          <p:nvPr/>
        </p:nvSpPr>
        <p:spPr>
          <a:xfrm>
            <a:off x="705749" y="307757"/>
            <a:ext cx="7192925"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चलो अमल से मिलें</a:t>
            </a:r>
            <a:endParaRPr b="1" i="0" sz="3600" u="none" cap="none" strike="noStrike">
              <a:solidFill>
                <a:srgbClr val="0064E0"/>
              </a:solidFill>
              <a:latin typeface="Arial"/>
              <a:ea typeface="Arial"/>
              <a:cs typeface="Arial"/>
              <a:sym typeface="Arial"/>
            </a:endParaRPr>
          </a:p>
        </p:txBody>
      </p:sp>
      <p:sp>
        <p:nvSpPr>
          <p:cNvPr id="100" name="Google Shape;100;p5"/>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900"/>
              <a:buFont typeface="Arial"/>
              <a:buNone/>
            </a:pPr>
            <a:r>
              <a:rPr lang="en-US"/>
              <a:t>पाठ 5: साइबरधमकी और नैतिक व्यवहार का परिचय </a:t>
            </a:r>
            <a:endParaRPr>
              <a:solidFill>
                <a:srgbClr val="FFFFFF"/>
              </a:solidFill>
            </a:endParaRPr>
          </a:p>
        </p:txBody>
      </p:sp>
      <p:sp>
        <p:nvSpPr>
          <p:cNvPr id="101" name="Google Shape;101;p5"/>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02" name="Google Shape;102;p5"/>
          <p:cNvPicPr preferRelativeResize="0"/>
          <p:nvPr/>
        </p:nvPicPr>
        <p:blipFill rotWithShape="1">
          <a:blip r:embed="rId3">
            <a:alphaModFix/>
          </a:blip>
          <a:srcRect b="0" l="0" r="0" t="0"/>
          <a:stretch/>
        </p:blipFill>
        <p:spPr>
          <a:xfrm>
            <a:off x="890327" y="1920450"/>
            <a:ext cx="3538720" cy="3782210"/>
          </a:xfrm>
          <a:prstGeom prst="rect">
            <a:avLst/>
          </a:prstGeom>
          <a:noFill/>
          <a:ln>
            <a:noFill/>
          </a:ln>
        </p:spPr>
      </p:pic>
      <p:sp>
        <p:nvSpPr>
          <p:cNvPr id="103" name="Google Shape;103;p5"/>
          <p:cNvSpPr/>
          <p:nvPr/>
        </p:nvSpPr>
        <p:spPr>
          <a:xfrm>
            <a:off x="9461241" y="0"/>
            <a:ext cx="2730759" cy="307757"/>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b="1" i="0" sz="1600" u="none" cap="none" strike="noStrike">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6"/>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900"/>
              <a:buFont typeface="Arial"/>
              <a:buNone/>
            </a:pPr>
            <a:r>
              <a:rPr lang="en-US"/>
              <a:t>पाठ 5: साइबरधमकी और नैतिक व्यवहार का परिचय </a:t>
            </a:r>
            <a:endParaRPr>
              <a:solidFill>
                <a:srgbClr val="FFFFFF"/>
              </a:solidFill>
            </a:endParaRPr>
          </a:p>
        </p:txBody>
      </p:sp>
      <p:sp>
        <p:nvSpPr>
          <p:cNvPr id="109" name="Google Shape;109;p6"/>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10" name="Google Shape;110;p6"/>
          <p:cNvSpPr txBox="1"/>
          <p:nvPr>
            <p:ph type="title"/>
          </p:nvPr>
        </p:nvSpPr>
        <p:spPr>
          <a:xfrm>
            <a:off x="315686" y="234496"/>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64E0"/>
              </a:buClr>
              <a:buSzPts val="3600"/>
              <a:buFont typeface="Arial"/>
              <a:buNone/>
            </a:pPr>
            <a:r>
              <a:rPr lang="en-US"/>
              <a:t>अमल की प्रतिक्रिया: छोटे समूह की चर्चा</a:t>
            </a:r>
            <a:endParaRPr/>
          </a:p>
        </p:txBody>
      </p:sp>
      <p:pic>
        <p:nvPicPr>
          <p:cNvPr id="111" name="Google Shape;111;p6"/>
          <p:cNvPicPr preferRelativeResize="0"/>
          <p:nvPr/>
        </p:nvPicPr>
        <p:blipFill rotWithShape="1">
          <a:blip r:embed="rId3">
            <a:alphaModFix/>
          </a:blip>
          <a:srcRect b="0" l="0" r="0" t="0"/>
          <a:stretch/>
        </p:blipFill>
        <p:spPr>
          <a:xfrm>
            <a:off x="890327" y="1920450"/>
            <a:ext cx="3538720" cy="3782210"/>
          </a:xfrm>
          <a:prstGeom prst="rect">
            <a:avLst/>
          </a:prstGeom>
          <a:noFill/>
          <a:ln>
            <a:noFill/>
          </a:ln>
        </p:spPr>
      </p:pic>
      <p:sp>
        <p:nvSpPr>
          <p:cNvPr id="112" name="Google Shape;112;p6"/>
          <p:cNvSpPr/>
          <p:nvPr/>
        </p:nvSpPr>
        <p:spPr>
          <a:xfrm>
            <a:off x="4429046" y="1920449"/>
            <a:ext cx="6919931" cy="3782209"/>
          </a:xfrm>
          <a:prstGeom prst="rect">
            <a:avLst/>
          </a:prstGeom>
          <a:solidFill>
            <a:srgbClr val="F2F2F2"/>
          </a:solidFill>
          <a:ln>
            <a:noFill/>
          </a:ln>
        </p:spPr>
        <p:txBody>
          <a:bodyPr anchorCtr="0" anchor="ctr" bIns="45700" lIns="288000" spcFirstLastPara="1" rIns="144000" wrap="square" tIns="45700">
            <a:noAutofit/>
          </a:bodyPr>
          <a:lstStyle/>
          <a:p>
            <a:pPr indent="0" lvl="0" marL="0" marR="0" rtl="0" algn="l">
              <a:lnSpc>
                <a:spcPct val="150000"/>
              </a:lnSpc>
              <a:spcBef>
                <a:spcPts val="0"/>
              </a:spcBef>
              <a:spcAft>
                <a:spcPts val="0"/>
              </a:spcAft>
              <a:buNone/>
            </a:pPr>
            <a:r>
              <a:rPr b="0" i="0" lang="en-US" sz="2000" u="none" cap="none" strike="noStrike">
                <a:solidFill>
                  <a:schemeClr val="dk1"/>
                </a:solidFill>
                <a:latin typeface="Arial"/>
                <a:ea typeface="Arial"/>
                <a:cs typeface="Arial"/>
                <a:sym typeface="Arial"/>
              </a:rPr>
              <a:t>अमल खुद से पूछता है, "मैं क्या कर सकता हूँ?"</a:t>
            </a:r>
            <a:endParaRPr/>
          </a:p>
          <a:p>
            <a:pPr indent="0" lvl="0" marL="0" marR="0" rtl="0" algn="l">
              <a:lnSpc>
                <a:spcPct val="150000"/>
              </a:lnSpc>
              <a:spcBef>
                <a:spcPts val="0"/>
              </a:spcBef>
              <a:spcAft>
                <a:spcPts val="0"/>
              </a:spcAft>
              <a:buNone/>
            </a:pPr>
            <a:r>
              <a:t/>
            </a:r>
            <a:endParaRPr b="0" i="0" sz="20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None/>
            </a:pPr>
            <a:r>
              <a:t/>
            </a:r>
            <a:endParaRPr b="0" i="0" sz="2000" u="none" cap="none" strike="noStrike">
              <a:solidFill>
                <a:schemeClr val="dk1"/>
              </a:solidFill>
              <a:latin typeface="Arial"/>
              <a:ea typeface="Arial"/>
              <a:cs typeface="Arial"/>
              <a:sym typeface="Arial"/>
            </a:endParaRPr>
          </a:p>
          <a:p>
            <a:pPr indent="0" lvl="0" marL="0" marR="0" rtl="0" algn="just">
              <a:lnSpc>
                <a:spcPct val="150000"/>
              </a:lnSpc>
              <a:spcBef>
                <a:spcPts val="0"/>
              </a:spcBef>
              <a:spcAft>
                <a:spcPts val="0"/>
              </a:spcAft>
              <a:buNone/>
            </a:pPr>
            <a:r>
              <a:rPr b="0" i="0" lang="en-US" sz="2000" u="none" cap="none" strike="noStrike">
                <a:solidFill>
                  <a:schemeClr val="dk1"/>
                </a:solidFill>
                <a:latin typeface="Arial"/>
                <a:ea typeface="Arial"/>
                <a:cs typeface="Arial"/>
                <a:sym typeface="Arial"/>
              </a:rPr>
              <a:t>यदि आप अमल होते, तो आप क्या करते? क्या आप कुछ कहेंगे? क्या आप चुप रहेंगे?</a:t>
            </a:r>
            <a:endParaRPr/>
          </a:p>
        </p:txBody>
      </p:sp>
      <p:sp>
        <p:nvSpPr>
          <p:cNvPr id="113" name="Google Shape;113;p6"/>
          <p:cNvSpPr/>
          <p:nvPr/>
        </p:nvSpPr>
        <p:spPr>
          <a:xfrm>
            <a:off x="9461241" y="0"/>
            <a:ext cx="2730759" cy="307757"/>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b="1" i="0" sz="1600" u="none" cap="none" strike="noStrike">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7"/>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20" name="Google Shape;120;p7"/>
          <p:cNvSpPr txBox="1"/>
          <p:nvPr/>
        </p:nvSpPr>
        <p:spPr>
          <a:xfrm>
            <a:off x="705749" y="307757"/>
            <a:ext cx="7192925"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lang="en-US" sz="3600">
                <a:solidFill>
                  <a:srgbClr val="0064E0"/>
                </a:solidFill>
              </a:rPr>
              <a:t>साइबरधमकी</a:t>
            </a:r>
            <a:r>
              <a:rPr b="1" i="0" lang="en-US" sz="3600" u="none" cap="none" strike="noStrike">
                <a:solidFill>
                  <a:srgbClr val="0064E0"/>
                </a:solidFill>
                <a:latin typeface="Arial"/>
                <a:ea typeface="Arial"/>
                <a:cs typeface="Arial"/>
                <a:sym typeface="Arial"/>
              </a:rPr>
              <a:t> के शिकार</a:t>
            </a:r>
            <a:endParaRPr b="1" i="0" sz="3600" u="none" cap="none" strike="noStrike">
              <a:solidFill>
                <a:srgbClr val="0064E0"/>
              </a:solidFill>
              <a:latin typeface="Arial"/>
              <a:ea typeface="Arial"/>
              <a:cs typeface="Arial"/>
              <a:sym typeface="Arial"/>
            </a:endParaRPr>
          </a:p>
        </p:txBody>
      </p:sp>
      <p:sp>
        <p:nvSpPr>
          <p:cNvPr id="121" name="Google Shape;121;p7"/>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900"/>
              <a:buFont typeface="Arial"/>
              <a:buNone/>
            </a:pPr>
            <a:r>
              <a:rPr lang="en-US"/>
              <a:t>पाठ 5: साइबरधमकी और नैतिक व्यवहार का परिचय </a:t>
            </a:r>
            <a:endParaRPr>
              <a:solidFill>
                <a:srgbClr val="FFFFFF"/>
              </a:solidFill>
            </a:endParaRPr>
          </a:p>
        </p:txBody>
      </p:sp>
      <p:sp>
        <p:nvSpPr>
          <p:cNvPr id="122" name="Google Shape;122;p7"/>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23" name="Google Shape;123;p7"/>
          <p:cNvPicPr preferRelativeResize="0"/>
          <p:nvPr/>
        </p:nvPicPr>
        <p:blipFill rotWithShape="1">
          <a:blip r:embed="rId3">
            <a:alphaModFix/>
          </a:blip>
          <a:srcRect b="0" l="0" r="0" t="0"/>
          <a:stretch/>
        </p:blipFill>
        <p:spPr>
          <a:xfrm>
            <a:off x="1767592" y="1809634"/>
            <a:ext cx="4326678" cy="4454649"/>
          </a:xfrm>
          <a:prstGeom prst="rect">
            <a:avLst/>
          </a:prstGeom>
          <a:noFill/>
          <a:ln>
            <a:noFill/>
          </a:ln>
        </p:spPr>
      </p:pic>
      <p:sp>
        <p:nvSpPr>
          <p:cNvPr id="124" name="Google Shape;124;p7"/>
          <p:cNvSpPr/>
          <p:nvPr/>
        </p:nvSpPr>
        <p:spPr>
          <a:xfrm>
            <a:off x="455149" y="5046134"/>
            <a:ext cx="1218151" cy="1218151"/>
          </a:xfrm>
          <a:prstGeom prst="ellipse">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5" name="Google Shape;125;p7"/>
          <p:cNvSpPr/>
          <p:nvPr/>
        </p:nvSpPr>
        <p:spPr>
          <a:xfrm>
            <a:off x="6322600" y="3546388"/>
            <a:ext cx="5548800" cy="999900"/>
          </a:xfrm>
          <a:prstGeom prst="rect">
            <a:avLst/>
          </a:prstGeom>
          <a:solidFill>
            <a:srgbClr val="04B04F"/>
          </a:solidFill>
          <a:ln>
            <a:noFill/>
          </a:ln>
        </p:spPr>
        <p:txBody>
          <a:bodyPr anchorCtr="0" anchor="ctr" bIns="45700" lIns="360000" spcFirstLastPara="1" rIns="91425" wrap="square" tIns="45700">
            <a:noAutofit/>
          </a:bodyPr>
          <a:lstStyle/>
          <a:p>
            <a:pPr indent="0" lvl="0" marL="0" marR="0" rtl="0" algn="just">
              <a:spcBef>
                <a:spcPts val="0"/>
              </a:spcBef>
              <a:spcAft>
                <a:spcPts val="0"/>
              </a:spcAft>
              <a:buNone/>
            </a:pPr>
            <a:r>
              <a:rPr b="0" i="0" lang="en-US" sz="1800" u="none" cap="none" strike="noStrike">
                <a:solidFill>
                  <a:schemeClr val="lt1"/>
                </a:solidFill>
                <a:latin typeface="Arial"/>
                <a:ea typeface="Arial"/>
                <a:cs typeface="Arial"/>
                <a:sym typeface="Arial"/>
              </a:rPr>
              <a:t>आपकी समझ के आधार पर, साइबरबुलिंग के शिकार होने की सबसे अधिक संभावना किसे है?</a:t>
            </a:r>
            <a:endParaRPr/>
          </a:p>
        </p:txBody>
      </p:sp>
      <p:sp>
        <p:nvSpPr>
          <p:cNvPr id="126" name="Google Shape;126;p7"/>
          <p:cNvSpPr/>
          <p:nvPr/>
        </p:nvSpPr>
        <p:spPr>
          <a:xfrm>
            <a:off x="6322600" y="2339325"/>
            <a:ext cx="5548800" cy="999900"/>
          </a:xfrm>
          <a:prstGeom prst="rect">
            <a:avLst/>
          </a:prstGeom>
          <a:solidFill>
            <a:srgbClr val="0064E0"/>
          </a:solidFill>
          <a:ln>
            <a:noFill/>
          </a:ln>
        </p:spPr>
        <p:txBody>
          <a:bodyPr anchorCtr="0" anchor="ctr" bIns="45700" lIns="360000" spcFirstLastPara="1" rIns="91425" wrap="square" tIns="45700">
            <a:noAutofit/>
          </a:bodyPr>
          <a:lstStyle/>
          <a:p>
            <a:pPr indent="0" lvl="0" marL="0" marR="0" rtl="0" algn="just">
              <a:spcBef>
                <a:spcPts val="0"/>
              </a:spcBef>
              <a:spcAft>
                <a:spcPts val="0"/>
              </a:spcAft>
              <a:buNone/>
            </a:pPr>
            <a:r>
              <a:rPr b="0" i="0" lang="en-US" sz="1800" u="none" cap="none" strike="noStrike">
                <a:solidFill>
                  <a:schemeClr val="lt1"/>
                </a:solidFill>
                <a:latin typeface="Arial"/>
                <a:ea typeface="Arial"/>
                <a:cs typeface="Arial"/>
                <a:sym typeface="Arial"/>
              </a:rPr>
              <a:t>अब जबकि आपने अमल की कहानी सुन ली है, आइए </a:t>
            </a:r>
            <a:r>
              <a:rPr lang="en-US" sz="1800">
                <a:solidFill>
                  <a:schemeClr val="lt1"/>
                </a:solidFill>
              </a:rPr>
              <a:t>साइबरधमकी </a:t>
            </a:r>
            <a:r>
              <a:rPr b="0" i="0" lang="en-US" sz="1800" u="none" cap="none" strike="noStrike">
                <a:solidFill>
                  <a:schemeClr val="lt1"/>
                </a:solidFill>
                <a:latin typeface="Arial"/>
                <a:ea typeface="Arial"/>
                <a:cs typeface="Arial"/>
                <a:sym typeface="Arial"/>
              </a:rPr>
              <a:t>के पीड़ितों पर विचार करें</a:t>
            </a:r>
            <a:endParaRPr/>
          </a:p>
        </p:txBody>
      </p:sp>
      <p:sp>
        <p:nvSpPr>
          <p:cNvPr id="127" name="Google Shape;127;p7"/>
          <p:cNvSpPr/>
          <p:nvPr/>
        </p:nvSpPr>
        <p:spPr>
          <a:xfrm rot="5400000">
            <a:off x="5988049" y="2610200"/>
            <a:ext cx="720000" cy="308400"/>
          </a:xfrm>
          <a:prstGeom prst="triangle">
            <a:avLst>
              <a:gd fmla="val 50000" name="adj"/>
            </a:avLst>
          </a:prstGeom>
          <a:solidFill>
            <a:srgbClr val="0064E0"/>
          </a:solidFill>
          <a:ln cap="flat" cmpd="sng" w="508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8" name="Google Shape;128;p7"/>
          <p:cNvSpPr/>
          <p:nvPr/>
        </p:nvSpPr>
        <p:spPr>
          <a:xfrm rot="5400000">
            <a:off x="5988049" y="3870315"/>
            <a:ext cx="720000" cy="308400"/>
          </a:xfrm>
          <a:prstGeom prst="triangle">
            <a:avLst>
              <a:gd fmla="val 50000" name="adj"/>
            </a:avLst>
          </a:prstGeom>
          <a:solidFill>
            <a:srgbClr val="04B04F"/>
          </a:solidFill>
          <a:ln cap="flat" cmpd="sng" w="508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9" name="Google Shape;129;p7"/>
          <p:cNvSpPr/>
          <p:nvPr/>
        </p:nvSpPr>
        <p:spPr>
          <a:xfrm>
            <a:off x="6322600" y="4709999"/>
            <a:ext cx="5548800" cy="999900"/>
          </a:xfrm>
          <a:prstGeom prst="rect">
            <a:avLst/>
          </a:prstGeom>
          <a:solidFill>
            <a:srgbClr val="00B0F0"/>
          </a:solidFill>
          <a:ln>
            <a:noFill/>
          </a:ln>
        </p:spPr>
        <p:txBody>
          <a:bodyPr anchorCtr="0" anchor="ctr" bIns="45700" lIns="360000" spcFirstLastPara="1" rIns="91425" wrap="square" tIns="45700">
            <a:noAutofit/>
          </a:bodyPr>
          <a:lstStyle/>
          <a:p>
            <a:pPr indent="0" lvl="0" marL="0" marR="0" rtl="0" algn="just">
              <a:spcBef>
                <a:spcPts val="0"/>
              </a:spcBef>
              <a:spcAft>
                <a:spcPts val="0"/>
              </a:spcAft>
              <a:buNone/>
            </a:pPr>
            <a:r>
              <a:rPr b="0" i="0" lang="en-US" sz="1800" u="none" cap="none" strike="noStrike">
                <a:solidFill>
                  <a:schemeClr val="lt1"/>
                </a:solidFill>
                <a:latin typeface="Arial"/>
                <a:ea typeface="Arial"/>
                <a:cs typeface="Arial"/>
                <a:sym typeface="Arial"/>
              </a:rPr>
              <a:t>क्या आप जानते हैं कि अगर आप पीड़ित हैं तो क्या करें?</a:t>
            </a:r>
            <a:endParaRPr/>
          </a:p>
        </p:txBody>
      </p:sp>
      <p:sp>
        <p:nvSpPr>
          <p:cNvPr id="130" name="Google Shape;130;p7"/>
          <p:cNvSpPr/>
          <p:nvPr/>
        </p:nvSpPr>
        <p:spPr>
          <a:xfrm rot="5400000">
            <a:off x="5988049" y="4980866"/>
            <a:ext cx="720000" cy="308400"/>
          </a:xfrm>
          <a:prstGeom prst="triangle">
            <a:avLst>
              <a:gd fmla="val 50000" name="adj"/>
            </a:avLst>
          </a:prstGeom>
          <a:solidFill>
            <a:srgbClr val="00B0F0"/>
          </a:solidFill>
          <a:ln cap="flat" cmpd="sng" w="508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1" name="Google Shape;131;p7"/>
          <p:cNvSpPr/>
          <p:nvPr/>
        </p:nvSpPr>
        <p:spPr>
          <a:xfrm>
            <a:off x="9461241" y="0"/>
            <a:ext cx="2730759" cy="307757"/>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b="1" i="0" sz="1600" u="none" cap="none" strike="noStrike">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8"/>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37" name="Google Shape;137;p8"/>
          <p:cNvSpPr txBox="1"/>
          <p:nvPr/>
        </p:nvSpPr>
        <p:spPr>
          <a:xfrm>
            <a:off x="705749" y="261104"/>
            <a:ext cx="7192925"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lang="en-US" sz="3600">
                <a:solidFill>
                  <a:srgbClr val="0064E0"/>
                </a:solidFill>
              </a:rPr>
              <a:t>साइबरधमकी</a:t>
            </a:r>
            <a:r>
              <a:rPr b="1" i="0" lang="en-US" sz="3600" u="none" cap="none" strike="noStrike">
                <a:solidFill>
                  <a:srgbClr val="0064E0"/>
                </a:solidFill>
                <a:latin typeface="Arial"/>
                <a:ea typeface="Arial"/>
                <a:cs typeface="Arial"/>
                <a:sym typeface="Arial"/>
              </a:rPr>
              <a:t> के शिकार</a:t>
            </a:r>
            <a:endParaRPr b="1" i="0" sz="3600" u="none" cap="none" strike="noStrike">
              <a:solidFill>
                <a:srgbClr val="0064E0"/>
              </a:solidFill>
              <a:latin typeface="Arial"/>
              <a:ea typeface="Arial"/>
              <a:cs typeface="Arial"/>
              <a:sym typeface="Arial"/>
            </a:endParaRPr>
          </a:p>
        </p:txBody>
      </p:sp>
      <p:sp>
        <p:nvSpPr>
          <p:cNvPr id="138" name="Google Shape;138;p8"/>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900"/>
              <a:buFont typeface="Arial"/>
              <a:buNone/>
            </a:pPr>
            <a:r>
              <a:rPr lang="en-US"/>
              <a:t>पाठ 5: साइबरधमकी और नैतिक व्यवहार का परिचय </a:t>
            </a:r>
            <a:endParaRPr>
              <a:solidFill>
                <a:srgbClr val="FFFFFF"/>
              </a:solidFill>
            </a:endParaRPr>
          </a:p>
        </p:txBody>
      </p:sp>
      <p:sp>
        <p:nvSpPr>
          <p:cNvPr id="139" name="Google Shape;139;p8"/>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64E0"/>
              </a:solidFill>
              <a:latin typeface="Calibri"/>
              <a:ea typeface="Calibri"/>
              <a:cs typeface="Calibri"/>
              <a:sym typeface="Calibri"/>
            </a:endParaRPr>
          </a:p>
        </p:txBody>
      </p:sp>
      <p:sp>
        <p:nvSpPr>
          <p:cNvPr id="140" name="Google Shape;140;p8"/>
          <p:cNvSpPr/>
          <p:nvPr/>
        </p:nvSpPr>
        <p:spPr>
          <a:xfrm flipH="1" rot="5400000">
            <a:off x="5419906" y="2549575"/>
            <a:ext cx="468774" cy="398824"/>
          </a:xfrm>
          <a:prstGeom prst="triangle">
            <a:avLst>
              <a:gd fmla="val 50000" name="adj"/>
            </a:avLst>
          </a:prstGeom>
          <a:solidFill>
            <a:srgbClr val="2F54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1" name="Google Shape;141;p8"/>
          <p:cNvSpPr/>
          <p:nvPr/>
        </p:nvSpPr>
        <p:spPr>
          <a:xfrm flipH="1" rot="-5400000">
            <a:off x="463360" y="2549575"/>
            <a:ext cx="468774" cy="398824"/>
          </a:xfrm>
          <a:prstGeom prst="triangle">
            <a:avLst>
              <a:gd fmla="val 50000" name="adj"/>
            </a:avLst>
          </a:prstGeom>
          <a:solidFill>
            <a:srgbClr val="2F549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2" name="Google Shape;142;p8"/>
          <p:cNvSpPr/>
          <p:nvPr/>
        </p:nvSpPr>
        <p:spPr>
          <a:xfrm>
            <a:off x="900243" y="1516284"/>
            <a:ext cx="4554639" cy="4525701"/>
          </a:xfrm>
          <a:prstGeom prst="rect">
            <a:avLst/>
          </a:prstGeom>
          <a:solidFill>
            <a:srgbClr val="F2F2F2"/>
          </a:solidFill>
          <a:ln>
            <a:noFill/>
          </a:ln>
          <a:effectLst>
            <a:outerShdw blurRad="50800" rotWithShape="0" algn="t" dir="5400000" dist="38100">
              <a:srgbClr val="000000">
                <a:alpha val="40000"/>
              </a:srgbClr>
            </a:outerShdw>
          </a:effectLst>
        </p:spPr>
        <p:txBody>
          <a:bodyPr anchorCtr="0" anchor="t" bIns="45700" lIns="180000" spcFirstLastPara="1" rIns="91425" wrap="square" tIns="1404000">
            <a:noAutofit/>
          </a:bodyPr>
          <a:lstStyle/>
          <a:p>
            <a:pPr indent="-285750" lvl="0" marL="285750" marR="0" rtl="0" algn="just">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साइबरधमकावर</a:t>
            </a:r>
            <a:r>
              <a:rPr b="0" i="0" lang="en-US" sz="1600" u="none" cap="none" strike="noStrike">
                <a:solidFill>
                  <a:schemeClr val="dk1"/>
                </a:solidFill>
                <a:latin typeface="Calibri"/>
                <a:ea typeface="Calibri"/>
                <a:cs typeface="Calibri"/>
                <a:sym typeface="Calibri"/>
              </a:rPr>
              <a:t> से संचार ब्लॉक करें</a:t>
            </a:r>
            <a:endParaRPr/>
          </a:p>
          <a:p>
            <a:pPr indent="-285750" lvl="0" marL="285750" marR="0" rtl="0" algn="just">
              <a:spcBef>
                <a:spcPts val="60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संदेशों का जवाब न दें और न ही पढ़ें</a:t>
            </a:r>
            <a:endParaRPr/>
          </a:p>
          <a:p>
            <a:pPr indent="-285750" lvl="0" marL="285750" marR="0" rtl="0" algn="just">
              <a:spcBef>
                <a:spcPts val="60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साक्ष्य के रूप में संदेशों को प्रिंट करने के लिए किसी मित्र या परिवार के सदस्य से पूछें</a:t>
            </a:r>
            <a:endParaRPr/>
          </a:p>
          <a:p>
            <a:pPr indent="-285750" lvl="0" marL="285750" marR="0" rtl="0" algn="just">
              <a:spcBef>
                <a:spcPts val="60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माता-पिता या शिक्षक जैसे किसी वयस्क को समस्या की रिपोर्ट करें</a:t>
            </a:r>
            <a:endParaRPr/>
          </a:p>
          <a:p>
            <a:pPr indent="-285750" lvl="0" marL="285750" marR="0" rtl="0" algn="just">
              <a:spcBef>
                <a:spcPts val="60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साइबरधमकावर</a:t>
            </a:r>
            <a:r>
              <a:rPr b="0" i="0" lang="en-US" sz="1600" u="none" cap="none" strike="noStrike">
                <a:solidFill>
                  <a:schemeClr val="dk1"/>
                </a:solidFill>
                <a:latin typeface="Calibri"/>
                <a:ea typeface="Calibri"/>
                <a:cs typeface="Calibri"/>
                <a:sym typeface="Calibri"/>
              </a:rPr>
              <a:t> के संदेशों को पास न करें</a:t>
            </a:r>
            <a:endParaRPr/>
          </a:p>
          <a:p>
            <a:pPr indent="-285750" lvl="0" marL="285750" marR="0" rtl="0" algn="just">
              <a:spcBef>
                <a:spcPts val="60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अपने दोस्तों से संदेशों को पास न करने और धमकाने के लिए खड़े होने में मदद करने के लिए कहकर उनकी मदद लें</a:t>
            </a:r>
            <a:endParaRPr b="0" i="0" sz="1600" u="none" cap="none" strike="noStrike">
              <a:solidFill>
                <a:schemeClr val="dk1"/>
              </a:solidFill>
              <a:latin typeface="Calibri"/>
              <a:ea typeface="Calibri"/>
              <a:cs typeface="Calibri"/>
              <a:sym typeface="Calibri"/>
            </a:endParaRPr>
          </a:p>
        </p:txBody>
      </p:sp>
      <p:sp>
        <p:nvSpPr>
          <p:cNvPr id="143" name="Google Shape;143;p8"/>
          <p:cNvSpPr/>
          <p:nvPr/>
        </p:nvSpPr>
        <p:spPr>
          <a:xfrm>
            <a:off x="498335" y="1805651"/>
            <a:ext cx="5358455" cy="943336"/>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400" u="none" cap="none" strike="noStrike">
                <a:solidFill>
                  <a:schemeClr val="lt1"/>
                </a:solidFill>
                <a:latin typeface="Calibri"/>
                <a:ea typeface="Calibri"/>
                <a:cs typeface="Calibri"/>
                <a:sym typeface="Calibri"/>
              </a:rPr>
              <a:t>यदि आप पीड़ित हैं,</a:t>
            </a:r>
            <a:endParaRPr/>
          </a:p>
          <a:p>
            <a:pPr indent="0" lvl="0" marL="0" marR="0" rtl="0" algn="ctr">
              <a:spcBef>
                <a:spcPts val="0"/>
              </a:spcBef>
              <a:spcAft>
                <a:spcPts val="0"/>
              </a:spcAft>
              <a:buNone/>
            </a:pPr>
            <a:r>
              <a:rPr b="0" i="0" lang="en-US" sz="2400" u="none" cap="none" strike="noStrike">
                <a:solidFill>
                  <a:schemeClr val="lt1"/>
                </a:solidFill>
                <a:latin typeface="Calibri"/>
                <a:ea typeface="Calibri"/>
                <a:cs typeface="Calibri"/>
                <a:sym typeface="Calibri"/>
              </a:rPr>
              <a:t>आप क्या कर सकते हैं?</a:t>
            </a:r>
            <a:endParaRPr b="0" i="0" sz="2400" u="none" cap="none" strike="noStrike">
              <a:solidFill>
                <a:schemeClr val="lt1"/>
              </a:solidFill>
              <a:latin typeface="Calibri"/>
              <a:ea typeface="Calibri"/>
              <a:cs typeface="Calibri"/>
              <a:sym typeface="Calibri"/>
            </a:endParaRPr>
          </a:p>
        </p:txBody>
      </p:sp>
      <p:grpSp>
        <p:nvGrpSpPr>
          <p:cNvPr id="144" name="Google Shape;144;p8"/>
          <p:cNvGrpSpPr/>
          <p:nvPr/>
        </p:nvGrpSpPr>
        <p:grpSpPr>
          <a:xfrm>
            <a:off x="6398721" y="2514600"/>
            <a:ext cx="5355370" cy="468774"/>
            <a:chOff x="3999677" y="2514600"/>
            <a:chExt cx="5355370" cy="468774"/>
          </a:xfrm>
        </p:grpSpPr>
        <p:sp>
          <p:nvSpPr>
            <p:cNvPr id="145" name="Google Shape;145;p8"/>
            <p:cNvSpPr/>
            <p:nvPr/>
          </p:nvSpPr>
          <p:spPr>
            <a:xfrm flipH="1" rot="5400000">
              <a:off x="8921248" y="2549575"/>
              <a:ext cx="468774" cy="398824"/>
            </a:xfrm>
            <a:prstGeom prst="triangle">
              <a:avLst>
                <a:gd fmla="val 50000" name="adj"/>
              </a:avLst>
            </a:prstGeom>
            <a:solidFill>
              <a:srgbClr val="38562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6" name="Google Shape;146;p8"/>
            <p:cNvSpPr/>
            <p:nvPr/>
          </p:nvSpPr>
          <p:spPr>
            <a:xfrm flipH="1" rot="-5400000">
              <a:off x="3964702" y="2549575"/>
              <a:ext cx="468774" cy="398824"/>
            </a:xfrm>
            <a:prstGeom prst="triangle">
              <a:avLst>
                <a:gd fmla="val 50000" name="adj"/>
              </a:avLst>
            </a:prstGeom>
            <a:solidFill>
              <a:srgbClr val="38562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147" name="Google Shape;147;p8"/>
          <p:cNvSpPr/>
          <p:nvPr/>
        </p:nvSpPr>
        <p:spPr>
          <a:xfrm>
            <a:off x="6797544" y="1516284"/>
            <a:ext cx="4554639" cy="4525701"/>
          </a:xfrm>
          <a:prstGeom prst="rect">
            <a:avLst/>
          </a:prstGeom>
          <a:solidFill>
            <a:srgbClr val="F2F2F2"/>
          </a:solidFill>
          <a:ln>
            <a:noFill/>
          </a:ln>
          <a:effectLst>
            <a:outerShdw blurRad="50800" rotWithShape="0" algn="t" dir="5400000" dist="38100">
              <a:srgbClr val="000000">
                <a:alpha val="40000"/>
              </a:srgbClr>
            </a:outerShdw>
          </a:effectLst>
        </p:spPr>
        <p:txBody>
          <a:bodyPr anchorCtr="0" anchor="t" bIns="45700" lIns="180000" spcFirstLastPara="1" rIns="91425" wrap="square" tIns="1404000">
            <a:noAutofit/>
          </a:bodyPr>
          <a:lstStyle/>
          <a:p>
            <a:pPr indent="-285750" lvl="0" marL="285750" marR="0" rtl="0" algn="just">
              <a:spcBef>
                <a:spcPts val="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धमकाने वाले व्यक्ति से बदला लेने की तलाश न करें</a:t>
            </a:r>
            <a:endParaRPr/>
          </a:p>
          <a:p>
            <a:pPr indent="-285750" lvl="0" marL="285750" marR="0" rtl="0" algn="just">
              <a:spcBef>
                <a:spcPts val="60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अपने दोस्तों या गतिविधियों से बचना</a:t>
            </a:r>
            <a:endParaRPr b="0" i="0" sz="1600" u="none" cap="none" strike="noStrike">
              <a:solidFill>
                <a:schemeClr val="dk1"/>
              </a:solidFill>
              <a:latin typeface="Calibri"/>
              <a:ea typeface="Calibri"/>
              <a:cs typeface="Calibri"/>
              <a:sym typeface="Calibri"/>
            </a:endParaRPr>
          </a:p>
          <a:p>
            <a:pPr indent="-285750" lvl="0" marL="285750" marR="0" rtl="0" algn="just">
              <a:spcBef>
                <a:spcPts val="60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उन्हें वापस </a:t>
            </a:r>
            <a:r>
              <a:rPr lang="en-US" sz="1600">
                <a:solidFill>
                  <a:schemeClr val="dk1"/>
                </a:solidFill>
                <a:latin typeface="Calibri"/>
                <a:ea typeface="Calibri"/>
                <a:cs typeface="Calibri"/>
                <a:sym typeface="Calibri"/>
              </a:rPr>
              <a:t>साइबरधमकी देना </a:t>
            </a:r>
            <a:r>
              <a:rPr b="0" i="0" lang="en-US" sz="1600" u="none" cap="none" strike="noStrike">
                <a:solidFill>
                  <a:schemeClr val="dk1"/>
                </a:solidFill>
                <a:latin typeface="Calibri"/>
                <a:ea typeface="Calibri"/>
                <a:cs typeface="Calibri"/>
                <a:sym typeface="Calibri"/>
              </a:rPr>
              <a:t>या किसी और को </a:t>
            </a:r>
            <a:r>
              <a:rPr lang="en-US" sz="1600">
                <a:solidFill>
                  <a:schemeClr val="dk1"/>
                </a:solidFill>
                <a:latin typeface="Calibri"/>
                <a:ea typeface="Calibri"/>
                <a:cs typeface="Calibri"/>
                <a:sym typeface="Calibri"/>
              </a:rPr>
              <a:t>साइबरधमकी देना</a:t>
            </a:r>
            <a:r>
              <a:rPr b="0" i="0" lang="en-US" sz="1600" u="none" cap="none" strike="noStrike">
                <a:solidFill>
                  <a:schemeClr val="dk1"/>
                </a:solidFill>
                <a:latin typeface="Calibri"/>
                <a:ea typeface="Calibri"/>
                <a:cs typeface="Calibri"/>
                <a:sym typeface="Calibri"/>
              </a:rPr>
              <a:t> </a:t>
            </a:r>
            <a:endParaRPr b="0" i="0" sz="1600" u="none" cap="none" strike="noStrike">
              <a:solidFill>
                <a:schemeClr val="dk1"/>
              </a:solidFill>
              <a:latin typeface="Calibri"/>
              <a:ea typeface="Calibri"/>
              <a:cs typeface="Calibri"/>
              <a:sym typeface="Calibri"/>
            </a:endParaRPr>
          </a:p>
        </p:txBody>
      </p:sp>
      <p:sp>
        <p:nvSpPr>
          <p:cNvPr id="148" name="Google Shape;148;p8"/>
          <p:cNvSpPr/>
          <p:nvPr/>
        </p:nvSpPr>
        <p:spPr>
          <a:xfrm>
            <a:off x="6395636" y="1805651"/>
            <a:ext cx="5358455" cy="943336"/>
          </a:xfrm>
          <a:prstGeom prst="rect">
            <a:avLst/>
          </a:prstGeom>
          <a:solidFill>
            <a:srgbClr val="04B0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400" u="none" cap="none" strike="noStrike">
                <a:solidFill>
                  <a:schemeClr val="lt1"/>
                </a:solidFill>
                <a:latin typeface="Calibri"/>
                <a:ea typeface="Calibri"/>
                <a:cs typeface="Calibri"/>
                <a:sym typeface="Calibri"/>
              </a:rPr>
              <a:t>यदि आप पीड़ित हैं,</a:t>
            </a:r>
            <a:endParaRPr/>
          </a:p>
          <a:p>
            <a:pPr indent="0" lvl="0" marL="0" marR="0" rtl="0" algn="ctr">
              <a:spcBef>
                <a:spcPts val="0"/>
              </a:spcBef>
              <a:spcAft>
                <a:spcPts val="0"/>
              </a:spcAft>
              <a:buNone/>
            </a:pPr>
            <a:r>
              <a:rPr b="0" i="0" lang="en-US" sz="2400" u="none" cap="none" strike="noStrike">
                <a:solidFill>
                  <a:schemeClr val="lt1"/>
                </a:solidFill>
                <a:latin typeface="Calibri"/>
                <a:ea typeface="Calibri"/>
                <a:cs typeface="Calibri"/>
                <a:sym typeface="Calibri"/>
              </a:rPr>
              <a:t>आपको क्या नहीं करना चाहिए</a:t>
            </a:r>
            <a:endParaRPr b="0" i="0" sz="2400" u="none" cap="none" strike="noStrike">
              <a:solidFill>
                <a:schemeClr val="lt1"/>
              </a:solidFill>
              <a:latin typeface="Calibri"/>
              <a:ea typeface="Calibri"/>
              <a:cs typeface="Calibri"/>
              <a:sym typeface="Calibri"/>
            </a:endParaRPr>
          </a:p>
        </p:txBody>
      </p:sp>
      <p:sp>
        <p:nvSpPr>
          <p:cNvPr id="149" name="Google Shape;149;p8"/>
          <p:cNvSpPr txBox="1"/>
          <p:nvPr/>
        </p:nvSpPr>
        <p:spPr>
          <a:xfrm>
            <a:off x="796966" y="6109976"/>
            <a:ext cx="10598069"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याद रखें, </a:t>
            </a:r>
            <a:r>
              <a:rPr lang="en-US" sz="1600">
                <a:solidFill>
                  <a:schemeClr val="dk1"/>
                </a:solidFill>
                <a:latin typeface="Calibri"/>
                <a:ea typeface="Calibri"/>
                <a:cs typeface="Calibri"/>
                <a:sym typeface="Calibri"/>
              </a:rPr>
              <a:t>साइबरधमकावर</a:t>
            </a:r>
            <a:r>
              <a:rPr b="0" i="0" lang="en-US" sz="1600" u="none" cap="none" strike="noStrike">
                <a:solidFill>
                  <a:schemeClr val="dk1"/>
                </a:solidFill>
                <a:latin typeface="Arial"/>
                <a:ea typeface="Arial"/>
                <a:cs typeface="Arial"/>
                <a:sym typeface="Arial"/>
              </a:rPr>
              <a:t> वह है जो गलत काम कर रहा है, आप नहीं!</a:t>
            </a:r>
            <a:endParaRPr/>
          </a:p>
        </p:txBody>
      </p:sp>
      <p:sp>
        <p:nvSpPr>
          <p:cNvPr id="150" name="Google Shape;150;p8"/>
          <p:cNvSpPr/>
          <p:nvPr/>
        </p:nvSpPr>
        <p:spPr>
          <a:xfrm>
            <a:off x="9461241" y="0"/>
            <a:ext cx="2730759" cy="307757"/>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b="1" i="0" sz="1600" u="none" cap="none" strike="noStrike">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9"/>
          <p:cNvSpPr/>
          <p:nvPr/>
        </p:nvSpPr>
        <p:spPr>
          <a:xfrm>
            <a:off x="5764190" y="3872203"/>
            <a:ext cx="6427810" cy="2567489"/>
          </a:xfrm>
          <a:prstGeom prst="rect">
            <a:avLst/>
          </a:prstGeom>
          <a:solidFill>
            <a:srgbClr val="F2F2F2"/>
          </a:solidFill>
          <a:ln>
            <a:noFill/>
          </a:ln>
        </p:spPr>
        <p:txBody>
          <a:bodyPr anchorCtr="0" anchor="ctr" bIns="45700" lIns="288000" spcFirstLastPara="1" rIns="144000" wrap="square" tIns="45700">
            <a:noAutofit/>
          </a:bodyPr>
          <a:lstStyle/>
          <a:p>
            <a:pPr indent="-285750" lvl="0" marL="285750" marR="0" rtl="0" algn="just">
              <a:lnSpc>
                <a:spcPct val="150000"/>
              </a:lnSpc>
              <a:spcBef>
                <a:spcPts val="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क्या आपको यह लगता है कि यह व्यवहार </a:t>
            </a:r>
            <a:r>
              <a:rPr lang="en-US" sz="1600">
                <a:solidFill>
                  <a:schemeClr val="dk1"/>
                </a:solidFill>
              </a:rPr>
              <a:t>साइबरधमकी</a:t>
            </a:r>
            <a:r>
              <a:rPr b="0" i="0" lang="en-US" sz="1600" u="none" cap="none" strike="noStrike">
                <a:solidFill>
                  <a:schemeClr val="dk1"/>
                </a:solidFill>
                <a:latin typeface="Arial"/>
                <a:ea typeface="Arial"/>
                <a:cs typeface="Arial"/>
                <a:sym typeface="Arial"/>
              </a:rPr>
              <a:t> के रूप में योग्य है?</a:t>
            </a:r>
            <a:endParaRPr/>
          </a:p>
          <a:p>
            <a:pPr indent="-285750" lvl="0" marL="285750" marR="0" rtl="0" algn="just">
              <a:lnSpc>
                <a:spcPct val="150000"/>
              </a:lnSpc>
              <a:spcBef>
                <a:spcPts val="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आपको क्या लगता है कि मधु ने सुधा को चोट पहुँचाने के लिए किसने प्रेरित किया?</a:t>
            </a:r>
            <a:endParaRPr/>
          </a:p>
          <a:p>
            <a:pPr indent="-285750" lvl="0" marL="285750" marR="0" rtl="0" algn="just">
              <a:lnSpc>
                <a:spcPct val="150000"/>
              </a:lnSpc>
              <a:spcBef>
                <a:spcPts val="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क्या आपको लगता है कि मधु का उद्देश्य सुधा को चोट पहुँचाना था और क्या इससे कोई फर्क पड़ता है?</a:t>
            </a:r>
            <a:endParaRPr/>
          </a:p>
          <a:p>
            <a:pPr indent="-285750" lvl="0" marL="285750" marR="0" rtl="0" algn="just">
              <a:lnSpc>
                <a:spcPct val="150000"/>
              </a:lnSpc>
              <a:spcBef>
                <a:spcPts val="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सुधा क्या कर सकती है?</a:t>
            </a:r>
            <a:endParaRPr/>
          </a:p>
        </p:txBody>
      </p:sp>
      <p:sp>
        <p:nvSpPr>
          <p:cNvPr id="156" name="Google Shape;156;p9"/>
          <p:cNvSpPr/>
          <p:nvPr/>
        </p:nvSpPr>
        <p:spPr>
          <a:xfrm>
            <a:off x="1" y="-4850"/>
            <a:ext cx="5764191" cy="6573961"/>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7" name="Google Shape;157;p9"/>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58" name="Google Shape;158;p9"/>
          <p:cNvSpPr txBox="1"/>
          <p:nvPr/>
        </p:nvSpPr>
        <p:spPr>
          <a:xfrm>
            <a:off x="705749" y="307757"/>
            <a:ext cx="7192925"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lt1"/>
              </a:buClr>
              <a:buSzPts val="3600"/>
              <a:buFont typeface="Arial"/>
              <a:buNone/>
            </a:pPr>
            <a:r>
              <a:rPr b="1" i="0" lang="en-US" sz="3600" u="none" cap="none" strike="noStrike">
                <a:solidFill>
                  <a:schemeClr val="lt1"/>
                </a:solidFill>
                <a:latin typeface="Arial"/>
                <a:ea typeface="Arial"/>
                <a:cs typeface="Arial"/>
                <a:sym typeface="Arial"/>
              </a:rPr>
              <a:t>मामले का अध्ययन</a:t>
            </a:r>
            <a:endParaRPr b="1" i="0" sz="3600" u="none" cap="none" strike="noStrike">
              <a:solidFill>
                <a:schemeClr val="lt1"/>
              </a:solidFill>
              <a:latin typeface="Arial"/>
              <a:ea typeface="Arial"/>
              <a:cs typeface="Arial"/>
              <a:sym typeface="Arial"/>
            </a:endParaRPr>
          </a:p>
        </p:txBody>
      </p:sp>
      <p:sp>
        <p:nvSpPr>
          <p:cNvPr id="159" name="Google Shape;159;p9"/>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900"/>
              <a:buFont typeface="Arial"/>
              <a:buNone/>
            </a:pPr>
            <a:r>
              <a:rPr lang="en-US"/>
              <a:t>पाठ 5: साइबरधमकी और नैतिक व्यवहार का परिचय </a:t>
            </a:r>
            <a:endParaRPr>
              <a:solidFill>
                <a:srgbClr val="FFFFFF"/>
              </a:solidFill>
            </a:endParaRPr>
          </a:p>
        </p:txBody>
      </p:sp>
      <p:sp>
        <p:nvSpPr>
          <p:cNvPr id="160" name="Google Shape;160;p9"/>
          <p:cNvSpPr/>
          <p:nvPr/>
        </p:nvSpPr>
        <p:spPr>
          <a:xfrm>
            <a:off x="839788" y="937737"/>
            <a:ext cx="1345316" cy="1162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1" name="Google Shape;161;p9"/>
          <p:cNvSpPr/>
          <p:nvPr/>
        </p:nvSpPr>
        <p:spPr>
          <a:xfrm>
            <a:off x="5750700" y="822500"/>
            <a:ext cx="6427800" cy="3066900"/>
          </a:xfrm>
          <a:prstGeom prst="rect">
            <a:avLst/>
          </a:prstGeom>
          <a:noFill/>
          <a:ln>
            <a:noFill/>
          </a:ln>
        </p:spPr>
        <p:txBody>
          <a:bodyPr anchorCtr="0" anchor="t" bIns="45700" lIns="91425" spcFirstLastPara="1" rIns="91425" wrap="square" tIns="45700">
            <a:spAutoFit/>
          </a:bodyPr>
          <a:lstStyle/>
          <a:p>
            <a:pPr indent="0" lvl="0" marL="126997" marR="0" rtl="0" algn="just">
              <a:lnSpc>
                <a:spcPct val="115000"/>
              </a:lnSpc>
              <a:spcBef>
                <a:spcPts val="0"/>
              </a:spcBef>
              <a:spcAft>
                <a:spcPts val="0"/>
              </a:spcAft>
              <a:buNone/>
            </a:pPr>
            <a:r>
              <a:rPr b="0" i="0" lang="en-US" sz="1600" u="none" cap="none" strike="noStrike">
                <a:solidFill>
                  <a:schemeClr val="dk1"/>
                </a:solidFill>
                <a:latin typeface="Arial"/>
                <a:ea typeface="Arial"/>
                <a:cs typeface="Arial"/>
                <a:sym typeface="Arial"/>
              </a:rPr>
              <a:t>शनिवार की दोपहर मधु बोर हो गई थी तो उसने सोशल मीडिया से अपनी सहपाठी सुधा की फोटो का स्क्रीनशॉट ले लिया। इसके बाद उसने फोटो में सुधा को एक राक्षस की तरह दिखने के लिए एक ऐप का इस्तेमाल किया और कुछ अपमानजनक शब्द जोड़े। उसने सोचा कि यह मजाकिया था और इसे ऑनलाइन साझा करने का फैसला किया।</a:t>
            </a:r>
            <a:endParaRPr/>
          </a:p>
          <a:p>
            <a:pPr indent="0" lvl="0" marL="126997" marR="0" rtl="0" algn="just">
              <a:lnSpc>
                <a:spcPct val="115000"/>
              </a:lnSpc>
              <a:spcBef>
                <a:spcPts val="1200"/>
              </a:spcBef>
              <a:spcAft>
                <a:spcPts val="0"/>
              </a:spcAft>
              <a:buNone/>
            </a:pPr>
            <a:r>
              <a:rPr b="0" i="0" lang="en-US" sz="1600" u="none" cap="none" strike="noStrike">
                <a:solidFill>
                  <a:schemeClr val="dk1"/>
                </a:solidFill>
                <a:latin typeface="Arial"/>
                <a:ea typeface="Arial"/>
                <a:cs typeface="Arial"/>
                <a:sym typeface="Arial"/>
              </a:rPr>
              <a:t>एक समूह पाठ में इसे साझा करने के बाद, कुछ सहपाठियों ने सुधा के बारे में अपमानजनक, मतलबी टिप्पणियों के साथ जवाब दिया। बाकी लोगों ने हंसकर इसे आगे </a:t>
            </a:r>
            <a:r>
              <a:rPr lang="en-US" sz="1600">
                <a:solidFill>
                  <a:schemeClr val="dk1"/>
                </a:solidFill>
              </a:rPr>
              <a:t>साझा</a:t>
            </a:r>
            <a:r>
              <a:rPr b="0" i="0" lang="en-US" sz="1600" u="none" cap="none" strike="noStrike">
                <a:solidFill>
                  <a:schemeClr val="dk1"/>
                </a:solidFill>
                <a:latin typeface="Arial"/>
                <a:ea typeface="Arial"/>
                <a:cs typeface="Arial"/>
                <a:sym typeface="Arial"/>
              </a:rPr>
              <a:t> किया। आखिरकार, इसे सुधा को भेज दिया गया जो इसे देखकर परेशान और आहत थी और यह सुनकर कि इसके पीछे मधु का हाथ है।</a:t>
            </a:r>
            <a:endParaRPr/>
          </a:p>
        </p:txBody>
      </p:sp>
      <p:pic>
        <p:nvPicPr>
          <p:cNvPr id="162" name="Google Shape;162;p9"/>
          <p:cNvPicPr preferRelativeResize="0"/>
          <p:nvPr/>
        </p:nvPicPr>
        <p:blipFill rotWithShape="1">
          <a:blip r:embed="rId3">
            <a:alphaModFix/>
          </a:blip>
          <a:srcRect b="0" l="0" r="0" t="0"/>
          <a:stretch/>
        </p:blipFill>
        <p:spPr>
          <a:xfrm>
            <a:off x="526602" y="2206068"/>
            <a:ext cx="4710987" cy="4242121"/>
          </a:xfrm>
          <a:prstGeom prst="rect">
            <a:avLst/>
          </a:prstGeom>
          <a:noFill/>
          <a:ln>
            <a:noFill/>
          </a:ln>
        </p:spPr>
      </p:pic>
      <p:sp>
        <p:nvSpPr>
          <p:cNvPr id="163" name="Google Shape;163;p9"/>
          <p:cNvSpPr/>
          <p:nvPr/>
        </p:nvSpPr>
        <p:spPr>
          <a:xfrm>
            <a:off x="597138" y="1438999"/>
            <a:ext cx="4570958" cy="480901"/>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b="1" i="0" lang="en-US" sz="2400" u="none" cap="none" strike="noStrike">
                <a:solidFill>
                  <a:schemeClr val="lt1"/>
                </a:solidFill>
                <a:latin typeface="Arial"/>
                <a:ea typeface="Arial"/>
                <a:cs typeface="Arial"/>
                <a:sym typeface="Arial"/>
              </a:rPr>
              <a:t>परिद्रश्य 1</a:t>
            </a:r>
            <a:endParaRPr/>
          </a:p>
        </p:txBody>
      </p:sp>
      <p:sp>
        <p:nvSpPr>
          <p:cNvPr id="164" name="Google Shape;164;p9"/>
          <p:cNvSpPr/>
          <p:nvPr/>
        </p:nvSpPr>
        <p:spPr>
          <a:xfrm>
            <a:off x="9461241" y="0"/>
            <a:ext cx="2730759" cy="307757"/>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b="1" i="0" sz="1600" u="none" cap="none" strike="noStrike">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2022-01-21T07:53:15Z</dcterms:created>
  <dc:creator>Microsoft Office User</dc:creator>
</cp:coreProperties>
</file>