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SZAkZ4TzSEA"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29418142d0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29418142d0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229418142d0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Online vs. Offline Self: Who is the Real You? | New Age Creators - YouTube</a:t>
            </a:r>
            <a:endParaRPr/>
          </a:p>
        </p:txBody>
      </p:sp>
      <p:sp>
        <p:nvSpPr>
          <p:cNvPr id="354" name="Google Shape;35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2" name="Google Shape;2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6" name="Google Shape;26;p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7" name="Google Shape;27;p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0" name="Google Shape;30;p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5"/>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hyperlink" Target="http://www.youtube.com/watch?v=SZAkZ4TzSEA" TargetMode="External"/><Relationship Id="rId5"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4.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6"/>
          <p:cNvSpPr/>
          <p:nvPr/>
        </p:nvSpPr>
        <p:spPr>
          <a:xfrm>
            <a:off x="7090787" y="2004484"/>
            <a:ext cx="3349451"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0" name="Google Shape;40;p6"/>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6"/>
          <p:cNvSpPr/>
          <p:nvPr/>
        </p:nvSpPr>
        <p:spPr>
          <a:xfrm>
            <a:off x="2910840" y="3619500"/>
            <a:ext cx="1242060" cy="124206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2" name="Google Shape;42;p6"/>
          <p:cNvPicPr preferRelativeResize="0"/>
          <p:nvPr/>
        </p:nvPicPr>
        <p:blipFill rotWithShape="1">
          <a:blip r:embed="rId3">
            <a:alphaModFix/>
          </a:blip>
          <a:srcRect b="0" l="0" r="0" t="0"/>
          <a:stretch/>
        </p:blipFill>
        <p:spPr>
          <a:xfrm>
            <a:off x="3148211" y="3878740"/>
            <a:ext cx="767317" cy="769300"/>
          </a:xfrm>
          <a:prstGeom prst="rect">
            <a:avLst/>
          </a:prstGeom>
          <a:noFill/>
          <a:ln>
            <a:noFill/>
          </a:ln>
        </p:spPr>
      </p:pic>
      <p:pic>
        <p:nvPicPr>
          <p:cNvPr id="43" name="Google Shape;43;p6"/>
          <p:cNvPicPr preferRelativeResize="0"/>
          <p:nvPr/>
        </p:nvPicPr>
        <p:blipFill rotWithShape="1">
          <a:blip r:embed="rId4">
            <a:alphaModFix/>
          </a:blip>
          <a:srcRect b="0" l="0" r="0" t="0"/>
          <a:stretch/>
        </p:blipFill>
        <p:spPr>
          <a:xfrm>
            <a:off x="1029939" y="840670"/>
            <a:ext cx="4533265" cy="5176658"/>
          </a:xfrm>
          <a:prstGeom prst="rect">
            <a:avLst/>
          </a:prstGeom>
          <a:noFill/>
          <a:ln>
            <a:noFill/>
          </a:ln>
        </p:spPr>
      </p:pic>
      <p:sp>
        <p:nvSpPr>
          <p:cNvPr id="44" name="Google Shape;44;p6"/>
          <p:cNvSpPr/>
          <p:nvPr/>
        </p:nvSpPr>
        <p:spPr>
          <a:xfrm>
            <a:off x="7177872" y="3536950"/>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6"/>
          <p:cNvSpPr/>
          <p:nvPr/>
        </p:nvSpPr>
        <p:spPr>
          <a:xfrm>
            <a:off x="7386062" y="3536950"/>
            <a:ext cx="5101213" cy="12772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पाठ 4</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आपका ऑनलाइन व्यक्तित्व क्या है?</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5"/>
          <p:cNvSpPr txBox="1"/>
          <p:nvPr>
            <p:ph idx="12" type="sldNum"/>
          </p:nvPr>
        </p:nvSpPr>
        <p:spPr>
          <a:xfrm>
            <a:off x="9346095" y="6569111"/>
            <a:ext cx="2743200" cy="274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83" name="Google Shape;383;p15"/>
          <p:cNvSpPr txBox="1"/>
          <p:nvPr>
            <p:ph type="title"/>
          </p:nvPr>
        </p:nvSpPr>
        <p:spPr>
          <a:xfrm>
            <a:off x="838200" y="365125"/>
            <a:ext cx="10515600" cy="1325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pic>
        <p:nvPicPr>
          <p:cNvPr id="384" name="Google Shape;384;p15"/>
          <p:cNvPicPr preferRelativeResize="0"/>
          <p:nvPr/>
        </p:nvPicPr>
        <p:blipFill>
          <a:blip r:embed="rId3">
            <a:alphaModFix/>
          </a:blip>
          <a:stretch>
            <a:fillRect/>
          </a:stretch>
        </p:blipFill>
        <p:spPr>
          <a:xfrm>
            <a:off x="5550" y="122188"/>
            <a:ext cx="12028494" cy="6766024"/>
          </a:xfrm>
          <a:prstGeom prst="rect">
            <a:avLst/>
          </a:prstGeom>
          <a:noFill/>
          <a:ln>
            <a:noFill/>
          </a:ln>
        </p:spPr>
      </p:pic>
      <p:sp>
        <p:nvSpPr>
          <p:cNvPr id="385" name="Google Shape;385;p15"/>
          <p:cNvSpPr txBox="1"/>
          <p:nvPr/>
        </p:nvSpPr>
        <p:spPr>
          <a:xfrm>
            <a:off x="4349150" y="2128525"/>
            <a:ext cx="33870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t>के द्वारा बनाई गई</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7"/>
          <p:cNvSpPr/>
          <p:nvPr/>
        </p:nvSpPr>
        <p:spPr>
          <a:xfrm>
            <a:off x="3038350" y="1651326"/>
            <a:ext cx="8371200" cy="4548900"/>
          </a:xfrm>
          <a:prstGeom prst="rect">
            <a:avLst/>
          </a:prstGeom>
          <a:solidFill>
            <a:srgbClr val="F2F2F2"/>
          </a:solidFill>
          <a:ln>
            <a:noFill/>
          </a:ln>
        </p:spPr>
        <p:txBody>
          <a:bodyPr anchorCtr="0" anchor="t" bIns="45700" lIns="324000" spcFirstLastPara="1" rIns="324000" wrap="square" tIns="180000">
            <a:noAutofit/>
          </a:bodyPr>
          <a:lstStyle/>
          <a:p>
            <a:pPr indent="0" lvl="0" marL="0" marR="0" rtl="0" algn="l">
              <a:spcBef>
                <a:spcPts val="0"/>
              </a:spcBef>
              <a:spcAft>
                <a:spcPts val="0"/>
              </a:spcAft>
              <a:buNone/>
            </a:pPr>
            <a:r>
              <a:rPr b="0" i="0" lang="en-US" sz="1700" u="none" cap="none" strike="noStrike">
                <a:solidFill>
                  <a:schemeClr val="dk1"/>
                </a:solidFill>
                <a:latin typeface="Calibri"/>
                <a:ea typeface="Calibri"/>
                <a:cs typeface="Calibri"/>
                <a:sym typeface="Calibri"/>
              </a:rPr>
              <a:t>रिया एक शांत और शर्मीली किशोरी है, जिसकी उम्र सोशल मीडिया साइट्स पर सार्वजनिक प्रोफ़ाइल बनाने के लिए पर्याप्त नहीं है। उसके माता-पिता भी उसके इस साइट पर सक्रिय होने के विचार से सहज नहीं हैं जो किशोरों </a:t>
            </a:r>
            <a:r>
              <a:rPr lang="en-US" sz="1700">
                <a:solidFill>
                  <a:schemeClr val="dk1"/>
                </a:solidFill>
                <a:latin typeface="Calibri"/>
                <a:ea typeface="Calibri"/>
                <a:cs typeface="Calibri"/>
                <a:sym typeface="Calibri"/>
              </a:rPr>
              <a:t>में</a:t>
            </a:r>
            <a:r>
              <a:rPr b="0" i="0" lang="en-US" sz="1700" u="none" cap="none" strike="noStrike">
                <a:solidFill>
                  <a:schemeClr val="dk1"/>
                </a:solidFill>
                <a:latin typeface="Calibri"/>
                <a:ea typeface="Calibri"/>
                <a:cs typeface="Calibri"/>
                <a:sym typeface="Calibri"/>
              </a:rPr>
              <a:t> बेहद लोकप्रिय है। लेकिन उसके ज्यादातर दोस्त वहां हैं और रिया ऑनलाइन बातचीत और मौज-मस्ती करने से चूकना </a:t>
            </a:r>
            <a:r>
              <a:rPr lang="en-US" sz="1700">
                <a:solidFill>
                  <a:schemeClr val="dk1"/>
                </a:solidFill>
                <a:latin typeface="Calibri"/>
                <a:ea typeface="Calibri"/>
                <a:cs typeface="Calibri"/>
                <a:sym typeface="Calibri"/>
              </a:rPr>
              <a:t>नहीं </a:t>
            </a:r>
            <a:r>
              <a:rPr b="0" i="0" lang="en-US" sz="1700" u="none" cap="none" strike="noStrike">
                <a:solidFill>
                  <a:schemeClr val="dk1"/>
                </a:solidFill>
                <a:latin typeface="Calibri"/>
                <a:ea typeface="Calibri"/>
                <a:cs typeface="Calibri"/>
                <a:sym typeface="Calibri"/>
              </a:rPr>
              <a:t>चाहती।</a:t>
            </a:r>
            <a:endParaRPr/>
          </a:p>
          <a:p>
            <a:pPr indent="0" lvl="0" marL="0" marR="0" rtl="0" algn="l">
              <a:spcBef>
                <a:spcPts val="600"/>
              </a:spcBef>
              <a:spcAft>
                <a:spcPts val="0"/>
              </a:spcAft>
              <a:buNone/>
            </a:pPr>
            <a:r>
              <a:rPr b="0" i="0" lang="en-US" sz="1700" u="none" cap="none" strike="noStrike">
                <a:solidFill>
                  <a:schemeClr val="dk1"/>
                </a:solidFill>
                <a:latin typeface="Calibri"/>
                <a:ea typeface="Calibri"/>
                <a:cs typeface="Calibri"/>
                <a:sym typeface="Calibri"/>
              </a:rPr>
              <a:t>वह </a:t>
            </a:r>
            <a:r>
              <a:rPr lang="en-US" sz="1700">
                <a:solidFill>
                  <a:schemeClr val="dk1"/>
                </a:solidFill>
                <a:latin typeface="Calibri"/>
                <a:ea typeface="Calibri"/>
                <a:cs typeface="Calibri"/>
                <a:sym typeface="Calibri"/>
              </a:rPr>
              <a:t>रियाना के नाम से </a:t>
            </a:r>
            <a:r>
              <a:rPr b="0" i="0" lang="en-US" sz="1700" u="none" cap="none" strike="noStrike">
                <a:solidFill>
                  <a:schemeClr val="dk1"/>
                </a:solidFill>
                <a:latin typeface="Calibri"/>
                <a:ea typeface="Calibri"/>
                <a:cs typeface="Calibri"/>
                <a:sym typeface="Calibri"/>
              </a:rPr>
              <a:t>एक प्रोफ़ाइल बनाती है और वहां अपने बारे में सभी प्रकार की जानकारी साझा करती है, जिसमें फोटो, वीडियो शामिल हैं। वह आत्मविश्वासी महसूस करती है और वास्तविक जीवन की तुलना में </a:t>
            </a:r>
            <a:r>
              <a:rPr lang="en-US" sz="1700">
                <a:solidFill>
                  <a:schemeClr val="dk1"/>
                </a:solidFill>
                <a:latin typeface="Calibri"/>
                <a:ea typeface="Calibri"/>
                <a:cs typeface="Calibri"/>
                <a:sym typeface="Calibri"/>
              </a:rPr>
              <a:t>अपने आपको </a:t>
            </a:r>
            <a:r>
              <a:rPr b="0" i="0" lang="en-US" sz="1700" u="none" cap="none" strike="noStrike">
                <a:solidFill>
                  <a:schemeClr val="dk1"/>
                </a:solidFill>
                <a:latin typeface="Calibri"/>
                <a:ea typeface="Calibri"/>
                <a:cs typeface="Calibri"/>
                <a:sym typeface="Calibri"/>
              </a:rPr>
              <a:t>बहुत अधिक निवर्तमान </a:t>
            </a:r>
            <a:r>
              <a:rPr lang="en-US" sz="1700">
                <a:solidFill>
                  <a:schemeClr val="dk1"/>
                </a:solidFill>
                <a:latin typeface="Calibri"/>
                <a:ea typeface="Calibri"/>
                <a:cs typeface="Calibri"/>
                <a:sym typeface="Calibri"/>
              </a:rPr>
              <a:t>मानती </a:t>
            </a:r>
            <a:r>
              <a:rPr b="0" i="0" lang="en-US" sz="1700" u="none" cap="none" strike="noStrike">
                <a:solidFill>
                  <a:schemeClr val="dk1"/>
                </a:solidFill>
                <a:latin typeface="Calibri"/>
                <a:ea typeface="Calibri"/>
                <a:cs typeface="Calibri"/>
                <a:sym typeface="Calibri"/>
              </a:rPr>
              <a:t>है। वह अपने दोस्तों को अपने फर्जी प्रोफाइल के बारे में बताती है ताकि वे ऑनलाइन उसके दोस्त बन सकें। वह बहुत सी व्यक्तिगत जानकारी साझा करती है और अक्सर तस्वीरें पोस्ट करती है। </a:t>
            </a:r>
            <a:r>
              <a:rPr lang="en-US" sz="1700">
                <a:solidFill>
                  <a:schemeClr val="dk1"/>
                </a:solidFill>
                <a:latin typeface="Calibri"/>
                <a:ea typeface="Calibri"/>
                <a:cs typeface="Calibri"/>
                <a:sym typeface="Calibri"/>
              </a:rPr>
              <a:t>वह उन तस्वीरों को चुनने की कोशिश करती है जो उसे और अधिक बड़ा </a:t>
            </a:r>
            <a:r>
              <a:rPr lang="en-US" sz="1100">
                <a:solidFill>
                  <a:schemeClr val="dk1"/>
                </a:solidFill>
              </a:rPr>
              <a:t> </a:t>
            </a:r>
            <a:r>
              <a:rPr lang="en-US" sz="1700">
                <a:solidFill>
                  <a:schemeClr val="dk1"/>
                </a:solidFill>
                <a:latin typeface="Calibri"/>
                <a:ea typeface="Calibri"/>
                <a:cs typeface="Calibri"/>
                <a:sym typeface="Calibri"/>
              </a:rPr>
              <a:t>दिखाती हैं।</a:t>
            </a:r>
            <a:r>
              <a:rPr b="0" i="0" lang="en-US" sz="1700" u="none" cap="none" strike="noStrike">
                <a:solidFill>
                  <a:schemeClr val="dk1"/>
                </a:solidFill>
                <a:latin typeface="Calibri"/>
                <a:ea typeface="Calibri"/>
                <a:cs typeface="Calibri"/>
                <a:sym typeface="Calibri"/>
              </a:rPr>
              <a:t>। वह इसे अपने परिवार से गुप्त रखती है।</a:t>
            </a:r>
            <a:endParaRPr/>
          </a:p>
          <a:p>
            <a:pPr indent="0" lvl="0" marL="0" marR="0" rtl="0" algn="l">
              <a:spcBef>
                <a:spcPts val="600"/>
              </a:spcBef>
              <a:spcAft>
                <a:spcPts val="0"/>
              </a:spcAft>
              <a:buNone/>
            </a:pPr>
            <a:r>
              <a:t/>
            </a:r>
            <a:endParaRPr b="0" i="0" sz="1700" u="none" cap="none" strike="noStrike">
              <a:solidFill>
                <a:schemeClr val="dk1"/>
              </a:solidFill>
              <a:latin typeface="Calibri"/>
              <a:ea typeface="Calibri"/>
              <a:cs typeface="Calibri"/>
              <a:sym typeface="Calibri"/>
            </a:endParaRPr>
          </a:p>
          <a:p>
            <a:pPr indent="0" lvl="0" marL="0" marR="0" rtl="0" algn="l">
              <a:spcBef>
                <a:spcPts val="600"/>
              </a:spcBef>
              <a:spcAft>
                <a:spcPts val="0"/>
              </a:spcAft>
              <a:buNone/>
            </a:pPr>
            <a:r>
              <a:rPr b="0" i="0" lang="en-US" sz="1700" u="none" cap="none" strike="noStrike">
                <a:solidFill>
                  <a:schemeClr val="dk1"/>
                </a:solidFill>
                <a:latin typeface="Calibri"/>
                <a:ea typeface="Calibri"/>
                <a:cs typeface="Calibri"/>
                <a:sym typeface="Calibri"/>
              </a:rPr>
              <a:t>एक अवसर पर, रिया एक नए छात्र का मजाक बनाने में भाग लेती है क्योंकि उसके सभी दोस्त ऐसा कर रहे होते हैं। वे छात्र के सोशल मीडिया पर अपमानजनक टिप्पणी पोस्ट करते हैं; मामला तब और बढ़ जाता है जब छात्र ऑनलाइन बदमाशी के बारे में स्कूल अधिकारियों से शिकायत करता है।</a:t>
            </a:r>
            <a:endParaRPr b="0" i="0" sz="1700" u="none" cap="none" strike="noStrike">
              <a:solidFill>
                <a:schemeClr val="dk1"/>
              </a:solidFill>
              <a:latin typeface="Calibri"/>
              <a:ea typeface="Calibri"/>
              <a:cs typeface="Calibri"/>
              <a:sym typeface="Calibri"/>
            </a:endParaRPr>
          </a:p>
        </p:txBody>
      </p:sp>
      <p:sp>
        <p:nvSpPr>
          <p:cNvPr id="51" name="Google Shape;51;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2" name="Google Shape;52;p7"/>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रिया की कहानी</a:t>
            </a:r>
            <a:endParaRPr b="1" i="0" sz="3600" u="none" cap="none" strike="noStrike">
              <a:solidFill>
                <a:srgbClr val="0064E0"/>
              </a:solidFill>
              <a:latin typeface="Arial"/>
              <a:ea typeface="Arial"/>
              <a:cs typeface="Arial"/>
              <a:sym typeface="Arial"/>
            </a:endParaRPr>
          </a:p>
        </p:txBody>
      </p:sp>
      <p:sp>
        <p:nvSpPr>
          <p:cNvPr id="53" name="Google Shape;53;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4: आपका ऑनलाइन व्यक्तित्व क्या है?</a:t>
            </a:r>
            <a:endParaRPr/>
          </a:p>
        </p:txBody>
      </p:sp>
      <p:sp>
        <p:nvSpPr>
          <p:cNvPr id="54" name="Google Shape;54;p7"/>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7"/>
          <p:cNvSpPr/>
          <p:nvPr/>
        </p:nvSpPr>
        <p:spPr>
          <a:xfrm>
            <a:off x="640129" y="1170425"/>
            <a:ext cx="4316700" cy="480900"/>
          </a:xfrm>
          <a:prstGeom prst="rect">
            <a:avLst/>
          </a:prstGeom>
          <a:noFill/>
          <a:ln>
            <a:noFill/>
          </a:ln>
        </p:spPr>
        <p:txBody>
          <a:bodyPr anchorCtr="0" anchor="t" bIns="45700" lIns="91425" spcFirstLastPara="1" rIns="91425" wrap="square" tIns="45700">
            <a:noAutofit/>
          </a:bodyPr>
          <a:lstStyle/>
          <a:p>
            <a:pPr indent="0" lvl="0" marL="126997" marR="0" rtl="0" algn="l">
              <a:lnSpc>
                <a:spcPct val="115000"/>
              </a:lnSpc>
              <a:spcBef>
                <a:spcPts val="0"/>
              </a:spcBef>
              <a:spcAft>
                <a:spcPts val="0"/>
              </a:spcAft>
              <a:buNone/>
            </a:pPr>
            <a:r>
              <a:rPr b="1" i="0" lang="en-US" sz="2400" u="none" cap="none" strike="noStrike">
                <a:solidFill>
                  <a:srgbClr val="0064E0"/>
                </a:solidFill>
                <a:latin typeface="Arial"/>
                <a:ea typeface="Arial"/>
                <a:cs typeface="Arial"/>
                <a:sym typeface="Arial"/>
              </a:rPr>
              <a:t>आइए मिलते हैं रिया से</a:t>
            </a:r>
            <a:endParaRPr/>
          </a:p>
        </p:txBody>
      </p:sp>
      <p:pic>
        <p:nvPicPr>
          <p:cNvPr id="56" name="Google Shape;56;p7"/>
          <p:cNvPicPr preferRelativeResize="0"/>
          <p:nvPr/>
        </p:nvPicPr>
        <p:blipFill rotWithShape="1">
          <a:blip r:embed="rId3">
            <a:alphaModFix/>
          </a:blip>
          <a:srcRect b="0" l="0" r="0" t="0"/>
          <a:stretch/>
        </p:blipFill>
        <p:spPr>
          <a:xfrm>
            <a:off x="1274167" y="1767772"/>
            <a:ext cx="1204253" cy="4633028"/>
          </a:xfrm>
          <a:prstGeom prst="rect">
            <a:avLst/>
          </a:prstGeom>
          <a:noFill/>
          <a:ln>
            <a:noFill/>
          </a:ln>
        </p:spPr>
      </p:pic>
      <p:sp>
        <p:nvSpPr>
          <p:cNvPr id="57" name="Google Shape;57;p7"/>
          <p:cNvSpPr/>
          <p:nvPr/>
        </p:nvSpPr>
        <p:spPr>
          <a:xfrm>
            <a:off x="9461241" y="-9331"/>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3" name="Google Shape;63;p8"/>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बहस</a:t>
            </a:r>
            <a:endParaRPr b="1" i="0" sz="3600" u="none" cap="none" strike="noStrike">
              <a:solidFill>
                <a:srgbClr val="0064E0"/>
              </a:solidFill>
              <a:latin typeface="Arial"/>
              <a:ea typeface="Arial"/>
              <a:cs typeface="Arial"/>
              <a:sym typeface="Arial"/>
            </a:endParaRPr>
          </a:p>
        </p:txBody>
      </p:sp>
      <p:sp>
        <p:nvSpPr>
          <p:cNvPr id="64" name="Google Shape;64;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4: आपका ऑनलाइन व्यक्तित्व क्या है?</a:t>
            </a:r>
            <a:endParaRPr/>
          </a:p>
        </p:txBody>
      </p:sp>
      <p:sp>
        <p:nvSpPr>
          <p:cNvPr id="65" name="Google Shape;65;p8"/>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 name="Google Shape;66;p8"/>
          <p:cNvSpPr/>
          <p:nvPr/>
        </p:nvSpPr>
        <p:spPr>
          <a:xfrm>
            <a:off x="828720" y="5563022"/>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7" name="Google Shape;67;p8"/>
          <p:cNvPicPr preferRelativeResize="0"/>
          <p:nvPr/>
        </p:nvPicPr>
        <p:blipFill rotWithShape="1">
          <a:blip r:embed="rId3">
            <a:alphaModFix/>
          </a:blip>
          <a:srcRect b="0" l="0" r="0" t="0"/>
          <a:stretch/>
        </p:blipFill>
        <p:spPr>
          <a:xfrm>
            <a:off x="828718" y="1800235"/>
            <a:ext cx="5586960" cy="3626288"/>
          </a:xfrm>
          <a:prstGeom prst="rect">
            <a:avLst/>
          </a:prstGeom>
          <a:noFill/>
          <a:ln>
            <a:noFill/>
          </a:ln>
        </p:spPr>
      </p:pic>
      <p:sp>
        <p:nvSpPr>
          <p:cNvPr id="68" name="Google Shape;68;p8"/>
          <p:cNvSpPr/>
          <p:nvPr/>
        </p:nvSpPr>
        <p:spPr>
          <a:xfrm>
            <a:off x="6716899" y="1800225"/>
            <a:ext cx="5030700" cy="3626400"/>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रिया अलग तरीके से क्या कर सकती थी?</a:t>
            </a:r>
            <a:endParaRPr/>
          </a:p>
          <a:p>
            <a:pPr indent="-285750" lvl="0" marL="285750" marR="0" rtl="0" algn="l">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आपको क्या लगता है कि जब रिया के माता-पिता को पता चलेगा तो उनकी क्या प्रतिक्रिया होगी?</a:t>
            </a:r>
            <a:endParaRPr/>
          </a:p>
          <a:p>
            <a:pPr indent="-285750" lvl="0" marL="285750" marR="0" rtl="0" algn="l">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यदि आपको एक सोशल मीडिया प्रोफ़ाइल बनानी हो, तो आप इसे वास्तविक और प्रामाणिक बनाए रखने के लिए कौन सी दो चीज़ें करेंगे?</a:t>
            </a:r>
            <a:endParaRPr/>
          </a:p>
          <a:p>
            <a:pPr indent="-285750" lvl="0" marL="285750" marR="0" rtl="0" algn="l">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ऐसी कौन सी चीज़ होगी जिससे आप बचेंगे या नहीं करेंगे?</a:t>
            </a:r>
            <a:endParaRPr/>
          </a:p>
        </p:txBody>
      </p:sp>
      <p:sp>
        <p:nvSpPr>
          <p:cNvPr id="69" name="Google Shape;69;p8"/>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9"/>
          <p:cNvSpPr/>
          <p:nvPr/>
        </p:nvSpPr>
        <p:spPr>
          <a:xfrm>
            <a:off x="1" y="-4850"/>
            <a:ext cx="5589531"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76" name="Google Shape;76;p9"/>
          <p:cNvSpPr txBox="1"/>
          <p:nvPr/>
        </p:nvSpPr>
        <p:spPr>
          <a:xfrm>
            <a:off x="705749" y="286615"/>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सलाह</a:t>
            </a:r>
            <a:endParaRPr b="1" i="0" sz="3600" u="none" cap="none" strike="noStrike">
              <a:solidFill>
                <a:schemeClr val="lt1"/>
              </a:solidFill>
              <a:latin typeface="Arial"/>
              <a:ea typeface="Arial"/>
              <a:cs typeface="Arial"/>
              <a:sym typeface="Arial"/>
            </a:endParaRPr>
          </a:p>
        </p:txBody>
      </p:sp>
      <p:sp>
        <p:nvSpPr>
          <p:cNvPr id="77" name="Google Shape;77;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4: आपका ऑनलाइन व्यक्तित्व क्या है?</a:t>
            </a:r>
            <a:endParaRPr/>
          </a:p>
        </p:txBody>
      </p:sp>
      <p:sp>
        <p:nvSpPr>
          <p:cNvPr id="78" name="Google Shape;78;p9"/>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 name="Google Shape;79;p9"/>
          <p:cNvSpPr/>
          <p:nvPr/>
        </p:nvSpPr>
        <p:spPr>
          <a:xfrm>
            <a:off x="597137" y="1400182"/>
            <a:ext cx="4650503" cy="4340419"/>
          </a:xfrm>
          <a:prstGeom prst="rect">
            <a:avLst/>
          </a:prstGeom>
          <a:noFill/>
          <a:ln>
            <a:noFill/>
          </a:ln>
        </p:spPr>
        <p:txBody>
          <a:bodyPr anchorCtr="0" anchor="t" bIns="45700" lIns="91425" spcFirstLastPara="1" rIns="91425" wrap="square" tIns="45700">
            <a:noAutofit/>
          </a:bodyPr>
          <a:lstStyle/>
          <a:p>
            <a:pPr indent="0" lvl="0" marL="126997" marR="0" rtl="0" algn="l">
              <a:lnSpc>
                <a:spcPct val="115000"/>
              </a:lnSpc>
              <a:spcBef>
                <a:spcPts val="0"/>
              </a:spcBef>
              <a:spcAft>
                <a:spcPts val="0"/>
              </a:spcAft>
              <a:buNone/>
            </a:pPr>
            <a:r>
              <a:rPr b="1" i="0" lang="en-US" sz="2400" u="none" cap="none" strike="noStrike">
                <a:solidFill>
                  <a:schemeClr val="lt1"/>
                </a:solidFill>
                <a:latin typeface="Arial"/>
                <a:ea typeface="Arial"/>
                <a:cs typeface="Arial"/>
                <a:sym typeface="Arial"/>
              </a:rPr>
              <a:t>क्या ठीक नहीं है:</a:t>
            </a:r>
            <a:endParaRPr/>
          </a:p>
          <a:p>
            <a:pPr indent="-342900" lvl="0" marL="469897" marR="0" rtl="0" algn="l">
              <a:lnSpc>
                <a:spcPct val="115000"/>
              </a:lnSpc>
              <a:spcBef>
                <a:spcPts val="120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अनुपयुक्त संदेशों, छवियों और वीडियो को साझा करना या अपलोड करना</a:t>
            </a:r>
            <a:endParaRPr/>
          </a:p>
          <a:p>
            <a:pPr indent="-342900" lvl="0" marL="469897" marR="0" rtl="0" algn="l">
              <a:lnSpc>
                <a:spcPct val="115000"/>
              </a:lnSpc>
              <a:spcBef>
                <a:spcPts val="120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ऑनलाइन कुछ ऐसा कहना या करना जो आप आमने-सामने नहीं कहेंगे या नहीं करेंगे</a:t>
            </a:r>
            <a:endParaRPr/>
          </a:p>
          <a:p>
            <a:pPr indent="-342900" lvl="0" marL="469897" marR="0" rtl="0" algn="l">
              <a:lnSpc>
                <a:spcPct val="115000"/>
              </a:lnSpc>
              <a:spcBef>
                <a:spcPts val="120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दूसरों की सहमति के बिना उनकी तस्वीरें पोस्ट करना</a:t>
            </a:r>
            <a:endParaRPr/>
          </a:p>
        </p:txBody>
      </p:sp>
      <p:sp>
        <p:nvSpPr>
          <p:cNvPr id="80" name="Google Shape;80;p9"/>
          <p:cNvSpPr/>
          <p:nvPr/>
        </p:nvSpPr>
        <p:spPr>
          <a:xfrm>
            <a:off x="6892834" y="562648"/>
            <a:ext cx="4190620" cy="1997671"/>
          </a:xfrm>
          <a:prstGeom prst="cloudCallout">
            <a:avLst>
              <a:gd fmla="val -66714" name="adj1"/>
              <a:gd fmla="val 88672" name="adj2"/>
            </a:avLst>
          </a:prstGeom>
          <a:solidFill>
            <a:srgbClr val="0064E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Arial"/>
                <a:ea typeface="Arial"/>
                <a:cs typeface="Arial"/>
                <a:sym typeface="Arial"/>
              </a:rPr>
              <a:t>याद रखें!</a:t>
            </a:r>
            <a:endParaRPr/>
          </a:p>
        </p:txBody>
      </p:sp>
      <p:sp>
        <p:nvSpPr>
          <p:cNvPr id="81" name="Google Shape;81;p9"/>
          <p:cNvSpPr/>
          <p:nvPr/>
        </p:nvSpPr>
        <p:spPr>
          <a:xfrm>
            <a:off x="5844776" y="3502390"/>
            <a:ext cx="5422664" cy="2989280"/>
          </a:xfrm>
          <a:prstGeom prst="rect">
            <a:avLst/>
          </a:prstGeom>
          <a:noFill/>
          <a:ln>
            <a:noFill/>
          </a:ln>
        </p:spPr>
        <p:txBody>
          <a:bodyPr anchorCtr="0" anchor="t" bIns="45700" lIns="91425" spcFirstLastPara="1" rIns="91425" wrap="square" tIns="45700">
            <a:noAutofit/>
          </a:bodyPr>
          <a:lstStyle/>
          <a:p>
            <a:pPr indent="-342900" lvl="0" marL="469897" marR="0" rtl="0" algn="l">
              <a:lnSpc>
                <a:spcPct val="115000"/>
              </a:lnSpc>
              <a:spcBef>
                <a:spcPts val="0"/>
              </a:spcBef>
              <a:spcAft>
                <a:spcPts val="0"/>
              </a:spcAft>
              <a:buClr>
                <a:schemeClr val="dk1"/>
              </a:buClr>
              <a:buSzPts val="2400"/>
              <a:buFont typeface="Arial"/>
              <a:buChar char="•"/>
            </a:pPr>
            <a:r>
              <a:rPr lang="en-US" sz="2400">
                <a:solidFill>
                  <a:schemeClr val="dk1"/>
                </a:solidFill>
              </a:rPr>
              <a:t>जो </a:t>
            </a:r>
            <a:r>
              <a:rPr b="0" i="0" lang="en-US" sz="2400" u="none" cap="none" strike="noStrike">
                <a:solidFill>
                  <a:schemeClr val="dk1"/>
                </a:solidFill>
                <a:latin typeface="Arial"/>
                <a:ea typeface="Arial"/>
                <a:cs typeface="Arial"/>
                <a:sym typeface="Arial"/>
              </a:rPr>
              <a:t>आप पोस्ट करने वाले हैं, </a:t>
            </a:r>
            <a:r>
              <a:rPr lang="en-US" sz="2400">
                <a:solidFill>
                  <a:schemeClr val="dk1"/>
                </a:solidFill>
              </a:rPr>
              <a:t>क्या वह </a:t>
            </a:r>
            <a:r>
              <a:rPr b="0" i="0" lang="en-US" sz="2400" u="none" cap="none" strike="noStrike">
                <a:solidFill>
                  <a:schemeClr val="dk1"/>
                </a:solidFill>
                <a:latin typeface="Arial"/>
                <a:ea typeface="Arial"/>
                <a:cs typeface="Arial"/>
                <a:sym typeface="Arial"/>
              </a:rPr>
              <a:t>:</a:t>
            </a:r>
            <a:endParaRPr/>
          </a:p>
          <a:p>
            <a:pPr indent="-381000" lvl="1" marL="914400" marR="0" rtl="0" algn="l">
              <a:lnSpc>
                <a:spcPct val="115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सत्य </a:t>
            </a:r>
            <a:r>
              <a:rPr lang="en-US" sz="2400">
                <a:solidFill>
                  <a:schemeClr val="dk1"/>
                </a:solidFill>
              </a:rPr>
              <a:t>है</a:t>
            </a:r>
            <a:r>
              <a:rPr b="0" i="0" lang="en-US" sz="2400" u="none" cap="none" strike="noStrike">
                <a:solidFill>
                  <a:schemeClr val="dk1"/>
                </a:solidFill>
                <a:latin typeface="Arial"/>
                <a:ea typeface="Arial"/>
                <a:cs typeface="Arial"/>
                <a:sym typeface="Arial"/>
              </a:rPr>
              <a:t>?</a:t>
            </a:r>
            <a:endParaRPr/>
          </a:p>
          <a:p>
            <a:pPr indent="-381000" lvl="1" marL="914400" marR="0" rtl="0" algn="l">
              <a:lnSpc>
                <a:spcPct val="115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मददगार </a:t>
            </a:r>
            <a:r>
              <a:rPr lang="en-US" sz="2400">
                <a:solidFill>
                  <a:schemeClr val="dk1"/>
                </a:solidFill>
              </a:rPr>
              <a:t>है</a:t>
            </a:r>
            <a:r>
              <a:rPr b="0" i="0" lang="en-US" sz="2400" u="none" cap="none" strike="noStrike">
                <a:solidFill>
                  <a:schemeClr val="dk1"/>
                </a:solidFill>
                <a:latin typeface="Arial"/>
                <a:ea typeface="Arial"/>
                <a:cs typeface="Arial"/>
                <a:sym typeface="Arial"/>
              </a:rPr>
              <a:t>?</a:t>
            </a:r>
            <a:endParaRPr/>
          </a:p>
          <a:p>
            <a:pPr indent="-381000" lvl="1" marL="914400" marR="0" rtl="0" algn="l">
              <a:lnSpc>
                <a:spcPct val="115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प्रेरक </a:t>
            </a:r>
            <a:r>
              <a:rPr lang="en-US" sz="2400">
                <a:solidFill>
                  <a:schemeClr val="dk1"/>
                </a:solidFill>
              </a:rPr>
              <a:t>है</a:t>
            </a:r>
            <a:r>
              <a:rPr b="0" i="0" lang="en-US" sz="2400" u="none" cap="none" strike="noStrike">
                <a:solidFill>
                  <a:schemeClr val="dk1"/>
                </a:solidFill>
                <a:latin typeface="Arial"/>
                <a:ea typeface="Arial"/>
                <a:cs typeface="Arial"/>
                <a:sym typeface="Arial"/>
              </a:rPr>
              <a:t>?</a:t>
            </a:r>
            <a:endParaRPr/>
          </a:p>
          <a:p>
            <a:pPr indent="-381000" lvl="1" marL="914400" marR="0" rtl="0" algn="l">
              <a:lnSpc>
                <a:spcPct val="115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ज़रूरी </a:t>
            </a:r>
            <a:r>
              <a:rPr lang="en-US" sz="2400">
                <a:solidFill>
                  <a:schemeClr val="dk1"/>
                </a:solidFill>
              </a:rPr>
              <a:t>है</a:t>
            </a:r>
            <a:r>
              <a:rPr b="0" i="0" lang="en-US" sz="2400" u="none" cap="none" strike="noStrike">
                <a:solidFill>
                  <a:schemeClr val="dk1"/>
                </a:solidFill>
                <a:latin typeface="Arial"/>
                <a:ea typeface="Arial"/>
                <a:cs typeface="Arial"/>
                <a:sym typeface="Arial"/>
              </a:rPr>
              <a:t>?</a:t>
            </a:r>
            <a:endParaRPr/>
          </a:p>
          <a:p>
            <a:pPr indent="-381000" lvl="1" marL="914400" marR="0" rtl="0" algn="l">
              <a:lnSpc>
                <a:spcPct val="115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दयालु </a:t>
            </a:r>
            <a:r>
              <a:rPr lang="en-US" sz="2400">
                <a:solidFill>
                  <a:schemeClr val="dk1"/>
                </a:solidFill>
              </a:rPr>
              <a:t>है</a:t>
            </a:r>
            <a:r>
              <a:rPr b="0" i="0" lang="en-US" sz="2400" u="none" cap="none" strike="noStrike">
                <a:solidFill>
                  <a:schemeClr val="dk1"/>
                </a:solidFill>
                <a:latin typeface="Arial"/>
                <a:ea typeface="Arial"/>
                <a:cs typeface="Arial"/>
                <a:sym typeface="Arial"/>
              </a:rPr>
              <a:t>?</a:t>
            </a:r>
            <a:endParaRPr/>
          </a:p>
        </p:txBody>
      </p:sp>
      <p:sp>
        <p:nvSpPr>
          <p:cNvPr id="82" name="Google Shape;82;p9"/>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0"/>
          <p:cNvSpPr/>
          <p:nvPr/>
        </p:nvSpPr>
        <p:spPr>
          <a:xfrm>
            <a:off x="1" y="-4850"/>
            <a:ext cx="5589531" cy="6573961"/>
          </a:xfrm>
          <a:prstGeom prst="rect">
            <a:avLst/>
          </a:prstGeom>
          <a:solidFill>
            <a:srgbClr val="04B0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89" name="Google Shape;89;p10"/>
          <p:cNvSpPr txBox="1"/>
          <p:nvPr/>
        </p:nvSpPr>
        <p:spPr>
          <a:xfrm>
            <a:off x="705749" y="286615"/>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व्यक्तित्व और प्रतिष्ठा</a:t>
            </a:r>
            <a:endParaRPr b="1" i="0" sz="3600" u="none" cap="none" strike="noStrike">
              <a:solidFill>
                <a:schemeClr val="lt1"/>
              </a:solidFill>
              <a:latin typeface="Arial"/>
              <a:ea typeface="Arial"/>
              <a:cs typeface="Arial"/>
              <a:sym typeface="Arial"/>
            </a:endParaRPr>
          </a:p>
        </p:txBody>
      </p:sp>
      <p:sp>
        <p:nvSpPr>
          <p:cNvPr id="90" name="Google Shape;90;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4: आपका ऑनलाइन व्यक्तित्व क्या है?</a:t>
            </a:r>
            <a:endParaRPr/>
          </a:p>
        </p:txBody>
      </p:sp>
      <p:sp>
        <p:nvSpPr>
          <p:cNvPr id="91" name="Google Shape;91;p10"/>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92" name="Google Shape;92;p10"/>
          <p:cNvGrpSpPr/>
          <p:nvPr/>
        </p:nvGrpSpPr>
        <p:grpSpPr>
          <a:xfrm>
            <a:off x="5589532" y="3572509"/>
            <a:ext cx="6602468" cy="2988981"/>
            <a:chOff x="5600754" y="3572509"/>
            <a:chExt cx="6662791" cy="2988981"/>
          </a:xfrm>
        </p:grpSpPr>
        <p:sp>
          <p:nvSpPr>
            <p:cNvPr id="93" name="Google Shape;93;p10"/>
            <p:cNvSpPr/>
            <p:nvPr/>
          </p:nvSpPr>
          <p:spPr>
            <a:xfrm>
              <a:off x="5600754" y="3572509"/>
              <a:ext cx="6662791" cy="2988981"/>
            </a:xfrm>
            <a:custGeom>
              <a:rect b="b" l="l" r="r" t="t"/>
              <a:pathLst>
                <a:path extrusionOk="0" h="2988981" w="4483471">
                  <a:moveTo>
                    <a:pt x="0" y="0"/>
                  </a:moveTo>
                  <a:lnTo>
                    <a:pt x="4483471" y="0"/>
                  </a:lnTo>
                  <a:lnTo>
                    <a:pt x="4483471" y="2988981"/>
                  </a:lnTo>
                  <a:lnTo>
                    <a:pt x="0" y="2988981"/>
                  </a:lnTo>
                  <a:close/>
                </a:path>
              </a:pathLst>
            </a:custGeom>
            <a:solidFill>
              <a:srgbClr val="EDDCC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94" name="Google Shape;94;p10"/>
            <p:cNvGrpSpPr/>
            <p:nvPr/>
          </p:nvGrpSpPr>
          <p:grpSpPr>
            <a:xfrm>
              <a:off x="6249555" y="3680796"/>
              <a:ext cx="5365188" cy="2871112"/>
              <a:chOff x="6240658" y="4488902"/>
              <a:chExt cx="3116117" cy="1667550"/>
            </a:xfrm>
          </p:grpSpPr>
          <p:sp>
            <p:nvSpPr>
              <p:cNvPr id="95" name="Google Shape;95;p10"/>
              <p:cNvSpPr/>
              <p:nvPr/>
            </p:nvSpPr>
            <p:spPr>
              <a:xfrm>
                <a:off x="6240658" y="6106791"/>
                <a:ext cx="3116117" cy="49661"/>
              </a:xfrm>
              <a:custGeom>
                <a:rect b="b" l="l" r="r" t="t"/>
                <a:pathLst>
                  <a:path extrusionOk="0" h="49661" w="3116117">
                    <a:moveTo>
                      <a:pt x="3116117" y="20026"/>
                    </a:moveTo>
                    <a:cubicBezTo>
                      <a:pt x="3116117" y="33746"/>
                      <a:pt x="2380933" y="49662"/>
                      <a:pt x="1533840" y="49662"/>
                    </a:cubicBezTo>
                    <a:cubicBezTo>
                      <a:pt x="686748" y="49662"/>
                      <a:pt x="0" y="38543"/>
                      <a:pt x="0" y="24839"/>
                    </a:cubicBezTo>
                    <a:cubicBezTo>
                      <a:pt x="0" y="11134"/>
                      <a:pt x="686704" y="0"/>
                      <a:pt x="1533796" y="0"/>
                    </a:cubicBezTo>
                    <a:cubicBezTo>
                      <a:pt x="2380888" y="0"/>
                      <a:pt x="3116117" y="6307"/>
                      <a:pt x="3116117" y="20026"/>
                    </a:cubicBezTo>
                    <a:close/>
                  </a:path>
                </a:pathLst>
              </a:custGeom>
              <a:solidFill>
                <a:srgbClr val="32323F">
                  <a:alpha val="16862"/>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6" name="Google Shape;96;p10"/>
              <p:cNvSpPr/>
              <p:nvPr/>
            </p:nvSpPr>
            <p:spPr>
              <a:xfrm>
                <a:off x="8045525" y="4666147"/>
                <a:ext cx="1192364" cy="766269"/>
              </a:xfrm>
              <a:custGeom>
                <a:rect b="b" l="l" r="r" t="t"/>
                <a:pathLst>
                  <a:path extrusionOk="0" h="766269" w="1192364">
                    <a:moveTo>
                      <a:pt x="1192364" y="66042"/>
                    </a:moveTo>
                    <a:lnTo>
                      <a:pt x="1192364" y="700229"/>
                    </a:lnTo>
                    <a:cubicBezTo>
                      <a:pt x="1192349" y="736695"/>
                      <a:pt x="1162788" y="766256"/>
                      <a:pt x="1126323" y="766270"/>
                    </a:cubicBezTo>
                    <a:lnTo>
                      <a:pt x="66042" y="766270"/>
                    </a:lnTo>
                    <a:cubicBezTo>
                      <a:pt x="29576" y="766256"/>
                      <a:pt x="15" y="736695"/>
                      <a:pt x="0" y="700229"/>
                    </a:cubicBezTo>
                    <a:lnTo>
                      <a:pt x="0" y="66042"/>
                    </a:lnTo>
                    <a:cubicBezTo>
                      <a:pt x="0" y="29569"/>
                      <a:pt x="29561" y="0"/>
                      <a:pt x="66042" y="0"/>
                    </a:cubicBezTo>
                    <a:lnTo>
                      <a:pt x="1126323" y="0"/>
                    </a:lnTo>
                    <a:cubicBezTo>
                      <a:pt x="1162803" y="0"/>
                      <a:pt x="1192364" y="29569"/>
                      <a:pt x="1192364" y="6604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7" name="Google Shape;97;p10"/>
              <p:cNvSpPr/>
              <p:nvPr/>
            </p:nvSpPr>
            <p:spPr>
              <a:xfrm>
                <a:off x="8211921" y="4823875"/>
                <a:ext cx="150704" cy="145719"/>
              </a:xfrm>
              <a:custGeom>
                <a:rect b="b" l="l" r="r" t="t"/>
                <a:pathLst>
                  <a:path extrusionOk="0" h="145719" w="150704">
                    <a:moveTo>
                      <a:pt x="150645" y="57105"/>
                    </a:moveTo>
                    <a:lnTo>
                      <a:pt x="141230" y="66072"/>
                    </a:lnTo>
                    <a:lnTo>
                      <a:pt x="138764" y="68418"/>
                    </a:lnTo>
                    <a:lnTo>
                      <a:pt x="112909" y="93137"/>
                    </a:lnTo>
                    <a:cubicBezTo>
                      <a:pt x="112834" y="93209"/>
                      <a:pt x="112789" y="93316"/>
                      <a:pt x="112819" y="93421"/>
                    </a:cubicBezTo>
                    <a:lnTo>
                      <a:pt x="120964" y="145354"/>
                    </a:lnTo>
                    <a:cubicBezTo>
                      <a:pt x="120979" y="145535"/>
                      <a:pt x="120860" y="145698"/>
                      <a:pt x="120680" y="145718"/>
                    </a:cubicBezTo>
                    <a:cubicBezTo>
                      <a:pt x="120606" y="145725"/>
                      <a:pt x="120546" y="145713"/>
                      <a:pt x="120486" y="145683"/>
                    </a:cubicBezTo>
                    <a:lnTo>
                      <a:pt x="74695" y="120546"/>
                    </a:lnTo>
                    <a:cubicBezTo>
                      <a:pt x="74605" y="120486"/>
                      <a:pt x="74486" y="120486"/>
                      <a:pt x="74396" y="120546"/>
                    </a:cubicBezTo>
                    <a:lnTo>
                      <a:pt x="74052" y="120710"/>
                    </a:lnTo>
                    <a:lnTo>
                      <a:pt x="28007" y="144249"/>
                    </a:lnTo>
                    <a:cubicBezTo>
                      <a:pt x="27858" y="144335"/>
                      <a:pt x="27663" y="144284"/>
                      <a:pt x="27573" y="144135"/>
                    </a:cubicBezTo>
                    <a:cubicBezTo>
                      <a:pt x="27544" y="144066"/>
                      <a:pt x="27529" y="143983"/>
                      <a:pt x="27544" y="143905"/>
                    </a:cubicBezTo>
                    <a:lnTo>
                      <a:pt x="36989" y="92270"/>
                    </a:lnTo>
                    <a:cubicBezTo>
                      <a:pt x="37019" y="92161"/>
                      <a:pt x="36974" y="92047"/>
                      <a:pt x="36899" y="91971"/>
                    </a:cubicBezTo>
                    <a:lnTo>
                      <a:pt x="90" y="54714"/>
                    </a:lnTo>
                    <a:cubicBezTo>
                      <a:pt x="-30" y="54584"/>
                      <a:pt x="-30" y="54376"/>
                      <a:pt x="90" y="54249"/>
                    </a:cubicBezTo>
                    <a:cubicBezTo>
                      <a:pt x="150" y="54203"/>
                      <a:pt x="209" y="54173"/>
                      <a:pt x="269" y="54161"/>
                    </a:cubicBezTo>
                    <a:lnTo>
                      <a:pt x="51889" y="47435"/>
                    </a:lnTo>
                    <a:cubicBezTo>
                      <a:pt x="51994" y="47418"/>
                      <a:pt x="52083" y="47350"/>
                      <a:pt x="52128" y="47256"/>
                    </a:cubicBezTo>
                    <a:lnTo>
                      <a:pt x="76040" y="0"/>
                    </a:lnTo>
                    <a:lnTo>
                      <a:pt x="76040" y="0"/>
                    </a:lnTo>
                    <a:lnTo>
                      <a:pt x="98457" y="47406"/>
                    </a:lnTo>
                    <a:lnTo>
                      <a:pt x="98457" y="47406"/>
                    </a:lnTo>
                    <a:lnTo>
                      <a:pt x="98771" y="48063"/>
                    </a:lnTo>
                    <a:cubicBezTo>
                      <a:pt x="98816" y="48157"/>
                      <a:pt x="98905" y="48225"/>
                      <a:pt x="99010" y="48243"/>
                    </a:cubicBezTo>
                    <a:lnTo>
                      <a:pt x="99010" y="48243"/>
                    </a:lnTo>
                    <a:lnTo>
                      <a:pt x="101551" y="48646"/>
                    </a:lnTo>
                    <a:lnTo>
                      <a:pt x="117796" y="51291"/>
                    </a:lnTo>
                    <a:lnTo>
                      <a:pt x="119888" y="51635"/>
                    </a:lnTo>
                    <a:lnTo>
                      <a:pt x="150361" y="56597"/>
                    </a:lnTo>
                    <a:cubicBezTo>
                      <a:pt x="150540" y="56592"/>
                      <a:pt x="150690" y="56736"/>
                      <a:pt x="150705" y="56916"/>
                    </a:cubicBezTo>
                    <a:cubicBezTo>
                      <a:pt x="150705" y="56984"/>
                      <a:pt x="150675" y="57049"/>
                      <a:pt x="150645" y="57105"/>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8" name="Google Shape;98;p10"/>
              <p:cNvSpPr/>
              <p:nvPr/>
            </p:nvSpPr>
            <p:spPr>
              <a:xfrm>
                <a:off x="8212003" y="4824473"/>
                <a:ext cx="150768" cy="145065"/>
              </a:xfrm>
              <a:custGeom>
                <a:rect b="b" l="l" r="r" t="t"/>
                <a:pathLst>
                  <a:path extrusionOk="0" h="145065" w="150768">
                    <a:moveTo>
                      <a:pt x="150548" y="56746"/>
                    </a:moveTo>
                    <a:lnTo>
                      <a:pt x="114680" y="93839"/>
                    </a:lnTo>
                    <a:cubicBezTo>
                      <a:pt x="114605" y="93913"/>
                      <a:pt x="114561" y="94017"/>
                      <a:pt x="114576" y="94123"/>
                    </a:cubicBezTo>
                    <a:lnTo>
                      <a:pt x="120703" y="144697"/>
                    </a:lnTo>
                    <a:cubicBezTo>
                      <a:pt x="120733" y="144867"/>
                      <a:pt x="120613" y="145030"/>
                      <a:pt x="120449" y="145062"/>
                    </a:cubicBezTo>
                    <a:cubicBezTo>
                      <a:pt x="120374" y="145073"/>
                      <a:pt x="120299" y="145062"/>
                      <a:pt x="120240" y="145026"/>
                    </a:cubicBezTo>
                    <a:lnTo>
                      <a:pt x="74942" y="122728"/>
                    </a:lnTo>
                    <a:cubicBezTo>
                      <a:pt x="74852" y="122674"/>
                      <a:pt x="74732" y="122674"/>
                      <a:pt x="74643" y="122728"/>
                    </a:cubicBezTo>
                    <a:lnTo>
                      <a:pt x="74314" y="122907"/>
                    </a:lnTo>
                    <a:lnTo>
                      <a:pt x="28314" y="143830"/>
                    </a:lnTo>
                    <a:cubicBezTo>
                      <a:pt x="28164" y="143917"/>
                      <a:pt x="27970" y="143866"/>
                      <a:pt x="27880" y="143717"/>
                    </a:cubicBezTo>
                    <a:cubicBezTo>
                      <a:pt x="27850" y="143648"/>
                      <a:pt x="27835" y="143564"/>
                      <a:pt x="27850" y="143486"/>
                    </a:cubicBezTo>
                    <a:lnTo>
                      <a:pt x="38700" y="94467"/>
                    </a:lnTo>
                    <a:cubicBezTo>
                      <a:pt x="38700" y="94362"/>
                      <a:pt x="38132" y="94691"/>
                      <a:pt x="38058" y="94617"/>
                    </a:cubicBezTo>
                    <a:lnTo>
                      <a:pt x="98" y="54265"/>
                    </a:lnTo>
                    <a:cubicBezTo>
                      <a:pt x="-22" y="54146"/>
                      <a:pt x="-37" y="53947"/>
                      <a:pt x="83" y="53821"/>
                    </a:cubicBezTo>
                    <a:cubicBezTo>
                      <a:pt x="142" y="53769"/>
                      <a:pt x="202" y="53736"/>
                      <a:pt x="277" y="53727"/>
                    </a:cubicBezTo>
                    <a:lnTo>
                      <a:pt x="53585" y="49573"/>
                    </a:lnTo>
                    <a:cubicBezTo>
                      <a:pt x="53690" y="49555"/>
                      <a:pt x="53780" y="49489"/>
                      <a:pt x="53839" y="49393"/>
                    </a:cubicBezTo>
                    <a:lnTo>
                      <a:pt x="76167" y="75"/>
                    </a:lnTo>
                    <a:lnTo>
                      <a:pt x="76167" y="0"/>
                    </a:lnTo>
                    <a:lnTo>
                      <a:pt x="100617" y="48721"/>
                    </a:lnTo>
                    <a:cubicBezTo>
                      <a:pt x="100617" y="48721"/>
                      <a:pt x="100766" y="49333"/>
                      <a:pt x="100946" y="49274"/>
                    </a:cubicBezTo>
                    <a:cubicBezTo>
                      <a:pt x="101125" y="49214"/>
                      <a:pt x="100946" y="49274"/>
                      <a:pt x="100946" y="49274"/>
                    </a:cubicBezTo>
                    <a:lnTo>
                      <a:pt x="100512" y="50126"/>
                    </a:lnTo>
                    <a:cubicBezTo>
                      <a:pt x="100557" y="50220"/>
                      <a:pt x="100647" y="50287"/>
                      <a:pt x="100752" y="50305"/>
                    </a:cubicBezTo>
                    <a:lnTo>
                      <a:pt x="100752" y="50305"/>
                    </a:lnTo>
                    <a:lnTo>
                      <a:pt x="103307" y="50708"/>
                    </a:lnTo>
                    <a:lnTo>
                      <a:pt x="119552" y="53369"/>
                    </a:lnTo>
                    <a:lnTo>
                      <a:pt x="121644" y="53697"/>
                    </a:lnTo>
                    <a:lnTo>
                      <a:pt x="150279" y="56089"/>
                    </a:lnTo>
                    <a:cubicBezTo>
                      <a:pt x="150458" y="56014"/>
                      <a:pt x="150668" y="56100"/>
                      <a:pt x="150742" y="56283"/>
                    </a:cubicBezTo>
                    <a:cubicBezTo>
                      <a:pt x="150817" y="56465"/>
                      <a:pt x="150727" y="56671"/>
                      <a:pt x="150548" y="56746"/>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9" name="Google Shape;99;p10"/>
              <p:cNvSpPr/>
              <p:nvPr/>
            </p:nvSpPr>
            <p:spPr>
              <a:xfrm>
                <a:off x="8211921" y="4823875"/>
                <a:ext cx="150704" cy="145719"/>
              </a:xfrm>
              <a:custGeom>
                <a:rect b="b" l="l" r="r" t="t"/>
                <a:pathLst>
                  <a:path extrusionOk="0" h="145719" w="150704">
                    <a:moveTo>
                      <a:pt x="150645" y="57105"/>
                    </a:moveTo>
                    <a:lnTo>
                      <a:pt x="141230" y="66072"/>
                    </a:lnTo>
                    <a:lnTo>
                      <a:pt x="138764" y="68418"/>
                    </a:lnTo>
                    <a:lnTo>
                      <a:pt x="112909" y="93137"/>
                    </a:lnTo>
                    <a:cubicBezTo>
                      <a:pt x="112834" y="93209"/>
                      <a:pt x="112789" y="93316"/>
                      <a:pt x="112819" y="93421"/>
                    </a:cubicBezTo>
                    <a:lnTo>
                      <a:pt x="120964" y="145354"/>
                    </a:lnTo>
                    <a:cubicBezTo>
                      <a:pt x="120979" y="145535"/>
                      <a:pt x="120860" y="145698"/>
                      <a:pt x="120680" y="145718"/>
                    </a:cubicBezTo>
                    <a:cubicBezTo>
                      <a:pt x="120606" y="145725"/>
                      <a:pt x="120546" y="145713"/>
                      <a:pt x="120486" y="145683"/>
                    </a:cubicBezTo>
                    <a:lnTo>
                      <a:pt x="74695" y="120546"/>
                    </a:lnTo>
                    <a:cubicBezTo>
                      <a:pt x="74605" y="120486"/>
                      <a:pt x="74486" y="120486"/>
                      <a:pt x="74396" y="120546"/>
                    </a:cubicBezTo>
                    <a:lnTo>
                      <a:pt x="74052" y="120710"/>
                    </a:lnTo>
                    <a:lnTo>
                      <a:pt x="28007" y="144249"/>
                    </a:lnTo>
                    <a:cubicBezTo>
                      <a:pt x="27858" y="144335"/>
                      <a:pt x="27663" y="144284"/>
                      <a:pt x="27573" y="144135"/>
                    </a:cubicBezTo>
                    <a:cubicBezTo>
                      <a:pt x="27544" y="144066"/>
                      <a:pt x="27529" y="143983"/>
                      <a:pt x="27544" y="143905"/>
                    </a:cubicBezTo>
                    <a:lnTo>
                      <a:pt x="36989" y="92270"/>
                    </a:lnTo>
                    <a:cubicBezTo>
                      <a:pt x="37019" y="92161"/>
                      <a:pt x="36974" y="92047"/>
                      <a:pt x="36899" y="91971"/>
                    </a:cubicBezTo>
                    <a:lnTo>
                      <a:pt x="90" y="54714"/>
                    </a:lnTo>
                    <a:cubicBezTo>
                      <a:pt x="-30" y="54584"/>
                      <a:pt x="-30" y="54376"/>
                      <a:pt x="90" y="54249"/>
                    </a:cubicBezTo>
                    <a:cubicBezTo>
                      <a:pt x="150" y="54203"/>
                      <a:pt x="209" y="54173"/>
                      <a:pt x="269" y="54161"/>
                    </a:cubicBezTo>
                    <a:lnTo>
                      <a:pt x="51889" y="47435"/>
                    </a:lnTo>
                    <a:cubicBezTo>
                      <a:pt x="51994" y="47418"/>
                      <a:pt x="52083" y="47350"/>
                      <a:pt x="52128" y="47256"/>
                    </a:cubicBezTo>
                    <a:lnTo>
                      <a:pt x="76040" y="0"/>
                    </a:lnTo>
                    <a:lnTo>
                      <a:pt x="76040" y="0"/>
                    </a:lnTo>
                    <a:lnTo>
                      <a:pt x="98457" y="47406"/>
                    </a:lnTo>
                    <a:lnTo>
                      <a:pt x="98457" y="47406"/>
                    </a:lnTo>
                    <a:lnTo>
                      <a:pt x="98771" y="48063"/>
                    </a:lnTo>
                    <a:cubicBezTo>
                      <a:pt x="98816" y="48157"/>
                      <a:pt x="98905" y="48225"/>
                      <a:pt x="99010" y="48243"/>
                    </a:cubicBezTo>
                    <a:lnTo>
                      <a:pt x="99010" y="48243"/>
                    </a:lnTo>
                    <a:lnTo>
                      <a:pt x="101551" y="48646"/>
                    </a:lnTo>
                    <a:lnTo>
                      <a:pt x="117796" y="51291"/>
                    </a:lnTo>
                    <a:lnTo>
                      <a:pt x="119888" y="51635"/>
                    </a:lnTo>
                    <a:lnTo>
                      <a:pt x="150361" y="56597"/>
                    </a:lnTo>
                    <a:cubicBezTo>
                      <a:pt x="150540" y="56592"/>
                      <a:pt x="150690" y="56736"/>
                      <a:pt x="150705" y="56916"/>
                    </a:cubicBezTo>
                    <a:cubicBezTo>
                      <a:pt x="150705" y="56984"/>
                      <a:pt x="150675" y="57049"/>
                      <a:pt x="150645" y="57105"/>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0" name="Google Shape;100;p10"/>
              <p:cNvSpPr/>
              <p:nvPr/>
            </p:nvSpPr>
            <p:spPr>
              <a:xfrm>
                <a:off x="8279247" y="4823845"/>
                <a:ext cx="83396" cy="145749"/>
              </a:xfrm>
              <a:custGeom>
                <a:rect b="b" l="l" r="r" t="t"/>
                <a:pathLst>
                  <a:path extrusionOk="0" h="145749" w="83396">
                    <a:moveTo>
                      <a:pt x="83318" y="57135"/>
                    </a:moveTo>
                    <a:lnTo>
                      <a:pt x="73903" y="66102"/>
                    </a:lnTo>
                    <a:lnTo>
                      <a:pt x="71437" y="68448"/>
                    </a:lnTo>
                    <a:lnTo>
                      <a:pt x="45583" y="93167"/>
                    </a:lnTo>
                    <a:cubicBezTo>
                      <a:pt x="45508" y="93239"/>
                      <a:pt x="45463" y="93346"/>
                      <a:pt x="45493" y="93451"/>
                    </a:cubicBezTo>
                    <a:lnTo>
                      <a:pt x="53638" y="145384"/>
                    </a:lnTo>
                    <a:cubicBezTo>
                      <a:pt x="53653" y="145565"/>
                      <a:pt x="53533" y="145728"/>
                      <a:pt x="53354" y="145748"/>
                    </a:cubicBezTo>
                    <a:cubicBezTo>
                      <a:pt x="53279" y="145755"/>
                      <a:pt x="53220" y="145743"/>
                      <a:pt x="53160" y="145713"/>
                    </a:cubicBezTo>
                    <a:lnTo>
                      <a:pt x="7368" y="120576"/>
                    </a:lnTo>
                    <a:cubicBezTo>
                      <a:pt x="7279" y="120516"/>
                      <a:pt x="7159" y="120516"/>
                      <a:pt x="7070" y="120576"/>
                    </a:cubicBezTo>
                    <a:lnTo>
                      <a:pt x="6920" y="120576"/>
                    </a:lnTo>
                    <a:cubicBezTo>
                      <a:pt x="6771" y="120577"/>
                      <a:pt x="6651" y="120486"/>
                      <a:pt x="6606" y="120352"/>
                    </a:cubicBezTo>
                    <a:cubicBezTo>
                      <a:pt x="-6157" y="56821"/>
                      <a:pt x="2407" y="25661"/>
                      <a:pt x="8699" y="0"/>
                    </a:cubicBezTo>
                    <a:lnTo>
                      <a:pt x="8699" y="0"/>
                    </a:lnTo>
                    <a:lnTo>
                      <a:pt x="31116" y="47406"/>
                    </a:lnTo>
                    <a:lnTo>
                      <a:pt x="31116" y="47406"/>
                    </a:lnTo>
                    <a:lnTo>
                      <a:pt x="31430" y="48063"/>
                    </a:lnTo>
                    <a:cubicBezTo>
                      <a:pt x="31475" y="48157"/>
                      <a:pt x="31564" y="48225"/>
                      <a:pt x="31669" y="48243"/>
                    </a:cubicBezTo>
                    <a:lnTo>
                      <a:pt x="31669" y="48243"/>
                    </a:lnTo>
                    <a:lnTo>
                      <a:pt x="34209" y="48646"/>
                    </a:lnTo>
                    <a:lnTo>
                      <a:pt x="50455" y="51291"/>
                    </a:lnTo>
                    <a:lnTo>
                      <a:pt x="52547" y="51635"/>
                    </a:lnTo>
                    <a:lnTo>
                      <a:pt x="83020" y="56597"/>
                    </a:lnTo>
                    <a:cubicBezTo>
                      <a:pt x="83199" y="56570"/>
                      <a:pt x="83363" y="56694"/>
                      <a:pt x="83393" y="56873"/>
                    </a:cubicBezTo>
                    <a:cubicBezTo>
                      <a:pt x="83408" y="56967"/>
                      <a:pt x="83378" y="57063"/>
                      <a:pt x="83318" y="57135"/>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1" name="Google Shape;101;p10"/>
              <p:cNvSpPr/>
              <p:nvPr/>
            </p:nvSpPr>
            <p:spPr>
              <a:xfrm>
                <a:off x="8385284" y="4823875"/>
                <a:ext cx="150732" cy="145723"/>
              </a:xfrm>
              <a:custGeom>
                <a:rect b="b" l="l" r="r" t="t"/>
                <a:pathLst>
                  <a:path extrusionOk="0" h="145723" w="150732">
                    <a:moveTo>
                      <a:pt x="150673" y="57105"/>
                    </a:moveTo>
                    <a:lnTo>
                      <a:pt x="141243" y="66072"/>
                    </a:lnTo>
                    <a:lnTo>
                      <a:pt x="138792" y="68418"/>
                    </a:lnTo>
                    <a:lnTo>
                      <a:pt x="112922" y="93137"/>
                    </a:lnTo>
                    <a:cubicBezTo>
                      <a:pt x="112847" y="93212"/>
                      <a:pt x="112817" y="93318"/>
                      <a:pt x="112832" y="93421"/>
                    </a:cubicBezTo>
                    <a:lnTo>
                      <a:pt x="120977" y="145354"/>
                    </a:lnTo>
                    <a:cubicBezTo>
                      <a:pt x="121007" y="145525"/>
                      <a:pt x="120888" y="145688"/>
                      <a:pt x="120723" y="145719"/>
                    </a:cubicBezTo>
                    <a:cubicBezTo>
                      <a:pt x="120649" y="145733"/>
                      <a:pt x="120574" y="145719"/>
                      <a:pt x="120514" y="145683"/>
                    </a:cubicBezTo>
                    <a:lnTo>
                      <a:pt x="74693" y="120546"/>
                    </a:lnTo>
                    <a:cubicBezTo>
                      <a:pt x="74603" y="120486"/>
                      <a:pt x="74484" y="120486"/>
                      <a:pt x="74394" y="120546"/>
                    </a:cubicBezTo>
                    <a:lnTo>
                      <a:pt x="74065" y="120710"/>
                    </a:lnTo>
                    <a:lnTo>
                      <a:pt x="28005" y="144249"/>
                    </a:lnTo>
                    <a:cubicBezTo>
                      <a:pt x="27856" y="144335"/>
                      <a:pt x="27661" y="144284"/>
                      <a:pt x="27572" y="144135"/>
                    </a:cubicBezTo>
                    <a:cubicBezTo>
                      <a:pt x="27542" y="144066"/>
                      <a:pt x="27527" y="143983"/>
                      <a:pt x="27542" y="143905"/>
                    </a:cubicBezTo>
                    <a:lnTo>
                      <a:pt x="37002" y="92270"/>
                    </a:lnTo>
                    <a:cubicBezTo>
                      <a:pt x="37017" y="92163"/>
                      <a:pt x="36987" y="92052"/>
                      <a:pt x="36912" y="91971"/>
                    </a:cubicBezTo>
                    <a:lnTo>
                      <a:pt x="88" y="54714"/>
                    </a:lnTo>
                    <a:cubicBezTo>
                      <a:pt x="-32" y="54582"/>
                      <a:pt x="-32" y="54374"/>
                      <a:pt x="103" y="54249"/>
                    </a:cubicBezTo>
                    <a:cubicBezTo>
                      <a:pt x="148" y="54201"/>
                      <a:pt x="208" y="54170"/>
                      <a:pt x="282" y="54161"/>
                    </a:cubicBezTo>
                    <a:lnTo>
                      <a:pt x="51887" y="47435"/>
                    </a:lnTo>
                    <a:cubicBezTo>
                      <a:pt x="51992" y="47413"/>
                      <a:pt x="52081" y="47349"/>
                      <a:pt x="52141" y="47256"/>
                    </a:cubicBezTo>
                    <a:lnTo>
                      <a:pt x="76053" y="0"/>
                    </a:lnTo>
                    <a:lnTo>
                      <a:pt x="76053" y="0"/>
                    </a:lnTo>
                    <a:lnTo>
                      <a:pt x="98470" y="47406"/>
                    </a:lnTo>
                    <a:lnTo>
                      <a:pt x="98470" y="47406"/>
                    </a:lnTo>
                    <a:lnTo>
                      <a:pt x="98784" y="48063"/>
                    </a:lnTo>
                    <a:cubicBezTo>
                      <a:pt x="98829" y="48157"/>
                      <a:pt x="98919" y="48225"/>
                      <a:pt x="99023" y="48243"/>
                    </a:cubicBezTo>
                    <a:lnTo>
                      <a:pt x="99023" y="48243"/>
                    </a:lnTo>
                    <a:lnTo>
                      <a:pt x="101579" y="48646"/>
                    </a:lnTo>
                    <a:lnTo>
                      <a:pt x="117824" y="51291"/>
                    </a:lnTo>
                    <a:lnTo>
                      <a:pt x="119916" y="51635"/>
                    </a:lnTo>
                    <a:lnTo>
                      <a:pt x="150374" y="56597"/>
                    </a:lnTo>
                    <a:cubicBezTo>
                      <a:pt x="150553" y="56583"/>
                      <a:pt x="150718" y="56719"/>
                      <a:pt x="150733" y="56900"/>
                    </a:cubicBezTo>
                    <a:cubicBezTo>
                      <a:pt x="150733" y="56973"/>
                      <a:pt x="150718" y="57045"/>
                      <a:pt x="150673" y="57105"/>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2" name="Google Shape;102;p10"/>
              <p:cNvSpPr/>
              <p:nvPr/>
            </p:nvSpPr>
            <p:spPr>
              <a:xfrm>
                <a:off x="8385394" y="4824473"/>
                <a:ext cx="150730" cy="145061"/>
              </a:xfrm>
              <a:custGeom>
                <a:rect b="b" l="l" r="r" t="t"/>
                <a:pathLst>
                  <a:path extrusionOk="0" h="145061" w="150730">
                    <a:moveTo>
                      <a:pt x="150533" y="56746"/>
                    </a:moveTo>
                    <a:lnTo>
                      <a:pt x="114665" y="93839"/>
                    </a:lnTo>
                    <a:cubicBezTo>
                      <a:pt x="114591" y="93914"/>
                      <a:pt x="114561" y="94020"/>
                      <a:pt x="114576" y="94123"/>
                    </a:cubicBezTo>
                    <a:lnTo>
                      <a:pt x="120703" y="144697"/>
                    </a:lnTo>
                    <a:cubicBezTo>
                      <a:pt x="120718" y="144878"/>
                      <a:pt x="120599" y="145041"/>
                      <a:pt x="120419" y="145060"/>
                    </a:cubicBezTo>
                    <a:cubicBezTo>
                      <a:pt x="120344" y="145068"/>
                      <a:pt x="120285" y="145056"/>
                      <a:pt x="120225" y="145026"/>
                    </a:cubicBezTo>
                    <a:lnTo>
                      <a:pt x="74942" y="122728"/>
                    </a:lnTo>
                    <a:cubicBezTo>
                      <a:pt x="74852" y="122674"/>
                      <a:pt x="74733" y="122674"/>
                      <a:pt x="74643" y="122728"/>
                    </a:cubicBezTo>
                    <a:lnTo>
                      <a:pt x="74299" y="122907"/>
                    </a:lnTo>
                    <a:lnTo>
                      <a:pt x="28299" y="143830"/>
                    </a:lnTo>
                    <a:cubicBezTo>
                      <a:pt x="28149" y="143917"/>
                      <a:pt x="27955" y="143866"/>
                      <a:pt x="27865" y="143717"/>
                    </a:cubicBezTo>
                    <a:cubicBezTo>
                      <a:pt x="27835" y="143648"/>
                      <a:pt x="27820" y="143564"/>
                      <a:pt x="27835" y="143486"/>
                    </a:cubicBezTo>
                    <a:lnTo>
                      <a:pt x="38700" y="94467"/>
                    </a:lnTo>
                    <a:cubicBezTo>
                      <a:pt x="38700" y="94362"/>
                      <a:pt x="38132" y="94691"/>
                      <a:pt x="38058" y="94617"/>
                    </a:cubicBezTo>
                    <a:lnTo>
                      <a:pt x="98" y="54265"/>
                    </a:lnTo>
                    <a:cubicBezTo>
                      <a:pt x="-22" y="54146"/>
                      <a:pt x="-37" y="53947"/>
                      <a:pt x="83" y="53821"/>
                    </a:cubicBezTo>
                    <a:cubicBezTo>
                      <a:pt x="142" y="53769"/>
                      <a:pt x="202" y="53736"/>
                      <a:pt x="277" y="53727"/>
                    </a:cubicBezTo>
                    <a:lnTo>
                      <a:pt x="53585" y="49573"/>
                    </a:lnTo>
                    <a:cubicBezTo>
                      <a:pt x="53690" y="49555"/>
                      <a:pt x="53780" y="49487"/>
                      <a:pt x="53825" y="49393"/>
                    </a:cubicBezTo>
                    <a:lnTo>
                      <a:pt x="76152" y="75"/>
                    </a:lnTo>
                    <a:lnTo>
                      <a:pt x="76152" y="0"/>
                    </a:lnTo>
                    <a:lnTo>
                      <a:pt x="100512" y="48721"/>
                    </a:lnTo>
                    <a:cubicBezTo>
                      <a:pt x="100512" y="48721"/>
                      <a:pt x="100662" y="49333"/>
                      <a:pt x="100841" y="49274"/>
                    </a:cubicBezTo>
                    <a:cubicBezTo>
                      <a:pt x="101021" y="49214"/>
                      <a:pt x="100841" y="49274"/>
                      <a:pt x="100841" y="49274"/>
                    </a:cubicBezTo>
                    <a:lnTo>
                      <a:pt x="100408" y="50126"/>
                    </a:lnTo>
                    <a:cubicBezTo>
                      <a:pt x="100453" y="50220"/>
                      <a:pt x="100542" y="50287"/>
                      <a:pt x="100647" y="50305"/>
                    </a:cubicBezTo>
                    <a:lnTo>
                      <a:pt x="100647" y="50305"/>
                    </a:lnTo>
                    <a:lnTo>
                      <a:pt x="103203" y="50708"/>
                    </a:lnTo>
                    <a:lnTo>
                      <a:pt x="119433" y="53369"/>
                    </a:lnTo>
                    <a:lnTo>
                      <a:pt x="121525" y="53697"/>
                    </a:lnTo>
                    <a:lnTo>
                      <a:pt x="150174" y="56089"/>
                    </a:lnTo>
                    <a:cubicBezTo>
                      <a:pt x="150354" y="55990"/>
                      <a:pt x="150578" y="56057"/>
                      <a:pt x="150683" y="56238"/>
                    </a:cubicBezTo>
                    <a:cubicBezTo>
                      <a:pt x="150787" y="56419"/>
                      <a:pt x="150712" y="56647"/>
                      <a:pt x="150533" y="56746"/>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3" name="Google Shape;103;p10"/>
              <p:cNvSpPr/>
              <p:nvPr/>
            </p:nvSpPr>
            <p:spPr>
              <a:xfrm>
                <a:off x="8385284" y="4823875"/>
                <a:ext cx="150732" cy="145723"/>
              </a:xfrm>
              <a:custGeom>
                <a:rect b="b" l="l" r="r" t="t"/>
                <a:pathLst>
                  <a:path extrusionOk="0" h="145723" w="150732">
                    <a:moveTo>
                      <a:pt x="150673" y="57105"/>
                    </a:moveTo>
                    <a:lnTo>
                      <a:pt x="141243" y="66072"/>
                    </a:lnTo>
                    <a:lnTo>
                      <a:pt x="138792" y="68418"/>
                    </a:lnTo>
                    <a:lnTo>
                      <a:pt x="112922" y="93137"/>
                    </a:lnTo>
                    <a:cubicBezTo>
                      <a:pt x="112847" y="93212"/>
                      <a:pt x="112817" y="93318"/>
                      <a:pt x="112832" y="93421"/>
                    </a:cubicBezTo>
                    <a:lnTo>
                      <a:pt x="120977" y="145354"/>
                    </a:lnTo>
                    <a:cubicBezTo>
                      <a:pt x="121007" y="145525"/>
                      <a:pt x="120888" y="145688"/>
                      <a:pt x="120723" y="145719"/>
                    </a:cubicBezTo>
                    <a:cubicBezTo>
                      <a:pt x="120649" y="145733"/>
                      <a:pt x="120574" y="145719"/>
                      <a:pt x="120514" y="145683"/>
                    </a:cubicBezTo>
                    <a:lnTo>
                      <a:pt x="74693" y="120546"/>
                    </a:lnTo>
                    <a:cubicBezTo>
                      <a:pt x="74603" y="120486"/>
                      <a:pt x="74484" y="120486"/>
                      <a:pt x="74394" y="120546"/>
                    </a:cubicBezTo>
                    <a:lnTo>
                      <a:pt x="74065" y="120710"/>
                    </a:lnTo>
                    <a:lnTo>
                      <a:pt x="28005" y="144249"/>
                    </a:lnTo>
                    <a:cubicBezTo>
                      <a:pt x="27856" y="144335"/>
                      <a:pt x="27661" y="144284"/>
                      <a:pt x="27572" y="144135"/>
                    </a:cubicBezTo>
                    <a:cubicBezTo>
                      <a:pt x="27542" y="144066"/>
                      <a:pt x="27527" y="143983"/>
                      <a:pt x="27542" y="143905"/>
                    </a:cubicBezTo>
                    <a:lnTo>
                      <a:pt x="37002" y="92270"/>
                    </a:lnTo>
                    <a:cubicBezTo>
                      <a:pt x="37017" y="92163"/>
                      <a:pt x="36987" y="92052"/>
                      <a:pt x="36912" y="91971"/>
                    </a:cubicBezTo>
                    <a:lnTo>
                      <a:pt x="88" y="54714"/>
                    </a:lnTo>
                    <a:cubicBezTo>
                      <a:pt x="-32" y="54582"/>
                      <a:pt x="-32" y="54374"/>
                      <a:pt x="103" y="54249"/>
                    </a:cubicBezTo>
                    <a:cubicBezTo>
                      <a:pt x="148" y="54201"/>
                      <a:pt x="208" y="54170"/>
                      <a:pt x="282" y="54161"/>
                    </a:cubicBezTo>
                    <a:lnTo>
                      <a:pt x="51887" y="47435"/>
                    </a:lnTo>
                    <a:cubicBezTo>
                      <a:pt x="51992" y="47413"/>
                      <a:pt x="52081" y="47349"/>
                      <a:pt x="52141" y="47256"/>
                    </a:cubicBezTo>
                    <a:lnTo>
                      <a:pt x="76053" y="0"/>
                    </a:lnTo>
                    <a:lnTo>
                      <a:pt x="76053" y="0"/>
                    </a:lnTo>
                    <a:lnTo>
                      <a:pt x="98470" y="47406"/>
                    </a:lnTo>
                    <a:lnTo>
                      <a:pt x="98470" y="47406"/>
                    </a:lnTo>
                    <a:lnTo>
                      <a:pt x="98784" y="48063"/>
                    </a:lnTo>
                    <a:cubicBezTo>
                      <a:pt x="98829" y="48157"/>
                      <a:pt x="98919" y="48225"/>
                      <a:pt x="99023" y="48243"/>
                    </a:cubicBezTo>
                    <a:lnTo>
                      <a:pt x="99023" y="48243"/>
                    </a:lnTo>
                    <a:lnTo>
                      <a:pt x="101579" y="48646"/>
                    </a:lnTo>
                    <a:lnTo>
                      <a:pt x="117824" y="51291"/>
                    </a:lnTo>
                    <a:lnTo>
                      <a:pt x="119916" y="51635"/>
                    </a:lnTo>
                    <a:lnTo>
                      <a:pt x="150374" y="56597"/>
                    </a:lnTo>
                    <a:cubicBezTo>
                      <a:pt x="150553" y="56583"/>
                      <a:pt x="150718" y="56719"/>
                      <a:pt x="150733" y="56900"/>
                    </a:cubicBezTo>
                    <a:cubicBezTo>
                      <a:pt x="150733" y="56973"/>
                      <a:pt x="150718" y="57045"/>
                      <a:pt x="150673" y="57105"/>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4" name="Google Shape;104;p10"/>
              <p:cNvSpPr/>
              <p:nvPr/>
            </p:nvSpPr>
            <p:spPr>
              <a:xfrm>
                <a:off x="8452616" y="4823845"/>
                <a:ext cx="83426" cy="145753"/>
              </a:xfrm>
              <a:custGeom>
                <a:rect b="b" l="l" r="r" t="t"/>
                <a:pathLst>
                  <a:path extrusionOk="0" h="145753" w="83426">
                    <a:moveTo>
                      <a:pt x="83341" y="57135"/>
                    </a:moveTo>
                    <a:lnTo>
                      <a:pt x="73911" y="66102"/>
                    </a:lnTo>
                    <a:lnTo>
                      <a:pt x="71460" y="68448"/>
                    </a:lnTo>
                    <a:lnTo>
                      <a:pt x="45590" y="93167"/>
                    </a:lnTo>
                    <a:cubicBezTo>
                      <a:pt x="45515" y="93242"/>
                      <a:pt x="45485" y="93348"/>
                      <a:pt x="45500" y="93451"/>
                    </a:cubicBezTo>
                    <a:lnTo>
                      <a:pt x="53645" y="145384"/>
                    </a:lnTo>
                    <a:cubicBezTo>
                      <a:pt x="53675" y="145555"/>
                      <a:pt x="53556" y="145718"/>
                      <a:pt x="53391" y="145749"/>
                    </a:cubicBezTo>
                    <a:cubicBezTo>
                      <a:pt x="53317" y="145762"/>
                      <a:pt x="53242" y="145749"/>
                      <a:pt x="53182" y="145713"/>
                    </a:cubicBezTo>
                    <a:lnTo>
                      <a:pt x="7361" y="120576"/>
                    </a:lnTo>
                    <a:cubicBezTo>
                      <a:pt x="7271" y="120516"/>
                      <a:pt x="7152" y="120516"/>
                      <a:pt x="7062" y="120576"/>
                    </a:cubicBezTo>
                    <a:lnTo>
                      <a:pt x="6913" y="120576"/>
                    </a:lnTo>
                    <a:cubicBezTo>
                      <a:pt x="6778" y="120580"/>
                      <a:pt x="6644" y="120488"/>
                      <a:pt x="6614" y="120352"/>
                    </a:cubicBezTo>
                    <a:cubicBezTo>
                      <a:pt x="-6164" y="56821"/>
                      <a:pt x="2414" y="25661"/>
                      <a:pt x="8691" y="0"/>
                    </a:cubicBezTo>
                    <a:lnTo>
                      <a:pt x="8691" y="0"/>
                    </a:lnTo>
                    <a:lnTo>
                      <a:pt x="31108" y="47406"/>
                    </a:lnTo>
                    <a:lnTo>
                      <a:pt x="31108" y="47406"/>
                    </a:lnTo>
                    <a:lnTo>
                      <a:pt x="31422" y="48063"/>
                    </a:lnTo>
                    <a:cubicBezTo>
                      <a:pt x="31467" y="48157"/>
                      <a:pt x="31557" y="48225"/>
                      <a:pt x="31661" y="48243"/>
                    </a:cubicBezTo>
                    <a:lnTo>
                      <a:pt x="31661" y="48243"/>
                    </a:lnTo>
                    <a:lnTo>
                      <a:pt x="34217" y="48646"/>
                    </a:lnTo>
                    <a:lnTo>
                      <a:pt x="50462" y="51291"/>
                    </a:lnTo>
                    <a:lnTo>
                      <a:pt x="52554" y="51635"/>
                    </a:lnTo>
                    <a:lnTo>
                      <a:pt x="83012" y="56597"/>
                    </a:lnTo>
                    <a:cubicBezTo>
                      <a:pt x="83191" y="56550"/>
                      <a:pt x="83371" y="56653"/>
                      <a:pt x="83416" y="56830"/>
                    </a:cubicBezTo>
                    <a:cubicBezTo>
                      <a:pt x="83446" y="56937"/>
                      <a:pt x="83416" y="57053"/>
                      <a:pt x="83341" y="57135"/>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5" name="Google Shape;105;p10"/>
              <p:cNvSpPr/>
              <p:nvPr/>
            </p:nvSpPr>
            <p:spPr>
              <a:xfrm>
                <a:off x="8565846" y="4823830"/>
                <a:ext cx="150704" cy="145764"/>
              </a:xfrm>
              <a:custGeom>
                <a:rect b="b" l="l" r="r" t="t"/>
                <a:pathLst>
                  <a:path extrusionOk="0" h="145764" w="150704">
                    <a:moveTo>
                      <a:pt x="150615" y="57150"/>
                    </a:moveTo>
                    <a:lnTo>
                      <a:pt x="141200" y="66117"/>
                    </a:lnTo>
                    <a:lnTo>
                      <a:pt x="138734" y="68463"/>
                    </a:lnTo>
                    <a:lnTo>
                      <a:pt x="112879" y="93182"/>
                    </a:lnTo>
                    <a:cubicBezTo>
                      <a:pt x="112804" y="93255"/>
                      <a:pt x="112760" y="93360"/>
                      <a:pt x="112775" y="93466"/>
                    </a:cubicBezTo>
                    <a:lnTo>
                      <a:pt x="120934" y="145399"/>
                    </a:lnTo>
                    <a:cubicBezTo>
                      <a:pt x="120949" y="145580"/>
                      <a:pt x="120830" y="145743"/>
                      <a:pt x="120651" y="145762"/>
                    </a:cubicBezTo>
                    <a:cubicBezTo>
                      <a:pt x="120576" y="145770"/>
                      <a:pt x="120516" y="145758"/>
                      <a:pt x="120456" y="145728"/>
                    </a:cubicBezTo>
                    <a:lnTo>
                      <a:pt x="74680" y="120546"/>
                    </a:lnTo>
                    <a:cubicBezTo>
                      <a:pt x="74590" y="120486"/>
                      <a:pt x="74471" y="120486"/>
                      <a:pt x="74381" y="120546"/>
                    </a:cubicBezTo>
                    <a:lnTo>
                      <a:pt x="74052" y="120710"/>
                    </a:lnTo>
                    <a:lnTo>
                      <a:pt x="28007" y="144249"/>
                    </a:lnTo>
                    <a:cubicBezTo>
                      <a:pt x="27857" y="144335"/>
                      <a:pt x="27663" y="144284"/>
                      <a:pt x="27574" y="144135"/>
                    </a:cubicBezTo>
                    <a:cubicBezTo>
                      <a:pt x="27544" y="144066"/>
                      <a:pt x="27529" y="143983"/>
                      <a:pt x="27544" y="143905"/>
                    </a:cubicBezTo>
                    <a:lnTo>
                      <a:pt x="36989" y="92270"/>
                    </a:lnTo>
                    <a:cubicBezTo>
                      <a:pt x="37004" y="92163"/>
                      <a:pt x="36974" y="92052"/>
                      <a:pt x="36899" y="91971"/>
                    </a:cubicBezTo>
                    <a:lnTo>
                      <a:pt x="90" y="54714"/>
                    </a:lnTo>
                    <a:cubicBezTo>
                      <a:pt x="-30" y="54584"/>
                      <a:pt x="-30" y="54376"/>
                      <a:pt x="90" y="54249"/>
                    </a:cubicBezTo>
                    <a:cubicBezTo>
                      <a:pt x="150" y="54203"/>
                      <a:pt x="209" y="54173"/>
                      <a:pt x="269" y="54161"/>
                    </a:cubicBezTo>
                    <a:lnTo>
                      <a:pt x="51889" y="47436"/>
                    </a:lnTo>
                    <a:cubicBezTo>
                      <a:pt x="51994" y="47418"/>
                      <a:pt x="52083" y="47350"/>
                      <a:pt x="52128" y="47256"/>
                    </a:cubicBezTo>
                    <a:lnTo>
                      <a:pt x="76040" y="0"/>
                    </a:lnTo>
                    <a:lnTo>
                      <a:pt x="76040" y="0"/>
                    </a:lnTo>
                    <a:lnTo>
                      <a:pt x="98457" y="47406"/>
                    </a:lnTo>
                    <a:lnTo>
                      <a:pt x="98457" y="47406"/>
                    </a:lnTo>
                    <a:lnTo>
                      <a:pt x="98771" y="48063"/>
                    </a:lnTo>
                    <a:cubicBezTo>
                      <a:pt x="98816" y="48157"/>
                      <a:pt x="98906" y="48225"/>
                      <a:pt x="99010" y="48243"/>
                    </a:cubicBezTo>
                    <a:lnTo>
                      <a:pt x="99010" y="48243"/>
                    </a:lnTo>
                    <a:lnTo>
                      <a:pt x="101566" y="48646"/>
                    </a:lnTo>
                    <a:lnTo>
                      <a:pt x="117811" y="51291"/>
                    </a:lnTo>
                    <a:lnTo>
                      <a:pt x="119903" y="51635"/>
                    </a:lnTo>
                    <a:lnTo>
                      <a:pt x="150376" y="56597"/>
                    </a:lnTo>
                    <a:cubicBezTo>
                      <a:pt x="150555" y="56598"/>
                      <a:pt x="150705" y="56745"/>
                      <a:pt x="150705" y="56927"/>
                    </a:cubicBezTo>
                    <a:cubicBezTo>
                      <a:pt x="150705" y="57009"/>
                      <a:pt x="150675" y="57090"/>
                      <a:pt x="150615" y="57150"/>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6" name="Google Shape;106;p10"/>
              <p:cNvSpPr/>
              <p:nvPr/>
            </p:nvSpPr>
            <p:spPr>
              <a:xfrm>
                <a:off x="8565883" y="4824473"/>
                <a:ext cx="150768" cy="145065"/>
              </a:xfrm>
              <a:custGeom>
                <a:rect b="b" l="l" r="r" t="t"/>
                <a:pathLst>
                  <a:path extrusionOk="0" h="145065" w="150768">
                    <a:moveTo>
                      <a:pt x="150548" y="56746"/>
                    </a:moveTo>
                    <a:lnTo>
                      <a:pt x="114680" y="93839"/>
                    </a:lnTo>
                    <a:cubicBezTo>
                      <a:pt x="114591" y="93908"/>
                      <a:pt x="114561" y="94017"/>
                      <a:pt x="114576" y="94123"/>
                    </a:cubicBezTo>
                    <a:lnTo>
                      <a:pt x="120703" y="144697"/>
                    </a:lnTo>
                    <a:cubicBezTo>
                      <a:pt x="120733" y="144867"/>
                      <a:pt x="120613" y="145030"/>
                      <a:pt x="120449" y="145062"/>
                    </a:cubicBezTo>
                    <a:cubicBezTo>
                      <a:pt x="120374" y="145073"/>
                      <a:pt x="120300" y="145062"/>
                      <a:pt x="120240" y="145026"/>
                    </a:cubicBezTo>
                    <a:lnTo>
                      <a:pt x="74942" y="122728"/>
                    </a:lnTo>
                    <a:cubicBezTo>
                      <a:pt x="74852" y="122674"/>
                      <a:pt x="74733" y="122674"/>
                      <a:pt x="74643" y="122728"/>
                    </a:cubicBezTo>
                    <a:lnTo>
                      <a:pt x="74314" y="122907"/>
                    </a:lnTo>
                    <a:lnTo>
                      <a:pt x="28314" y="143830"/>
                    </a:lnTo>
                    <a:cubicBezTo>
                      <a:pt x="28164" y="143917"/>
                      <a:pt x="27970" y="143866"/>
                      <a:pt x="27880" y="143717"/>
                    </a:cubicBezTo>
                    <a:cubicBezTo>
                      <a:pt x="27850" y="143648"/>
                      <a:pt x="27835" y="143564"/>
                      <a:pt x="27850" y="143486"/>
                    </a:cubicBezTo>
                    <a:lnTo>
                      <a:pt x="38700" y="94467"/>
                    </a:lnTo>
                    <a:cubicBezTo>
                      <a:pt x="38700" y="94362"/>
                      <a:pt x="38132" y="94691"/>
                      <a:pt x="38058" y="94617"/>
                    </a:cubicBezTo>
                    <a:lnTo>
                      <a:pt x="98" y="54265"/>
                    </a:lnTo>
                    <a:cubicBezTo>
                      <a:pt x="-22" y="54146"/>
                      <a:pt x="-37" y="53947"/>
                      <a:pt x="83" y="53821"/>
                    </a:cubicBezTo>
                    <a:cubicBezTo>
                      <a:pt x="142" y="53769"/>
                      <a:pt x="202" y="53736"/>
                      <a:pt x="277" y="53727"/>
                    </a:cubicBezTo>
                    <a:lnTo>
                      <a:pt x="53585" y="49573"/>
                    </a:lnTo>
                    <a:cubicBezTo>
                      <a:pt x="53690" y="49550"/>
                      <a:pt x="53780" y="49486"/>
                      <a:pt x="53840" y="49393"/>
                    </a:cubicBezTo>
                    <a:lnTo>
                      <a:pt x="76152" y="75"/>
                    </a:lnTo>
                    <a:lnTo>
                      <a:pt x="76152" y="0"/>
                    </a:lnTo>
                    <a:lnTo>
                      <a:pt x="100632" y="48721"/>
                    </a:lnTo>
                    <a:cubicBezTo>
                      <a:pt x="100632" y="48721"/>
                      <a:pt x="100782" y="49333"/>
                      <a:pt x="100961" y="49274"/>
                    </a:cubicBezTo>
                    <a:cubicBezTo>
                      <a:pt x="101140" y="49214"/>
                      <a:pt x="100961" y="49274"/>
                      <a:pt x="100961" y="49274"/>
                    </a:cubicBezTo>
                    <a:lnTo>
                      <a:pt x="100527" y="50126"/>
                    </a:lnTo>
                    <a:cubicBezTo>
                      <a:pt x="100572" y="50220"/>
                      <a:pt x="100662" y="50287"/>
                      <a:pt x="100767" y="50305"/>
                    </a:cubicBezTo>
                    <a:lnTo>
                      <a:pt x="100767" y="50305"/>
                    </a:lnTo>
                    <a:lnTo>
                      <a:pt x="103322" y="50708"/>
                    </a:lnTo>
                    <a:lnTo>
                      <a:pt x="119567" y="53369"/>
                    </a:lnTo>
                    <a:lnTo>
                      <a:pt x="121660" y="53697"/>
                    </a:lnTo>
                    <a:lnTo>
                      <a:pt x="150294" y="56089"/>
                    </a:lnTo>
                    <a:cubicBezTo>
                      <a:pt x="150473" y="56018"/>
                      <a:pt x="150682" y="56108"/>
                      <a:pt x="150742" y="56290"/>
                    </a:cubicBezTo>
                    <a:cubicBezTo>
                      <a:pt x="150817" y="56473"/>
                      <a:pt x="150727" y="56676"/>
                      <a:pt x="150548" y="56746"/>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7" name="Google Shape;107;p10"/>
              <p:cNvSpPr/>
              <p:nvPr/>
            </p:nvSpPr>
            <p:spPr>
              <a:xfrm>
                <a:off x="8565846" y="4823830"/>
                <a:ext cx="150704" cy="145764"/>
              </a:xfrm>
              <a:custGeom>
                <a:rect b="b" l="l" r="r" t="t"/>
                <a:pathLst>
                  <a:path extrusionOk="0" h="145764" w="150704">
                    <a:moveTo>
                      <a:pt x="150615" y="57150"/>
                    </a:moveTo>
                    <a:lnTo>
                      <a:pt x="141200" y="66117"/>
                    </a:lnTo>
                    <a:lnTo>
                      <a:pt x="138734" y="68463"/>
                    </a:lnTo>
                    <a:lnTo>
                      <a:pt x="112879" y="93182"/>
                    </a:lnTo>
                    <a:cubicBezTo>
                      <a:pt x="112804" y="93255"/>
                      <a:pt x="112760" y="93360"/>
                      <a:pt x="112775" y="93466"/>
                    </a:cubicBezTo>
                    <a:lnTo>
                      <a:pt x="120934" y="145399"/>
                    </a:lnTo>
                    <a:cubicBezTo>
                      <a:pt x="120949" y="145580"/>
                      <a:pt x="120830" y="145743"/>
                      <a:pt x="120651" y="145762"/>
                    </a:cubicBezTo>
                    <a:cubicBezTo>
                      <a:pt x="120576" y="145770"/>
                      <a:pt x="120516" y="145758"/>
                      <a:pt x="120456" y="145728"/>
                    </a:cubicBezTo>
                    <a:lnTo>
                      <a:pt x="74680" y="120546"/>
                    </a:lnTo>
                    <a:cubicBezTo>
                      <a:pt x="74590" y="120486"/>
                      <a:pt x="74471" y="120486"/>
                      <a:pt x="74381" y="120546"/>
                    </a:cubicBezTo>
                    <a:lnTo>
                      <a:pt x="74052" y="120710"/>
                    </a:lnTo>
                    <a:lnTo>
                      <a:pt x="28007" y="144249"/>
                    </a:lnTo>
                    <a:cubicBezTo>
                      <a:pt x="27857" y="144335"/>
                      <a:pt x="27663" y="144284"/>
                      <a:pt x="27574" y="144135"/>
                    </a:cubicBezTo>
                    <a:cubicBezTo>
                      <a:pt x="27544" y="144066"/>
                      <a:pt x="27529" y="143983"/>
                      <a:pt x="27544" y="143905"/>
                    </a:cubicBezTo>
                    <a:lnTo>
                      <a:pt x="36989" y="92270"/>
                    </a:lnTo>
                    <a:cubicBezTo>
                      <a:pt x="37004" y="92163"/>
                      <a:pt x="36974" y="92052"/>
                      <a:pt x="36899" y="91971"/>
                    </a:cubicBezTo>
                    <a:lnTo>
                      <a:pt x="90" y="54714"/>
                    </a:lnTo>
                    <a:cubicBezTo>
                      <a:pt x="-30" y="54584"/>
                      <a:pt x="-30" y="54376"/>
                      <a:pt x="90" y="54249"/>
                    </a:cubicBezTo>
                    <a:cubicBezTo>
                      <a:pt x="150" y="54203"/>
                      <a:pt x="209" y="54173"/>
                      <a:pt x="269" y="54161"/>
                    </a:cubicBezTo>
                    <a:lnTo>
                      <a:pt x="51889" y="47436"/>
                    </a:lnTo>
                    <a:cubicBezTo>
                      <a:pt x="51994" y="47418"/>
                      <a:pt x="52083" y="47350"/>
                      <a:pt x="52128" y="47256"/>
                    </a:cubicBezTo>
                    <a:lnTo>
                      <a:pt x="76040" y="0"/>
                    </a:lnTo>
                    <a:lnTo>
                      <a:pt x="76040" y="0"/>
                    </a:lnTo>
                    <a:lnTo>
                      <a:pt x="98457" y="47406"/>
                    </a:lnTo>
                    <a:lnTo>
                      <a:pt x="98457" y="47406"/>
                    </a:lnTo>
                    <a:lnTo>
                      <a:pt x="98771" y="48063"/>
                    </a:lnTo>
                    <a:cubicBezTo>
                      <a:pt x="98816" y="48157"/>
                      <a:pt x="98906" y="48225"/>
                      <a:pt x="99010" y="48243"/>
                    </a:cubicBezTo>
                    <a:lnTo>
                      <a:pt x="99010" y="48243"/>
                    </a:lnTo>
                    <a:lnTo>
                      <a:pt x="101566" y="48646"/>
                    </a:lnTo>
                    <a:lnTo>
                      <a:pt x="117811" y="51291"/>
                    </a:lnTo>
                    <a:lnTo>
                      <a:pt x="119903" y="51635"/>
                    </a:lnTo>
                    <a:lnTo>
                      <a:pt x="150376" y="56597"/>
                    </a:lnTo>
                    <a:cubicBezTo>
                      <a:pt x="150555" y="56598"/>
                      <a:pt x="150705" y="56745"/>
                      <a:pt x="150705" y="56927"/>
                    </a:cubicBezTo>
                    <a:cubicBezTo>
                      <a:pt x="150705" y="57009"/>
                      <a:pt x="150675" y="57090"/>
                      <a:pt x="150615" y="57150"/>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8" name="Google Shape;108;p10"/>
              <p:cNvSpPr/>
              <p:nvPr/>
            </p:nvSpPr>
            <p:spPr>
              <a:xfrm>
                <a:off x="8633172" y="4823801"/>
                <a:ext cx="83417" cy="145794"/>
              </a:xfrm>
              <a:custGeom>
                <a:rect b="b" l="l" r="r" t="t"/>
                <a:pathLst>
                  <a:path extrusionOk="0" h="145794" w="83417">
                    <a:moveTo>
                      <a:pt x="83290" y="57180"/>
                    </a:moveTo>
                    <a:lnTo>
                      <a:pt x="73874" y="66146"/>
                    </a:lnTo>
                    <a:lnTo>
                      <a:pt x="71408" y="68493"/>
                    </a:lnTo>
                    <a:lnTo>
                      <a:pt x="45554" y="93212"/>
                    </a:lnTo>
                    <a:cubicBezTo>
                      <a:pt x="45479" y="93285"/>
                      <a:pt x="45434" y="93390"/>
                      <a:pt x="45449" y="93496"/>
                    </a:cubicBezTo>
                    <a:lnTo>
                      <a:pt x="53609" y="145429"/>
                    </a:lnTo>
                    <a:cubicBezTo>
                      <a:pt x="53624" y="145610"/>
                      <a:pt x="53504" y="145773"/>
                      <a:pt x="53325" y="145792"/>
                    </a:cubicBezTo>
                    <a:cubicBezTo>
                      <a:pt x="53250" y="145800"/>
                      <a:pt x="53190" y="145788"/>
                      <a:pt x="53130" y="145758"/>
                    </a:cubicBezTo>
                    <a:lnTo>
                      <a:pt x="7354" y="120576"/>
                    </a:lnTo>
                    <a:cubicBezTo>
                      <a:pt x="7265" y="120516"/>
                      <a:pt x="7145" y="120516"/>
                      <a:pt x="7055" y="120576"/>
                    </a:cubicBezTo>
                    <a:lnTo>
                      <a:pt x="6921" y="120576"/>
                    </a:lnTo>
                    <a:cubicBezTo>
                      <a:pt x="6772" y="120577"/>
                      <a:pt x="6652" y="120486"/>
                      <a:pt x="6607" y="120352"/>
                    </a:cubicBezTo>
                    <a:cubicBezTo>
                      <a:pt x="-6156" y="56821"/>
                      <a:pt x="2408" y="25661"/>
                      <a:pt x="8684" y="0"/>
                    </a:cubicBezTo>
                    <a:lnTo>
                      <a:pt x="8684" y="0"/>
                    </a:lnTo>
                    <a:lnTo>
                      <a:pt x="31102" y="47406"/>
                    </a:lnTo>
                    <a:lnTo>
                      <a:pt x="31102" y="47406"/>
                    </a:lnTo>
                    <a:lnTo>
                      <a:pt x="31415" y="48063"/>
                    </a:lnTo>
                    <a:cubicBezTo>
                      <a:pt x="31460" y="48157"/>
                      <a:pt x="31550" y="48225"/>
                      <a:pt x="31655" y="48242"/>
                    </a:cubicBezTo>
                    <a:lnTo>
                      <a:pt x="31655" y="48242"/>
                    </a:lnTo>
                    <a:lnTo>
                      <a:pt x="34210" y="48646"/>
                    </a:lnTo>
                    <a:lnTo>
                      <a:pt x="50455" y="51291"/>
                    </a:lnTo>
                    <a:lnTo>
                      <a:pt x="52548" y="51635"/>
                    </a:lnTo>
                    <a:lnTo>
                      <a:pt x="83020" y="56597"/>
                    </a:lnTo>
                    <a:cubicBezTo>
                      <a:pt x="83200" y="56558"/>
                      <a:pt x="83379" y="56671"/>
                      <a:pt x="83409" y="56848"/>
                    </a:cubicBezTo>
                    <a:cubicBezTo>
                      <a:pt x="83439" y="56973"/>
                      <a:pt x="83394" y="57102"/>
                      <a:pt x="83290" y="57180"/>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109" name="Google Shape;109;p10"/>
              <p:cNvGrpSpPr/>
              <p:nvPr/>
            </p:nvGrpSpPr>
            <p:grpSpPr>
              <a:xfrm>
                <a:off x="8919742" y="4823801"/>
                <a:ext cx="150742" cy="145794"/>
                <a:chOff x="8919742" y="4823801"/>
                <a:chExt cx="150742" cy="145794"/>
              </a:xfrm>
            </p:grpSpPr>
            <p:sp>
              <p:nvSpPr>
                <p:cNvPr id="110" name="Google Shape;110;p10"/>
                <p:cNvSpPr/>
                <p:nvPr/>
              </p:nvSpPr>
              <p:spPr>
                <a:xfrm>
                  <a:off x="8919742" y="4823830"/>
                  <a:ext cx="150704" cy="145764"/>
                </a:xfrm>
                <a:custGeom>
                  <a:rect b="b" l="l" r="r" t="t"/>
                  <a:pathLst>
                    <a:path extrusionOk="0" h="145764" w="150704">
                      <a:moveTo>
                        <a:pt x="150615" y="57150"/>
                      </a:moveTo>
                      <a:lnTo>
                        <a:pt x="141200" y="66117"/>
                      </a:lnTo>
                      <a:lnTo>
                        <a:pt x="138734" y="68463"/>
                      </a:lnTo>
                      <a:lnTo>
                        <a:pt x="112879" y="93182"/>
                      </a:lnTo>
                      <a:cubicBezTo>
                        <a:pt x="112804" y="93255"/>
                        <a:pt x="112759" y="93360"/>
                        <a:pt x="112774" y="93466"/>
                      </a:cubicBezTo>
                      <a:lnTo>
                        <a:pt x="120934" y="145399"/>
                      </a:lnTo>
                      <a:cubicBezTo>
                        <a:pt x="120949" y="145580"/>
                        <a:pt x="120830" y="145743"/>
                        <a:pt x="120650" y="145762"/>
                      </a:cubicBezTo>
                      <a:cubicBezTo>
                        <a:pt x="120576" y="145770"/>
                        <a:pt x="120516" y="145758"/>
                        <a:pt x="120456" y="145728"/>
                      </a:cubicBezTo>
                      <a:lnTo>
                        <a:pt x="74680" y="120546"/>
                      </a:lnTo>
                      <a:cubicBezTo>
                        <a:pt x="74590" y="120486"/>
                        <a:pt x="74470" y="120486"/>
                        <a:pt x="74381" y="120546"/>
                      </a:cubicBezTo>
                      <a:lnTo>
                        <a:pt x="74052" y="120710"/>
                      </a:lnTo>
                      <a:lnTo>
                        <a:pt x="27992" y="144249"/>
                      </a:lnTo>
                      <a:cubicBezTo>
                        <a:pt x="27842" y="144326"/>
                        <a:pt x="27648" y="144264"/>
                        <a:pt x="27574" y="144110"/>
                      </a:cubicBezTo>
                      <a:cubicBezTo>
                        <a:pt x="27544" y="144045"/>
                        <a:pt x="27529" y="143974"/>
                        <a:pt x="27544" y="143905"/>
                      </a:cubicBezTo>
                      <a:lnTo>
                        <a:pt x="36989" y="92270"/>
                      </a:lnTo>
                      <a:cubicBezTo>
                        <a:pt x="37003" y="92163"/>
                        <a:pt x="36974" y="92052"/>
                        <a:pt x="36899" y="91971"/>
                      </a:cubicBezTo>
                      <a:lnTo>
                        <a:pt x="90" y="54714"/>
                      </a:lnTo>
                      <a:cubicBezTo>
                        <a:pt x="-30" y="54584"/>
                        <a:pt x="-30" y="54376"/>
                        <a:pt x="90" y="54249"/>
                      </a:cubicBezTo>
                      <a:cubicBezTo>
                        <a:pt x="149" y="54203"/>
                        <a:pt x="209" y="54173"/>
                        <a:pt x="269" y="54161"/>
                      </a:cubicBezTo>
                      <a:lnTo>
                        <a:pt x="51889" y="47436"/>
                      </a:lnTo>
                      <a:cubicBezTo>
                        <a:pt x="51993" y="47413"/>
                        <a:pt x="52083" y="47347"/>
                        <a:pt x="52128" y="47256"/>
                      </a:cubicBezTo>
                      <a:lnTo>
                        <a:pt x="76040" y="0"/>
                      </a:lnTo>
                      <a:lnTo>
                        <a:pt x="76040" y="0"/>
                      </a:lnTo>
                      <a:lnTo>
                        <a:pt x="98457" y="47406"/>
                      </a:lnTo>
                      <a:lnTo>
                        <a:pt x="98457" y="47406"/>
                      </a:lnTo>
                      <a:lnTo>
                        <a:pt x="98771" y="48063"/>
                      </a:lnTo>
                      <a:cubicBezTo>
                        <a:pt x="98816" y="48157"/>
                        <a:pt x="98906" y="48225"/>
                        <a:pt x="99010" y="48243"/>
                      </a:cubicBezTo>
                      <a:lnTo>
                        <a:pt x="99010" y="48243"/>
                      </a:lnTo>
                      <a:lnTo>
                        <a:pt x="101566" y="48646"/>
                      </a:lnTo>
                      <a:lnTo>
                        <a:pt x="117811" y="51291"/>
                      </a:lnTo>
                      <a:lnTo>
                        <a:pt x="119903" y="51635"/>
                      </a:lnTo>
                      <a:lnTo>
                        <a:pt x="150376" y="56597"/>
                      </a:lnTo>
                      <a:cubicBezTo>
                        <a:pt x="150555" y="56598"/>
                        <a:pt x="150704" y="56745"/>
                        <a:pt x="150704" y="56927"/>
                      </a:cubicBezTo>
                      <a:cubicBezTo>
                        <a:pt x="150704" y="57009"/>
                        <a:pt x="150675" y="57090"/>
                        <a:pt x="150615" y="57150"/>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1" name="Google Shape;111;p10"/>
                <p:cNvSpPr/>
                <p:nvPr/>
              </p:nvSpPr>
              <p:spPr>
                <a:xfrm>
                  <a:off x="8987067" y="4823801"/>
                  <a:ext cx="83417" cy="145794"/>
                </a:xfrm>
                <a:custGeom>
                  <a:rect b="b" l="l" r="r" t="t"/>
                  <a:pathLst>
                    <a:path extrusionOk="0" h="145794" w="83417">
                      <a:moveTo>
                        <a:pt x="83289" y="57180"/>
                      </a:moveTo>
                      <a:lnTo>
                        <a:pt x="73874" y="66146"/>
                      </a:lnTo>
                      <a:lnTo>
                        <a:pt x="71408" y="68493"/>
                      </a:lnTo>
                      <a:lnTo>
                        <a:pt x="45553" y="93212"/>
                      </a:lnTo>
                      <a:cubicBezTo>
                        <a:pt x="45479" y="93285"/>
                        <a:pt x="45434" y="93390"/>
                        <a:pt x="45449" y="93496"/>
                      </a:cubicBezTo>
                      <a:lnTo>
                        <a:pt x="53609" y="145429"/>
                      </a:lnTo>
                      <a:cubicBezTo>
                        <a:pt x="53624" y="145610"/>
                        <a:pt x="53504" y="145773"/>
                        <a:pt x="53325" y="145792"/>
                      </a:cubicBezTo>
                      <a:cubicBezTo>
                        <a:pt x="53250" y="145800"/>
                        <a:pt x="53190" y="145788"/>
                        <a:pt x="53130" y="145758"/>
                      </a:cubicBezTo>
                      <a:lnTo>
                        <a:pt x="7354" y="120576"/>
                      </a:lnTo>
                      <a:cubicBezTo>
                        <a:pt x="7265" y="120516"/>
                        <a:pt x="7145" y="120516"/>
                        <a:pt x="7055" y="120576"/>
                      </a:cubicBezTo>
                      <a:lnTo>
                        <a:pt x="6906" y="120576"/>
                      </a:lnTo>
                      <a:cubicBezTo>
                        <a:pt x="6771" y="120580"/>
                        <a:pt x="6637" y="120488"/>
                        <a:pt x="6607" y="120352"/>
                      </a:cubicBezTo>
                      <a:cubicBezTo>
                        <a:pt x="-6156" y="56821"/>
                        <a:pt x="2408" y="25661"/>
                        <a:pt x="8684" y="0"/>
                      </a:cubicBezTo>
                      <a:lnTo>
                        <a:pt x="8684" y="0"/>
                      </a:lnTo>
                      <a:lnTo>
                        <a:pt x="31102" y="47406"/>
                      </a:lnTo>
                      <a:lnTo>
                        <a:pt x="31102" y="47406"/>
                      </a:lnTo>
                      <a:lnTo>
                        <a:pt x="31415" y="48063"/>
                      </a:lnTo>
                      <a:cubicBezTo>
                        <a:pt x="31460" y="48157"/>
                        <a:pt x="31550" y="48225"/>
                        <a:pt x="31655" y="48242"/>
                      </a:cubicBezTo>
                      <a:lnTo>
                        <a:pt x="31655" y="48242"/>
                      </a:lnTo>
                      <a:lnTo>
                        <a:pt x="34210" y="48646"/>
                      </a:lnTo>
                      <a:lnTo>
                        <a:pt x="50455" y="51291"/>
                      </a:lnTo>
                      <a:lnTo>
                        <a:pt x="52548" y="51635"/>
                      </a:lnTo>
                      <a:lnTo>
                        <a:pt x="83020" y="56597"/>
                      </a:lnTo>
                      <a:cubicBezTo>
                        <a:pt x="83200" y="56558"/>
                        <a:pt x="83379" y="56671"/>
                        <a:pt x="83409" y="56848"/>
                      </a:cubicBezTo>
                      <a:cubicBezTo>
                        <a:pt x="83439" y="56973"/>
                        <a:pt x="83394" y="57102"/>
                        <a:pt x="83289" y="57180"/>
                      </a:cubicBezTo>
                      <a:close/>
                    </a:path>
                  </a:pathLst>
                </a:custGeom>
                <a:solidFill>
                  <a:srgbClr val="3B3B4C">
                    <a:alpha val="1882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10"/>
              <p:cNvGrpSpPr/>
              <p:nvPr/>
            </p:nvGrpSpPr>
            <p:grpSpPr>
              <a:xfrm>
                <a:off x="8745605" y="4823801"/>
                <a:ext cx="150786" cy="145798"/>
                <a:chOff x="8745605" y="4823801"/>
                <a:chExt cx="150786" cy="145798"/>
              </a:xfrm>
            </p:grpSpPr>
            <p:sp>
              <p:nvSpPr>
                <p:cNvPr id="113" name="Google Shape;113;p10"/>
                <p:cNvSpPr/>
                <p:nvPr/>
              </p:nvSpPr>
              <p:spPr>
                <a:xfrm>
                  <a:off x="8745605" y="4823875"/>
                  <a:ext cx="150687" cy="145723"/>
                </a:xfrm>
                <a:custGeom>
                  <a:rect b="b" l="l" r="r" t="t"/>
                  <a:pathLst>
                    <a:path extrusionOk="0" h="145723" w="150687">
                      <a:moveTo>
                        <a:pt x="150628" y="57105"/>
                      </a:moveTo>
                      <a:lnTo>
                        <a:pt x="141198" y="66072"/>
                      </a:lnTo>
                      <a:lnTo>
                        <a:pt x="138747" y="68418"/>
                      </a:lnTo>
                      <a:lnTo>
                        <a:pt x="112877" y="93137"/>
                      </a:lnTo>
                      <a:cubicBezTo>
                        <a:pt x="112803" y="93212"/>
                        <a:pt x="112773" y="93318"/>
                        <a:pt x="112788" y="93421"/>
                      </a:cubicBezTo>
                      <a:lnTo>
                        <a:pt x="120933" y="145354"/>
                      </a:lnTo>
                      <a:cubicBezTo>
                        <a:pt x="120962" y="145525"/>
                        <a:pt x="120843" y="145688"/>
                        <a:pt x="120679" y="145719"/>
                      </a:cubicBezTo>
                      <a:cubicBezTo>
                        <a:pt x="120604" y="145733"/>
                        <a:pt x="120529" y="145719"/>
                        <a:pt x="120469" y="145683"/>
                      </a:cubicBezTo>
                      <a:lnTo>
                        <a:pt x="74693" y="120501"/>
                      </a:lnTo>
                      <a:cubicBezTo>
                        <a:pt x="74603" y="120441"/>
                        <a:pt x="74484" y="120441"/>
                        <a:pt x="74394" y="120501"/>
                      </a:cubicBezTo>
                      <a:lnTo>
                        <a:pt x="74050" y="120665"/>
                      </a:lnTo>
                      <a:lnTo>
                        <a:pt x="28005" y="144204"/>
                      </a:lnTo>
                      <a:cubicBezTo>
                        <a:pt x="27856" y="144290"/>
                        <a:pt x="27661" y="144240"/>
                        <a:pt x="27572" y="144090"/>
                      </a:cubicBezTo>
                      <a:cubicBezTo>
                        <a:pt x="27542" y="144021"/>
                        <a:pt x="27527" y="143938"/>
                        <a:pt x="27542" y="143860"/>
                      </a:cubicBezTo>
                      <a:lnTo>
                        <a:pt x="37002" y="92225"/>
                      </a:lnTo>
                      <a:cubicBezTo>
                        <a:pt x="37017" y="92118"/>
                        <a:pt x="36987" y="92007"/>
                        <a:pt x="36912" y="91926"/>
                      </a:cubicBezTo>
                      <a:lnTo>
                        <a:pt x="88" y="54669"/>
                      </a:lnTo>
                      <a:cubicBezTo>
                        <a:pt x="-31" y="54537"/>
                        <a:pt x="-31" y="54330"/>
                        <a:pt x="103" y="54204"/>
                      </a:cubicBezTo>
                      <a:cubicBezTo>
                        <a:pt x="148" y="54156"/>
                        <a:pt x="208" y="54125"/>
                        <a:pt x="282" y="54116"/>
                      </a:cubicBezTo>
                      <a:lnTo>
                        <a:pt x="51887" y="47391"/>
                      </a:lnTo>
                      <a:cubicBezTo>
                        <a:pt x="51991" y="47373"/>
                        <a:pt x="52081" y="47305"/>
                        <a:pt x="52126" y="47211"/>
                      </a:cubicBezTo>
                      <a:lnTo>
                        <a:pt x="76038" y="0"/>
                      </a:lnTo>
                      <a:lnTo>
                        <a:pt x="76038" y="0"/>
                      </a:lnTo>
                      <a:lnTo>
                        <a:pt x="98455" y="47406"/>
                      </a:lnTo>
                      <a:lnTo>
                        <a:pt x="98455" y="47406"/>
                      </a:lnTo>
                      <a:lnTo>
                        <a:pt x="98754" y="48063"/>
                      </a:lnTo>
                      <a:cubicBezTo>
                        <a:pt x="98799" y="48154"/>
                        <a:pt x="98889" y="48220"/>
                        <a:pt x="98993" y="48243"/>
                      </a:cubicBezTo>
                      <a:lnTo>
                        <a:pt x="98993" y="48243"/>
                      </a:lnTo>
                      <a:lnTo>
                        <a:pt x="101549" y="48646"/>
                      </a:lnTo>
                      <a:lnTo>
                        <a:pt x="117794" y="51291"/>
                      </a:lnTo>
                      <a:lnTo>
                        <a:pt x="119871" y="51635"/>
                      </a:lnTo>
                      <a:lnTo>
                        <a:pt x="150344" y="56597"/>
                      </a:lnTo>
                      <a:cubicBezTo>
                        <a:pt x="150523" y="56592"/>
                        <a:pt x="150673" y="56736"/>
                        <a:pt x="150688" y="56916"/>
                      </a:cubicBezTo>
                      <a:cubicBezTo>
                        <a:pt x="150688" y="56984"/>
                        <a:pt x="150658" y="57049"/>
                        <a:pt x="150628" y="57105"/>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4" name="Google Shape;114;p10"/>
                <p:cNvSpPr/>
                <p:nvPr/>
              </p:nvSpPr>
              <p:spPr>
                <a:xfrm>
                  <a:off x="8812938" y="4823801"/>
                  <a:ext cx="83453" cy="145798"/>
                </a:xfrm>
                <a:custGeom>
                  <a:rect b="b" l="l" r="r" t="t"/>
                  <a:pathLst>
                    <a:path extrusionOk="0" h="145798" w="83453">
                      <a:moveTo>
                        <a:pt x="83296" y="57180"/>
                      </a:moveTo>
                      <a:lnTo>
                        <a:pt x="73866" y="66146"/>
                      </a:lnTo>
                      <a:lnTo>
                        <a:pt x="71415" y="68493"/>
                      </a:lnTo>
                      <a:lnTo>
                        <a:pt x="45545" y="93212"/>
                      </a:lnTo>
                      <a:cubicBezTo>
                        <a:pt x="45470" y="93286"/>
                        <a:pt x="45441" y="93392"/>
                        <a:pt x="45456" y="93496"/>
                      </a:cubicBezTo>
                      <a:lnTo>
                        <a:pt x="53600" y="145429"/>
                      </a:lnTo>
                      <a:cubicBezTo>
                        <a:pt x="53630" y="145600"/>
                        <a:pt x="53511" y="145762"/>
                        <a:pt x="53346" y="145794"/>
                      </a:cubicBezTo>
                      <a:cubicBezTo>
                        <a:pt x="53272" y="145807"/>
                        <a:pt x="53197" y="145794"/>
                        <a:pt x="53137" y="145758"/>
                      </a:cubicBezTo>
                      <a:lnTo>
                        <a:pt x="7361" y="120576"/>
                      </a:lnTo>
                      <a:cubicBezTo>
                        <a:pt x="7271" y="120516"/>
                        <a:pt x="7152" y="120516"/>
                        <a:pt x="7062" y="120576"/>
                      </a:cubicBezTo>
                      <a:lnTo>
                        <a:pt x="6913" y="120576"/>
                      </a:lnTo>
                      <a:cubicBezTo>
                        <a:pt x="6778" y="120580"/>
                        <a:pt x="6644" y="120488"/>
                        <a:pt x="6614" y="120352"/>
                      </a:cubicBezTo>
                      <a:cubicBezTo>
                        <a:pt x="-6164" y="56821"/>
                        <a:pt x="2414" y="25661"/>
                        <a:pt x="8691" y="0"/>
                      </a:cubicBezTo>
                      <a:lnTo>
                        <a:pt x="8691" y="0"/>
                      </a:lnTo>
                      <a:lnTo>
                        <a:pt x="31108" y="47406"/>
                      </a:lnTo>
                      <a:lnTo>
                        <a:pt x="31108" y="47406"/>
                      </a:lnTo>
                      <a:lnTo>
                        <a:pt x="31407" y="48063"/>
                      </a:lnTo>
                      <a:cubicBezTo>
                        <a:pt x="31452" y="48154"/>
                        <a:pt x="31542" y="48220"/>
                        <a:pt x="31646" y="48242"/>
                      </a:cubicBezTo>
                      <a:lnTo>
                        <a:pt x="31646" y="48242"/>
                      </a:lnTo>
                      <a:lnTo>
                        <a:pt x="34202" y="48646"/>
                      </a:lnTo>
                      <a:lnTo>
                        <a:pt x="50447" y="51291"/>
                      </a:lnTo>
                      <a:lnTo>
                        <a:pt x="52524" y="51635"/>
                      </a:lnTo>
                      <a:lnTo>
                        <a:pt x="82997" y="56597"/>
                      </a:lnTo>
                      <a:cubicBezTo>
                        <a:pt x="83161" y="56528"/>
                        <a:pt x="83356" y="56609"/>
                        <a:pt x="83430" y="56777"/>
                      </a:cubicBezTo>
                      <a:cubicBezTo>
                        <a:pt x="83490" y="56925"/>
                        <a:pt x="83430" y="57094"/>
                        <a:pt x="83296" y="57180"/>
                      </a:cubicBezTo>
                      <a:close/>
                    </a:path>
                  </a:pathLst>
                </a:custGeom>
                <a:solidFill>
                  <a:srgbClr val="3B3B4C">
                    <a:alpha val="1882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 name="Google Shape;115;p10"/>
              <p:cNvGrpSpPr/>
              <p:nvPr/>
            </p:nvGrpSpPr>
            <p:grpSpPr>
              <a:xfrm>
                <a:off x="8250744" y="5069793"/>
                <a:ext cx="726092" cy="215311"/>
                <a:chOff x="8250744" y="5069793"/>
                <a:chExt cx="726092" cy="215311"/>
              </a:xfrm>
            </p:grpSpPr>
            <p:sp>
              <p:nvSpPr>
                <p:cNvPr id="116" name="Google Shape;116;p10"/>
                <p:cNvSpPr/>
                <p:nvPr/>
              </p:nvSpPr>
              <p:spPr>
                <a:xfrm>
                  <a:off x="8515605" y="5072439"/>
                  <a:ext cx="179951" cy="38513"/>
                </a:xfrm>
                <a:custGeom>
                  <a:rect b="b" l="l" r="r" t="t"/>
                  <a:pathLst>
                    <a:path extrusionOk="0" h="38513" w="179951">
                      <a:moveTo>
                        <a:pt x="9023" y="1"/>
                      </a:moveTo>
                      <a:lnTo>
                        <a:pt x="166169" y="1495"/>
                      </a:lnTo>
                      <a:cubicBezTo>
                        <a:pt x="171669" y="1495"/>
                        <a:pt x="176630" y="4962"/>
                        <a:pt x="177093" y="9117"/>
                      </a:cubicBezTo>
                      <a:lnTo>
                        <a:pt x="179903" y="31041"/>
                      </a:lnTo>
                      <a:cubicBezTo>
                        <a:pt x="180441" y="35196"/>
                        <a:pt x="176406" y="38514"/>
                        <a:pt x="170936" y="38514"/>
                      </a:cubicBezTo>
                      <a:lnTo>
                        <a:pt x="13790" y="37019"/>
                      </a:lnTo>
                      <a:cubicBezTo>
                        <a:pt x="8291" y="37019"/>
                        <a:pt x="3329" y="33552"/>
                        <a:pt x="2851" y="29397"/>
                      </a:cubicBezTo>
                      <a:lnTo>
                        <a:pt x="56" y="7473"/>
                      </a:lnTo>
                      <a:cubicBezTo>
                        <a:pt x="-527" y="3274"/>
                        <a:pt x="3508" y="-44"/>
                        <a:pt x="9023"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7" name="Google Shape;117;p10"/>
                <p:cNvSpPr/>
                <p:nvPr/>
              </p:nvSpPr>
              <p:spPr>
                <a:xfrm>
                  <a:off x="8250744" y="5069793"/>
                  <a:ext cx="110988" cy="37915"/>
                </a:xfrm>
                <a:custGeom>
                  <a:rect b="b" l="l" r="r" t="t"/>
                  <a:pathLst>
                    <a:path extrusionOk="0" h="37915" w="110988">
                      <a:moveTo>
                        <a:pt x="5115" y="1"/>
                      </a:moveTo>
                      <a:lnTo>
                        <a:pt x="101166" y="957"/>
                      </a:lnTo>
                      <a:cubicBezTo>
                        <a:pt x="104424" y="957"/>
                        <a:pt x="107458" y="4036"/>
                        <a:pt x="107936" y="7757"/>
                      </a:cubicBezTo>
                      <a:lnTo>
                        <a:pt x="110925" y="31220"/>
                      </a:lnTo>
                      <a:cubicBezTo>
                        <a:pt x="111403" y="34957"/>
                        <a:pt x="109147" y="37946"/>
                        <a:pt x="105874" y="37916"/>
                      </a:cubicBezTo>
                      <a:lnTo>
                        <a:pt x="9838" y="36974"/>
                      </a:lnTo>
                      <a:cubicBezTo>
                        <a:pt x="6565" y="36974"/>
                        <a:pt x="3531" y="33896"/>
                        <a:pt x="3053" y="30159"/>
                      </a:cubicBezTo>
                      <a:lnTo>
                        <a:pt x="64" y="6696"/>
                      </a:lnTo>
                      <a:cubicBezTo>
                        <a:pt x="-415" y="2975"/>
                        <a:pt x="1857" y="-29"/>
                        <a:pt x="5115"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8" name="Google Shape;118;p10"/>
                <p:cNvSpPr/>
                <p:nvPr/>
              </p:nvSpPr>
              <p:spPr>
                <a:xfrm>
                  <a:off x="8381115" y="5071108"/>
                  <a:ext cx="104430" cy="37796"/>
                </a:xfrm>
                <a:custGeom>
                  <a:rect b="b" l="l" r="r" t="t"/>
                  <a:pathLst>
                    <a:path extrusionOk="0" h="37796" w="104430">
                      <a:moveTo>
                        <a:pt x="101399" y="7668"/>
                      </a:moveTo>
                      <a:lnTo>
                        <a:pt x="104388" y="31116"/>
                      </a:lnTo>
                      <a:cubicBezTo>
                        <a:pt x="104866" y="34852"/>
                        <a:pt x="101235" y="37841"/>
                        <a:pt x="96288" y="37796"/>
                      </a:cubicBezTo>
                      <a:lnTo>
                        <a:pt x="12850" y="36975"/>
                      </a:lnTo>
                      <a:cubicBezTo>
                        <a:pt x="7904" y="36975"/>
                        <a:pt x="3495" y="33851"/>
                        <a:pt x="3032" y="30130"/>
                      </a:cubicBezTo>
                      <a:lnTo>
                        <a:pt x="43" y="6666"/>
                      </a:lnTo>
                      <a:cubicBezTo>
                        <a:pt x="-436" y="2945"/>
                        <a:pt x="3181" y="-44"/>
                        <a:pt x="8128" y="1"/>
                      </a:cubicBezTo>
                      <a:lnTo>
                        <a:pt x="91565" y="823"/>
                      </a:lnTo>
                      <a:cubicBezTo>
                        <a:pt x="96527" y="853"/>
                        <a:pt x="100921" y="3931"/>
                        <a:pt x="101399" y="7668"/>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9" name="Google Shape;119;p10"/>
                <p:cNvSpPr/>
                <p:nvPr/>
              </p:nvSpPr>
              <p:spPr>
                <a:xfrm>
                  <a:off x="8388845" y="5159268"/>
                  <a:ext cx="179960" cy="38513"/>
                </a:xfrm>
                <a:custGeom>
                  <a:rect b="b" l="l" r="r" t="t"/>
                  <a:pathLst>
                    <a:path extrusionOk="0" h="38513" w="179960">
                      <a:moveTo>
                        <a:pt x="9020" y="1"/>
                      </a:moveTo>
                      <a:lnTo>
                        <a:pt x="166166" y="1496"/>
                      </a:lnTo>
                      <a:cubicBezTo>
                        <a:pt x="171681" y="1496"/>
                        <a:pt x="176628" y="4963"/>
                        <a:pt x="177106" y="9117"/>
                      </a:cubicBezTo>
                      <a:lnTo>
                        <a:pt x="179916" y="31042"/>
                      </a:lnTo>
                      <a:cubicBezTo>
                        <a:pt x="180439" y="35196"/>
                        <a:pt x="176403" y="38514"/>
                        <a:pt x="170949" y="38514"/>
                      </a:cubicBezTo>
                      <a:lnTo>
                        <a:pt x="13803" y="37019"/>
                      </a:lnTo>
                      <a:cubicBezTo>
                        <a:pt x="8288" y="37019"/>
                        <a:pt x="3341" y="33552"/>
                        <a:pt x="2863" y="29398"/>
                      </a:cubicBezTo>
                      <a:lnTo>
                        <a:pt x="53" y="7489"/>
                      </a:lnTo>
                      <a:cubicBezTo>
                        <a:pt x="-514" y="3274"/>
                        <a:pt x="3521" y="-59"/>
                        <a:pt x="9020"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0" name="Google Shape;120;p10"/>
                <p:cNvSpPr/>
                <p:nvPr/>
              </p:nvSpPr>
              <p:spPr>
                <a:xfrm>
                  <a:off x="8254352" y="5157938"/>
                  <a:ext cx="104430" cy="37782"/>
                </a:xfrm>
                <a:custGeom>
                  <a:rect b="b" l="l" r="r" t="t"/>
                  <a:pathLst>
                    <a:path extrusionOk="0" h="37782" w="104430">
                      <a:moveTo>
                        <a:pt x="101399" y="7668"/>
                      </a:moveTo>
                      <a:lnTo>
                        <a:pt x="104388" y="31116"/>
                      </a:lnTo>
                      <a:cubicBezTo>
                        <a:pt x="104866" y="34853"/>
                        <a:pt x="101249" y="37827"/>
                        <a:pt x="96288" y="37782"/>
                      </a:cubicBezTo>
                      <a:lnTo>
                        <a:pt x="12850" y="36960"/>
                      </a:lnTo>
                      <a:cubicBezTo>
                        <a:pt x="7903" y="36960"/>
                        <a:pt x="3510" y="33851"/>
                        <a:pt x="3031" y="30115"/>
                      </a:cubicBezTo>
                      <a:lnTo>
                        <a:pt x="42" y="6667"/>
                      </a:lnTo>
                      <a:cubicBezTo>
                        <a:pt x="-436" y="2930"/>
                        <a:pt x="3196" y="-59"/>
                        <a:pt x="8143" y="1"/>
                      </a:cubicBezTo>
                      <a:lnTo>
                        <a:pt x="91580" y="823"/>
                      </a:lnTo>
                      <a:cubicBezTo>
                        <a:pt x="96527" y="868"/>
                        <a:pt x="100921" y="3932"/>
                        <a:pt x="101399" y="7668"/>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1" name="Google Shape;121;p10"/>
                <p:cNvSpPr/>
                <p:nvPr/>
              </p:nvSpPr>
              <p:spPr>
                <a:xfrm>
                  <a:off x="8254800" y="5242033"/>
                  <a:ext cx="150669" cy="38289"/>
                </a:xfrm>
                <a:custGeom>
                  <a:rect b="b" l="l" r="r" t="t"/>
                  <a:pathLst>
                    <a:path extrusionOk="0" h="38289" w="150669">
                      <a:moveTo>
                        <a:pt x="7411" y="1"/>
                      </a:moveTo>
                      <a:lnTo>
                        <a:pt x="138522" y="1286"/>
                      </a:lnTo>
                      <a:cubicBezTo>
                        <a:pt x="143051" y="1271"/>
                        <a:pt x="146951" y="4454"/>
                        <a:pt x="147818" y="8893"/>
                      </a:cubicBezTo>
                      <a:lnTo>
                        <a:pt x="150613" y="30817"/>
                      </a:lnTo>
                      <a:cubicBezTo>
                        <a:pt x="151151" y="34972"/>
                        <a:pt x="147848" y="38290"/>
                        <a:pt x="143260" y="38290"/>
                      </a:cubicBezTo>
                      <a:lnTo>
                        <a:pt x="12148" y="37004"/>
                      </a:lnTo>
                      <a:cubicBezTo>
                        <a:pt x="7635" y="37034"/>
                        <a:pt x="3734" y="33836"/>
                        <a:pt x="2867" y="29397"/>
                      </a:cubicBezTo>
                      <a:lnTo>
                        <a:pt x="58" y="7473"/>
                      </a:lnTo>
                      <a:cubicBezTo>
                        <a:pt x="-480" y="3289"/>
                        <a:pt x="2822" y="-44"/>
                        <a:pt x="7411"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2" name="Google Shape;122;p10"/>
                <p:cNvSpPr/>
                <p:nvPr/>
              </p:nvSpPr>
              <p:spPr>
                <a:xfrm>
                  <a:off x="8459433" y="5244036"/>
                  <a:ext cx="139268" cy="38169"/>
                </a:xfrm>
                <a:custGeom>
                  <a:rect b="b" l="l" r="r" t="t"/>
                  <a:pathLst>
                    <a:path extrusionOk="0" h="38169" w="139268">
                      <a:moveTo>
                        <a:pt x="6656" y="1"/>
                      </a:moveTo>
                      <a:lnTo>
                        <a:pt x="127904" y="1196"/>
                      </a:lnTo>
                      <a:cubicBezTo>
                        <a:pt x="131955" y="1181"/>
                        <a:pt x="135452" y="4051"/>
                        <a:pt x="136229" y="8026"/>
                      </a:cubicBezTo>
                      <a:lnTo>
                        <a:pt x="139218" y="31489"/>
                      </a:lnTo>
                      <a:cubicBezTo>
                        <a:pt x="139696" y="35211"/>
                        <a:pt x="136737" y="38200"/>
                        <a:pt x="132612" y="38170"/>
                      </a:cubicBezTo>
                      <a:lnTo>
                        <a:pt x="11379" y="36974"/>
                      </a:lnTo>
                      <a:cubicBezTo>
                        <a:pt x="7314" y="36989"/>
                        <a:pt x="3817" y="34120"/>
                        <a:pt x="3040" y="30144"/>
                      </a:cubicBezTo>
                      <a:lnTo>
                        <a:pt x="51" y="6681"/>
                      </a:lnTo>
                      <a:cubicBezTo>
                        <a:pt x="-427" y="2960"/>
                        <a:pt x="2532" y="-29"/>
                        <a:pt x="6656"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3" name="Google Shape;123;p10"/>
                <p:cNvSpPr/>
                <p:nvPr/>
              </p:nvSpPr>
              <p:spPr>
                <a:xfrm>
                  <a:off x="8623677" y="5246875"/>
                  <a:ext cx="87663" cy="37647"/>
                </a:xfrm>
                <a:custGeom>
                  <a:rect b="b" l="l" r="r" t="t"/>
                  <a:pathLst>
                    <a:path extrusionOk="0" h="37647" w="87663">
                      <a:moveTo>
                        <a:pt x="84624" y="7518"/>
                      </a:moveTo>
                      <a:lnTo>
                        <a:pt x="87613" y="30967"/>
                      </a:lnTo>
                      <a:cubicBezTo>
                        <a:pt x="88091" y="34703"/>
                        <a:pt x="85117" y="37692"/>
                        <a:pt x="80992" y="37647"/>
                      </a:cubicBezTo>
                      <a:lnTo>
                        <a:pt x="11379" y="36975"/>
                      </a:lnTo>
                      <a:cubicBezTo>
                        <a:pt x="7314" y="36989"/>
                        <a:pt x="3817" y="34120"/>
                        <a:pt x="3040" y="30130"/>
                      </a:cubicBezTo>
                      <a:lnTo>
                        <a:pt x="51" y="6681"/>
                      </a:lnTo>
                      <a:cubicBezTo>
                        <a:pt x="-427" y="2945"/>
                        <a:pt x="2532" y="-44"/>
                        <a:pt x="6672" y="1"/>
                      </a:cubicBezTo>
                      <a:lnTo>
                        <a:pt x="76285" y="688"/>
                      </a:lnTo>
                      <a:cubicBezTo>
                        <a:pt x="80350" y="658"/>
                        <a:pt x="83847" y="3528"/>
                        <a:pt x="84624" y="7518"/>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4" name="Google Shape;124;p10"/>
                <p:cNvSpPr/>
                <p:nvPr/>
              </p:nvSpPr>
              <p:spPr>
                <a:xfrm>
                  <a:off x="8738155" y="5077325"/>
                  <a:ext cx="139268" cy="38155"/>
                </a:xfrm>
                <a:custGeom>
                  <a:rect b="b" l="l" r="r" t="t"/>
                  <a:pathLst>
                    <a:path extrusionOk="0" h="38155" w="139268">
                      <a:moveTo>
                        <a:pt x="6657" y="1"/>
                      </a:moveTo>
                      <a:lnTo>
                        <a:pt x="127890" y="1181"/>
                      </a:lnTo>
                      <a:cubicBezTo>
                        <a:pt x="131955" y="1166"/>
                        <a:pt x="135452" y="4036"/>
                        <a:pt x="136229" y="8011"/>
                      </a:cubicBezTo>
                      <a:lnTo>
                        <a:pt x="139218" y="31475"/>
                      </a:lnTo>
                      <a:cubicBezTo>
                        <a:pt x="139696" y="35211"/>
                        <a:pt x="136737" y="38200"/>
                        <a:pt x="132612" y="38155"/>
                      </a:cubicBezTo>
                      <a:lnTo>
                        <a:pt x="11364" y="36959"/>
                      </a:lnTo>
                      <a:cubicBezTo>
                        <a:pt x="7314" y="36974"/>
                        <a:pt x="3817" y="34120"/>
                        <a:pt x="3040" y="30145"/>
                      </a:cubicBezTo>
                      <a:lnTo>
                        <a:pt x="51" y="6666"/>
                      </a:lnTo>
                      <a:cubicBezTo>
                        <a:pt x="-427" y="2945"/>
                        <a:pt x="2532" y="-44"/>
                        <a:pt x="6657"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5" name="Google Shape;125;p10"/>
                <p:cNvSpPr/>
                <p:nvPr/>
              </p:nvSpPr>
              <p:spPr>
                <a:xfrm>
                  <a:off x="8889188" y="5078805"/>
                  <a:ext cx="87648" cy="37647"/>
                </a:xfrm>
                <a:custGeom>
                  <a:rect b="b" l="l" r="r" t="t"/>
                  <a:pathLst>
                    <a:path extrusionOk="0" h="37647" w="87648">
                      <a:moveTo>
                        <a:pt x="84609" y="7518"/>
                      </a:moveTo>
                      <a:lnTo>
                        <a:pt x="87598" y="30967"/>
                      </a:lnTo>
                      <a:cubicBezTo>
                        <a:pt x="88076" y="34703"/>
                        <a:pt x="85117" y="37692"/>
                        <a:pt x="80992" y="37647"/>
                      </a:cubicBezTo>
                      <a:lnTo>
                        <a:pt x="11379" y="36974"/>
                      </a:lnTo>
                      <a:cubicBezTo>
                        <a:pt x="7314" y="36989"/>
                        <a:pt x="3817" y="34120"/>
                        <a:pt x="3040" y="30130"/>
                      </a:cubicBezTo>
                      <a:lnTo>
                        <a:pt x="51" y="6681"/>
                      </a:lnTo>
                      <a:cubicBezTo>
                        <a:pt x="-427" y="2960"/>
                        <a:pt x="2532" y="-44"/>
                        <a:pt x="6656" y="1"/>
                      </a:cubicBezTo>
                      <a:lnTo>
                        <a:pt x="76270" y="688"/>
                      </a:lnTo>
                      <a:cubicBezTo>
                        <a:pt x="80335" y="658"/>
                        <a:pt x="83832" y="3528"/>
                        <a:pt x="84609" y="7518"/>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6" name="Google Shape;126;p10"/>
                <p:cNvSpPr/>
                <p:nvPr/>
              </p:nvSpPr>
              <p:spPr>
                <a:xfrm>
                  <a:off x="8608094" y="5162661"/>
                  <a:ext cx="93139" cy="37751"/>
                </a:xfrm>
                <a:custGeom>
                  <a:rect b="b" l="l" r="r" t="t"/>
                  <a:pathLst>
                    <a:path extrusionOk="0" h="37751" w="93139">
                      <a:moveTo>
                        <a:pt x="4156" y="1"/>
                      </a:moveTo>
                      <a:lnTo>
                        <a:pt x="84276" y="778"/>
                      </a:lnTo>
                      <a:cubicBezTo>
                        <a:pt x="87011" y="778"/>
                        <a:pt x="89596" y="3856"/>
                        <a:pt x="90074" y="7578"/>
                      </a:cubicBezTo>
                      <a:lnTo>
                        <a:pt x="93063" y="31056"/>
                      </a:lnTo>
                      <a:cubicBezTo>
                        <a:pt x="93542" y="34777"/>
                        <a:pt x="91718" y="37781"/>
                        <a:pt x="88998" y="37751"/>
                      </a:cubicBezTo>
                      <a:lnTo>
                        <a:pt x="8864" y="36959"/>
                      </a:lnTo>
                      <a:cubicBezTo>
                        <a:pt x="6144" y="36959"/>
                        <a:pt x="3543" y="33896"/>
                        <a:pt x="3065" y="30159"/>
                      </a:cubicBezTo>
                      <a:lnTo>
                        <a:pt x="76" y="6696"/>
                      </a:lnTo>
                      <a:cubicBezTo>
                        <a:pt x="-402" y="2975"/>
                        <a:pt x="1421" y="-29"/>
                        <a:pt x="4156"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7" name="Google Shape;127;p10"/>
                <p:cNvSpPr/>
                <p:nvPr/>
              </p:nvSpPr>
              <p:spPr>
                <a:xfrm>
                  <a:off x="8716874" y="5163752"/>
                  <a:ext cx="87648" cy="37647"/>
                </a:xfrm>
                <a:custGeom>
                  <a:rect b="b" l="l" r="r" t="t"/>
                  <a:pathLst>
                    <a:path extrusionOk="0" h="37647" w="87648">
                      <a:moveTo>
                        <a:pt x="84609" y="7518"/>
                      </a:moveTo>
                      <a:lnTo>
                        <a:pt x="87598" y="30967"/>
                      </a:lnTo>
                      <a:cubicBezTo>
                        <a:pt x="88077" y="34703"/>
                        <a:pt x="85117" y="37692"/>
                        <a:pt x="80993" y="37647"/>
                      </a:cubicBezTo>
                      <a:lnTo>
                        <a:pt x="11379" y="36974"/>
                      </a:lnTo>
                      <a:cubicBezTo>
                        <a:pt x="7314" y="36989"/>
                        <a:pt x="3817" y="34120"/>
                        <a:pt x="3040" y="30130"/>
                      </a:cubicBezTo>
                      <a:lnTo>
                        <a:pt x="51" y="6681"/>
                      </a:lnTo>
                      <a:cubicBezTo>
                        <a:pt x="-427" y="2960"/>
                        <a:pt x="2532" y="-44"/>
                        <a:pt x="6657" y="1"/>
                      </a:cubicBezTo>
                      <a:lnTo>
                        <a:pt x="76270" y="688"/>
                      </a:lnTo>
                      <a:cubicBezTo>
                        <a:pt x="80335" y="658"/>
                        <a:pt x="83832" y="3528"/>
                        <a:pt x="84609" y="7518"/>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8" name="Google Shape;128;p10"/>
                <p:cNvSpPr/>
                <p:nvPr/>
              </p:nvSpPr>
              <p:spPr>
                <a:xfrm>
                  <a:off x="8736089" y="5246814"/>
                  <a:ext cx="150679" cy="38290"/>
                </a:xfrm>
                <a:custGeom>
                  <a:rect b="b" l="l" r="r" t="t"/>
                  <a:pathLst>
                    <a:path extrusionOk="0" h="38290" w="150679">
                      <a:moveTo>
                        <a:pt x="7423" y="2"/>
                      </a:moveTo>
                      <a:lnTo>
                        <a:pt x="138534" y="1287"/>
                      </a:lnTo>
                      <a:cubicBezTo>
                        <a:pt x="143048" y="1272"/>
                        <a:pt x="146948" y="4471"/>
                        <a:pt x="147815" y="8894"/>
                      </a:cubicBezTo>
                      <a:lnTo>
                        <a:pt x="150625" y="30818"/>
                      </a:lnTo>
                      <a:cubicBezTo>
                        <a:pt x="151148" y="34973"/>
                        <a:pt x="147860" y="38291"/>
                        <a:pt x="143257" y="38291"/>
                      </a:cubicBezTo>
                      <a:lnTo>
                        <a:pt x="12145" y="37006"/>
                      </a:lnTo>
                      <a:cubicBezTo>
                        <a:pt x="7632" y="37021"/>
                        <a:pt x="3731" y="33822"/>
                        <a:pt x="2864" y="29399"/>
                      </a:cubicBezTo>
                      <a:lnTo>
                        <a:pt x="55" y="7475"/>
                      </a:lnTo>
                      <a:cubicBezTo>
                        <a:pt x="-468" y="3245"/>
                        <a:pt x="2819" y="-88"/>
                        <a:pt x="7423" y="2"/>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9" name="Google Shape;129;p10"/>
              <p:cNvSpPr/>
              <p:nvPr/>
            </p:nvSpPr>
            <p:spPr>
              <a:xfrm>
                <a:off x="6326353" y="4680120"/>
                <a:ext cx="1149053" cy="738442"/>
              </a:xfrm>
              <a:custGeom>
                <a:rect b="b" l="l" r="r" t="t"/>
                <a:pathLst>
                  <a:path extrusionOk="0" h="738442" w="1149053">
                    <a:moveTo>
                      <a:pt x="1149054" y="66042"/>
                    </a:moveTo>
                    <a:lnTo>
                      <a:pt x="1149054" y="672401"/>
                    </a:lnTo>
                    <a:cubicBezTo>
                      <a:pt x="1149054" y="708882"/>
                      <a:pt x="1119493" y="738443"/>
                      <a:pt x="1083013" y="738443"/>
                    </a:cubicBezTo>
                    <a:lnTo>
                      <a:pt x="66042" y="738443"/>
                    </a:lnTo>
                    <a:cubicBezTo>
                      <a:pt x="29572" y="738428"/>
                      <a:pt x="9" y="708867"/>
                      <a:pt x="0" y="672401"/>
                    </a:cubicBezTo>
                    <a:lnTo>
                      <a:pt x="0" y="66042"/>
                    </a:lnTo>
                    <a:cubicBezTo>
                      <a:pt x="0" y="29569"/>
                      <a:pt x="29569" y="0"/>
                      <a:pt x="66042" y="0"/>
                    </a:cubicBezTo>
                    <a:lnTo>
                      <a:pt x="1082998" y="0"/>
                    </a:lnTo>
                    <a:cubicBezTo>
                      <a:pt x="1119463" y="-16"/>
                      <a:pt x="1149039" y="29531"/>
                      <a:pt x="1149054" y="65997"/>
                    </a:cubicBezTo>
                    <a:cubicBezTo>
                      <a:pt x="1149054" y="66012"/>
                      <a:pt x="1149054" y="66027"/>
                      <a:pt x="1149054" y="6604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0" name="Google Shape;130;p10"/>
              <p:cNvSpPr/>
              <p:nvPr/>
            </p:nvSpPr>
            <p:spPr>
              <a:xfrm>
                <a:off x="6486809" y="4832050"/>
                <a:ext cx="145208" cy="140481"/>
              </a:xfrm>
              <a:custGeom>
                <a:rect b="b" l="l" r="r" t="t"/>
                <a:pathLst>
                  <a:path extrusionOk="0" h="140481" w="145208">
                    <a:moveTo>
                      <a:pt x="145077" y="55042"/>
                    </a:moveTo>
                    <a:lnTo>
                      <a:pt x="135991" y="63725"/>
                    </a:lnTo>
                    <a:lnTo>
                      <a:pt x="133629" y="65997"/>
                    </a:lnTo>
                    <a:lnTo>
                      <a:pt x="108701" y="89819"/>
                    </a:lnTo>
                    <a:cubicBezTo>
                      <a:pt x="108632" y="89891"/>
                      <a:pt x="108600" y="89990"/>
                      <a:pt x="108611" y="90088"/>
                    </a:cubicBezTo>
                    <a:lnTo>
                      <a:pt x="116473" y="140124"/>
                    </a:lnTo>
                    <a:cubicBezTo>
                      <a:pt x="116489" y="140305"/>
                      <a:pt x="116356" y="140465"/>
                      <a:pt x="116175" y="140481"/>
                    </a:cubicBezTo>
                    <a:cubicBezTo>
                      <a:pt x="116118" y="140485"/>
                      <a:pt x="116061" y="140477"/>
                      <a:pt x="116009" y="140453"/>
                    </a:cubicBezTo>
                    <a:lnTo>
                      <a:pt x="71907" y="116182"/>
                    </a:lnTo>
                    <a:cubicBezTo>
                      <a:pt x="71819" y="116131"/>
                      <a:pt x="71711" y="116131"/>
                      <a:pt x="71623" y="116182"/>
                    </a:cubicBezTo>
                    <a:lnTo>
                      <a:pt x="71294" y="116361"/>
                    </a:lnTo>
                    <a:lnTo>
                      <a:pt x="26908" y="139048"/>
                    </a:lnTo>
                    <a:cubicBezTo>
                      <a:pt x="26749" y="139117"/>
                      <a:pt x="26564" y="139043"/>
                      <a:pt x="26495" y="138885"/>
                    </a:cubicBezTo>
                    <a:cubicBezTo>
                      <a:pt x="26471" y="138828"/>
                      <a:pt x="26464" y="138765"/>
                      <a:pt x="26474" y="138704"/>
                    </a:cubicBezTo>
                    <a:lnTo>
                      <a:pt x="35576" y="88937"/>
                    </a:lnTo>
                    <a:cubicBezTo>
                      <a:pt x="35612" y="88851"/>
                      <a:pt x="35612" y="88754"/>
                      <a:pt x="35576" y="88668"/>
                    </a:cubicBezTo>
                    <a:lnTo>
                      <a:pt x="82" y="52801"/>
                    </a:lnTo>
                    <a:cubicBezTo>
                      <a:pt x="-38" y="52663"/>
                      <a:pt x="-24" y="52457"/>
                      <a:pt x="113" y="52337"/>
                    </a:cubicBezTo>
                    <a:cubicBezTo>
                      <a:pt x="155" y="52300"/>
                      <a:pt x="206" y="52275"/>
                      <a:pt x="261" y="52263"/>
                    </a:cubicBezTo>
                    <a:lnTo>
                      <a:pt x="50012" y="45777"/>
                    </a:lnTo>
                    <a:cubicBezTo>
                      <a:pt x="50108" y="45760"/>
                      <a:pt x="50192" y="45699"/>
                      <a:pt x="50237" y="45612"/>
                    </a:cubicBezTo>
                    <a:lnTo>
                      <a:pt x="73267" y="75"/>
                    </a:lnTo>
                    <a:lnTo>
                      <a:pt x="73267" y="0"/>
                    </a:lnTo>
                    <a:lnTo>
                      <a:pt x="94832" y="45627"/>
                    </a:lnTo>
                    <a:lnTo>
                      <a:pt x="94832" y="45627"/>
                    </a:lnTo>
                    <a:lnTo>
                      <a:pt x="95131" y="46270"/>
                    </a:lnTo>
                    <a:cubicBezTo>
                      <a:pt x="95176" y="46356"/>
                      <a:pt x="95260" y="46418"/>
                      <a:pt x="95355" y="46434"/>
                    </a:cubicBezTo>
                    <a:lnTo>
                      <a:pt x="95355" y="46434"/>
                    </a:lnTo>
                    <a:lnTo>
                      <a:pt x="97806" y="46838"/>
                    </a:lnTo>
                    <a:lnTo>
                      <a:pt x="113469" y="49393"/>
                    </a:lnTo>
                    <a:lnTo>
                      <a:pt x="115471" y="49722"/>
                    </a:lnTo>
                    <a:lnTo>
                      <a:pt x="144838" y="54504"/>
                    </a:lnTo>
                    <a:cubicBezTo>
                      <a:pt x="144998" y="54464"/>
                      <a:pt x="145161" y="54563"/>
                      <a:pt x="145200" y="54723"/>
                    </a:cubicBezTo>
                    <a:cubicBezTo>
                      <a:pt x="145231" y="54844"/>
                      <a:pt x="145182" y="54972"/>
                      <a:pt x="145077" y="55042"/>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1" name="Google Shape;131;p10"/>
              <p:cNvSpPr/>
              <p:nvPr/>
            </p:nvSpPr>
            <p:spPr>
              <a:xfrm>
                <a:off x="6486867" y="4832708"/>
                <a:ext cx="145169" cy="139719"/>
              </a:xfrm>
              <a:custGeom>
                <a:rect b="b" l="l" r="r" t="t"/>
                <a:pathLst>
                  <a:path extrusionOk="0" h="139719" w="145169">
                    <a:moveTo>
                      <a:pt x="144989" y="54609"/>
                    </a:moveTo>
                    <a:lnTo>
                      <a:pt x="110481" y="90357"/>
                    </a:lnTo>
                    <a:cubicBezTo>
                      <a:pt x="110405" y="90430"/>
                      <a:pt x="110366" y="90535"/>
                      <a:pt x="110377" y="90641"/>
                    </a:cubicBezTo>
                    <a:lnTo>
                      <a:pt x="116355" y="139362"/>
                    </a:lnTo>
                    <a:cubicBezTo>
                      <a:pt x="116371" y="139542"/>
                      <a:pt x="116238" y="139702"/>
                      <a:pt x="116057" y="139719"/>
                    </a:cubicBezTo>
                    <a:cubicBezTo>
                      <a:pt x="116001" y="139723"/>
                      <a:pt x="115944" y="139714"/>
                      <a:pt x="115891" y="139690"/>
                    </a:cubicBezTo>
                    <a:lnTo>
                      <a:pt x="72193" y="118200"/>
                    </a:lnTo>
                    <a:cubicBezTo>
                      <a:pt x="72100" y="118146"/>
                      <a:pt x="71986" y="118146"/>
                      <a:pt x="71894" y="118200"/>
                    </a:cubicBezTo>
                    <a:lnTo>
                      <a:pt x="71580" y="118364"/>
                    </a:lnTo>
                    <a:lnTo>
                      <a:pt x="27283" y="138555"/>
                    </a:lnTo>
                    <a:cubicBezTo>
                      <a:pt x="27128" y="138631"/>
                      <a:pt x="26939" y="138567"/>
                      <a:pt x="26863" y="138411"/>
                    </a:cubicBezTo>
                    <a:cubicBezTo>
                      <a:pt x="26835" y="138353"/>
                      <a:pt x="26826" y="138289"/>
                      <a:pt x="26835" y="138226"/>
                    </a:cubicBezTo>
                    <a:lnTo>
                      <a:pt x="37296" y="90985"/>
                    </a:lnTo>
                    <a:cubicBezTo>
                      <a:pt x="37296" y="90880"/>
                      <a:pt x="36743" y="91194"/>
                      <a:pt x="36669" y="91119"/>
                    </a:cubicBezTo>
                    <a:lnTo>
                      <a:pt x="98" y="52263"/>
                    </a:lnTo>
                    <a:cubicBezTo>
                      <a:pt x="-27" y="52143"/>
                      <a:pt x="-33" y="51946"/>
                      <a:pt x="85" y="51819"/>
                    </a:cubicBezTo>
                    <a:cubicBezTo>
                      <a:pt x="133" y="51769"/>
                      <a:pt x="196" y="51735"/>
                      <a:pt x="263" y="51725"/>
                    </a:cubicBezTo>
                    <a:lnTo>
                      <a:pt x="51643" y="47719"/>
                    </a:lnTo>
                    <a:cubicBezTo>
                      <a:pt x="51746" y="47709"/>
                      <a:pt x="51836" y="47648"/>
                      <a:pt x="51883" y="47555"/>
                    </a:cubicBezTo>
                    <a:lnTo>
                      <a:pt x="73388" y="0"/>
                    </a:lnTo>
                    <a:lnTo>
                      <a:pt x="73388" y="0"/>
                    </a:lnTo>
                    <a:lnTo>
                      <a:pt x="96867" y="46942"/>
                    </a:lnTo>
                    <a:cubicBezTo>
                      <a:pt x="96867" y="46942"/>
                      <a:pt x="97016" y="47525"/>
                      <a:pt x="97181" y="47480"/>
                    </a:cubicBezTo>
                    <a:cubicBezTo>
                      <a:pt x="97345" y="47436"/>
                      <a:pt x="97181" y="47480"/>
                      <a:pt x="97181" y="47480"/>
                    </a:cubicBezTo>
                    <a:lnTo>
                      <a:pt x="96762" y="48302"/>
                    </a:lnTo>
                    <a:cubicBezTo>
                      <a:pt x="96808" y="48396"/>
                      <a:pt x="96898" y="48464"/>
                      <a:pt x="97001" y="48482"/>
                    </a:cubicBezTo>
                    <a:lnTo>
                      <a:pt x="97001" y="48482"/>
                    </a:lnTo>
                    <a:lnTo>
                      <a:pt x="99452" y="48870"/>
                    </a:lnTo>
                    <a:lnTo>
                      <a:pt x="115114" y="51426"/>
                    </a:lnTo>
                    <a:lnTo>
                      <a:pt x="117132" y="51755"/>
                    </a:lnTo>
                    <a:lnTo>
                      <a:pt x="144720" y="54041"/>
                    </a:lnTo>
                    <a:cubicBezTo>
                      <a:pt x="144877" y="53966"/>
                      <a:pt x="145064" y="54034"/>
                      <a:pt x="145139" y="54191"/>
                    </a:cubicBezTo>
                    <a:cubicBezTo>
                      <a:pt x="145213" y="54348"/>
                      <a:pt x="145146" y="54534"/>
                      <a:pt x="144989" y="54609"/>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2" name="Google Shape;132;p10"/>
              <p:cNvSpPr/>
              <p:nvPr/>
            </p:nvSpPr>
            <p:spPr>
              <a:xfrm>
                <a:off x="6486809" y="4832050"/>
                <a:ext cx="145208" cy="140481"/>
              </a:xfrm>
              <a:custGeom>
                <a:rect b="b" l="l" r="r" t="t"/>
                <a:pathLst>
                  <a:path extrusionOk="0" h="140481" w="145208">
                    <a:moveTo>
                      <a:pt x="145077" y="55042"/>
                    </a:moveTo>
                    <a:lnTo>
                      <a:pt x="135991" y="63725"/>
                    </a:lnTo>
                    <a:lnTo>
                      <a:pt x="133629" y="65997"/>
                    </a:lnTo>
                    <a:lnTo>
                      <a:pt x="108701" y="89819"/>
                    </a:lnTo>
                    <a:cubicBezTo>
                      <a:pt x="108632" y="89891"/>
                      <a:pt x="108600" y="89990"/>
                      <a:pt x="108611" y="90088"/>
                    </a:cubicBezTo>
                    <a:lnTo>
                      <a:pt x="116473" y="140124"/>
                    </a:lnTo>
                    <a:cubicBezTo>
                      <a:pt x="116489" y="140305"/>
                      <a:pt x="116356" y="140465"/>
                      <a:pt x="116175" y="140481"/>
                    </a:cubicBezTo>
                    <a:cubicBezTo>
                      <a:pt x="116118" y="140485"/>
                      <a:pt x="116061" y="140477"/>
                      <a:pt x="116009" y="140453"/>
                    </a:cubicBezTo>
                    <a:lnTo>
                      <a:pt x="71907" y="116182"/>
                    </a:lnTo>
                    <a:cubicBezTo>
                      <a:pt x="71819" y="116131"/>
                      <a:pt x="71711" y="116131"/>
                      <a:pt x="71623" y="116182"/>
                    </a:cubicBezTo>
                    <a:lnTo>
                      <a:pt x="71294" y="116361"/>
                    </a:lnTo>
                    <a:lnTo>
                      <a:pt x="26908" y="139048"/>
                    </a:lnTo>
                    <a:cubicBezTo>
                      <a:pt x="26749" y="139117"/>
                      <a:pt x="26564" y="139043"/>
                      <a:pt x="26495" y="138885"/>
                    </a:cubicBezTo>
                    <a:cubicBezTo>
                      <a:pt x="26471" y="138828"/>
                      <a:pt x="26464" y="138765"/>
                      <a:pt x="26474" y="138704"/>
                    </a:cubicBezTo>
                    <a:lnTo>
                      <a:pt x="35576" y="88937"/>
                    </a:lnTo>
                    <a:cubicBezTo>
                      <a:pt x="35612" y="88851"/>
                      <a:pt x="35612" y="88754"/>
                      <a:pt x="35576" y="88668"/>
                    </a:cubicBezTo>
                    <a:lnTo>
                      <a:pt x="82" y="52801"/>
                    </a:lnTo>
                    <a:cubicBezTo>
                      <a:pt x="-38" y="52663"/>
                      <a:pt x="-24" y="52457"/>
                      <a:pt x="113" y="52337"/>
                    </a:cubicBezTo>
                    <a:cubicBezTo>
                      <a:pt x="155" y="52300"/>
                      <a:pt x="206" y="52275"/>
                      <a:pt x="261" y="52263"/>
                    </a:cubicBezTo>
                    <a:lnTo>
                      <a:pt x="50012" y="45777"/>
                    </a:lnTo>
                    <a:cubicBezTo>
                      <a:pt x="50108" y="45760"/>
                      <a:pt x="50192" y="45699"/>
                      <a:pt x="50237" y="45612"/>
                    </a:cubicBezTo>
                    <a:lnTo>
                      <a:pt x="73267" y="75"/>
                    </a:lnTo>
                    <a:lnTo>
                      <a:pt x="73267" y="0"/>
                    </a:lnTo>
                    <a:lnTo>
                      <a:pt x="94832" y="45627"/>
                    </a:lnTo>
                    <a:lnTo>
                      <a:pt x="94832" y="45627"/>
                    </a:lnTo>
                    <a:lnTo>
                      <a:pt x="95131" y="46270"/>
                    </a:lnTo>
                    <a:cubicBezTo>
                      <a:pt x="95176" y="46356"/>
                      <a:pt x="95260" y="46418"/>
                      <a:pt x="95355" y="46434"/>
                    </a:cubicBezTo>
                    <a:lnTo>
                      <a:pt x="95355" y="46434"/>
                    </a:lnTo>
                    <a:lnTo>
                      <a:pt x="97806" y="46838"/>
                    </a:lnTo>
                    <a:lnTo>
                      <a:pt x="113469" y="49393"/>
                    </a:lnTo>
                    <a:lnTo>
                      <a:pt x="115471" y="49722"/>
                    </a:lnTo>
                    <a:lnTo>
                      <a:pt x="144838" y="54504"/>
                    </a:lnTo>
                    <a:cubicBezTo>
                      <a:pt x="144998" y="54464"/>
                      <a:pt x="145161" y="54563"/>
                      <a:pt x="145200" y="54723"/>
                    </a:cubicBezTo>
                    <a:cubicBezTo>
                      <a:pt x="145231" y="54844"/>
                      <a:pt x="145182" y="54972"/>
                      <a:pt x="145077" y="55042"/>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3" name="Google Shape;133;p10"/>
              <p:cNvSpPr/>
              <p:nvPr/>
            </p:nvSpPr>
            <p:spPr>
              <a:xfrm>
                <a:off x="6551624" y="4831960"/>
                <a:ext cx="80393" cy="140571"/>
              </a:xfrm>
              <a:custGeom>
                <a:rect b="b" l="l" r="r" t="t"/>
                <a:pathLst>
                  <a:path extrusionOk="0" h="140571" w="80393">
                    <a:moveTo>
                      <a:pt x="80262" y="55132"/>
                    </a:moveTo>
                    <a:lnTo>
                      <a:pt x="71176" y="63815"/>
                    </a:lnTo>
                    <a:lnTo>
                      <a:pt x="68814" y="66087"/>
                    </a:lnTo>
                    <a:lnTo>
                      <a:pt x="43886" y="89909"/>
                    </a:lnTo>
                    <a:cubicBezTo>
                      <a:pt x="43818" y="89981"/>
                      <a:pt x="43785" y="90079"/>
                      <a:pt x="43797" y="90178"/>
                    </a:cubicBezTo>
                    <a:lnTo>
                      <a:pt x="51658" y="140213"/>
                    </a:lnTo>
                    <a:cubicBezTo>
                      <a:pt x="51674" y="140394"/>
                      <a:pt x="51541" y="140554"/>
                      <a:pt x="51360" y="140571"/>
                    </a:cubicBezTo>
                    <a:cubicBezTo>
                      <a:pt x="51303" y="140575"/>
                      <a:pt x="51247" y="140566"/>
                      <a:pt x="51194" y="140542"/>
                    </a:cubicBezTo>
                    <a:lnTo>
                      <a:pt x="7092" y="116272"/>
                    </a:lnTo>
                    <a:cubicBezTo>
                      <a:pt x="7004" y="116221"/>
                      <a:pt x="6896" y="116221"/>
                      <a:pt x="6808" y="116272"/>
                    </a:cubicBezTo>
                    <a:cubicBezTo>
                      <a:pt x="6759" y="116285"/>
                      <a:pt x="6708" y="116285"/>
                      <a:pt x="6659" y="116272"/>
                    </a:cubicBezTo>
                    <a:cubicBezTo>
                      <a:pt x="6521" y="116281"/>
                      <a:pt x="6397" y="116184"/>
                      <a:pt x="6375" y="116048"/>
                    </a:cubicBezTo>
                    <a:cubicBezTo>
                      <a:pt x="-5940" y="54773"/>
                      <a:pt x="2325" y="24794"/>
                      <a:pt x="8377" y="75"/>
                    </a:cubicBezTo>
                    <a:lnTo>
                      <a:pt x="8377" y="0"/>
                    </a:lnTo>
                    <a:lnTo>
                      <a:pt x="30017" y="45717"/>
                    </a:lnTo>
                    <a:lnTo>
                      <a:pt x="30017" y="45717"/>
                    </a:lnTo>
                    <a:lnTo>
                      <a:pt x="30316" y="46359"/>
                    </a:lnTo>
                    <a:cubicBezTo>
                      <a:pt x="30361" y="46446"/>
                      <a:pt x="30445" y="46507"/>
                      <a:pt x="30541" y="46524"/>
                    </a:cubicBezTo>
                    <a:lnTo>
                      <a:pt x="30541" y="46524"/>
                    </a:lnTo>
                    <a:lnTo>
                      <a:pt x="32992" y="46927"/>
                    </a:lnTo>
                    <a:lnTo>
                      <a:pt x="48654" y="49483"/>
                    </a:lnTo>
                    <a:lnTo>
                      <a:pt x="50656" y="49812"/>
                    </a:lnTo>
                    <a:lnTo>
                      <a:pt x="80023" y="54594"/>
                    </a:lnTo>
                    <a:cubicBezTo>
                      <a:pt x="80183" y="54554"/>
                      <a:pt x="80346" y="54652"/>
                      <a:pt x="80385" y="54812"/>
                    </a:cubicBezTo>
                    <a:cubicBezTo>
                      <a:pt x="80416" y="54933"/>
                      <a:pt x="80367" y="55062"/>
                      <a:pt x="80262" y="55132"/>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4" name="Google Shape;134;p10"/>
              <p:cNvSpPr/>
              <p:nvPr/>
            </p:nvSpPr>
            <p:spPr>
              <a:xfrm>
                <a:off x="6653908" y="4832035"/>
                <a:ext cx="145191" cy="140498"/>
              </a:xfrm>
              <a:custGeom>
                <a:rect b="b" l="l" r="r" t="t"/>
                <a:pathLst>
                  <a:path extrusionOk="0" h="140498" w="145191">
                    <a:moveTo>
                      <a:pt x="145062" y="55057"/>
                    </a:moveTo>
                    <a:lnTo>
                      <a:pt x="135991" y="63740"/>
                    </a:lnTo>
                    <a:lnTo>
                      <a:pt x="133614" y="66012"/>
                    </a:lnTo>
                    <a:lnTo>
                      <a:pt x="108701" y="89834"/>
                    </a:lnTo>
                    <a:cubicBezTo>
                      <a:pt x="108619" y="89897"/>
                      <a:pt x="108585" y="90003"/>
                      <a:pt x="108611" y="90103"/>
                    </a:cubicBezTo>
                    <a:lnTo>
                      <a:pt x="116458" y="140139"/>
                    </a:lnTo>
                    <a:cubicBezTo>
                      <a:pt x="116483" y="140310"/>
                      <a:pt x="116365" y="140470"/>
                      <a:pt x="116194" y="140496"/>
                    </a:cubicBezTo>
                    <a:cubicBezTo>
                      <a:pt x="116132" y="140505"/>
                      <a:pt x="116066" y="140496"/>
                      <a:pt x="116009" y="140467"/>
                    </a:cubicBezTo>
                    <a:lnTo>
                      <a:pt x="71892" y="116197"/>
                    </a:lnTo>
                    <a:cubicBezTo>
                      <a:pt x="71804" y="116146"/>
                      <a:pt x="71696" y="116146"/>
                      <a:pt x="71608" y="116197"/>
                    </a:cubicBezTo>
                    <a:lnTo>
                      <a:pt x="71279" y="116376"/>
                    </a:lnTo>
                    <a:lnTo>
                      <a:pt x="26908" y="139048"/>
                    </a:lnTo>
                    <a:cubicBezTo>
                      <a:pt x="26752" y="139125"/>
                      <a:pt x="26564" y="139063"/>
                      <a:pt x="26486" y="138909"/>
                    </a:cubicBezTo>
                    <a:cubicBezTo>
                      <a:pt x="26455" y="138844"/>
                      <a:pt x="26446" y="138773"/>
                      <a:pt x="26459" y="138704"/>
                    </a:cubicBezTo>
                    <a:lnTo>
                      <a:pt x="35561" y="88937"/>
                    </a:lnTo>
                    <a:cubicBezTo>
                      <a:pt x="35612" y="88855"/>
                      <a:pt x="35612" y="88751"/>
                      <a:pt x="35561" y="88668"/>
                    </a:cubicBezTo>
                    <a:lnTo>
                      <a:pt x="82" y="52801"/>
                    </a:lnTo>
                    <a:cubicBezTo>
                      <a:pt x="-38" y="52663"/>
                      <a:pt x="-24" y="52457"/>
                      <a:pt x="113" y="52337"/>
                    </a:cubicBezTo>
                    <a:cubicBezTo>
                      <a:pt x="155" y="52300"/>
                      <a:pt x="206" y="52275"/>
                      <a:pt x="261" y="52263"/>
                    </a:cubicBezTo>
                    <a:lnTo>
                      <a:pt x="49998" y="45777"/>
                    </a:lnTo>
                    <a:cubicBezTo>
                      <a:pt x="50093" y="45760"/>
                      <a:pt x="50177" y="45699"/>
                      <a:pt x="50222" y="45612"/>
                    </a:cubicBezTo>
                    <a:lnTo>
                      <a:pt x="73252" y="75"/>
                    </a:lnTo>
                    <a:lnTo>
                      <a:pt x="73252" y="0"/>
                    </a:lnTo>
                    <a:lnTo>
                      <a:pt x="94877" y="45642"/>
                    </a:lnTo>
                    <a:lnTo>
                      <a:pt x="94877" y="45642"/>
                    </a:lnTo>
                    <a:lnTo>
                      <a:pt x="95176" y="46285"/>
                    </a:lnTo>
                    <a:cubicBezTo>
                      <a:pt x="95221" y="46371"/>
                      <a:pt x="95305" y="46433"/>
                      <a:pt x="95400" y="46449"/>
                    </a:cubicBezTo>
                    <a:lnTo>
                      <a:pt x="95475" y="46449"/>
                    </a:lnTo>
                    <a:lnTo>
                      <a:pt x="97926" y="46853"/>
                    </a:lnTo>
                    <a:lnTo>
                      <a:pt x="113588" y="49408"/>
                    </a:lnTo>
                    <a:lnTo>
                      <a:pt x="115606" y="49737"/>
                    </a:lnTo>
                    <a:lnTo>
                      <a:pt x="144958" y="54519"/>
                    </a:lnTo>
                    <a:cubicBezTo>
                      <a:pt x="145119" y="54555"/>
                      <a:pt x="145220" y="54715"/>
                      <a:pt x="145185" y="54877"/>
                    </a:cubicBezTo>
                    <a:cubicBezTo>
                      <a:pt x="145168" y="54950"/>
                      <a:pt x="145125" y="55014"/>
                      <a:pt x="145062" y="55057"/>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5" name="Google Shape;135;p10"/>
              <p:cNvSpPr/>
              <p:nvPr/>
            </p:nvSpPr>
            <p:spPr>
              <a:xfrm>
                <a:off x="6653923" y="4832723"/>
                <a:ext cx="145164" cy="139715"/>
              </a:xfrm>
              <a:custGeom>
                <a:rect b="b" l="l" r="r" t="t"/>
                <a:pathLst>
                  <a:path extrusionOk="0" h="139715" w="145164">
                    <a:moveTo>
                      <a:pt x="145032" y="54594"/>
                    </a:moveTo>
                    <a:lnTo>
                      <a:pt x="110510" y="90342"/>
                    </a:lnTo>
                    <a:cubicBezTo>
                      <a:pt x="110436" y="90417"/>
                      <a:pt x="110402" y="90523"/>
                      <a:pt x="110420" y="90626"/>
                    </a:cubicBezTo>
                    <a:lnTo>
                      <a:pt x="116398" y="139347"/>
                    </a:lnTo>
                    <a:cubicBezTo>
                      <a:pt x="116428" y="139517"/>
                      <a:pt x="116316" y="139680"/>
                      <a:pt x="116144" y="139711"/>
                    </a:cubicBezTo>
                    <a:cubicBezTo>
                      <a:pt x="116072" y="139723"/>
                      <a:pt x="115999" y="139711"/>
                      <a:pt x="115935" y="139675"/>
                    </a:cubicBezTo>
                    <a:lnTo>
                      <a:pt x="72221" y="118185"/>
                    </a:lnTo>
                    <a:cubicBezTo>
                      <a:pt x="72133" y="118134"/>
                      <a:pt x="72025" y="118134"/>
                      <a:pt x="71937" y="118185"/>
                    </a:cubicBezTo>
                    <a:lnTo>
                      <a:pt x="71608" y="118349"/>
                    </a:lnTo>
                    <a:lnTo>
                      <a:pt x="27281" y="138555"/>
                    </a:lnTo>
                    <a:cubicBezTo>
                      <a:pt x="27126" y="138631"/>
                      <a:pt x="26938" y="138567"/>
                      <a:pt x="26861" y="138411"/>
                    </a:cubicBezTo>
                    <a:cubicBezTo>
                      <a:pt x="26833" y="138353"/>
                      <a:pt x="26824" y="138289"/>
                      <a:pt x="26833" y="138226"/>
                    </a:cubicBezTo>
                    <a:lnTo>
                      <a:pt x="37294" y="90985"/>
                    </a:lnTo>
                    <a:cubicBezTo>
                      <a:pt x="37294" y="90880"/>
                      <a:pt x="36741" y="91194"/>
                      <a:pt x="36667" y="91119"/>
                    </a:cubicBezTo>
                    <a:lnTo>
                      <a:pt x="97" y="52263"/>
                    </a:lnTo>
                    <a:cubicBezTo>
                      <a:pt x="-29" y="52143"/>
                      <a:pt x="-32" y="51944"/>
                      <a:pt x="88" y="51819"/>
                    </a:cubicBezTo>
                    <a:cubicBezTo>
                      <a:pt x="137" y="51766"/>
                      <a:pt x="204" y="51734"/>
                      <a:pt x="276" y="51725"/>
                    </a:cubicBezTo>
                    <a:lnTo>
                      <a:pt x="51642" y="47719"/>
                    </a:lnTo>
                    <a:cubicBezTo>
                      <a:pt x="51745" y="47712"/>
                      <a:pt x="51837" y="47649"/>
                      <a:pt x="51881" y="47555"/>
                    </a:cubicBezTo>
                    <a:lnTo>
                      <a:pt x="73386" y="0"/>
                    </a:lnTo>
                    <a:lnTo>
                      <a:pt x="73386" y="0"/>
                    </a:lnTo>
                    <a:lnTo>
                      <a:pt x="96865" y="46942"/>
                    </a:lnTo>
                    <a:cubicBezTo>
                      <a:pt x="96865" y="46942"/>
                      <a:pt x="97014" y="47525"/>
                      <a:pt x="97194" y="47480"/>
                    </a:cubicBezTo>
                    <a:cubicBezTo>
                      <a:pt x="97373" y="47435"/>
                      <a:pt x="97194" y="47480"/>
                      <a:pt x="97194" y="47480"/>
                    </a:cubicBezTo>
                    <a:lnTo>
                      <a:pt x="96775" y="48302"/>
                    </a:lnTo>
                    <a:cubicBezTo>
                      <a:pt x="96821" y="48396"/>
                      <a:pt x="96911" y="48464"/>
                      <a:pt x="97014" y="48482"/>
                    </a:cubicBezTo>
                    <a:lnTo>
                      <a:pt x="97014" y="48482"/>
                    </a:lnTo>
                    <a:lnTo>
                      <a:pt x="99480" y="48870"/>
                    </a:lnTo>
                    <a:lnTo>
                      <a:pt x="115128" y="51426"/>
                    </a:lnTo>
                    <a:lnTo>
                      <a:pt x="117145" y="51755"/>
                    </a:lnTo>
                    <a:lnTo>
                      <a:pt x="144748" y="54041"/>
                    </a:lnTo>
                    <a:cubicBezTo>
                      <a:pt x="144913" y="53984"/>
                      <a:pt x="145091" y="54071"/>
                      <a:pt x="145147" y="54234"/>
                    </a:cubicBezTo>
                    <a:cubicBezTo>
                      <a:pt x="145194" y="54367"/>
                      <a:pt x="145147" y="54513"/>
                      <a:pt x="145032" y="54594"/>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6" name="Google Shape;136;p10"/>
              <p:cNvSpPr/>
              <p:nvPr/>
            </p:nvSpPr>
            <p:spPr>
              <a:xfrm>
                <a:off x="6653908" y="4832035"/>
                <a:ext cx="145191" cy="140498"/>
              </a:xfrm>
              <a:custGeom>
                <a:rect b="b" l="l" r="r" t="t"/>
                <a:pathLst>
                  <a:path extrusionOk="0" h="140498" w="145191">
                    <a:moveTo>
                      <a:pt x="145062" y="55057"/>
                    </a:moveTo>
                    <a:lnTo>
                      <a:pt x="135991" y="63740"/>
                    </a:lnTo>
                    <a:lnTo>
                      <a:pt x="133614" y="66012"/>
                    </a:lnTo>
                    <a:lnTo>
                      <a:pt x="108701" y="89834"/>
                    </a:lnTo>
                    <a:cubicBezTo>
                      <a:pt x="108619" y="89897"/>
                      <a:pt x="108585" y="90003"/>
                      <a:pt x="108611" y="90103"/>
                    </a:cubicBezTo>
                    <a:lnTo>
                      <a:pt x="116458" y="140139"/>
                    </a:lnTo>
                    <a:cubicBezTo>
                      <a:pt x="116483" y="140310"/>
                      <a:pt x="116365" y="140470"/>
                      <a:pt x="116194" y="140496"/>
                    </a:cubicBezTo>
                    <a:cubicBezTo>
                      <a:pt x="116132" y="140505"/>
                      <a:pt x="116066" y="140496"/>
                      <a:pt x="116009" y="140467"/>
                    </a:cubicBezTo>
                    <a:lnTo>
                      <a:pt x="71892" y="116197"/>
                    </a:lnTo>
                    <a:cubicBezTo>
                      <a:pt x="71804" y="116146"/>
                      <a:pt x="71696" y="116146"/>
                      <a:pt x="71608" y="116197"/>
                    </a:cubicBezTo>
                    <a:lnTo>
                      <a:pt x="71279" y="116376"/>
                    </a:lnTo>
                    <a:lnTo>
                      <a:pt x="26908" y="139048"/>
                    </a:lnTo>
                    <a:cubicBezTo>
                      <a:pt x="26752" y="139125"/>
                      <a:pt x="26564" y="139063"/>
                      <a:pt x="26486" y="138909"/>
                    </a:cubicBezTo>
                    <a:cubicBezTo>
                      <a:pt x="26455" y="138844"/>
                      <a:pt x="26446" y="138773"/>
                      <a:pt x="26459" y="138704"/>
                    </a:cubicBezTo>
                    <a:lnTo>
                      <a:pt x="35561" y="88937"/>
                    </a:lnTo>
                    <a:cubicBezTo>
                      <a:pt x="35612" y="88855"/>
                      <a:pt x="35612" y="88751"/>
                      <a:pt x="35561" y="88668"/>
                    </a:cubicBezTo>
                    <a:lnTo>
                      <a:pt x="82" y="52801"/>
                    </a:lnTo>
                    <a:cubicBezTo>
                      <a:pt x="-38" y="52663"/>
                      <a:pt x="-24" y="52457"/>
                      <a:pt x="113" y="52337"/>
                    </a:cubicBezTo>
                    <a:cubicBezTo>
                      <a:pt x="155" y="52300"/>
                      <a:pt x="206" y="52275"/>
                      <a:pt x="261" y="52263"/>
                    </a:cubicBezTo>
                    <a:lnTo>
                      <a:pt x="49998" y="45777"/>
                    </a:lnTo>
                    <a:cubicBezTo>
                      <a:pt x="50093" y="45760"/>
                      <a:pt x="50177" y="45699"/>
                      <a:pt x="50222" y="45612"/>
                    </a:cubicBezTo>
                    <a:lnTo>
                      <a:pt x="73252" y="75"/>
                    </a:lnTo>
                    <a:lnTo>
                      <a:pt x="73252" y="0"/>
                    </a:lnTo>
                    <a:lnTo>
                      <a:pt x="94877" y="45642"/>
                    </a:lnTo>
                    <a:lnTo>
                      <a:pt x="94877" y="45642"/>
                    </a:lnTo>
                    <a:lnTo>
                      <a:pt x="95176" y="46285"/>
                    </a:lnTo>
                    <a:cubicBezTo>
                      <a:pt x="95221" y="46371"/>
                      <a:pt x="95305" y="46433"/>
                      <a:pt x="95400" y="46449"/>
                    </a:cubicBezTo>
                    <a:lnTo>
                      <a:pt x="95475" y="46449"/>
                    </a:lnTo>
                    <a:lnTo>
                      <a:pt x="97926" y="46853"/>
                    </a:lnTo>
                    <a:lnTo>
                      <a:pt x="113588" y="49408"/>
                    </a:lnTo>
                    <a:lnTo>
                      <a:pt x="115606" y="49737"/>
                    </a:lnTo>
                    <a:lnTo>
                      <a:pt x="144958" y="54519"/>
                    </a:lnTo>
                    <a:cubicBezTo>
                      <a:pt x="145119" y="54555"/>
                      <a:pt x="145220" y="54715"/>
                      <a:pt x="145185" y="54877"/>
                    </a:cubicBezTo>
                    <a:cubicBezTo>
                      <a:pt x="145168" y="54950"/>
                      <a:pt x="145125" y="55014"/>
                      <a:pt x="145062" y="55057"/>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7" name="Google Shape;137;p10"/>
              <p:cNvSpPr/>
              <p:nvPr/>
            </p:nvSpPr>
            <p:spPr>
              <a:xfrm>
                <a:off x="6718708" y="4831960"/>
                <a:ext cx="80391" cy="140573"/>
              </a:xfrm>
              <a:custGeom>
                <a:rect b="b" l="l" r="r" t="t"/>
                <a:pathLst>
                  <a:path extrusionOk="0" h="140573" w="80391">
                    <a:moveTo>
                      <a:pt x="80262" y="55132"/>
                    </a:moveTo>
                    <a:lnTo>
                      <a:pt x="71191" y="63815"/>
                    </a:lnTo>
                    <a:lnTo>
                      <a:pt x="68814" y="66087"/>
                    </a:lnTo>
                    <a:lnTo>
                      <a:pt x="43901" y="89909"/>
                    </a:lnTo>
                    <a:cubicBezTo>
                      <a:pt x="43819" y="89972"/>
                      <a:pt x="43785" y="90078"/>
                      <a:pt x="43812" y="90178"/>
                    </a:cubicBezTo>
                    <a:lnTo>
                      <a:pt x="51658" y="140213"/>
                    </a:lnTo>
                    <a:cubicBezTo>
                      <a:pt x="51683" y="140385"/>
                      <a:pt x="51565" y="140545"/>
                      <a:pt x="51395" y="140571"/>
                    </a:cubicBezTo>
                    <a:cubicBezTo>
                      <a:pt x="51332" y="140580"/>
                      <a:pt x="51266" y="140571"/>
                      <a:pt x="51209" y="140542"/>
                    </a:cubicBezTo>
                    <a:lnTo>
                      <a:pt x="7092" y="116272"/>
                    </a:lnTo>
                    <a:cubicBezTo>
                      <a:pt x="7004" y="116221"/>
                      <a:pt x="6896" y="116221"/>
                      <a:pt x="6808" y="116272"/>
                    </a:cubicBezTo>
                    <a:cubicBezTo>
                      <a:pt x="6759" y="116285"/>
                      <a:pt x="6708" y="116285"/>
                      <a:pt x="6659" y="116272"/>
                    </a:cubicBezTo>
                    <a:cubicBezTo>
                      <a:pt x="6524" y="116269"/>
                      <a:pt x="6407" y="116178"/>
                      <a:pt x="6375" y="116048"/>
                    </a:cubicBezTo>
                    <a:cubicBezTo>
                      <a:pt x="-5940" y="54773"/>
                      <a:pt x="2324" y="24794"/>
                      <a:pt x="8377" y="75"/>
                    </a:cubicBezTo>
                    <a:lnTo>
                      <a:pt x="8377" y="0"/>
                    </a:lnTo>
                    <a:lnTo>
                      <a:pt x="30077" y="45717"/>
                    </a:lnTo>
                    <a:lnTo>
                      <a:pt x="30077" y="45717"/>
                    </a:lnTo>
                    <a:lnTo>
                      <a:pt x="30376" y="46359"/>
                    </a:lnTo>
                    <a:cubicBezTo>
                      <a:pt x="30421" y="46446"/>
                      <a:pt x="30505" y="46507"/>
                      <a:pt x="30600" y="46524"/>
                    </a:cubicBezTo>
                    <a:lnTo>
                      <a:pt x="30675" y="46524"/>
                    </a:lnTo>
                    <a:lnTo>
                      <a:pt x="33126" y="46927"/>
                    </a:lnTo>
                    <a:lnTo>
                      <a:pt x="48788" y="49483"/>
                    </a:lnTo>
                    <a:lnTo>
                      <a:pt x="50806" y="49812"/>
                    </a:lnTo>
                    <a:lnTo>
                      <a:pt x="80158" y="54594"/>
                    </a:lnTo>
                    <a:cubicBezTo>
                      <a:pt x="80319" y="54630"/>
                      <a:pt x="80421" y="54790"/>
                      <a:pt x="80385" y="54951"/>
                    </a:cubicBezTo>
                    <a:cubicBezTo>
                      <a:pt x="80368" y="55025"/>
                      <a:pt x="80325" y="55089"/>
                      <a:pt x="80262" y="55132"/>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8" name="Google Shape;138;p10"/>
              <p:cNvSpPr/>
              <p:nvPr/>
            </p:nvSpPr>
            <p:spPr>
              <a:xfrm>
                <a:off x="6827747" y="4832050"/>
                <a:ext cx="145377" cy="140481"/>
              </a:xfrm>
              <a:custGeom>
                <a:rect b="b" l="l" r="r" t="t"/>
                <a:pathLst>
                  <a:path extrusionOk="0" h="140481" w="145377">
                    <a:moveTo>
                      <a:pt x="145212" y="55042"/>
                    </a:moveTo>
                    <a:lnTo>
                      <a:pt x="136125" y="63725"/>
                    </a:lnTo>
                    <a:lnTo>
                      <a:pt x="133764" y="65997"/>
                    </a:lnTo>
                    <a:lnTo>
                      <a:pt x="108836" y="89819"/>
                    </a:lnTo>
                    <a:cubicBezTo>
                      <a:pt x="108759" y="89886"/>
                      <a:pt x="108725" y="89990"/>
                      <a:pt x="108746" y="90088"/>
                    </a:cubicBezTo>
                    <a:lnTo>
                      <a:pt x="116607" y="140124"/>
                    </a:lnTo>
                    <a:cubicBezTo>
                      <a:pt x="116623" y="140305"/>
                      <a:pt x="116490" y="140465"/>
                      <a:pt x="116310" y="140481"/>
                    </a:cubicBezTo>
                    <a:cubicBezTo>
                      <a:pt x="116253" y="140485"/>
                      <a:pt x="116196" y="140477"/>
                      <a:pt x="116144" y="140453"/>
                    </a:cubicBezTo>
                    <a:lnTo>
                      <a:pt x="71982" y="116182"/>
                    </a:lnTo>
                    <a:cubicBezTo>
                      <a:pt x="71893" y="116131"/>
                      <a:pt x="71786" y="116131"/>
                      <a:pt x="71698" y="116182"/>
                    </a:cubicBezTo>
                    <a:lnTo>
                      <a:pt x="71369" y="116361"/>
                    </a:lnTo>
                    <a:lnTo>
                      <a:pt x="26982" y="139048"/>
                    </a:lnTo>
                    <a:cubicBezTo>
                      <a:pt x="26824" y="139117"/>
                      <a:pt x="26639" y="139043"/>
                      <a:pt x="26570" y="138885"/>
                    </a:cubicBezTo>
                    <a:cubicBezTo>
                      <a:pt x="26546" y="138828"/>
                      <a:pt x="26539" y="138765"/>
                      <a:pt x="26549" y="138704"/>
                    </a:cubicBezTo>
                    <a:lnTo>
                      <a:pt x="35650" y="88937"/>
                    </a:lnTo>
                    <a:cubicBezTo>
                      <a:pt x="35668" y="88839"/>
                      <a:pt x="35634" y="88737"/>
                      <a:pt x="35561" y="88668"/>
                    </a:cubicBezTo>
                    <a:lnTo>
                      <a:pt x="82" y="52801"/>
                    </a:lnTo>
                    <a:cubicBezTo>
                      <a:pt x="-38" y="52663"/>
                      <a:pt x="-25" y="52457"/>
                      <a:pt x="113" y="52337"/>
                    </a:cubicBezTo>
                    <a:cubicBezTo>
                      <a:pt x="155" y="52300"/>
                      <a:pt x="206" y="52275"/>
                      <a:pt x="261" y="52263"/>
                    </a:cubicBezTo>
                    <a:lnTo>
                      <a:pt x="49998" y="45777"/>
                    </a:lnTo>
                    <a:cubicBezTo>
                      <a:pt x="50099" y="45765"/>
                      <a:pt x="50189" y="45703"/>
                      <a:pt x="50237" y="45612"/>
                    </a:cubicBezTo>
                    <a:lnTo>
                      <a:pt x="73267" y="75"/>
                    </a:lnTo>
                    <a:lnTo>
                      <a:pt x="73267" y="0"/>
                    </a:lnTo>
                    <a:lnTo>
                      <a:pt x="94922" y="45627"/>
                    </a:lnTo>
                    <a:lnTo>
                      <a:pt x="94922" y="45627"/>
                    </a:lnTo>
                    <a:lnTo>
                      <a:pt x="95221" y="46270"/>
                    </a:lnTo>
                    <a:cubicBezTo>
                      <a:pt x="95261" y="46359"/>
                      <a:pt x="95346" y="46422"/>
                      <a:pt x="95445" y="46434"/>
                    </a:cubicBezTo>
                    <a:lnTo>
                      <a:pt x="95445" y="46434"/>
                    </a:lnTo>
                    <a:lnTo>
                      <a:pt x="97911" y="46838"/>
                    </a:lnTo>
                    <a:lnTo>
                      <a:pt x="113558" y="49393"/>
                    </a:lnTo>
                    <a:lnTo>
                      <a:pt x="115576" y="49722"/>
                    </a:lnTo>
                    <a:lnTo>
                      <a:pt x="144943" y="54504"/>
                    </a:lnTo>
                    <a:cubicBezTo>
                      <a:pt x="145091" y="54430"/>
                      <a:pt x="145271" y="54491"/>
                      <a:pt x="145346" y="54639"/>
                    </a:cubicBezTo>
                    <a:cubicBezTo>
                      <a:pt x="145421" y="54787"/>
                      <a:pt x="145360" y="54968"/>
                      <a:pt x="145212" y="55042"/>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9" name="Google Shape;139;p10"/>
              <p:cNvSpPr/>
              <p:nvPr/>
            </p:nvSpPr>
            <p:spPr>
              <a:xfrm>
                <a:off x="6827882" y="4832753"/>
                <a:ext cx="145179" cy="139676"/>
              </a:xfrm>
              <a:custGeom>
                <a:rect b="b" l="l" r="r" t="t"/>
                <a:pathLst>
                  <a:path extrusionOk="0" h="139676" w="145179">
                    <a:moveTo>
                      <a:pt x="145077" y="54564"/>
                    </a:moveTo>
                    <a:lnTo>
                      <a:pt x="110554" y="90312"/>
                    </a:lnTo>
                    <a:cubicBezTo>
                      <a:pt x="110489" y="90392"/>
                      <a:pt x="110456" y="90493"/>
                      <a:pt x="110465" y="90596"/>
                    </a:cubicBezTo>
                    <a:lnTo>
                      <a:pt x="116443" y="139317"/>
                    </a:lnTo>
                    <a:cubicBezTo>
                      <a:pt x="116468" y="139489"/>
                      <a:pt x="116350" y="139649"/>
                      <a:pt x="116180" y="139674"/>
                    </a:cubicBezTo>
                    <a:cubicBezTo>
                      <a:pt x="116117" y="139683"/>
                      <a:pt x="116051" y="139674"/>
                      <a:pt x="115994" y="139646"/>
                    </a:cubicBezTo>
                    <a:lnTo>
                      <a:pt x="72221" y="118155"/>
                    </a:lnTo>
                    <a:cubicBezTo>
                      <a:pt x="72128" y="118101"/>
                      <a:pt x="72014" y="118101"/>
                      <a:pt x="71922" y="118155"/>
                    </a:cubicBezTo>
                    <a:lnTo>
                      <a:pt x="71608" y="118319"/>
                    </a:lnTo>
                    <a:lnTo>
                      <a:pt x="27266" y="138525"/>
                    </a:lnTo>
                    <a:cubicBezTo>
                      <a:pt x="27121" y="138602"/>
                      <a:pt x="26939" y="138549"/>
                      <a:pt x="26861" y="138404"/>
                    </a:cubicBezTo>
                    <a:cubicBezTo>
                      <a:pt x="26827" y="138339"/>
                      <a:pt x="26817" y="138266"/>
                      <a:pt x="26833" y="138196"/>
                    </a:cubicBezTo>
                    <a:lnTo>
                      <a:pt x="37294" y="90955"/>
                    </a:lnTo>
                    <a:cubicBezTo>
                      <a:pt x="37294" y="90850"/>
                      <a:pt x="36756" y="91164"/>
                      <a:pt x="36682" y="91090"/>
                    </a:cubicBezTo>
                    <a:lnTo>
                      <a:pt x="97" y="52233"/>
                    </a:lnTo>
                    <a:cubicBezTo>
                      <a:pt x="-29" y="52113"/>
                      <a:pt x="-32" y="51914"/>
                      <a:pt x="88" y="51789"/>
                    </a:cubicBezTo>
                    <a:cubicBezTo>
                      <a:pt x="137" y="51737"/>
                      <a:pt x="204" y="51704"/>
                      <a:pt x="276" y="51695"/>
                    </a:cubicBezTo>
                    <a:lnTo>
                      <a:pt x="51657" y="47689"/>
                    </a:lnTo>
                    <a:cubicBezTo>
                      <a:pt x="51755" y="47678"/>
                      <a:pt x="51840" y="47615"/>
                      <a:pt x="51881" y="47525"/>
                    </a:cubicBezTo>
                    <a:lnTo>
                      <a:pt x="73342" y="0"/>
                    </a:lnTo>
                    <a:lnTo>
                      <a:pt x="73342" y="0"/>
                    </a:lnTo>
                    <a:lnTo>
                      <a:pt x="96835" y="46942"/>
                    </a:lnTo>
                    <a:cubicBezTo>
                      <a:pt x="96835" y="46942"/>
                      <a:pt x="96984" y="47525"/>
                      <a:pt x="97149" y="47480"/>
                    </a:cubicBezTo>
                    <a:cubicBezTo>
                      <a:pt x="97313" y="47435"/>
                      <a:pt x="97149" y="47480"/>
                      <a:pt x="97149" y="47480"/>
                    </a:cubicBezTo>
                    <a:lnTo>
                      <a:pt x="96730" y="48302"/>
                    </a:lnTo>
                    <a:cubicBezTo>
                      <a:pt x="96774" y="48393"/>
                      <a:pt x="96856" y="48459"/>
                      <a:pt x="96955" y="48482"/>
                    </a:cubicBezTo>
                    <a:lnTo>
                      <a:pt x="96955" y="48482"/>
                    </a:lnTo>
                    <a:lnTo>
                      <a:pt x="99406" y="48870"/>
                    </a:lnTo>
                    <a:lnTo>
                      <a:pt x="115187" y="51411"/>
                    </a:lnTo>
                    <a:lnTo>
                      <a:pt x="117190" y="51740"/>
                    </a:lnTo>
                    <a:lnTo>
                      <a:pt x="144793" y="54026"/>
                    </a:lnTo>
                    <a:cubicBezTo>
                      <a:pt x="144962" y="53986"/>
                      <a:pt x="145131" y="54089"/>
                      <a:pt x="145171" y="54258"/>
                    </a:cubicBezTo>
                    <a:cubicBezTo>
                      <a:pt x="145198" y="54370"/>
                      <a:pt x="145162" y="54486"/>
                      <a:pt x="145077" y="54564"/>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0" name="Google Shape;140;p10"/>
              <p:cNvSpPr/>
              <p:nvPr/>
            </p:nvSpPr>
            <p:spPr>
              <a:xfrm>
                <a:off x="6827747" y="4832050"/>
                <a:ext cx="145377" cy="140481"/>
              </a:xfrm>
              <a:custGeom>
                <a:rect b="b" l="l" r="r" t="t"/>
                <a:pathLst>
                  <a:path extrusionOk="0" h="140481" w="145377">
                    <a:moveTo>
                      <a:pt x="145212" y="55042"/>
                    </a:moveTo>
                    <a:lnTo>
                      <a:pt x="136125" y="63725"/>
                    </a:lnTo>
                    <a:lnTo>
                      <a:pt x="133764" y="65997"/>
                    </a:lnTo>
                    <a:lnTo>
                      <a:pt x="108836" y="89819"/>
                    </a:lnTo>
                    <a:cubicBezTo>
                      <a:pt x="108759" y="89886"/>
                      <a:pt x="108725" y="89990"/>
                      <a:pt x="108746" y="90088"/>
                    </a:cubicBezTo>
                    <a:lnTo>
                      <a:pt x="116607" y="140124"/>
                    </a:lnTo>
                    <a:cubicBezTo>
                      <a:pt x="116623" y="140305"/>
                      <a:pt x="116490" y="140465"/>
                      <a:pt x="116310" y="140481"/>
                    </a:cubicBezTo>
                    <a:cubicBezTo>
                      <a:pt x="116253" y="140485"/>
                      <a:pt x="116196" y="140477"/>
                      <a:pt x="116144" y="140453"/>
                    </a:cubicBezTo>
                    <a:lnTo>
                      <a:pt x="71982" y="116182"/>
                    </a:lnTo>
                    <a:cubicBezTo>
                      <a:pt x="71893" y="116131"/>
                      <a:pt x="71786" y="116131"/>
                      <a:pt x="71698" y="116182"/>
                    </a:cubicBezTo>
                    <a:lnTo>
                      <a:pt x="71369" y="116361"/>
                    </a:lnTo>
                    <a:lnTo>
                      <a:pt x="26982" y="139048"/>
                    </a:lnTo>
                    <a:cubicBezTo>
                      <a:pt x="26824" y="139117"/>
                      <a:pt x="26639" y="139043"/>
                      <a:pt x="26570" y="138885"/>
                    </a:cubicBezTo>
                    <a:cubicBezTo>
                      <a:pt x="26546" y="138828"/>
                      <a:pt x="26539" y="138765"/>
                      <a:pt x="26549" y="138704"/>
                    </a:cubicBezTo>
                    <a:lnTo>
                      <a:pt x="35650" y="88937"/>
                    </a:lnTo>
                    <a:cubicBezTo>
                      <a:pt x="35668" y="88839"/>
                      <a:pt x="35634" y="88737"/>
                      <a:pt x="35561" y="88668"/>
                    </a:cubicBezTo>
                    <a:lnTo>
                      <a:pt x="82" y="52801"/>
                    </a:lnTo>
                    <a:cubicBezTo>
                      <a:pt x="-38" y="52663"/>
                      <a:pt x="-25" y="52457"/>
                      <a:pt x="113" y="52337"/>
                    </a:cubicBezTo>
                    <a:cubicBezTo>
                      <a:pt x="155" y="52300"/>
                      <a:pt x="206" y="52275"/>
                      <a:pt x="261" y="52263"/>
                    </a:cubicBezTo>
                    <a:lnTo>
                      <a:pt x="49998" y="45777"/>
                    </a:lnTo>
                    <a:cubicBezTo>
                      <a:pt x="50099" y="45765"/>
                      <a:pt x="50189" y="45703"/>
                      <a:pt x="50237" y="45612"/>
                    </a:cubicBezTo>
                    <a:lnTo>
                      <a:pt x="73267" y="75"/>
                    </a:lnTo>
                    <a:lnTo>
                      <a:pt x="73267" y="0"/>
                    </a:lnTo>
                    <a:lnTo>
                      <a:pt x="94922" y="45627"/>
                    </a:lnTo>
                    <a:lnTo>
                      <a:pt x="94922" y="45627"/>
                    </a:lnTo>
                    <a:lnTo>
                      <a:pt x="95221" y="46270"/>
                    </a:lnTo>
                    <a:cubicBezTo>
                      <a:pt x="95261" y="46359"/>
                      <a:pt x="95346" y="46422"/>
                      <a:pt x="95445" y="46434"/>
                    </a:cubicBezTo>
                    <a:lnTo>
                      <a:pt x="95445" y="46434"/>
                    </a:lnTo>
                    <a:lnTo>
                      <a:pt x="97911" y="46838"/>
                    </a:lnTo>
                    <a:lnTo>
                      <a:pt x="113558" y="49393"/>
                    </a:lnTo>
                    <a:lnTo>
                      <a:pt x="115576" y="49722"/>
                    </a:lnTo>
                    <a:lnTo>
                      <a:pt x="144943" y="54504"/>
                    </a:lnTo>
                    <a:cubicBezTo>
                      <a:pt x="145091" y="54430"/>
                      <a:pt x="145271" y="54491"/>
                      <a:pt x="145346" y="54639"/>
                    </a:cubicBezTo>
                    <a:cubicBezTo>
                      <a:pt x="145421" y="54787"/>
                      <a:pt x="145360" y="54968"/>
                      <a:pt x="145212" y="55042"/>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1" name="Google Shape;141;p10"/>
              <p:cNvSpPr/>
              <p:nvPr/>
            </p:nvSpPr>
            <p:spPr>
              <a:xfrm>
                <a:off x="6892633" y="4831960"/>
                <a:ext cx="80491" cy="140571"/>
              </a:xfrm>
              <a:custGeom>
                <a:rect b="b" l="l" r="r" t="t"/>
                <a:pathLst>
                  <a:path extrusionOk="0" h="140571" w="80491">
                    <a:moveTo>
                      <a:pt x="80326" y="55132"/>
                    </a:moveTo>
                    <a:lnTo>
                      <a:pt x="71239" y="63815"/>
                    </a:lnTo>
                    <a:lnTo>
                      <a:pt x="68878" y="66087"/>
                    </a:lnTo>
                    <a:lnTo>
                      <a:pt x="43950" y="89909"/>
                    </a:lnTo>
                    <a:cubicBezTo>
                      <a:pt x="43873" y="89976"/>
                      <a:pt x="43839" y="90079"/>
                      <a:pt x="43860" y="90178"/>
                    </a:cubicBezTo>
                    <a:lnTo>
                      <a:pt x="51721" y="140213"/>
                    </a:lnTo>
                    <a:cubicBezTo>
                      <a:pt x="51737" y="140394"/>
                      <a:pt x="51604" y="140554"/>
                      <a:pt x="51424" y="140571"/>
                    </a:cubicBezTo>
                    <a:cubicBezTo>
                      <a:pt x="51367" y="140575"/>
                      <a:pt x="51310" y="140566"/>
                      <a:pt x="51258" y="140542"/>
                    </a:cubicBezTo>
                    <a:lnTo>
                      <a:pt x="7096" y="116272"/>
                    </a:lnTo>
                    <a:cubicBezTo>
                      <a:pt x="7007" y="116221"/>
                      <a:pt x="6900" y="116221"/>
                      <a:pt x="6812" y="116272"/>
                    </a:cubicBezTo>
                    <a:lnTo>
                      <a:pt x="6662" y="116272"/>
                    </a:lnTo>
                    <a:cubicBezTo>
                      <a:pt x="6522" y="116276"/>
                      <a:pt x="6398" y="116184"/>
                      <a:pt x="6363" y="116048"/>
                    </a:cubicBezTo>
                    <a:cubicBezTo>
                      <a:pt x="-5936" y="54773"/>
                      <a:pt x="2328" y="24794"/>
                      <a:pt x="8381" y="75"/>
                    </a:cubicBezTo>
                    <a:lnTo>
                      <a:pt x="8381" y="0"/>
                    </a:lnTo>
                    <a:lnTo>
                      <a:pt x="30036" y="45717"/>
                    </a:lnTo>
                    <a:lnTo>
                      <a:pt x="30036" y="45717"/>
                    </a:lnTo>
                    <a:lnTo>
                      <a:pt x="30335" y="46359"/>
                    </a:lnTo>
                    <a:cubicBezTo>
                      <a:pt x="30375" y="46449"/>
                      <a:pt x="30460" y="46512"/>
                      <a:pt x="30559" y="46524"/>
                    </a:cubicBezTo>
                    <a:lnTo>
                      <a:pt x="30559" y="46524"/>
                    </a:lnTo>
                    <a:lnTo>
                      <a:pt x="33025" y="46927"/>
                    </a:lnTo>
                    <a:lnTo>
                      <a:pt x="48672" y="49483"/>
                    </a:lnTo>
                    <a:lnTo>
                      <a:pt x="50690" y="49812"/>
                    </a:lnTo>
                    <a:lnTo>
                      <a:pt x="80057" y="54594"/>
                    </a:lnTo>
                    <a:cubicBezTo>
                      <a:pt x="80204" y="54519"/>
                      <a:pt x="80385" y="54581"/>
                      <a:pt x="80460" y="54729"/>
                    </a:cubicBezTo>
                    <a:cubicBezTo>
                      <a:pt x="80535" y="54877"/>
                      <a:pt x="80473" y="55057"/>
                      <a:pt x="80326" y="55132"/>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2" name="Google Shape;142;p10"/>
              <p:cNvSpPr/>
              <p:nvPr/>
            </p:nvSpPr>
            <p:spPr>
              <a:xfrm>
                <a:off x="6997178" y="4832080"/>
                <a:ext cx="145242" cy="140454"/>
              </a:xfrm>
              <a:custGeom>
                <a:rect b="b" l="l" r="r" t="t"/>
                <a:pathLst>
                  <a:path extrusionOk="0" h="140454" w="145242">
                    <a:moveTo>
                      <a:pt x="145122" y="55013"/>
                    </a:moveTo>
                    <a:lnTo>
                      <a:pt x="136050" y="63695"/>
                    </a:lnTo>
                    <a:lnTo>
                      <a:pt x="133674" y="65967"/>
                    </a:lnTo>
                    <a:lnTo>
                      <a:pt x="108791" y="89789"/>
                    </a:lnTo>
                    <a:cubicBezTo>
                      <a:pt x="108716" y="89855"/>
                      <a:pt x="108671" y="89957"/>
                      <a:pt x="108686" y="90058"/>
                    </a:cubicBezTo>
                    <a:lnTo>
                      <a:pt x="116547" y="140094"/>
                    </a:lnTo>
                    <a:cubicBezTo>
                      <a:pt x="116577" y="140266"/>
                      <a:pt x="116458" y="140426"/>
                      <a:pt x="116278" y="140451"/>
                    </a:cubicBezTo>
                    <a:cubicBezTo>
                      <a:pt x="116218" y="140460"/>
                      <a:pt x="116159" y="140451"/>
                      <a:pt x="116099" y="140423"/>
                    </a:cubicBezTo>
                    <a:lnTo>
                      <a:pt x="71982" y="116152"/>
                    </a:lnTo>
                    <a:cubicBezTo>
                      <a:pt x="71893" y="116101"/>
                      <a:pt x="71786" y="116101"/>
                      <a:pt x="71698" y="116152"/>
                    </a:cubicBezTo>
                    <a:lnTo>
                      <a:pt x="71369" y="116332"/>
                    </a:lnTo>
                    <a:lnTo>
                      <a:pt x="26967" y="139003"/>
                    </a:lnTo>
                    <a:cubicBezTo>
                      <a:pt x="26812" y="139081"/>
                      <a:pt x="26624" y="139018"/>
                      <a:pt x="26546" y="138864"/>
                    </a:cubicBezTo>
                    <a:cubicBezTo>
                      <a:pt x="26515" y="138800"/>
                      <a:pt x="26504" y="138728"/>
                      <a:pt x="26519" y="138659"/>
                    </a:cubicBezTo>
                    <a:lnTo>
                      <a:pt x="35561" y="88937"/>
                    </a:lnTo>
                    <a:cubicBezTo>
                      <a:pt x="35612" y="88855"/>
                      <a:pt x="35612" y="88751"/>
                      <a:pt x="35561" y="88668"/>
                    </a:cubicBezTo>
                    <a:lnTo>
                      <a:pt x="82" y="52801"/>
                    </a:lnTo>
                    <a:cubicBezTo>
                      <a:pt x="-38" y="52665"/>
                      <a:pt x="-24" y="52457"/>
                      <a:pt x="113" y="52337"/>
                    </a:cubicBezTo>
                    <a:cubicBezTo>
                      <a:pt x="155" y="52300"/>
                      <a:pt x="206" y="52275"/>
                      <a:pt x="261" y="52263"/>
                    </a:cubicBezTo>
                    <a:lnTo>
                      <a:pt x="49998" y="45777"/>
                    </a:lnTo>
                    <a:cubicBezTo>
                      <a:pt x="50093" y="45760"/>
                      <a:pt x="50177" y="45699"/>
                      <a:pt x="50222" y="45612"/>
                    </a:cubicBezTo>
                    <a:lnTo>
                      <a:pt x="73252" y="75"/>
                    </a:lnTo>
                    <a:lnTo>
                      <a:pt x="73252" y="0"/>
                    </a:lnTo>
                    <a:lnTo>
                      <a:pt x="94877" y="45597"/>
                    </a:lnTo>
                    <a:lnTo>
                      <a:pt x="94877" y="45597"/>
                    </a:lnTo>
                    <a:lnTo>
                      <a:pt x="95176" y="46240"/>
                    </a:lnTo>
                    <a:cubicBezTo>
                      <a:pt x="95221" y="46327"/>
                      <a:pt x="95305" y="46388"/>
                      <a:pt x="95400" y="46404"/>
                    </a:cubicBezTo>
                    <a:lnTo>
                      <a:pt x="95475" y="46404"/>
                    </a:lnTo>
                    <a:lnTo>
                      <a:pt x="97926" y="46808"/>
                    </a:lnTo>
                    <a:lnTo>
                      <a:pt x="113588" y="49363"/>
                    </a:lnTo>
                    <a:lnTo>
                      <a:pt x="115606" y="49692"/>
                    </a:lnTo>
                    <a:lnTo>
                      <a:pt x="144957" y="54475"/>
                    </a:lnTo>
                    <a:cubicBezTo>
                      <a:pt x="145122" y="54482"/>
                      <a:pt x="145256" y="54622"/>
                      <a:pt x="145241" y="54787"/>
                    </a:cubicBezTo>
                    <a:cubicBezTo>
                      <a:pt x="145241" y="54877"/>
                      <a:pt x="145197" y="54959"/>
                      <a:pt x="145122" y="55013"/>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3" name="Google Shape;143;p10"/>
              <p:cNvSpPr/>
              <p:nvPr/>
            </p:nvSpPr>
            <p:spPr>
              <a:xfrm>
                <a:off x="6997252" y="4832723"/>
                <a:ext cx="145168" cy="139715"/>
              </a:xfrm>
              <a:custGeom>
                <a:rect b="b" l="l" r="r" t="t"/>
                <a:pathLst>
                  <a:path extrusionOk="0" h="139715" w="145168">
                    <a:moveTo>
                      <a:pt x="145032" y="54594"/>
                    </a:moveTo>
                    <a:lnTo>
                      <a:pt x="110510" y="90342"/>
                    </a:lnTo>
                    <a:cubicBezTo>
                      <a:pt x="110435" y="90417"/>
                      <a:pt x="110405" y="90523"/>
                      <a:pt x="110420" y="90626"/>
                    </a:cubicBezTo>
                    <a:lnTo>
                      <a:pt x="116398" y="139347"/>
                    </a:lnTo>
                    <a:cubicBezTo>
                      <a:pt x="116428" y="139517"/>
                      <a:pt x="116308" y="139680"/>
                      <a:pt x="116144" y="139711"/>
                    </a:cubicBezTo>
                    <a:cubicBezTo>
                      <a:pt x="116069" y="139723"/>
                      <a:pt x="115994" y="139711"/>
                      <a:pt x="115935" y="139675"/>
                    </a:cubicBezTo>
                    <a:lnTo>
                      <a:pt x="72221" y="118185"/>
                    </a:lnTo>
                    <a:cubicBezTo>
                      <a:pt x="72133" y="118134"/>
                      <a:pt x="72025" y="118134"/>
                      <a:pt x="71937" y="118185"/>
                    </a:cubicBezTo>
                    <a:lnTo>
                      <a:pt x="71608" y="118349"/>
                    </a:lnTo>
                    <a:lnTo>
                      <a:pt x="27281" y="138555"/>
                    </a:lnTo>
                    <a:cubicBezTo>
                      <a:pt x="27126" y="138631"/>
                      <a:pt x="26938" y="138567"/>
                      <a:pt x="26861" y="138411"/>
                    </a:cubicBezTo>
                    <a:cubicBezTo>
                      <a:pt x="26833" y="138353"/>
                      <a:pt x="26824" y="138289"/>
                      <a:pt x="26833" y="138226"/>
                    </a:cubicBezTo>
                    <a:lnTo>
                      <a:pt x="37294" y="90985"/>
                    </a:lnTo>
                    <a:cubicBezTo>
                      <a:pt x="37294" y="90880"/>
                      <a:pt x="36742" y="91194"/>
                      <a:pt x="36667" y="91119"/>
                    </a:cubicBezTo>
                    <a:lnTo>
                      <a:pt x="97" y="52263"/>
                    </a:lnTo>
                    <a:cubicBezTo>
                      <a:pt x="-29" y="52143"/>
                      <a:pt x="-32" y="51944"/>
                      <a:pt x="88" y="51819"/>
                    </a:cubicBezTo>
                    <a:cubicBezTo>
                      <a:pt x="137" y="51766"/>
                      <a:pt x="204" y="51734"/>
                      <a:pt x="276" y="51725"/>
                    </a:cubicBezTo>
                    <a:lnTo>
                      <a:pt x="51642" y="47719"/>
                    </a:lnTo>
                    <a:cubicBezTo>
                      <a:pt x="51745" y="47712"/>
                      <a:pt x="51837" y="47649"/>
                      <a:pt x="51881" y="47555"/>
                    </a:cubicBezTo>
                    <a:lnTo>
                      <a:pt x="73386" y="0"/>
                    </a:lnTo>
                    <a:lnTo>
                      <a:pt x="73386" y="0"/>
                    </a:lnTo>
                    <a:lnTo>
                      <a:pt x="96865" y="46942"/>
                    </a:lnTo>
                    <a:cubicBezTo>
                      <a:pt x="96865" y="46942"/>
                      <a:pt x="97014" y="47525"/>
                      <a:pt x="97194" y="47480"/>
                    </a:cubicBezTo>
                    <a:cubicBezTo>
                      <a:pt x="97373" y="47435"/>
                      <a:pt x="97194" y="47480"/>
                      <a:pt x="97194" y="47480"/>
                    </a:cubicBezTo>
                    <a:lnTo>
                      <a:pt x="96775" y="48302"/>
                    </a:lnTo>
                    <a:cubicBezTo>
                      <a:pt x="96820" y="48396"/>
                      <a:pt x="96910" y="48464"/>
                      <a:pt x="97014" y="48482"/>
                    </a:cubicBezTo>
                    <a:lnTo>
                      <a:pt x="97014" y="48482"/>
                    </a:lnTo>
                    <a:lnTo>
                      <a:pt x="99480" y="48870"/>
                    </a:lnTo>
                    <a:lnTo>
                      <a:pt x="115127" y="51426"/>
                    </a:lnTo>
                    <a:lnTo>
                      <a:pt x="117145" y="51755"/>
                    </a:lnTo>
                    <a:lnTo>
                      <a:pt x="144748" y="54041"/>
                    </a:lnTo>
                    <a:cubicBezTo>
                      <a:pt x="144913" y="53984"/>
                      <a:pt x="145092" y="54071"/>
                      <a:pt x="145152" y="54234"/>
                    </a:cubicBezTo>
                    <a:cubicBezTo>
                      <a:pt x="145197" y="54367"/>
                      <a:pt x="145152" y="54513"/>
                      <a:pt x="145032" y="54594"/>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4" name="Google Shape;144;p10"/>
              <p:cNvSpPr/>
              <p:nvPr/>
            </p:nvSpPr>
            <p:spPr>
              <a:xfrm>
                <a:off x="6997178" y="4832080"/>
                <a:ext cx="145242" cy="140454"/>
              </a:xfrm>
              <a:custGeom>
                <a:rect b="b" l="l" r="r" t="t"/>
                <a:pathLst>
                  <a:path extrusionOk="0" h="140454" w="145242">
                    <a:moveTo>
                      <a:pt x="145122" y="55013"/>
                    </a:moveTo>
                    <a:lnTo>
                      <a:pt x="136050" y="63695"/>
                    </a:lnTo>
                    <a:lnTo>
                      <a:pt x="133674" y="65967"/>
                    </a:lnTo>
                    <a:lnTo>
                      <a:pt x="108791" y="89789"/>
                    </a:lnTo>
                    <a:cubicBezTo>
                      <a:pt x="108716" y="89855"/>
                      <a:pt x="108671" y="89957"/>
                      <a:pt x="108686" y="90058"/>
                    </a:cubicBezTo>
                    <a:lnTo>
                      <a:pt x="116547" y="140094"/>
                    </a:lnTo>
                    <a:cubicBezTo>
                      <a:pt x="116577" y="140266"/>
                      <a:pt x="116458" y="140426"/>
                      <a:pt x="116278" y="140451"/>
                    </a:cubicBezTo>
                    <a:cubicBezTo>
                      <a:pt x="116218" y="140460"/>
                      <a:pt x="116159" y="140451"/>
                      <a:pt x="116099" y="140423"/>
                    </a:cubicBezTo>
                    <a:lnTo>
                      <a:pt x="71982" y="116152"/>
                    </a:lnTo>
                    <a:cubicBezTo>
                      <a:pt x="71893" y="116101"/>
                      <a:pt x="71786" y="116101"/>
                      <a:pt x="71698" y="116152"/>
                    </a:cubicBezTo>
                    <a:lnTo>
                      <a:pt x="71369" y="116332"/>
                    </a:lnTo>
                    <a:lnTo>
                      <a:pt x="26967" y="139003"/>
                    </a:lnTo>
                    <a:cubicBezTo>
                      <a:pt x="26812" y="139081"/>
                      <a:pt x="26624" y="139018"/>
                      <a:pt x="26546" y="138864"/>
                    </a:cubicBezTo>
                    <a:cubicBezTo>
                      <a:pt x="26515" y="138800"/>
                      <a:pt x="26504" y="138728"/>
                      <a:pt x="26519" y="138659"/>
                    </a:cubicBezTo>
                    <a:lnTo>
                      <a:pt x="35561" y="88937"/>
                    </a:lnTo>
                    <a:cubicBezTo>
                      <a:pt x="35612" y="88855"/>
                      <a:pt x="35612" y="88751"/>
                      <a:pt x="35561" y="88668"/>
                    </a:cubicBezTo>
                    <a:lnTo>
                      <a:pt x="82" y="52801"/>
                    </a:lnTo>
                    <a:cubicBezTo>
                      <a:pt x="-38" y="52665"/>
                      <a:pt x="-24" y="52457"/>
                      <a:pt x="113" y="52337"/>
                    </a:cubicBezTo>
                    <a:cubicBezTo>
                      <a:pt x="155" y="52300"/>
                      <a:pt x="206" y="52275"/>
                      <a:pt x="261" y="52263"/>
                    </a:cubicBezTo>
                    <a:lnTo>
                      <a:pt x="49998" y="45777"/>
                    </a:lnTo>
                    <a:cubicBezTo>
                      <a:pt x="50093" y="45760"/>
                      <a:pt x="50177" y="45699"/>
                      <a:pt x="50222" y="45612"/>
                    </a:cubicBezTo>
                    <a:lnTo>
                      <a:pt x="73252" y="75"/>
                    </a:lnTo>
                    <a:lnTo>
                      <a:pt x="73252" y="0"/>
                    </a:lnTo>
                    <a:lnTo>
                      <a:pt x="94877" y="45597"/>
                    </a:lnTo>
                    <a:lnTo>
                      <a:pt x="94877" y="45597"/>
                    </a:lnTo>
                    <a:lnTo>
                      <a:pt x="95176" y="46240"/>
                    </a:lnTo>
                    <a:cubicBezTo>
                      <a:pt x="95221" y="46327"/>
                      <a:pt x="95305" y="46388"/>
                      <a:pt x="95400" y="46404"/>
                    </a:cubicBezTo>
                    <a:lnTo>
                      <a:pt x="95475" y="46404"/>
                    </a:lnTo>
                    <a:lnTo>
                      <a:pt x="97926" y="46808"/>
                    </a:lnTo>
                    <a:lnTo>
                      <a:pt x="113588" y="49363"/>
                    </a:lnTo>
                    <a:lnTo>
                      <a:pt x="115606" y="49692"/>
                    </a:lnTo>
                    <a:lnTo>
                      <a:pt x="144957" y="54475"/>
                    </a:lnTo>
                    <a:cubicBezTo>
                      <a:pt x="145122" y="54482"/>
                      <a:pt x="145256" y="54622"/>
                      <a:pt x="145241" y="54787"/>
                    </a:cubicBezTo>
                    <a:cubicBezTo>
                      <a:pt x="145241" y="54877"/>
                      <a:pt x="145197" y="54959"/>
                      <a:pt x="145122" y="55013"/>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5" name="Google Shape;145;p10"/>
              <p:cNvSpPr/>
              <p:nvPr/>
            </p:nvSpPr>
            <p:spPr>
              <a:xfrm>
                <a:off x="7062067" y="4831960"/>
                <a:ext cx="80352" cy="140573"/>
              </a:xfrm>
              <a:custGeom>
                <a:rect b="b" l="l" r="r" t="t"/>
                <a:pathLst>
                  <a:path extrusionOk="0" h="140573" w="80352">
                    <a:moveTo>
                      <a:pt x="80232" y="55132"/>
                    </a:moveTo>
                    <a:lnTo>
                      <a:pt x="71161" y="63815"/>
                    </a:lnTo>
                    <a:lnTo>
                      <a:pt x="68785" y="66087"/>
                    </a:lnTo>
                    <a:lnTo>
                      <a:pt x="43901" y="89909"/>
                    </a:lnTo>
                    <a:cubicBezTo>
                      <a:pt x="43827" y="89975"/>
                      <a:pt x="43782" y="90076"/>
                      <a:pt x="43797" y="90178"/>
                    </a:cubicBezTo>
                    <a:lnTo>
                      <a:pt x="51658" y="140213"/>
                    </a:lnTo>
                    <a:cubicBezTo>
                      <a:pt x="51688" y="140385"/>
                      <a:pt x="51568" y="140545"/>
                      <a:pt x="51389" y="140571"/>
                    </a:cubicBezTo>
                    <a:cubicBezTo>
                      <a:pt x="51329" y="140580"/>
                      <a:pt x="51269" y="140571"/>
                      <a:pt x="51209" y="140542"/>
                    </a:cubicBezTo>
                    <a:lnTo>
                      <a:pt x="7092" y="116272"/>
                    </a:lnTo>
                    <a:cubicBezTo>
                      <a:pt x="7004" y="116221"/>
                      <a:pt x="6896" y="116221"/>
                      <a:pt x="6808" y="116272"/>
                    </a:cubicBezTo>
                    <a:cubicBezTo>
                      <a:pt x="6759" y="116285"/>
                      <a:pt x="6708" y="116285"/>
                      <a:pt x="6659" y="116272"/>
                    </a:cubicBezTo>
                    <a:cubicBezTo>
                      <a:pt x="6524" y="116269"/>
                      <a:pt x="6407" y="116178"/>
                      <a:pt x="6375" y="116048"/>
                    </a:cubicBezTo>
                    <a:cubicBezTo>
                      <a:pt x="-5940" y="54773"/>
                      <a:pt x="2324" y="24794"/>
                      <a:pt x="8377" y="75"/>
                    </a:cubicBezTo>
                    <a:lnTo>
                      <a:pt x="8377" y="0"/>
                    </a:lnTo>
                    <a:lnTo>
                      <a:pt x="29988" y="45717"/>
                    </a:lnTo>
                    <a:lnTo>
                      <a:pt x="29988" y="45717"/>
                    </a:lnTo>
                    <a:lnTo>
                      <a:pt x="30286" y="46359"/>
                    </a:lnTo>
                    <a:cubicBezTo>
                      <a:pt x="30331" y="46446"/>
                      <a:pt x="30415" y="46507"/>
                      <a:pt x="30511" y="46524"/>
                    </a:cubicBezTo>
                    <a:lnTo>
                      <a:pt x="30585" y="46524"/>
                    </a:lnTo>
                    <a:lnTo>
                      <a:pt x="33036" y="46927"/>
                    </a:lnTo>
                    <a:lnTo>
                      <a:pt x="48699" y="49483"/>
                    </a:lnTo>
                    <a:lnTo>
                      <a:pt x="50716" y="49812"/>
                    </a:lnTo>
                    <a:lnTo>
                      <a:pt x="80068" y="54594"/>
                    </a:lnTo>
                    <a:cubicBezTo>
                      <a:pt x="80232" y="54602"/>
                      <a:pt x="80367" y="54742"/>
                      <a:pt x="80352" y="54906"/>
                    </a:cubicBezTo>
                    <a:cubicBezTo>
                      <a:pt x="80352" y="54996"/>
                      <a:pt x="80307" y="55078"/>
                      <a:pt x="80232" y="55132"/>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6" name="Google Shape;146;p10"/>
              <p:cNvSpPr/>
              <p:nvPr/>
            </p:nvSpPr>
            <p:spPr>
              <a:xfrm>
                <a:off x="7168820" y="4832050"/>
                <a:ext cx="145273" cy="140483"/>
              </a:xfrm>
              <a:custGeom>
                <a:rect b="b" l="l" r="r" t="t"/>
                <a:pathLst>
                  <a:path extrusionOk="0" h="140483" w="145273">
                    <a:moveTo>
                      <a:pt x="145151" y="55042"/>
                    </a:moveTo>
                    <a:lnTo>
                      <a:pt x="136065" y="63725"/>
                    </a:lnTo>
                    <a:lnTo>
                      <a:pt x="133704" y="65997"/>
                    </a:lnTo>
                    <a:lnTo>
                      <a:pt x="108775" y="89819"/>
                    </a:lnTo>
                    <a:cubicBezTo>
                      <a:pt x="108701" y="89886"/>
                      <a:pt x="108671" y="89990"/>
                      <a:pt x="108686" y="90088"/>
                    </a:cubicBezTo>
                    <a:lnTo>
                      <a:pt x="116532" y="140124"/>
                    </a:lnTo>
                    <a:cubicBezTo>
                      <a:pt x="116562" y="140296"/>
                      <a:pt x="116442" y="140456"/>
                      <a:pt x="116263" y="140481"/>
                    </a:cubicBezTo>
                    <a:cubicBezTo>
                      <a:pt x="116203" y="140490"/>
                      <a:pt x="116143" y="140481"/>
                      <a:pt x="116084" y="140453"/>
                    </a:cubicBezTo>
                    <a:lnTo>
                      <a:pt x="71981" y="116182"/>
                    </a:lnTo>
                    <a:cubicBezTo>
                      <a:pt x="71892" y="116128"/>
                      <a:pt x="71772" y="116128"/>
                      <a:pt x="71682" y="116182"/>
                    </a:cubicBezTo>
                    <a:lnTo>
                      <a:pt x="71368" y="116361"/>
                    </a:lnTo>
                    <a:lnTo>
                      <a:pt x="26982" y="139048"/>
                    </a:lnTo>
                    <a:cubicBezTo>
                      <a:pt x="26818" y="139115"/>
                      <a:pt x="26623" y="139033"/>
                      <a:pt x="26549" y="138864"/>
                    </a:cubicBezTo>
                    <a:cubicBezTo>
                      <a:pt x="26534" y="138813"/>
                      <a:pt x="26534" y="138758"/>
                      <a:pt x="26534" y="138704"/>
                    </a:cubicBezTo>
                    <a:lnTo>
                      <a:pt x="35650" y="88937"/>
                    </a:lnTo>
                    <a:cubicBezTo>
                      <a:pt x="35665" y="88839"/>
                      <a:pt x="35635" y="88737"/>
                      <a:pt x="35560" y="88668"/>
                    </a:cubicBezTo>
                    <a:lnTo>
                      <a:pt x="81" y="52801"/>
                    </a:lnTo>
                    <a:cubicBezTo>
                      <a:pt x="-38" y="52663"/>
                      <a:pt x="-23" y="52457"/>
                      <a:pt x="111" y="52337"/>
                    </a:cubicBezTo>
                    <a:cubicBezTo>
                      <a:pt x="156" y="52300"/>
                      <a:pt x="201" y="52275"/>
                      <a:pt x="261" y="52263"/>
                    </a:cubicBezTo>
                    <a:lnTo>
                      <a:pt x="49997" y="45777"/>
                    </a:lnTo>
                    <a:cubicBezTo>
                      <a:pt x="50102" y="45765"/>
                      <a:pt x="50191" y="45703"/>
                      <a:pt x="50236" y="45612"/>
                    </a:cubicBezTo>
                    <a:lnTo>
                      <a:pt x="73251" y="75"/>
                    </a:lnTo>
                    <a:lnTo>
                      <a:pt x="73251" y="0"/>
                    </a:lnTo>
                    <a:lnTo>
                      <a:pt x="94892" y="45627"/>
                    </a:lnTo>
                    <a:lnTo>
                      <a:pt x="94892" y="45627"/>
                    </a:lnTo>
                    <a:lnTo>
                      <a:pt x="95206" y="46270"/>
                    </a:lnTo>
                    <a:cubicBezTo>
                      <a:pt x="95250" y="46362"/>
                      <a:pt x="95325" y="46425"/>
                      <a:pt x="95430" y="46434"/>
                    </a:cubicBezTo>
                    <a:lnTo>
                      <a:pt x="95430" y="46434"/>
                    </a:lnTo>
                    <a:lnTo>
                      <a:pt x="97896" y="46838"/>
                    </a:lnTo>
                    <a:lnTo>
                      <a:pt x="113543" y="49393"/>
                    </a:lnTo>
                    <a:lnTo>
                      <a:pt x="115560" y="49722"/>
                    </a:lnTo>
                    <a:lnTo>
                      <a:pt x="144927" y="54504"/>
                    </a:lnTo>
                    <a:cubicBezTo>
                      <a:pt x="145092" y="54476"/>
                      <a:pt x="145241" y="54585"/>
                      <a:pt x="145271" y="54748"/>
                    </a:cubicBezTo>
                    <a:cubicBezTo>
                      <a:pt x="145286" y="54862"/>
                      <a:pt x="145241" y="54975"/>
                      <a:pt x="145151" y="55042"/>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7" name="Google Shape;147;p10"/>
              <p:cNvSpPr/>
              <p:nvPr/>
            </p:nvSpPr>
            <p:spPr>
              <a:xfrm>
                <a:off x="7168923" y="4832723"/>
                <a:ext cx="145190" cy="139706"/>
              </a:xfrm>
              <a:custGeom>
                <a:rect b="b" l="l" r="r" t="t"/>
                <a:pathLst>
                  <a:path extrusionOk="0" h="139706" w="145190">
                    <a:moveTo>
                      <a:pt x="145018" y="54594"/>
                    </a:moveTo>
                    <a:lnTo>
                      <a:pt x="110496" y="90342"/>
                    </a:lnTo>
                    <a:cubicBezTo>
                      <a:pt x="110421" y="90417"/>
                      <a:pt x="110391" y="90523"/>
                      <a:pt x="110406" y="90626"/>
                    </a:cubicBezTo>
                    <a:lnTo>
                      <a:pt x="116384" y="139347"/>
                    </a:lnTo>
                    <a:cubicBezTo>
                      <a:pt x="116414" y="139519"/>
                      <a:pt x="116294" y="139678"/>
                      <a:pt x="116115" y="139704"/>
                    </a:cubicBezTo>
                    <a:cubicBezTo>
                      <a:pt x="116055" y="139713"/>
                      <a:pt x="115995" y="139704"/>
                      <a:pt x="115936" y="139675"/>
                    </a:cubicBezTo>
                    <a:lnTo>
                      <a:pt x="72207" y="118185"/>
                    </a:lnTo>
                    <a:cubicBezTo>
                      <a:pt x="72117" y="118134"/>
                      <a:pt x="72013" y="118134"/>
                      <a:pt x="71923" y="118185"/>
                    </a:cubicBezTo>
                    <a:lnTo>
                      <a:pt x="71594" y="118349"/>
                    </a:lnTo>
                    <a:lnTo>
                      <a:pt x="27267" y="138555"/>
                    </a:lnTo>
                    <a:cubicBezTo>
                      <a:pt x="27118" y="138632"/>
                      <a:pt x="26939" y="138578"/>
                      <a:pt x="26864" y="138434"/>
                    </a:cubicBezTo>
                    <a:cubicBezTo>
                      <a:pt x="26834" y="138369"/>
                      <a:pt x="26819" y="138296"/>
                      <a:pt x="26834" y="138226"/>
                    </a:cubicBezTo>
                    <a:lnTo>
                      <a:pt x="37295" y="90985"/>
                    </a:lnTo>
                    <a:cubicBezTo>
                      <a:pt x="37295" y="90880"/>
                      <a:pt x="36757" y="91194"/>
                      <a:pt x="36683" y="91119"/>
                    </a:cubicBezTo>
                    <a:lnTo>
                      <a:pt x="98" y="52263"/>
                    </a:lnTo>
                    <a:cubicBezTo>
                      <a:pt x="-22" y="52143"/>
                      <a:pt x="-37" y="51944"/>
                      <a:pt x="83" y="51819"/>
                    </a:cubicBezTo>
                    <a:cubicBezTo>
                      <a:pt x="142" y="51766"/>
                      <a:pt x="202" y="51734"/>
                      <a:pt x="277" y="51725"/>
                    </a:cubicBezTo>
                    <a:lnTo>
                      <a:pt x="51643" y="47719"/>
                    </a:lnTo>
                    <a:cubicBezTo>
                      <a:pt x="51747" y="47712"/>
                      <a:pt x="51837" y="47649"/>
                      <a:pt x="51882" y="47555"/>
                    </a:cubicBezTo>
                    <a:lnTo>
                      <a:pt x="73402" y="0"/>
                    </a:lnTo>
                    <a:lnTo>
                      <a:pt x="73402" y="0"/>
                    </a:lnTo>
                    <a:lnTo>
                      <a:pt x="96956" y="46912"/>
                    </a:lnTo>
                    <a:cubicBezTo>
                      <a:pt x="96956" y="46912"/>
                      <a:pt x="97090" y="47495"/>
                      <a:pt x="97269" y="47450"/>
                    </a:cubicBezTo>
                    <a:cubicBezTo>
                      <a:pt x="97449" y="47406"/>
                      <a:pt x="97269" y="47450"/>
                      <a:pt x="97269" y="47450"/>
                    </a:cubicBezTo>
                    <a:lnTo>
                      <a:pt x="96851" y="48272"/>
                    </a:lnTo>
                    <a:cubicBezTo>
                      <a:pt x="96896" y="48364"/>
                      <a:pt x="96971" y="48429"/>
                      <a:pt x="97075" y="48452"/>
                    </a:cubicBezTo>
                    <a:lnTo>
                      <a:pt x="97075" y="48452"/>
                    </a:lnTo>
                    <a:lnTo>
                      <a:pt x="99526" y="48840"/>
                    </a:lnTo>
                    <a:lnTo>
                      <a:pt x="115173" y="51396"/>
                    </a:lnTo>
                    <a:lnTo>
                      <a:pt x="117191" y="51725"/>
                    </a:lnTo>
                    <a:lnTo>
                      <a:pt x="144794" y="54011"/>
                    </a:lnTo>
                    <a:cubicBezTo>
                      <a:pt x="144959" y="53966"/>
                      <a:pt x="145138" y="54065"/>
                      <a:pt x="145183" y="54231"/>
                    </a:cubicBezTo>
                    <a:cubicBezTo>
                      <a:pt x="145213" y="54376"/>
                      <a:pt x="145153" y="54527"/>
                      <a:pt x="145018" y="54594"/>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8" name="Google Shape;148;p10"/>
              <p:cNvSpPr/>
              <p:nvPr/>
            </p:nvSpPr>
            <p:spPr>
              <a:xfrm>
                <a:off x="7168820" y="4832050"/>
                <a:ext cx="145273" cy="140483"/>
              </a:xfrm>
              <a:custGeom>
                <a:rect b="b" l="l" r="r" t="t"/>
                <a:pathLst>
                  <a:path extrusionOk="0" h="140483" w="145273">
                    <a:moveTo>
                      <a:pt x="145151" y="55042"/>
                    </a:moveTo>
                    <a:lnTo>
                      <a:pt x="136065" y="63725"/>
                    </a:lnTo>
                    <a:lnTo>
                      <a:pt x="133704" y="65997"/>
                    </a:lnTo>
                    <a:lnTo>
                      <a:pt x="108775" y="89819"/>
                    </a:lnTo>
                    <a:cubicBezTo>
                      <a:pt x="108701" y="89886"/>
                      <a:pt x="108671" y="89990"/>
                      <a:pt x="108686" y="90088"/>
                    </a:cubicBezTo>
                    <a:lnTo>
                      <a:pt x="116532" y="140124"/>
                    </a:lnTo>
                    <a:cubicBezTo>
                      <a:pt x="116562" y="140296"/>
                      <a:pt x="116442" y="140456"/>
                      <a:pt x="116263" y="140481"/>
                    </a:cubicBezTo>
                    <a:cubicBezTo>
                      <a:pt x="116203" y="140490"/>
                      <a:pt x="116143" y="140481"/>
                      <a:pt x="116084" y="140453"/>
                    </a:cubicBezTo>
                    <a:lnTo>
                      <a:pt x="71981" y="116182"/>
                    </a:lnTo>
                    <a:cubicBezTo>
                      <a:pt x="71892" y="116128"/>
                      <a:pt x="71772" y="116128"/>
                      <a:pt x="71682" y="116182"/>
                    </a:cubicBezTo>
                    <a:lnTo>
                      <a:pt x="71368" y="116361"/>
                    </a:lnTo>
                    <a:lnTo>
                      <a:pt x="26982" y="139048"/>
                    </a:lnTo>
                    <a:cubicBezTo>
                      <a:pt x="26818" y="139115"/>
                      <a:pt x="26623" y="139033"/>
                      <a:pt x="26549" y="138864"/>
                    </a:cubicBezTo>
                    <a:cubicBezTo>
                      <a:pt x="26534" y="138813"/>
                      <a:pt x="26534" y="138758"/>
                      <a:pt x="26534" y="138704"/>
                    </a:cubicBezTo>
                    <a:lnTo>
                      <a:pt x="35650" y="88937"/>
                    </a:lnTo>
                    <a:cubicBezTo>
                      <a:pt x="35665" y="88839"/>
                      <a:pt x="35635" y="88737"/>
                      <a:pt x="35560" y="88668"/>
                    </a:cubicBezTo>
                    <a:lnTo>
                      <a:pt x="81" y="52801"/>
                    </a:lnTo>
                    <a:cubicBezTo>
                      <a:pt x="-38" y="52663"/>
                      <a:pt x="-23" y="52457"/>
                      <a:pt x="111" y="52337"/>
                    </a:cubicBezTo>
                    <a:cubicBezTo>
                      <a:pt x="156" y="52300"/>
                      <a:pt x="201" y="52275"/>
                      <a:pt x="261" y="52263"/>
                    </a:cubicBezTo>
                    <a:lnTo>
                      <a:pt x="49997" y="45777"/>
                    </a:lnTo>
                    <a:cubicBezTo>
                      <a:pt x="50102" y="45765"/>
                      <a:pt x="50191" y="45703"/>
                      <a:pt x="50236" y="45612"/>
                    </a:cubicBezTo>
                    <a:lnTo>
                      <a:pt x="73251" y="75"/>
                    </a:lnTo>
                    <a:lnTo>
                      <a:pt x="73251" y="0"/>
                    </a:lnTo>
                    <a:lnTo>
                      <a:pt x="94892" y="45627"/>
                    </a:lnTo>
                    <a:lnTo>
                      <a:pt x="94892" y="45627"/>
                    </a:lnTo>
                    <a:lnTo>
                      <a:pt x="95206" y="46270"/>
                    </a:lnTo>
                    <a:cubicBezTo>
                      <a:pt x="95250" y="46362"/>
                      <a:pt x="95325" y="46425"/>
                      <a:pt x="95430" y="46434"/>
                    </a:cubicBezTo>
                    <a:lnTo>
                      <a:pt x="95430" y="46434"/>
                    </a:lnTo>
                    <a:lnTo>
                      <a:pt x="97896" y="46838"/>
                    </a:lnTo>
                    <a:lnTo>
                      <a:pt x="113543" y="49393"/>
                    </a:lnTo>
                    <a:lnTo>
                      <a:pt x="115560" y="49722"/>
                    </a:lnTo>
                    <a:lnTo>
                      <a:pt x="144927" y="54504"/>
                    </a:lnTo>
                    <a:cubicBezTo>
                      <a:pt x="145092" y="54476"/>
                      <a:pt x="145241" y="54585"/>
                      <a:pt x="145271" y="54748"/>
                    </a:cubicBezTo>
                    <a:cubicBezTo>
                      <a:pt x="145286" y="54862"/>
                      <a:pt x="145241" y="54975"/>
                      <a:pt x="145151" y="55042"/>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9" name="Google Shape;149;p10"/>
              <p:cNvSpPr/>
              <p:nvPr/>
            </p:nvSpPr>
            <p:spPr>
              <a:xfrm>
                <a:off x="7233701" y="4831960"/>
                <a:ext cx="80392" cy="140573"/>
              </a:xfrm>
              <a:custGeom>
                <a:rect b="b" l="l" r="r" t="t"/>
                <a:pathLst>
                  <a:path extrusionOk="0" h="140573" w="80392">
                    <a:moveTo>
                      <a:pt x="80271" y="55132"/>
                    </a:moveTo>
                    <a:lnTo>
                      <a:pt x="71184" y="63815"/>
                    </a:lnTo>
                    <a:lnTo>
                      <a:pt x="68823" y="66087"/>
                    </a:lnTo>
                    <a:lnTo>
                      <a:pt x="43895" y="89909"/>
                    </a:lnTo>
                    <a:cubicBezTo>
                      <a:pt x="43820" y="89976"/>
                      <a:pt x="43790" y="90079"/>
                      <a:pt x="43805" y="90178"/>
                    </a:cubicBezTo>
                    <a:lnTo>
                      <a:pt x="51651" y="140213"/>
                    </a:lnTo>
                    <a:cubicBezTo>
                      <a:pt x="51681" y="140385"/>
                      <a:pt x="51561" y="140545"/>
                      <a:pt x="51382" y="140571"/>
                    </a:cubicBezTo>
                    <a:cubicBezTo>
                      <a:pt x="51322" y="140580"/>
                      <a:pt x="51263" y="140571"/>
                      <a:pt x="51203" y="140542"/>
                    </a:cubicBezTo>
                    <a:lnTo>
                      <a:pt x="7100" y="116272"/>
                    </a:lnTo>
                    <a:cubicBezTo>
                      <a:pt x="7011" y="116218"/>
                      <a:pt x="6891" y="116218"/>
                      <a:pt x="6801" y="116272"/>
                    </a:cubicBezTo>
                    <a:lnTo>
                      <a:pt x="6667" y="116272"/>
                    </a:lnTo>
                    <a:cubicBezTo>
                      <a:pt x="6532" y="116276"/>
                      <a:pt x="6398" y="116184"/>
                      <a:pt x="6368" y="116048"/>
                    </a:cubicBezTo>
                    <a:cubicBezTo>
                      <a:pt x="-5932" y="54773"/>
                      <a:pt x="2318" y="24794"/>
                      <a:pt x="8371" y="75"/>
                    </a:cubicBezTo>
                    <a:lnTo>
                      <a:pt x="8371" y="0"/>
                    </a:lnTo>
                    <a:lnTo>
                      <a:pt x="30011" y="45717"/>
                    </a:lnTo>
                    <a:lnTo>
                      <a:pt x="30011" y="45717"/>
                    </a:lnTo>
                    <a:lnTo>
                      <a:pt x="30325" y="46359"/>
                    </a:lnTo>
                    <a:cubicBezTo>
                      <a:pt x="30370" y="46452"/>
                      <a:pt x="30444" y="46515"/>
                      <a:pt x="30549" y="46524"/>
                    </a:cubicBezTo>
                    <a:lnTo>
                      <a:pt x="30549" y="46524"/>
                    </a:lnTo>
                    <a:lnTo>
                      <a:pt x="33015" y="46927"/>
                    </a:lnTo>
                    <a:lnTo>
                      <a:pt x="48662" y="49483"/>
                    </a:lnTo>
                    <a:lnTo>
                      <a:pt x="50680" y="49812"/>
                    </a:lnTo>
                    <a:lnTo>
                      <a:pt x="80046" y="54594"/>
                    </a:lnTo>
                    <a:cubicBezTo>
                      <a:pt x="80211" y="54566"/>
                      <a:pt x="80360" y="54675"/>
                      <a:pt x="80390" y="54838"/>
                    </a:cubicBezTo>
                    <a:cubicBezTo>
                      <a:pt x="80405" y="54951"/>
                      <a:pt x="80360" y="55065"/>
                      <a:pt x="80271" y="55132"/>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150" name="Google Shape;150;p10"/>
              <p:cNvGrpSpPr/>
              <p:nvPr/>
            </p:nvGrpSpPr>
            <p:grpSpPr>
              <a:xfrm>
                <a:off x="6524165" y="5069045"/>
                <a:ext cx="799107" cy="209260"/>
                <a:chOff x="6524165" y="5069045"/>
                <a:chExt cx="799107" cy="209260"/>
              </a:xfrm>
            </p:grpSpPr>
            <p:sp>
              <p:nvSpPr>
                <p:cNvPr id="151" name="Google Shape;151;p10"/>
                <p:cNvSpPr/>
                <p:nvPr/>
              </p:nvSpPr>
              <p:spPr>
                <a:xfrm>
                  <a:off x="6779268" y="5071601"/>
                  <a:ext cx="173440" cy="37109"/>
                </a:xfrm>
                <a:custGeom>
                  <a:rect b="b" l="l" r="r" t="t"/>
                  <a:pathLst>
                    <a:path extrusionOk="0" h="37109" w="173440">
                      <a:moveTo>
                        <a:pt x="8793" y="1"/>
                      </a:moveTo>
                      <a:lnTo>
                        <a:pt x="160230" y="1496"/>
                      </a:lnTo>
                      <a:cubicBezTo>
                        <a:pt x="165535" y="1496"/>
                        <a:pt x="170258" y="4828"/>
                        <a:pt x="170691" y="8834"/>
                      </a:cubicBezTo>
                      <a:lnTo>
                        <a:pt x="173396" y="29966"/>
                      </a:lnTo>
                      <a:cubicBezTo>
                        <a:pt x="173904" y="33971"/>
                        <a:pt x="170019" y="37169"/>
                        <a:pt x="164713" y="37109"/>
                      </a:cubicBezTo>
                      <a:lnTo>
                        <a:pt x="13276" y="35615"/>
                      </a:lnTo>
                      <a:cubicBezTo>
                        <a:pt x="7971" y="35615"/>
                        <a:pt x="3248" y="32267"/>
                        <a:pt x="2740" y="28262"/>
                      </a:cubicBezTo>
                      <a:lnTo>
                        <a:pt x="35" y="7145"/>
                      </a:lnTo>
                      <a:cubicBezTo>
                        <a:pt x="-413" y="3154"/>
                        <a:pt x="3488" y="-59"/>
                        <a:pt x="8793"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2" name="Google Shape;152;p10"/>
                <p:cNvSpPr/>
                <p:nvPr/>
              </p:nvSpPr>
              <p:spPr>
                <a:xfrm>
                  <a:off x="6524165" y="5069045"/>
                  <a:ext cx="106976" cy="36541"/>
                </a:xfrm>
                <a:custGeom>
                  <a:rect b="b" l="l" r="r" t="t"/>
                  <a:pathLst>
                    <a:path extrusionOk="0" h="36541" w="106976">
                      <a:moveTo>
                        <a:pt x="4931" y="2"/>
                      </a:moveTo>
                      <a:lnTo>
                        <a:pt x="97485" y="913"/>
                      </a:lnTo>
                      <a:cubicBezTo>
                        <a:pt x="100638" y="913"/>
                        <a:pt x="103567" y="3902"/>
                        <a:pt x="104030" y="7474"/>
                      </a:cubicBezTo>
                      <a:lnTo>
                        <a:pt x="106915" y="30101"/>
                      </a:lnTo>
                      <a:cubicBezTo>
                        <a:pt x="107378" y="33688"/>
                        <a:pt x="105196" y="36572"/>
                        <a:pt x="102043" y="36542"/>
                      </a:cubicBezTo>
                      <a:lnTo>
                        <a:pt x="9489" y="35630"/>
                      </a:lnTo>
                      <a:cubicBezTo>
                        <a:pt x="6351" y="35630"/>
                        <a:pt x="3421" y="32641"/>
                        <a:pt x="2958" y="29070"/>
                      </a:cubicBezTo>
                      <a:lnTo>
                        <a:pt x="74" y="6458"/>
                      </a:lnTo>
                      <a:cubicBezTo>
                        <a:pt x="-435" y="2916"/>
                        <a:pt x="1747" y="-73"/>
                        <a:pt x="4931" y="2"/>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3" name="Google Shape;153;p10"/>
                <p:cNvSpPr/>
                <p:nvPr/>
              </p:nvSpPr>
              <p:spPr>
                <a:xfrm>
                  <a:off x="6649751" y="5070316"/>
                  <a:ext cx="100657" cy="36421"/>
                </a:xfrm>
                <a:custGeom>
                  <a:rect b="b" l="l" r="r" t="t"/>
                  <a:pathLst>
                    <a:path extrusionOk="0" h="36421" w="100657">
                      <a:moveTo>
                        <a:pt x="97719" y="7384"/>
                      </a:moveTo>
                      <a:lnTo>
                        <a:pt x="100619" y="29995"/>
                      </a:lnTo>
                      <a:cubicBezTo>
                        <a:pt x="101067" y="33582"/>
                        <a:pt x="97630" y="36466"/>
                        <a:pt x="92817" y="36422"/>
                      </a:cubicBezTo>
                      <a:lnTo>
                        <a:pt x="12399" y="35629"/>
                      </a:lnTo>
                      <a:cubicBezTo>
                        <a:pt x="7631" y="35629"/>
                        <a:pt x="3432" y="32640"/>
                        <a:pt x="2939" y="29024"/>
                      </a:cubicBezTo>
                      <a:lnTo>
                        <a:pt x="39" y="6427"/>
                      </a:lnTo>
                      <a:cubicBezTo>
                        <a:pt x="-409" y="2825"/>
                        <a:pt x="3028" y="-44"/>
                        <a:pt x="7841" y="1"/>
                      </a:cubicBezTo>
                      <a:lnTo>
                        <a:pt x="88259" y="793"/>
                      </a:lnTo>
                      <a:cubicBezTo>
                        <a:pt x="93057" y="838"/>
                        <a:pt x="97256" y="3797"/>
                        <a:pt x="97719" y="7384"/>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4" name="Google Shape;154;p10"/>
                <p:cNvSpPr/>
                <p:nvPr/>
              </p:nvSpPr>
              <p:spPr>
                <a:xfrm>
                  <a:off x="6657110" y="5155263"/>
                  <a:ext cx="173440" cy="37124"/>
                </a:xfrm>
                <a:custGeom>
                  <a:rect b="b" l="l" r="r" t="t"/>
                  <a:pathLst>
                    <a:path extrusionOk="0" h="37124" w="173440">
                      <a:moveTo>
                        <a:pt x="8791" y="1"/>
                      </a:moveTo>
                      <a:lnTo>
                        <a:pt x="160227" y="1495"/>
                      </a:lnTo>
                      <a:cubicBezTo>
                        <a:pt x="165533" y="1495"/>
                        <a:pt x="170256" y="4843"/>
                        <a:pt x="170689" y="8848"/>
                      </a:cubicBezTo>
                      <a:lnTo>
                        <a:pt x="173394" y="29965"/>
                      </a:lnTo>
                      <a:cubicBezTo>
                        <a:pt x="173917" y="33971"/>
                        <a:pt x="170016" y="37169"/>
                        <a:pt x="164711" y="37124"/>
                      </a:cubicBezTo>
                      <a:lnTo>
                        <a:pt x="13274" y="35629"/>
                      </a:lnTo>
                      <a:cubicBezTo>
                        <a:pt x="7969" y="35629"/>
                        <a:pt x="3246" y="32297"/>
                        <a:pt x="2738" y="28292"/>
                      </a:cubicBezTo>
                      <a:lnTo>
                        <a:pt x="33" y="7159"/>
                      </a:lnTo>
                      <a:cubicBezTo>
                        <a:pt x="-400" y="3154"/>
                        <a:pt x="3500" y="-44"/>
                        <a:pt x="8791"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5" name="Google Shape;155;p10"/>
                <p:cNvSpPr/>
                <p:nvPr/>
              </p:nvSpPr>
              <p:spPr>
                <a:xfrm>
                  <a:off x="6527559" y="5153992"/>
                  <a:ext cx="100692" cy="36407"/>
                </a:xfrm>
                <a:custGeom>
                  <a:rect b="b" l="l" r="r" t="t"/>
                  <a:pathLst>
                    <a:path extrusionOk="0" h="36407" w="100692">
                      <a:moveTo>
                        <a:pt x="97767" y="7384"/>
                      </a:moveTo>
                      <a:lnTo>
                        <a:pt x="100651" y="29981"/>
                      </a:lnTo>
                      <a:cubicBezTo>
                        <a:pt x="101114" y="33582"/>
                        <a:pt x="97662" y="36452"/>
                        <a:pt x="92850" y="36407"/>
                      </a:cubicBezTo>
                      <a:lnTo>
                        <a:pt x="12446" y="35615"/>
                      </a:lnTo>
                      <a:cubicBezTo>
                        <a:pt x="7679" y="35615"/>
                        <a:pt x="3479" y="32626"/>
                        <a:pt x="2971" y="29024"/>
                      </a:cubicBezTo>
                      <a:lnTo>
                        <a:pt x="42" y="6427"/>
                      </a:lnTo>
                      <a:cubicBezTo>
                        <a:pt x="-421" y="2826"/>
                        <a:pt x="3031" y="-59"/>
                        <a:pt x="7843" y="1"/>
                      </a:cubicBezTo>
                      <a:lnTo>
                        <a:pt x="88247" y="793"/>
                      </a:lnTo>
                      <a:cubicBezTo>
                        <a:pt x="93059" y="838"/>
                        <a:pt x="97303" y="3782"/>
                        <a:pt x="97767" y="7384"/>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6" name="Google Shape;156;p10"/>
                <p:cNvSpPr/>
                <p:nvPr/>
              </p:nvSpPr>
              <p:spPr>
                <a:xfrm>
                  <a:off x="6528055" y="5235039"/>
                  <a:ext cx="145207" cy="36869"/>
                </a:xfrm>
                <a:custGeom>
                  <a:rect b="b" l="l" r="r" t="t"/>
                  <a:pathLst>
                    <a:path extrusionOk="0" h="36869" w="145207">
                      <a:moveTo>
                        <a:pt x="7123" y="1"/>
                      </a:moveTo>
                      <a:lnTo>
                        <a:pt x="133482" y="1241"/>
                      </a:lnTo>
                      <a:cubicBezTo>
                        <a:pt x="137844" y="1196"/>
                        <a:pt x="141613" y="4275"/>
                        <a:pt x="142449" y="8564"/>
                      </a:cubicBezTo>
                      <a:lnTo>
                        <a:pt x="145154" y="29696"/>
                      </a:lnTo>
                      <a:cubicBezTo>
                        <a:pt x="145662" y="33702"/>
                        <a:pt x="142494" y="36900"/>
                        <a:pt x="138070" y="36870"/>
                      </a:cubicBezTo>
                      <a:lnTo>
                        <a:pt x="11711" y="35614"/>
                      </a:lnTo>
                      <a:cubicBezTo>
                        <a:pt x="7353" y="35644"/>
                        <a:pt x="3590" y="32566"/>
                        <a:pt x="2744" y="28292"/>
                      </a:cubicBezTo>
                      <a:lnTo>
                        <a:pt x="54" y="7159"/>
                      </a:lnTo>
                      <a:cubicBezTo>
                        <a:pt x="-454" y="3169"/>
                        <a:pt x="2699" y="-44"/>
                        <a:pt x="7123"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7" name="Google Shape;157;p10"/>
                <p:cNvSpPr/>
                <p:nvPr/>
              </p:nvSpPr>
              <p:spPr>
                <a:xfrm>
                  <a:off x="6725250" y="5236967"/>
                  <a:ext cx="134206" cy="36780"/>
                </a:xfrm>
                <a:custGeom>
                  <a:rect b="b" l="l" r="r" t="t"/>
                  <a:pathLst>
                    <a:path extrusionOk="0" h="36780" w="134206">
                      <a:moveTo>
                        <a:pt x="6393" y="1"/>
                      </a:moveTo>
                      <a:lnTo>
                        <a:pt x="123232" y="1152"/>
                      </a:lnTo>
                      <a:cubicBezTo>
                        <a:pt x="127142" y="1137"/>
                        <a:pt x="130514" y="3886"/>
                        <a:pt x="131273" y="7727"/>
                      </a:cubicBezTo>
                      <a:lnTo>
                        <a:pt x="134157" y="30339"/>
                      </a:lnTo>
                      <a:cubicBezTo>
                        <a:pt x="134620" y="33941"/>
                        <a:pt x="131766" y="36810"/>
                        <a:pt x="127791" y="36780"/>
                      </a:cubicBezTo>
                      <a:lnTo>
                        <a:pt x="10951" y="35629"/>
                      </a:lnTo>
                      <a:cubicBezTo>
                        <a:pt x="7046" y="35644"/>
                        <a:pt x="3679" y="32880"/>
                        <a:pt x="2926" y="29054"/>
                      </a:cubicBezTo>
                      <a:lnTo>
                        <a:pt x="42" y="6442"/>
                      </a:lnTo>
                      <a:cubicBezTo>
                        <a:pt x="-377" y="2840"/>
                        <a:pt x="2418" y="-44"/>
                        <a:pt x="6393"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8" name="Google Shape;158;p10"/>
                <p:cNvSpPr/>
                <p:nvPr/>
              </p:nvSpPr>
              <p:spPr>
                <a:xfrm>
                  <a:off x="6883512" y="5239702"/>
                  <a:ext cx="84489" cy="36287"/>
                </a:xfrm>
                <a:custGeom>
                  <a:rect b="b" l="l" r="r" t="t"/>
                  <a:pathLst>
                    <a:path extrusionOk="0" h="36287" w="84489">
                      <a:moveTo>
                        <a:pt x="81541" y="7234"/>
                      </a:moveTo>
                      <a:lnTo>
                        <a:pt x="84441" y="29846"/>
                      </a:lnTo>
                      <a:cubicBezTo>
                        <a:pt x="84904" y="33433"/>
                        <a:pt x="82049" y="36317"/>
                        <a:pt x="78074" y="36287"/>
                      </a:cubicBezTo>
                      <a:lnTo>
                        <a:pt x="10986" y="35614"/>
                      </a:lnTo>
                      <a:cubicBezTo>
                        <a:pt x="7072" y="35644"/>
                        <a:pt x="3695" y="32880"/>
                        <a:pt x="2946" y="29039"/>
                      </a:cubicBezTo>
                      <a:lnTo>
                        <a:pt x="47" y="6442"/>
                      </a:lnTo>
                      <a:cubicBezTo>
                        <a:pt x="-402" y="2840"/>
                        <a:pt x="2438" y="-44"/>
                        <a:pt x="6428" y="1"/>
                      </a:cubicBezTo>
                      <a:lnTo>
                        <a:pt x="73516" y="659"/>
                      </a:lnTo>
                      <a:cubicBezTo>
                        <a:pt x="77421" y="644"/>
                        <a:pt x="80790" y="3408"/>
                        <a:pt x="81541" y="7234"/>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9" name="Google Shape;159;p10"/>
                <p:cNvSpPr/>
                <p:nvPr/>
              </p:nvSpPr>
              <p:spPr>
                <a:xfrm>
                  <a:off x="6993832" y="5076295"/>
                  <a:ext cx="134226" cy="36780"/>
                </a:xfrm>
                <a:custGeom>
                  <a:rect b="b" l="l" r="r" t="t"/>
                  <a:pathLst>
                    <a:path extrusionOk="0" h="36780" w="134226">
                      <a:moveTo>
                        <a:pt x="6416" y="1"/>
                      </a:moveTo>
                      <a:lnTo>
                        <a:pt x="123255" y="1151"/>
                      </a:lnTo>
                      <a:cubicBezTo>
                        <a:pt x="127156" y="1136"/>
                        <a:pt x="130533" y="3901"/>
                        <a:pt x="131281" y="7727"/>
                      </a:cubicBezTo>
                      <a:lnTo>
                        <a:pt x="134180" y="30354"/>
                      </a:lnTo>
                      <a:cubicBezTo>
                        <a:pt x="134628" y="33940"/>
                        <a:pt x="131789" y="36825"/>
                        <a:pt x="127813" y="36780"/>
                      </a:cubicBezTo>
                      <a:lnTo>
                        <a:pt x="10974" y="35629"/>
                      </a:lnTo>
                      <a:cubicBezTo>
                        <a:pt x="7065" y="35644"/>
                        <a:pt x="3693" y="32894"/>
                        <a:pt x="2934" y="29053"/>
                      </a:cubicBezTo>
                      <a:lnTo>
                        <a:pt x="49" y="6442"/>
                      </a:lnTo>
                      <a:cubicBezTo>
                        <a:pt x="-414" y="2855"/>
                        <a:pt x="2441" y="-29"/>
                        <a:pt x="6416"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0" name="Google Shape;160;p10"/>
                <p:cNvSpPr/>
                <p:nvPr/>
              </p:nvSpPr>
              <p:spPr>
                <a:xfrm>
                  <a:off x="7139381" y="5077729"/>
                  <a:ext cx="84477" cy="36287"/>
                </a:xfrm>
                <a:custGeom>
                  <a:rect b="b" l="l" r="r" t="t"/>
                  <a:pathLst>
                    <a:path extrusionOk="0" h="36287" w="84477">
                      <a:moveTo>
                        <a:pt x="81544" y="7249"/>
                      </a:moveTo>
                      <a:lnTo>
                        <a:pt x="84428" y="29845"/>
                      </a:lnTo>
                      <a:cubicBezTo>
                        <a:pt x="84892" y="33447"/>
                        <a:pt x="82037" y="36332"/>
                        <a:pt x="78062" y="36287"/>
                      </a:cubicBezTo>
                      <a:lnTo>
                        <a:pt x="10974" y="35629"/>
                      </a:lnTo>
                      <a:cubicBezTo>
                        <a:pt x="7059" y="35644"/>
                        <a:pt x="3681" y="32879"/>
                        <a:pt x="2934" y="29039"/>
                      </a:cubicBezTo>
                      <a:lnTo>
                        <a:pt x="49" y="6442"/>
                      </a:lnTo>
                      <a:cubicBezTo>
                        <a:pt x="-414" y="2855"/>
                        <a:pt x="2441" y="-29"/>
                        <a:pt x="6416" y="1"/>
                      </a:cubicBezTo>
                      <a:lnTo>
                        <a:pt x="73504" y="658"/>
                      </a:lnTo>
                      <a:cubicBezTo>
                        <a:pt x="77419" y="643"/>
                        <a:pt x="80797" y="3408"/>
                        <a:pt x="81544" y="7249"/>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1" name="Google Shape;161;p10"/>
                <p:cNvSpPr/>
                <p:nvPr/>
              </p:nvSpPr>
              <p:spPr>
                <a:xfrm>
                  <a:off x="6868494" y="5158536"/>
                  <a:ext cx="89773" cy="36391"/>
                </a:xfrm>
                <a:custGeom>
                  <a:rect b="b" l="l" r="r" t="t"/>
                  <a:pathLst>
                    <a:path extrusionOk="0" h="36391" w="89773">
                      <a:moveTo>
                        <a:pt x="4006" y="1"/>
                      </a:moveTo>
                      <a:lnTo>
                        <a:pt x="81226" y="763"/>
                      </a:lnTo>
                      <a:cubicBezTo>
                        <a:pt x="83841" y="763"/>
                        <a:pt x="86352" y="3752"/>
                        <a:pt x="86815" y="7308"/>
                      </a:cubicBezTo>
                      <a:lnTo>
                        <a:pt x="89700" y="29935"/>
                      </a:lnTo>
                      <a:cubicBezTo>
                        <a:pt x="90163" y="33522"/>
                        <a:pt x="88399" y="36406"/>
                        <a:pt x="85784" y="36391"/>
                      </a:cubicBezTo>
                      <a:lnTo>
                        <a:pt x="8564" y="35629"/>
                      </a:lnTo>
                      <a:cubicBezTo>
                        <a:pt x="5933" y="35629"/>
                        <a:pt x="3423" y="32640"/>
                        <a:pt x="2974" y="29083"/>
                      </a:cubicBezTo>
                      <a:lnTo>
                        <a:pt x="75" y="6457"/>
                      </a:lnTo>
                      <a:cubicBezTo>
                        <a:pt x="-388" y="2870"/>
                        <a:pt x="1345" y="-29"/>
                        <a:pt x="4006"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2" name="Google Shape;162;p10"/>
                <p:cNvSpPr/>
                <p:nvPr/>
              </p:nvSpPr>
              <p:spPr>
                <a:xfrm>
                  <a:off x="6973316" y="5159672"/>
                  <a:ext cx="84489" cy="36212"/>
                </a:xfrm>
                <a:custGeom>
                  <a:rect b="b" l="l" r="r" t="t"/>
                  <a:pathLst>
                    <a:path extrusionOk="0" h="36212" w="84489">
                      <a:moveTo>
                        <a:pt x="81556" y="7160"/>
                      </a:moveTo>
                      <a:lnTo>
                        <a:pt x="84440" y="29771"/>
                      </a:lnTo>
                      <a:cubicBezTo>
                        <a:pt x="84904" y="33358"/>
                        <a:pt x="82049" y="36242"/>
                        <a:pt x="78074" y="36212"/>
                      </a:cubicBezTo>
                      <a:lnTo>
                        <a:pt x="10986" y="35555"/>
                      </a:lnTo>
                      <a:cubicBezTo>
                        <a:pt x="7072" y="35570"/>
                        <a:pt x="3699" y="32805"/>
                        <a:pt x="2946" y="28964"/>
                      </a:cubicBezTo>
                      <a:lnTo>
                        <a:pt x="47" y="6442"/>
                      </a:lnTo>
                      <a:cubicBezTo>
                        <a:pt x="-402" y="2840"/>
                        <a:pt x="2453" y="-44"/>
                        <a:pt x="6428" y="1"/>
                      </a:cubicBezTo>
                      <a:lnTo>
                        <a:pt x="73516" y="659"/>
                      </a:lnTo>
                      <a:cubicBezTo>
                        <a:pt x="77401" y="629"/>
                        <a:pt x="80765" y="3349"/>
                        <a:pt x="81556" y="7160"/>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3" name="Google Shape;163;p10"/>
                <p:cNvSpPr/>
                <p:nvPr/>
              </p:nvSpPr>
              <p:spPr>
                <a:xfrm>
                  <a:off x="6991840" y="5239597"/>
                  <a:ext cx="145222" cy="36869"/>
                </a:xfrm>
                <a:custGeom>
                  <a:rect b="b" l="l" r="r" t="t"/>
                  <a:pathLst>
                    <a:path extrusionOk="0" h="36869" w="145222">
                      <a:moveTo>
                        <a:pt x="7152" y="1"/>
                      </a:moveTo>
                      <a:lnTo>
                        <a:pt x="133497" y="1241"/>
                      </a:lnTo>
                      <a:cubicBezTo>
                        <a:pt x="137861" y="1211"/>
                        <a:pt x="141627" y="4290"/>
                        <a:pt x="142464" y="8579"/>
                      </a:cubicBezTo>
                      <a:lnTo>
                        <a:pt x="145169" y="29696"/>
                      </a:lnTo>
                      <a:cubicBezTo>
                        <a:pt x="145677" y="33701"/>
                        <a:pt x="142508" y="36915"/>
                        <a:pt x="138070" y="36870"/>
                      </a:cubicBezTo>
                      <a:lnTo>
                        <a:pt x="11726" y="35629"/>
                      </a:lnTo>
                      <a:cubicBezTo>
                        <a:pt x="7360" y="35659"/>
                        <a:pt x="3593" y="32581"/>
                        <a:pt x="2759" y="28291"/>
                      </a:cubicBezTo>
                      <a:lnTo>
                        <a:pt x="54" y="7219"/>
                      </a:lnTo>
                      <a:cubicBezTo>
                        <a:pt x="-454" y="3169"/>
                        <a:pt x="2714" y="-44"/>
                        <a:pt x="7152"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4" name="Google Shape;164;p10"/>
                <p:cNvSpPr/>
                <p:nvPr/>
              </p:nvSpPr>
              <p:spPr>
                <a:xfrm>
                  <a:off x="7189043" y="5241525"/>
                  <a:ext cx="134229" cy="36780"/>
                </a:xfrm>
                <a:custGeom>
                  <a:rect b="b" l="l" r="r" t="t"/>
                  <a:pathLst>
                    <a:path extrusionOk="0" h="36780" w="134229">
                      <a:moveTo>
                        <a:pt x="6416" y="1"/>
                      </a:moveTo>
                      <a:lnTo>
                        <a:pt x="123255" y="1151"/>
                      </a:lnTo>
                      <a:cubicBezTo>
                        <a:pt x="127156" y="1136"/>
                        <a:pt x="130533" y="3901"/>
                        <a:pt x="131281" y="7727"/>
                      </a:cubicBezTo>
                      <a:lnTo>
                        <a:pt x="134180" y="30354"/>
                      </a:lnTo>
                      <a:cubicBezTo>
                        <a:pt x="134643" y="33941"/>
                        <a:pt x="131789" y="36825"/>
                        <a:pt x="127813" y="36780"/>
                      </a:cubicBezTo>
                      <a:lnTo>
                        <a:pt x="10974" y="35629"/>
                      </a:lnTo>
                      <a:cubicBezTo>
                        <a:pt x="7073" y="35644"/>
                        <a:pt x="3696" y="32879"/>
                        <a:pt x="2949" y="29054"/>
                      </a:cubicBezTo>
                      <a:lnTo>
                        <a:pt x="49" y="6442"/>
                      </a:lnTo>
                      <a:cubicBezTo>
                        <a:pt x="-414" y="2840"/>
                        <a:pt x="2441" y="-29"/>
                        <a:pt x="6416"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5" name="Google Shape;165;p10"/>
              <p:cNvSpPr/>
              <p:nvPr/>
            </p:nvSpPr>
            <p:spPr>
              <a:xfrm>
                <a:off x="7555212" y="4634897"/>
                <a:ext cx="1289625" cy="828769"/>
              </a:xfrm>
              <a:custGeom>
                <a:rect b="b" l="l" r="r" t="t"/>
                <a:pathLst>
                  <a:path extrusionOk="0" h="828769" w="1289625">
                    <a:moveTo>
                      <a:pt x="1223584" y="0"/>
                    </a:moveTo>
                    <a:cubicBezTo>
                      <a:pt x="1260058" y="0"/>
                      <a:pt x="1289626" y="0"/>
                      <a:pt x="1289626" y="0"/>
                    </a:cubicBezTo>
                    <a:lnTo>
                      <a:pt x="1289626" y="828770"/>
                    </a:lnTo>
                    <a:cubicBezTo>
                      <a:pt x="1289626" y="828770"/>
                      <a:pt x="1260058" y="828770"/>
                      <a:pt x="1223584" y="828770"/>
                    </a:cubicBezTo>
                    <a:lnTo>
                      <a:pt x="66041" y="828770"/>
                    </a:lnTo>
                    <a:cubicBezTo>
                      <a:pt x="29568" y="828770"/>
                      <a:pt x="0" y="828770"/>
                      <a:pt x="0" y="828770"/>
                    </a:cubicBezTo>
                    <a:lnTo>
                      <a:pt x="0" y="0"/>
                    </a:lnTo>
                    <a:cubicBezTo>
                      <a:pt x="0" y="0"/>
                      <a:pt x="29568" y="0"/>
                      <a:pt x="6604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6" name="Google Shape;166;p10"/>
              <p:cNvSpPr/>
              <p:nvPr/>
            </p:nvSpPr>
            <p:spPr>
              <a:xfrm>
                <a:off x="8045525" y="4666147"/>
                <a:ext cx="811045" cy="766269"/>
              </a:xfrm>
              <a:custGeom>
                <a:rect b="b" l="l" r="r" t="t"/>
                <a:pathLst>
                  <a:path extrusionOk="0" h="766269" w="811045">
                    <a:moveTo>
                      <a:pt x="811045" y="34792"/>
                    </a:moveTo>
                    <a:lnTo>
                      <a:pt x="811045" y="731479"/>
                    </a:lnTo>
                    <a:cubicBezTo>
                      <a:pt x="811060" y="743778"/>
                      <a:pt x="807638" y="755824"/>
                      <a:pt x="801152" y="766270"/>
                    </a:cubicBezTo>
                    <a:lnTo>
                      <a:pt x="66042" y="766270"/>
                    </a:lnTo>
                    <a:cubicBezTo>
                      <a:pt x="29576" y="766256"/>
                      <a:pt x="15" y="736695"/>
                      <a:pt x="0" y="700229"/>
                    </a:cubicBezTo>
                    <a:lnTo>
                      <a:pt x="0" y="66042"/>
                    </a:lnTo>
                    <a:cubicBezTo>
                      <a:pt x="0" y="29569"/>
                      <a:pt x="29561" y="0"/>
                      <a:pt x="66042" y="0"/>
                    </a:cubicBezTo>
                    <a:lnTo>
                      <a:pt x="801137" y="0"/>
                    </a:lnTo>
                    <a:cubicBezTo>
                      <a:pt x="807623" y="10444"/>
                      <a:pt x="811060" y="22497"/>
                      <a:pt x="811045" y="34792"/>
                    </a:cubicBezTo>
                    <a:close/>
                  </a:path>
                </a:pathLst>
              </a:custGeom>
              <a:solidFill>
                <a:srgbClr val="3B3B4C">
                  <a:alpha val="13725"/>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7" name="Google Shape;167;p10"/>
              <p:cNvSpPr/>
              <p:nvPr/>
            </p:nvSpPr>
            <p:spPr>
              <a:xfrm>
                <a:off x="7555212" y="4634897"/>
                <a:ext cx="1289625" cy="828769"/>
              </a:xfrm>
              <a:custGeom>
                <a:rect b="b" l="l" r="r" t="t"/>
                <a:pathLst>
                  <a:path extrusionOk="0" h="828769" w="1289625">
                    <a:moveTo>
                      <a:pt x="1289626" y="66042"/>
                    </a:moveTo>
                    <a:lnTo>
                      <a:pt x="1289626" y="762729"/>
                    </a:lnTo>
                    <a:cubicBezTo>
                      <a:pt x="1289626" y="799209"/>
                      <a:pt x="1260065" y="828770"/>
                      <a:pt x="1223584" y="828770"/>
                    </a:cubicBezTo>
                    <a:lnTo>
                      <a:pt x="66042" y="828770"/>
                    </a:lnTo>
                    <a:cubicBezTo>
                      <a:pt x="29576" y="828785"/>
                      <a:pt x="15" y="799224"/>
                      <a:pt x="0" y="762759"/>
                    </a:cubicBezTo>
                    <a:cubicBezTo>
                      <a:pt x="0" y="762744"/>
                      <a:pt x="0" y="762744"/>
                      <a:pt x="0" y="762729"/>
                    </a:cubicBezTo>
                    <a:lnTo>
                      <a:pt x="0" y="66042"/>
                    </a:lnTo>
                    <a:cubicBezTo>
                      <a:pt x="-15" y="29576"/>
                      <a:pt x="29546" y="9"/>
                      <a:pt x="66012" y="0"/>
                    </a:cubicBezTo>
                    <a:cubicBezTo>
                      <a:pt x="66027" y="0"/>
                      <a:pt x="66027" y="0"/>
                      <a:pt x="66042" y="0"/>
                    </a:cubicBezTo>
                    <a:lnTo>
                      <a:pt x="1223584" y="0"/>
                    </a:lnTo>
                    <a:cubicBezTo>
                      <a:pt x="1260065" y="0"/>
                      <a:pt x="1289626" y="29569"/>
                      <a:pt x="1289626" y="6604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8" name="Google Shape;168;p10"/>
              <p:cNvSpPr/>
              <p:nvPr/>
            </p:nvSpPr>
            <p:spPr>
              <a:xfrm>
                <a:off x="7735197" y="4805284"/>
                <a:ext cx="162971" cy="157817"/>
              </a:xfrm>
              <a:custGeom>
                <a:rect b="b" l="l" r="r" t="t"/>
                <a:pathLst>
                  <a:path extrusionOk="0" h="157817" w="162971">
                    <a:moveTo>
                      <a:pt x="162926" y="61932"/>
                    </a:moveTo>
                    <a:lnTo>
                      <a:pt x="152733" y="71676"/>
                    </a:lnTo>
                    <a:lnTo>
                      <a:pt x="150073" y="74202"/>
                    </a:lnTo>
                    <a:lnTo>
                      <a:pt x="122096" y="100953"/>
                    </a:lnTo>
                    <a:cubicBezTo>
                      <a:pt x="122022" y="101032"/>
                      <a:pt x="121977" y="101142"/>
                      <a:pt x="121992" y="101252"/>
                    </a:cubicBezTo>
                    <a:lnTo>
                      <a:pt x="130809" y="157415"/>
                    </a:lnTo>
                    <a:cubicBezTo>
                      <a:pt x="130839" y="157602"/>
                      <a:pt x="130719" y="157780"/>
                      <a:pt x="130525" y="157813"/>
                    </a:cubicBezTo>
                    <a:cubicBezTo>
                      <a:pt x="130450" y="157828"/>
                      <a:pt x="130376" y="157813"/>
                      <a:pt x="130301" y="157774"/>
                    </a:cubicBezTo>
                    <a:lnTo>
                      <a:pt x="80789" y="130544"/>
                    </a:lnTo>
                    <a:cubicBezTo>
                      <a:pt x="80684" y="130490"/>
                      <a:pt x="80579" y="130490"/>
                      <a:pt x="80475" y="130544"/>
                    </a:cubicBezTo>
                    <a:lnTo>
                      <a:pt x="80101" y="130738"/>
                    </a:lnTo>
                    <a:lnTo>
                      <a:pt x="30305" y="156145"/>
                    </a:lnTo>
                    <a:cubicBezTo>
                      <a:pt x="30125" y="156228"/>
                      <a:pt x="29916" y="156152"/>
                      <a:pt x="29826" y="155973"/>
                    </a:cubicBezTo>
                    <a:cubicBezTo>
                      <a:pt x="29797" y="155910"/>
                      <a:pt x="29782" y="155840"/>
                      <a:pt x="29797" y="155771"/>
                    </a:cubicBezTo>
                    <a:lnTo>
                      <a:pt x="40019" y="99922"/>
                    </a:lnTo>
                    <a:cubicBezTo>
                      <a:pt x="40049" y="99808"/>
                      <a:pt x="40004" y="99690"/>
                      <a:pt x="39929" y="99608"/>
                    </a:cubicBezTo>
                    <a:lnTo>
                      <a:pt x="101" y="59257"/>
                    </a:lnTo>
                    <a:cubicBezTo>
                      <a:pt x="-33" y="59121"/>
                      <a:pt x="-33" y="58904"/>
                      <a:pt x="101" y="58771"/>
                    </a:cubicBezTo>
                    <a:cubicBezTo>
                      <a:pt x="161" y="58716"/>
                      <a:pt x="235" y="58682"/>
                      <a:pt x="310" y="58674"/>
                    </a:cubicBezTo>
                    <a:lnTo>
                      <a:pt x="56129" y="51381"/>
                    </a:lnTo>
                    <a:cubicBezTo>
                      <a:pt x="56234" y="51363"/>
                      <a:pt x="56339" y="51297"/>
                      <a:pt x="56399" y="51202"/>
                    </a:cubicBezTo>
                    <a:lnTo>
                      <a:pt x="82238" y="90"/>
                    </a:lnTo>
                    <a:lnTo>
                      <a:pt x="82238" y="0"/>
                    </a:lnTo>
                    <a:lnTo>
                      <a:pt x="106524" y="51471"/>
                    </a:lnTo>
                    <a:lnTo>
                      <a:pt x="106524" y="51471"/>
                    </a:lnTo>
                    <a:lnTo>
                      <a:pt x="106853" y="52173"/>
                    </a:lnTo>
                    <a:cubicBezTo>
                      <a:pt x="106912" y="52278"/>
                      <a:pt x="107002" y="52351"/>
                      <a:pt x="107121" y="52367"/>
                    </a:cubicBezTo>
                    <a:lnTo>
                      <a:pt x="107121" y="52367"/>
                    </a:lnTo>
                    <a:lnTo>
                      <a:pt x="109871" y="52816"/>
                    </a:lnTo>
                    <a:lnTo>
                      <a:pt x="127447" y="55685"/>
                    </a:lnTo>
                    <a:lnTo>
                      <a:pt x="129703" y="56044"/>
                    </a:lnTo>
                    <a:lnTo>
                      <a:pt x="162657" y="61424"/>
                    </a:lnTo>
                    <a:cubicBezTo>
                      <a:pt x="162851" y="61442"/>
                      <a:pt x="162985" y="61609"/>
                      <a:pt x="162971" y="61797"/>
                    </a:cubicBezTo>
                    <a:cubicBezTo>
                      <a:pt x="162956" y="61845"/>
                      <a:pt x="162956" y="61890"/>
                      <a:pt x="162926" y="61932"/>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9" name="Google Shape;169;p10"/>
              <p:cNvSpPr/>
              <p:nvPr/>
            </p:nvSpPr>
            <p:spPr>
              <a:xfrm>
                <a:off x="7735324" y="4806136"/>
                <a:ext cx="162959" cy="156831"/>
              </a:xfrm>
              <a:custGeom>
                <a:rect b="b" l="l" r="r" t="t"/>
                <a:pathLst>
                  <a:path extrusionOk="0" h="156831" w="162959">
                    <a:moveTo>
                      <a:pt x="162724" y="61364"/>
                    </a:moveTo>
                    <a:lnTo>
                      <a:pt x="124017" y="101431"/>
                    </a:lnTo>
                    <a:cubicBezTo>
                      <a:pt x="123942" y="101515"/>
                      <a:pt x="123898" y="101630"/>
                      <a:pt x="123912" y="101745"/>
                    </a:cubicBezTo>
                    <a:lnTo>
                      <a:pt x="130548" y="156429"/>
                    </a:lnTo>
                    <a:cubicBezTo>
                      <a:pt x="130578" y="156615"/>
                      <a:pt x="130458" y="156793"/>
                      <a:pt x="130264" y="156826"/>
                    </a:cubicBezTo>
                    <a:cubicBezTo>
                      <a:pt x="130189" y="156841"/>
                      <a:pt x="130115" y="156826"/>
                      <a:pt x="130040" y="156787"/>
                    </a:cubicBezTo>
                    <a:lnTo>
                      <a:pt x="81050" y="132666"/>
                    </a:lnTo>
                    <a:cubicBezTo>
                      <a:pt x="80946" y="132612"/>
                      <a:pt x="80826" y="132612"/>
                      <a:pt x="80722" y="132666"/>
                    </a:cubicBezTo>
                    <a:lnTo>
                      <a:pt x="80363" y="132846"/>
                    </a:lnTo>
                    <a:lnTo>
                      <a:pt x="30611" y="155517"/>
                    </a:lnTo>
                    <a:cubicBezTo>
                      <a:pt x="30447" y="155604"/>
                      <a:pt x="30238" y="155536"/>
                      <a:pt x="30148" y="155368"/>
                    </a:cubicBezTo>
                    <a:cubicBezTo>
                      <a:pt x="30118" y="155297"/>
                      <a:pt x="30103" y="155220"/>
                      <a:pt x="30118" y="155143"/>
                    </a:cubicBezTo>
                    <a:lnTo>
                      <a:pt x="41850" y="102119"/>
                    </a:lnTo>
                    <a:cubicBezTo>
                      <a:pt x="41850" y="102014"/>
                      <a:pt x="41237" y="102373"/>
                      <a:pt x="41163" y="102283"/>
                    </a:cubicBezTo>
                    <a:lnTo>
                      <a:pt x="94" y="58719"/>
                    </a:lnTo>
                    <a:cubicBezTo>
                      <a:pt x="-41" y="58574"/>
                      <a:pt x="-26" y="58347"/>
                      <a:pt x="109" y="58212"/>
                    </a:cubicBezTo>
                    <a:cubicBezTo>
                      <a:pt x="169" y="58163"/>
                      <a:pt x="228" y="58131"/>
                      <a:pt x="303" y="58121"/>
                    </a:cubicBezTo>
                    <a:lnTo>
                      <a:pt x="57961" y="53638"/>
                    </a:lnTo>
                    <a:cubicBezTo>
                      <a:pt x="58065" y="53618"/>
                      <a:pt x="58170" y="53546"/>
                      <a:pt x="58215" y="53443"/>
                    </a:cubicBezTo>
                    <a:lnTo>
                      <a:pt x="82366" y="75"/>
                    </a:lnTo>
                    <a:lnTo>
                      <a:pt x="82366" y="0"/>
                    </a:lnTo>
                    <a:lnTo>
                      <a:pt x="108728" y="52681"/>
                    </a:lnTo>
                    <a:cubicBezTo>
                      <a:pt x="108728" y="52681"/>
                      <a:pt x="108878" y="53339"/>
                      <a:pt x="109072" y="53279"/>
                    </a:cubicBezTo>
                    <a:lnTo>
                      <a:pt x="109072" y="53279"/>
                    </a:lnTo>
                    <a:lnTo>
                      <a:pt x="108594" y="54206"/>
                    </a:lnTo>
                    <a:cubicBezTo>
                      <a:pt x="108639" y="54309"/>
                      <a:pt x="108743" y="54380"/>
                      <a:pt x="108848" y="54400"/>
                    </a:cubicBezTo>
                    <a:lnTo>
                      <a:pt x="108848" y="54400"/>
                    </a:lnTo>
                    <a:lnTo>
                      <a:pt x="111613" y="54848"/>
                    </a:lnTo>
                    <a:lnTo>
                      <a:pt x="129173" y="57703"/>
                    </a:lnTo>
                    <a:lnTo>
                      <a:pt x="131445" y="58076"/>
                    </a:lnTo>
                    <a:lnTo>
                      <a:pt x="162411" y="60647"/>
                    </a:lnTo>
                    <a:cubicBezTo>
                      <a:pt x="162605" y="60560"/>
                      <a:pt x="162844" y="60650"/>
                      <a:pt x="162934" y="60848"/>
                    </a:cubicBezTo>
                    <a:cubicBezTo>
                      <a:pt x="163008" y="61047"/>
                      <a:pt x="162919" y="61277"/>
                      <a:pt x="162724" y="61364"/>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0" name="Google Shape;170;p10"/>
              <p:cNvSpPr/>
              <p:nvPr/>
            </p:nvSpPr>
            <p:spPr>
              <a:xfrm>
                <a:off x="7735197" y="4805284"/>
                <a:ext cx="162971" cy="157817"/>
              </a:xfrm>
              <a:custGeom>
                <a:rect b="b" l="l" r="r" t="t"/>
                <a:pathLst>
                  <a:path extrusionOk="0" h="157817" w="162971">
                    <a:moveTo>
                      <a:pt x="162926" y="61932"/>
                    </a:moveTo>
                    <a:lnTo>
                      <a:pt x="152733" y="71676"/>
                    </a:lnTo>
                    <a:lnTo>
                      <a:pt x="150073" y="74202"/>
                    </a:lnTo>
                    <a:lnTo>
                      <a:pt x="122096" y="100953"/>
                    </a:lnTo>
                    <a:cubicBezTo>
                      <a:pt x="122022" y="101032"/>
                      <a:pt x="121977" y="101142"/>
                      <a:pt x="121992" y="101252"/>
                    </a:cubicBezTo>
                    <a:lnTo>
                      <a:pt x="130809" y="157415"/>
                    </a:lnTo>
                    <a:cubicBezTo>
                      <a:pt x="130839" y="157602"/>
                      <a:pt x="130719" y="157780"/>
                      <a:pt x="130525" y="157813"/>
                    </a:cubicBezTo>
                    <a:cubicBezTo>
                      <a:pt x="130450" y="157828"/>
                      <a:pt x="130376" y="157813"/>
                      <a:pt x="130301" y="157774"/>
                    </a:cubicBezTo>
                    <a:lnTo>
                      <a:pt x="80789" y="130544"/>
                    </a:lnTo>
                    <a:cubicBezTo>
                      <a:pt x="80684" y="130490"/>
                      <a:pt x="80579" y="130490"/>
                      <a:pt x="80475" y="130544"/>
                    </a:cubicBezTo>
                    <a:lnTo>
                      <a:pt x="80101" y="130738"/>
                    </a:lnTo>
                    <a:lnTo>
                      <a:pt x="30305" y="156145"/>
                    </a:lnTo>
                    <a:cubicBezTo>
                      <a:pt x="30125" y="156228"/>
                      <a:pt x="29916" y="156152"/>
                      <a:pt x="29826" y="155973"/>
                    </a:cubicBezTo>
                    <a:cubicBezTo>
                      <a:pt x="29797" y="155910"/>
                      <a:pt x="29782" y="155840"/>
                      <a:pt x="29797" y="155771"/>
                    </a:cubicBezTo>
                    <a:lnTo>
                      <a:pt x="40019" y="99922"/>
                    </a:lnTo>
                    <a:cubicBezTo>
                      <a:pt x="40049" y="99808"/>
                      <a:pt x="40004" y="99690"/>
                      <a:pt x="39929" y="99608"/>
                    </a:cubicBezTo>
                    <a:lnTo>
                      <a:pt x="101" y="59257"/>
                    </a:lnTo>
                    <a:cubicBezTo>
                      <a:pt x="-33" y="59121"/>
                      <a:pt x="-33" y="58904"/>
                      <a:pt x="101" y="58771"/>
                    </a:cubicBezTo>
                    <a:cubicBezTo>
                      <a:pt x="161" y="58716"/>
                      <a:pt x="235" y="58682"/>
                      <a:pt x="310" y="58674"/>
                    </a:cubicBezTo>
                    <a:lnTo>
                      <a:pt x="56129" y="51381"/>
                    </a:lnTo>
                    <a:cubicBezTo>
                      <a:pt x="56234" y="51363"/>
                      <a:pt x="56339" y="51297"/>
                      <a:pt x="56399" y="51202"/>
                    </a:cubicBezTo>
                    <a:lnTo>
                      <a:pt x="82238" y="90"/>
                    </a:lnTo>
                    <a:lnTo>
                      <a:pt x="82238" y="0"/>
                    </a:lnTo>
                    <a:lnTo>
                      <a:pt x="106524" y="51471"/>
                    </a:lnTo>
                    <a:lnTo>
                      <a:pt x="106524" y="51471"/>
                    </a:lnTo>
                    <a:lnTo>
                      <a:pt x="106853" y="52173"/>
                    </a:lnTo>
                    <a:cubicBezTo>
                      <a:pt x="106912" y="52278"/>
                      <a:pt x="107002" y="52351"/>
                      <a:pt x="107121" y="52367"/>
                    </a:cubicBezTo>
                    <a:lnTo>
                      <a:pt x="107121" y="52367"/>
                    </a:lnTo>
                    <a:lnTo>
                      <a:pt x="109871" y="52816"/>
                    </a:lnTo>
                    <a:lnTo>
                      <a:pt x="127447" y="55685"/>
                    </a:lnTo>
                    <a:lnTo>
                      <a:pt x="129703" y="56044"/>
                    </a:lnTo>
                    <a:lnTo>
                      <a:pt x="162657" y="61424"/>
                    </a:lnTo>
                    <a:cubicBezTo>
                      <a:pt x="162851" y="61442"/>
                      <a:pt x="162985" y="61609"/>
                      <a:pt x="162971" y="61797"/>
                    </a:cubicBezTo>
                    <a:cubicBezTo>
                      <a:pt x="162956" y="61845"/>
                      <a:pt x="162956" y="61890"/>
                      <a:pt x="162926" y="61932"/>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1" name="Google Shape;171;p10"/>
              <p:cNvSpPr/>
              <p:nvPr/>
            </p:nvSpPr>
            <p:spPr>
              <a:xfrm>
                <a:off x="7808047" y="4805329"/>
                <a:ext cx="90121" cy="157773"/>
              </a:xfrm>
              <a:custGeom>
                <a:rect b="b" l="l" r="r" t="t"/>
                <a:pathLst>
                  <a:path extrusionOk="0" h="157773" w="90121">
                    <a:moveTo>
                      <a:pt x="90076" y="61887"/>
                    </a:moveTo>
                    <a:lnTo>
                      <a:pt x="79884" y="71631"/>
                    </a:lnTo>
                    <a:lnTo>
                      <a:pt x="77224" y="74157"/>
                    </a:lnTo>
                    <a:lnTo>
                      <a:pt x="49247" y="100908"/>
                    </a:lnTo>
                    <a:cubicBezTo>
                      <a:pt x="49172" y="100988"/>
                      <a:pt x="49127" y="101097"/>
                      <a:pt x="49142" y="101207"/>
                    </a:cubicBezTo>
                    <a:lnTo>
                      <a:pt x="57960" y="157370"/>
                    </a:lnTo>
                    <a:cubicBezTo>
                      <a:pt x="57989" y="157557"/>
                      <a:pt x="57870" y="157735"/>
                      <a:pt x="57676" y="157768"/>
                    </a:cubicBezTo>
                    <a:cubicBezTo>
                      <a:pt x="57601" y="157783"/>
                      <a:pt x="57526" y="157768"/>
                      <a:pt x="57451" y="157729"/>
                    </a:cubicBezTo>
                    <a:lnTo>
                      <a:pt x="7939" y="130499"/>
                    </a:lnTo>
                    <a:cubicBezTo>
                      <a:pt x="7834" y="130445"/>
                      <a:pt x="7730" y="130445"/>
                      <a:pt x="7625" y="130499"/>
                    </a:cubicBezTo>
                    <a:cubicBezTo>
                      <a:pt x="7565" y="130513"/>
                      <a:pt x="7521" y="130513"/>
                      <a:pt x="7461" y="130499"/>
                    </a:cubicBezTo>
                    <a:cubicBezTo>
                      <a:pt x="7296" y="130510"/>
                      <a:pt x="7162" y="130401"/>
                      <a:pt x="7132" y="130245"/>
                    </a:cubicBezTo>
                    <a:cubicBezTo>
                      <a:pt x="-6677" y="61499"/>
                      <a:pt x="2649" y="27843"/>
                      <a:pt x="9389" y="90"/>
                    </a:cubicBezTo>
                    <a:lnTo>
                      <a:pt x="9389" y="0"/>
                    </a:lnTo>
                    <a:lnTo>
                      <a:pt x="33674" y="51426"/>
                    </a:lnTo>
                    <a:lnTo>
                      <a:pt x="33674" y="51426"/>
                    </a:lnTo>
                    <a:lnTo>
                      <a:pt x="34003" y="52128"/>
                    </a:lnTo>
                    <a:cubicBezTo>
                      <a:pt x="34063" y="52233"/>
                      <a:pt x="34152" y="52306"/>
                      <a:pt x="34272" y="52322"/>
                    </a:cubicBezTo>
                    <a:lnTo>
                      <a:pt x="34272" y="52322"/>
                    </a:lnTo>
                    <a:lnTo>
                      <a:pt x="37022" y="52771"/>
                    </a:lnTo>
                    <a:lnTo>
                      <a:pt x="54597" y="55640"/>
                    </a:lnTo>
                    <a:lnTo>
                      <a:pt x="56854" y="55999"/>
                    </a:lnTo>
                    <a:lnTo>
                      <a:pt x="89807" y="61379"/>
                    </a:lnTo>
                    <a:cubicBezTo>
                      <a:pt x="90001" y="61397"/>
                      <a:pt x="90136" y="61564"/>
                      <a:pt x="90121" y="61753"/>
                    </a:cubicBezTo>
                    <a:cubicBezTo>
                      <a:pt x="90106" y="61800"/>
                      <a:pt x="90106" y="61845"/>
                      <a:pt x="90076" y="61887"/>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2" name="Google Shape;172;p10"/>
              <p:cNvSpPr/>
              <p:nvPr/>
            </p:nvSpPr>
            <p:spPr>
              <a:xfrm>
                <a:off x="7922726" y="4805284"/>
                <a:ext cx="162959" cy="157817"/>
              </a:xfrm>
              <a:custGeom>
                <a:rect b="b" l="l" r="r" t="t"/>
                <a:pathLst>
                  <a:path extrusionOk="0" h="157817" w="162959">
                    <a:moveTo>
                      <a:pt x="162926" y="61932"/>
                    </a:moveTo>
                    <a:lnTo>
                      <a:pt x="152733" y="71676"/>
                    </a:lnTo>
                    <a:lnTo>
                      <a:pt x="150073" y="74202"/>
                    </a:lnTo>
                    <a:lnTo>
                      <a:pt x="122096" y="100953"/>
                    </a:lnTo>
                    <a:cubicBezTo>
                      <a:pt x="122022" y="101032"/>
                      <a:pt x="121977" y="101142"/>
                      <a:pt x="121992" y="101252"/>
                    </a:cubicBezTo>
                    <a:lnTo>
                      <a:pt x="130809" y="157415"/>
                    </a:lnTo>
                    <a:cubicBezTo>
                      <a:pt x="130839" y="157602"/>
                      <a:pt x="130719" y="157780"/>
                      <a:pt x="130525" y="157813"/>
                    </a:cubicBezTo>
                    <a:cubicBezTo>
                      <a:pt x="130451" y="157828"/>
                      <a:pt x="130376" y="157813"/>
                      <a:pt x="130301" y="157774"/>
                    </a:cubicBezTo>
                    <a:lnTo>
                      <a:pt x="80789" y="130544"/>
                    </a:lnTo>
                    <a:cubicBezTo>
                      <a:pt x="80684" y="130490"/>
                      <a:pt x="80579" y="130490"/>
                      <a:pt x="80475" y="130544"/>
                    </a:cubicBezTo>
                    <a:lnTo>
                      <a:pt x="80101" y="130738"/>
                    </a:lnTo>
                    <a:lnTo>
                      <a:pt x="30305" y="156145"/>
                    </a:lnTo>
                    <a:cubicBezTo>
                      <a:pt x="30125" y="156228"/>
                      <a:pt x="29916" y="156152"/>
                      <a:pt x="29826" y="155973"/>
                    </a:cubicBezTo>
                    <a:cubicBezTo>
                      <a:pt x="29797" y="155910"/>
                      <a:pt x="29782" y="155840"/>
                      <a:pt x="29797" y="155771"/>
                    </a:cubicBezTo>
                    <a:lnTo>
                      <a:pt x="40019" y="99922"/>
                    </a:lnTo>
                    <a:cubicBezTo>
                      <a:pt x="40049" y="99808"/>
                      <a:pt x="40004" y="99690"/>
                      <a:pt x="39929" y="99608"/>
                    </a:cubicBezTo>
                    <a:lnTo>
                      <a:pt x="101" y="59257"/>
                    </a:lnTo>
                    <a:cubicBezTo>
                      <a:pt x="-33" y="59121"/>
                      <a:pt x="-33" y="58904"/>
                      <a:pt x="101" y="58771"/>
                    </a:cubicBezTo>
                    <a:cubicBezTo>
                      <a:pt x="161" y="58716"/>
                      <a:pt x="236" y="58682"/>
                      <a:pt x="310" y="58674"/>
                    </a:cubicBezTo>
                    <a:lnTo>
                      <a:pt x="56129" y="51381"/>
                    </a:lnTo>
                    <a:cubicBezTo>
                      <a:pt x="56234" y="51363"/>
                      <a:pt x="56339" y="51297"/>
                      <a:pt x="56399" y="51202"/>
                    </a:cubicBezTo>
                    <a:lnTo>
                      <a:pt x="82238" y="90"/>
                    </a:lnTo>
                    <a:lnTo>
                      <a:pt x="82238" y="0"/>
                    </a:lnTo>
                    <a:lnTo>
                      <a:pt x="106524" y="51471"/>
                    </a:lnTo>
                    <a:lnTo>
                      <a:pt x="106524" y="51471"/>
                    </a:lnTo>
                    <a:lnTo>
                      <a:pt x="106853" y="52173"/>
                    </a:lnTo>
                    <a:cubicBezTo>
                      <a:pt x="106912" y="52278"/>
                      <a:pt x="107002" y="52351"/>
                      <a:pt x="107121" y="52367"/>
                    </a:cubicBezTo>
                    <a:lnTo>
                      <a:pt x="107121" y="52367"/>
                    </a:lnTo>
                    <a:lnTo>
                      <a:pt x="109871" y="52816"/>
                    </a:lnTo>
                    <a:lnTo>
                      <a:pt x="127447" y="55685"/>
                    </a:lnTo>
                    <a:lnTo>
                      <a:pt x="129703" y="56044"/>
                    </a:lnTo>
                    <a:lnTo>
                      <a:pt x="162657" y="61424"/>
                    </a:lnTo>
                    <a:cubicBezTo>
                      <a:pt x="162851" y="61454"/>
                      <a:pt x="162985" y="61638"/>
                      <a:pt x="162956" y="61833"/>
                    </a:cubicBezTo>
                    <a:cubicBezTo>
                      <a:pt x="162956" y="61868"/>
                      <a:pt x="162941" y="61901"/>
                      <a:pt x="162926" y="61932"/>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3" name="Google Shape;173;p10"/>
              <p:cNvSpPr/>
              <p:nvPr/>
            </p:nvSpPr>
            <p:spPr>
              <a:xfrm>
                <a:off x="7922853" y="4806136"/>
                <a:ext cx="162998" cy="156831"/>
              </a:xfrm>
              <a:custGeom>
                <a:rect b="b" l="l" r="r" t="t"/>
                <a:pathLst>
                  <a:path extrusionOk="0" h="156831" w="162998">
                    <a:moveTo>
                      <a:pt x="162769" y="61364"/>
                    </a:moveTo>
                    <a:lnTo>
                      <a:pt x="124017" y="101431"/>
                    </a:lnTo>
                    <a:cubicBezTo>
                      <a:pt x="123942" y="101515"/>
                      <a:pt x="123897" y="101630"/>
                      <a:pt x="123912" y="101745"/>
                    </a:cubicBezTo>
                    <a:lnTo>
                      <a:pt x="130548" y="156429"/>
                    </a:lnTo>
                    <a:cubicBezTo>
                      <a:pt x="130578" y="156615"/>
                      <a:pt x="130458" y="156793"/>
                      <a:pt x="130264" y="156826"/>
                    </a:cubicBezTo>
                    <a:cubicBezTo>
                      <a:pt x="130189" y="156841"/>
                      <a:pt x="130115" y="156826"/>
                      <a:pt x="130040" y="156787"/>
                    </a:cubicBezTo>
                    <a:lnTo>
                      <a:pt x="81050" y="132666"/>
                    </a:lnTo>
                    <a:cubicBezTo>
                      <a:pt x="80946" y="132612"/>
                      <a:pt x="80826" y="132612"/>
                      <a:pt x="80722" y="132666"/>
                    </a:cubicBezTo>
                    <a:lnTo>
                      <a:pt x="80363" y="132846"/>
                    </a:lnTo>
                    <a:lnTo>
                      <a:pt x="30611" y="155517"/>
                    </a:lnTo>
                    <a:cubicBezTo>
                      <a:pt x="30447" y="155604"/>
                      <a:pt x="30238" y="155536"/>
                      <a:pt x="30148" y="155368"/>
                    </a:cubicBezTo>
                    <a:cubicBezTo>
                      <a:pt x="30118" y="155297"/>
                      <a:pt x="30103" y="155220"/>
                      <a:pt x="30118" y="155143"/>
                    </a:cubicBezTo>
                    <a:lnTo>
                      <a:pt x="41850" y="102119"/>
                    </a:lnTo>
                    <a:cubicBezTo>
                      <a:pt x="41850" y="102014"/>
                      <a:pt x="41237" y="102373"/>
                      <a:pt x="41148" y="102283"/>
                    </a:cubicBezTo>
                    <a:lnTo>
                      <a:pt x="94" y="58719"/>
                    </a:lnTo>
                    <a:cubicBezTo>
                      <a:pt x="-41" y="58574"/>
                      <a:pt x="-26" y="58347"/>
                      <a:pt x="109" y="58212"/>
                    </a:cubicBezTo>
                    <a:cubicBezTo>
                      <a:pt x="169" y="58163"/>
                      <a:pt x="228" y="58131"/>
                      <a:pt x="303" y="58121"/>
                    </a:cubicBezTo>
                    <a:lnTo>
                      <a:pt x="57961" y="53638"/>
                    </a:lnTo>
                    <a:cubicBezTo>
                      <a:pt x="58065" y="53618"/>
                      <a:pt x="58170" y="53546"/>
                      <a:pt x="58215" y="53443"/>
                    </a:cubicBezTo>
                    <a:lnTo>
                      <a:pt x="82366" y="75"/>
                    </a:lnTo>
                    <a:lnTo>
                      <a:pt x="82366" y="0"/>
                    </a:lnTo>
                    <a:lnTo>
                      <a:pt x="108713" y="52681"/>
                    </a:lnTo>
                    <a:cubicBezTo>
                      <a:pt x="108713" y="52681"/>
                      <a:pt x="108878" y="53339"/>
                      <a:pt x="109072" y="53279"/>
                    </a:cubicBezTo>
                    <a:cubicBezTo>
                      <a:pt x="109266" y="53219"/>
                      <a:pt x="109072" y="53279"/>
                      <a:pt x="109072" y="53279"/>
                    </a:cubicBezTo>
                    <a:lnTo>
                      <a:pt x="108609" y="54206"/>
                    </a:lnTo>
                    <a:cubicBezTo>
                      <a:pt x="108654" y="54309"/>
                      <a:pt x="108758" y="54380"/>
                      <a:pt x="108863" y="54400"/>
                    </a:cubicBezTo>
                    <a:lnTo>
                      <a:pt x="108863" y="54400"/>
                    </a:lnTo>
                    <a:lnTo>
                      <a:pt x="111628" y="54848"/>
                    </a:lnTo>
                    <a:lnTo>
                      <a:pt x="129188" y="57703"/>
                    </a:lnTo>
                    <a:lnTo>
                      <a:pt x="131460" y="58076"/>
                    </a:lnTo>
                    <a:lnTo>
                      <a:pt x="162426" y="60647"/>
                    </a:lnTo>
                    <a:cubicBezTo>
                      <a:pt x="162620" y="60551"/>
                      <a:pt x="162859" y="60635"/>
                      <a:pt x="162964" y="60834"/>
                    </a:cubicBezTo>
                    <a:cubicBezTo>
                      <a:pt x="163053" y="61032"/>
                      <a:pt x="162964" y="61270"/>
                      <a:pt x="162769" y="61364"/>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4" name="Google Shape;174;p10"/>
              <p:cNvSpPr/>
              <p:nvPr/>
            </p:nvSpPr>
            <p:spPr>
              <a:xfrm>
                <a:off x="7922726" y="4805284"/>
                <a:ext cx="162959" cy="157817"/>
              </a:xfrm>
              <a:custGeom>
                <a:rect b="b" l="l" r="r" t="t"/>
                <a:pathLst>
                  <a:path extrusionOk="0" h="157817" w="162959">
                    <a:moveTo>
                      <a:pt x="162926" y="61932"/>
                    </a:moveTo>
                    <a:lnTo>
                      <a:pt x="152733" y="71676"/>
                    </a:lnTo>
                    <a:lnTo>
                      <a:pt x="150073" y="74202"/>
                    </a:lnTo>
                    <a:lnTo>
                      <a:pt x="122096" y="100953"/>
                    </a:lnTo>
                    <a:cubicBezTo>
                      <a:pt x="122022" y="101032"/>
                      <a:pt x="121977" y="101142"/>
                      <a:pt x="121992" y="101252"/>
                    </a:cubicBezTo>
                    <a:lnTo>
                      <a:pt x="130809" y="157415"/>
                    </a:lnTo>
                    <a:cubicBezTo>
                      <a:pt x="130839" y="157602"/>
                      <a:pt x="130719" y="157780"/>
                      <a:pt x="130525" y="157813"/>
                    </a:cubicBezTo>
                    <a:cubicBezTo>
                      <a:pt x="130451" y="157828"/>
                      <a:pt x="130376" y="157813"/>
                      <a:pt x="130301" y="157774"/>
                    </a:cubicBezTo>
                    <a:lnTo>
                      <a:pt x="80789" y="130544"/>
                    </a:lnTo>
                    <a:cubicBezTo>
                      <a:pt x="80684" y="130490"/>
                      <a:pt x="80579" y="130490"/>
                      <a:pt x="80475" y="130544"/>
                    </a:cubicBezTo>
                    <a:lnTo>
                      <a:pt x="80101" y="130738"/>
                    </a:lnTo>
                    <a:lnTo>
                      <a:pt x="30305" y="156145"/>
                    </a:lnTo>
                    <a:cubicBezTo>
                      <a:pt x="30125" y="156228"/>
                      <a:pt x="29916" y="156152"/>
                      <a:pt x="29826" y="155973"/>
                    </a:cubicBezTo>
                    <a:cubicBezTo>
                      <a:pt x="29797" y="155910"/>
                      <a:pt x="29782" y="155840"/>
                      <a:pt x="29797" y="155771"/>
                    </a:cubicBezTo>
                    <a:lnTo>
                      <a:pt x="40019" y="99922"/>
                    </a:lnTo>
                    <a:cubicBezTo>
                      <a:pt x="40049" y="99808"/>
                      <a:pt x="40004" y="99690"/>
                      <a:pt x="39929" y="99608"/>
                    </a:cubicBezTo>
                    <a:lnTo>
                      <a:pt x="101" y="59257"/>
                    </a:lnTo>
                    <a:cubicBezTo>
                      <a:pt x="-33" y="59121"/>
                      <a:pt x="-33" y="58904"/>
                      <a:pt x="101" y="58771"/>
                    </a:cubicBezTo>
                    <a:cubicBezTo>
                      <a:pt x="161" y="58716"/>
                      <a:pt x="236" y="58682"/>
                      <a:pt x="310" y="58674"/>
                    </a:cubicBezTo>
                    <a:lnTo>
                      <a:pt x="56129" y="51381"/>
                    </a:lnTo>
                    <a:cubicBezTo>
                      <a:pt x="56234" y="51363"/>
                      <a:pt x="56339" y="51297"/>
                      <a:pt x="56399" y="51202"/>
                    </a:cubicBezTo>
                    <a:lnTo>
                      <a:pt x="82238" y="90"/>
                    </a:lnTo>
                    <a:lnTo>
                      <a:pt x="82238" y="0"/>
                    </a:lnTo>
                    <a:lnTo>
                      <a:pt x="106524" y="51471"/>
                    </a:lnTo>
                    <a:lnTo>
                      <a:pt x="106524" y="51471"/>
                    </a:lnTo>
                    <a:lnTo>
                      <a:pt x="106853" y="52173"/>
                    </a:lnTo>
                    <a:cubicBezTo>
                      <a:pt x="106912" y="52278"/>
                      <a:pt x="107002" y="52351"/>
                      <a:pt x="107121" y="52367"/>
                    </a:cubicBezTo>
                    <a:lnTo>
                      <a:pt x="107121" y="52367"/>
                    </a:lnTo>
                    <a:lnTo>
                      <a:pt x="109871" y="52816"/>
                    </a:lnTo>
                    <a:lnTo>
                      <a:pt x="127447" y="55685"/>
                    </a:lnTo>
                    <a:lnTo>
                      <a:pt x="129703" y="56044"/>
                    </a:lnTo>
                    <a:lnTo>
                      <a:pt x="162657" y="61424"/>
                    </a:lnTo>
                    <a:cubicBezTo>
                      <a:pt x="162851" y="61454"/>
                      <a:pt x="162985" y="61638"/>
                      <a:pt x="162956" y="61833"/>
                    </a:cubicBezTo>
                    <a:cubicBezTo>
                      <a:pt x="162956" y="61868"/>
                      <a:pt x="162941" y="61901"/>
                      <a:pt x="162926" y="61932"/>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5" name="Google Shape;175;p10"/>
              <p:cNvSpPr/>
              <p:nvPr/>
            </p:nvSpPr>
            <p:spPr>
              <a:xfrm>
                <a:off x="7995576" y="4805329"/>
                <a:ext cx="90110" cy="157773"/>
              </a:xfrm>
              <a:custGeom>
                <a:rect b="b" l="l" r="r" t="t"/>
                <a:pathLst>
                  <a:path extrusionOk="0" h="157773" w="90110">
                    <a:moveTo>
                      <a:pt x="90076" y="61887"/>
                    </a:moveTo>
                    <a:lnTo>
                      <a:pt x="79884" y="71631"/>
                    </a:lnTo>
                    <a:lnTo>
                      <a:pt x="77224" y="74157"/>
                    </a:lnTo>
                    <a:lnTo>
                      <a:pt x="49247" y="100908"/>
                    </a:lnTo>
                    <a:cubicBezTo>
                      <a:pt x="49172" y="100988"/>
                      <a:pt x="49127" y="101097"/>
                      <a:pt x="49142" y="101207"/>
                    </a:cubicBezTo>
                    <a:lnTo>
                      <a:pt x="57960" y="157370"/>
                    </a:lnTo>
                    <a:cubicBezTo>
                      <a:pt x="57990" y="157557"/>
                      <a:pt x="57870" y="157735"/>
                      <a:pt x="57676" y="157768"/>
                    </a:cubicBezTo>
                    <a:cubicBezTo>
                      <a:pt x="57601" y="157783"/>
                      <a:pt x="57526" y="157768"/>
                      <a:pt x="57451" y="157729"/>
                    </a:cubicBezTo>
                    <a:lnTo>
                      <a:pt x="7939" y="130499"/>
                    </a:lnTo>
                    <a:cubicBezTo>
                      <a:pt x="7834" y="130445"/>
                      <a:pt x="7730" y="130445"/>
                      <a:pt x="7625" y="130499"/>
                    </a:cubicBezTo>
                    <a:cubicBezTo>
                      <a:pt x="7565" y="130513"/>
                      <a:pt x="7521" y="130513"/>
                      <a:pt x="7461" y="130499"/>
                    </a:cubicBezTo>
                    <a:cubicBezTo>
                      <a:pt x="7296" y="130510"/>
                      <a:pt x="7162" y="130401"/>
                      <a:pt x="7132" y="130245"/>
                    </a:cubicBezTo>
                    <a:cubicBezTo>
                      <a:pt x="-6677" y="61499"/>
                      <a:pt x="2649" y="27843"/>
                      <a:pt x="9389" y="90"/>
                    </a:cubicBezTo>
                    <a:lnTo>
                      <a:pt x="9389" y="0"/>
                    </a:lnTo>
                    <a:lnTo>
                      <a:pt x="33674" y="51426"/>
                    </a:lnTo>
                    <a:lnTo>
                      <a:pt x="33674" y="51426"/>
                    </a:lnTo>
                    <a:lnTo>
                      <a:pt x="34003" y="52128"/>
                    </a:lnTo>
                    <a:cubicBezTo>
                      <a:pt x="34063" y="52233"/>
                      <a:pt x="34152" y="52306"/>
                      <a:pt x="34272" y="52322"/>
                    </a:cubicBezTo>
                    <a:lnTo>
                      <a:pt x="34272" y="52322"/>
                    </a:lnTo>
                    <a:lnTo>
                      <a:pt x="37022" y="52771"/>
                    </a:lnTo>
                    <a:lnTo>
                      <a:pt x="54597" y="55640"/>
                    </a:lnTo>
                    <a:lnTo>
                      <a:pt x="56854" y="55999"/>
                    </a:lnTo>
                    <a:lnTo>
                      <a:pt x="89807" y="61379"/>
                    </a:lnTo>
                    <a:cubicBezTo>
                      <a:pt x="90001" y="61409"/>
                      <a:pt x="90136" y="61593"/>
                      <a:pt x="90106" y="61789"/>
                    </a:cubicBezTo>
                    <a:cubicBezTo>
                      <a:pt x="90106" y="61823"/>
                      <a:pt x="90091" y="61856"/>
                      <a:pt x="90076" y="61887"/>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6" name="Google Shape;176;p10"/>
              <p:cNvSpPr/>
              <p:nvPr/>
            </p:nvSpPr>
            <p:spPr>
              <a:xfrm>
                <a:off x="8117966" y="4805284"/>
                <a:ext cx="162955" cy="157817"/>
              </a:xfrm>
              <a:custGeom>
                <a:rect b="b" l="l" r="r" t="t"/>
                <a:pathLst>
                  <a:path extrusionOk="0" h="157817" w="162955">
                    <a:moveTo>
                      <a:pt x="162911" y="61932"/>
                    </a:moveTo>
                    <a:lnTo>
                      <a:pt x="152718" y="71676"/>
                    </a:lnTo>
                    <a:lnTo>
                      <a:pt x="150058" y="74202"/>
                    </a:lnTo>
                    <a:lnTo>
                      <a:pt x="122096" y="100953"/>
                    </a:lnTo>
                    <a:cubicBezTo>
                      <a:pt x="122007" y="101028"/>
                      <a:pt x="121977" y="101142"/>
                      <a:pt x="121992" y="101252"/>
                    </a:cubicBezTo>
                    <a:lnTo>
                      <a:pt x="130809" y="157415"/>
                    </a:lnTo>
                    <a:cubicBezTo>
                      <a:pt x="130839" y="157602"/>
                      <a:pt x="130719" y="157780"/>
                      <a:pt x="130525" y="157813"/>
                    </a:cubicBezTo>
                    <a:cubicBezTo>
                      <a:pt x="130450" y="157828"/>
                      <a:pt x="130376" y="157813"/>
                      <a:pt x="130301" y="157774"/>
                    </a:cubicBezTo>
                    <a:lnTo>
                      <a:pt x="80789" y="130544"/>
                    </a:lnTo>
                    <a:cubicBezTo>
                      <a:pt x="80684" y="130490"/>
                      <a:pt x="80564" y="130490"/>
                      <a:pt x="80460" y="130544"/>
                    </a:cubicBezTo>
                    <a:lnTo>
                      <a:pt x="80101" y="130738"/>
                    </a:lnTo>
                    <a:lnTo>
                      <a:pt x="30290" y="156145"/>
                    </a:lnTo>
                    <a:cubicBezTo>
                      <a:pt x="30125" y="156231"/>
                      <a:pt x="29916" y="156164"/>
                      <a:pt x="29826" y="155995"/>
                    </a:cubicBezTo>
                    <a:cubicBezTo>
                      <a:pt x="29797" y="155925"/>
                      <a:pt x="29782" y="155847"/>
                      <a:pt x="29797" y="155771"/>
                    </a:cubicBezTo>
                    <a:lnTo>
                      <a:pt x="40019" y="99922"/>
                    </a:lnTo>
                    <a:cubicBezTo>
                      <a:pt x="40034" y="99807"/>
                      <a:pt x="40004" y="99689"/>
                      <a:pt x="39914" y="99608"/>
                    </a:cubicBezTo>
                    <a:lnTo>
                      <a:pt x="101" y="59257"/>
                    </a:lnTo>
                    <a:cubicBezTo>
                      <a:pt x="-33" y="59122"/>
                      <a:pt x="-33" y="58904"/>
                      <a:pt x="101" y="58771"/>
                    </a:cubicBezTo>
                    <a:cubicBezTo>
                      <a:pt x="161" y="58719"/>
                      <a:pt x="221" y="58685"/>
                      <a:pt x="295" y="58674"/>
                    </a:cubicBezTo>
                    <a:lnTo>
                      <a:pt x="56129" y="51381"/>
                    </a:lnTo>
                    <a:cubicBezTo>
                      <a:pt x="56234" y="51363"/>
                      <a:pt x="56324" y="51297"/>
                      <a:pt x="56384" y="51202"/>
                    </a:cubicBezTo>
                    <a:lnTo>
                      <a:pt x="82223" y="90"/>
                    </a:lnTo>
                    <a:lnTo>
                      <a:pt x="82223" y="0"/>
                    </a:lnTo>
                    <a:lnTo>
                      <a:pt x="106509" y="51471"/>
                    </a:lnTo>
                    <a:lnTo>
                      <a:pt x="106509" y="51471"/>
                    </a:lnTo>
                    <a:lnTo>
                      <a:pt x="106853" y="52173"/>
                    </a:lnTo>
                    <a:cubicBezTo>
                      <a:pt x="106897" y="52276"/>
                      <a:pt x="107002" y="52348"/>
                      <a:pt x="107106" y="52367"/>
                    </a:cubicBezTo>
                    <a:lnTo>
                      <a:pt x="107106" y="52367"/>
                    </a:lnTo>
                    <a:lnTo>
                      <a:pt x="109871" y="52816"/>
                    </a:lnTo>
                    <a:lnTo>
                      <a:pt x="127432" y="55685"/>
                    </a:lnTo>
                    <a:lnTo>
                      <a:pt x="129703" y="56044"/>
                    </a:lnTo>
                    <a:lnTo>
                      <a:pt x="162582" y="61424"/>
                    </a:lnTo>
                    <a:cubicBezTo>
                      <a:pt x="162776" y="61409"/>
                      <a:pt x="162941" y="61549"/>
                      <a:pt x="162956" y="61739"/>
                    </a:cubicBezTo>
                    <a:cubicBezTo>
                      <a:pt x="162956" y="61806"/>
                      <a:pt x="162941" y="61874"/>
                      <a:pt x="162911" y="61932"/>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7" name="Google Shape;177;p10"/>
              <p:cNvSpPr/>
              <p:nvPr/>
            </p:nvSpPr>
            <p:spPr>
              <a:xfrm>
                <a:off x="8118076" y="4806136"/>
                <a:ext cx="162985" cy="156831"/>
              </a:xfrm>
              <a:custGeom>
                <a:rect b="b" l="l" r="r" t="t"/>
                <a:pathLst>
                  <a:path extrusionOk="0" h="156831" w="162985">
                    <a:moveTo>
                      <a:pt x="162772" y="61364"/>
                    </a:moveTo>
                    <a:lnTo>
                      <a:pt x="124034" y="101431"/>
                    </a:lnTo>
                    <a:cubicBezTo>
                      <a:pt x="123945" y="101511"/>
                      <a:pt x="123915" y="101630"/>
                      <a:pt x="123930" y="101745"/>
                    </a:cubicBezTo>
                    <a:lnTo>
                      <a:pt x="130550" y="156429"/>
                    </a:lnTo>
                    <a:cubicBezTo>
                      <a:pt x="130580" y="156615"/>
                      <a:pt x="130461" y="156793"/>
                      <a:pt x="130266" y="156826"/>
                    </a:cubicBezTo>
                    <a:cubicBezTo>
                      <a:pt x="130192" y="156841"/>
                      <a:pt x="130117" y="156826"/>
                      <a:pt x="130042" y="156787"/>
                    </a:cubicBezTo>
                    <a:lnTo>
                      <a:pt x="81053" y="132666"/>
                    </a:lnTo>
                    <a:cubicBezTo>
                      <a:pt x="80948" y="132612"/>
                      <a:pt x="80843" y="132612"/>
                      <a:pt x="80739" y="132666"/>
                    </a:cubicBezTo>
                    <a:lnTo>
                      <a:pt x="80365" y="132846"/>
                    </a:lnTo>
                    <a:lnTo>
                      <a:pt x="30629" y="155517"/>
                    </a:lnTo>
                    <a:cubicBezTo>
                      <a:pt x="30449" y="155601"/>
                      <a:pt x="30240" y="155524"/>
                      <a:pt x="30150" y="155345"/>
                    </a:cubicBezTo>
                    <a:cubicBezTo>
                      <a:pt x="30121" y="155282"/>
                      <a:pt x="30106" y="155212"/>
                      <a:pt x="30121" y="155143"/>
                    </a:cubicBezTo>
                    <a:lnTo>
                      <a:pt x="41852" y="102119"/>
                    </a:lnTo>
                    <a:cubicBezTo>
                      <a:pt x="41852" y="102014"/>
                      <a:pt x="41239" y="102373"/>
                      <a:pt x="41165" y="102283"/>
                    </a:cubicBezTo>
                    <a:lnTo>
                      <a:pt x="111" y="58719"/>
                    </a:lnTo>
                    <a:cubicBezTo>
                      <a:pt x="-23" y="58592"/>
                      <a:pt x="-38" y="58375"/>
                      <a:pt x="81" y="58233"/>
                    </a:cubicBezTo>
                    <a:cubicBezTo>
                      <a:pt x="141" y="58170"/>
                      <a:pt x="216" y="58130"/>
                      <a:pt x="306" y="58121"/>
                    </a:cubicBezTo>
                    <a:lnTo>
                      <a:pt x="57963" y="53638"/>
                    </a:lnTo>
                    <a:cubicBezTo>
                      <a:pt x="58082" y="53621"/>
                      <a:pt x="58172" y="53548"/>
                      <a:pt x="58232" y="53443"/>
                    </a:cubicBezTo>
                    <a:lnTo>
                      <a:pt x="82368" y="75"/>
                    </a:lnTo>
                    <a:lnTo>
                      <a:pt x="82368" y="0"/>
                    </a:lnTo>
                    <a:lnTo>
                      <a:pt x="108761" y="52741"/>
                    </a:lnTo>
                    <a:cubicBezTo>
                      <a:pt x="108761" y="52741"/>
                      <a:pt x="108925" y="53398"/>
                      <a:pt x="109119" y="53339"/>
                    </a:cubicBezTo>
                    <a:cubicBezTo>
                      <a:pt x="109314" y="53279"/>
                      <a:pt x="109119" y="53339"/>
                      <a:pt x="109119" y="53339"/>
                    </a:cubicBezTo>
                    <a:lnTo>
                      <a:pt x="108641" y="54265"/>
                    </a:lnTo>
                    <a:cubicBezTo>
                      <a:pt x="108701" y="54370"/>
                      <a:pt x="108791" y="54443"/>
                      <a:pt x="108910" y="54460"/>
                    </a:cubicBezTo>
                    <a:lnTo>
                      <a:pt x="108910" y="54460"/>
                    </a:lnTo>
                    <a:lnTo>
                      <a:pt x="111660" y="54908"/>
                    </a:lnTo>
                    <a:lnTo>
                      <a:pt x="129235" y="57762"/>
                    </a:lnTo>
                    <a:lnTo>
                      <a:pt x="131492" y="58136"/>
                    </a:lnTo>
                    <a:lnTo>
                      <a:pt x="162473" y="60707"/>
                    </a:lnTo>
                    <a:cubicBezTo>
                      <a:pt x="162652" y="60624"/>
                      <a:pt x="162861" y="60704"/>
                      <a:pt x="162951" y="60886"/>
                    </a:cubicBezTo>
                    <a:cubicBezTo>
                      <a:pt x="163040" y="61068"/>
                      <a:pt x="162951" y="61282"/>
                      <a:pt x="162772" y="61364"/>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8" name="Google Shape;178;p10"/>
              <p:cNvSpPr/>
              <p:nvPr/>
            </p:nvSpPr>
            <p:spPr>
              <a:xfrm>
                <a:off x="8117966" y="4805284"/>
                <a:ext cx="162955" cy="157817"/>
              </a:xfrm>
              <a:custGeom>
                <a:rect b="b" l="l" r="r" t="t"/>
                <a:pathLst>
                  <a:path extrusionOk="0" h="157817" w="162955">
                    <a:moveTo>
                      <a:pt x="162911" y="61932"/>
                    </a:moveTo>
                    <a:lnTo>
                      <a:pt x="152718" y="71676"/>
                    </a:lnTo>
                    <a:lnTo>
                      <a:pt x="150058" y="74202"/>
                    </a:lnTo>
                    <a:lnTo>
                      <a:pt x="122096" y="100953"/>
                    </a:lnTo>
                    <a:cubicBezTo>
                      <a:pt x="122007" y="101028"/>
                      <a:pt x="121977" y="101142"/>
                      <a:pt x="121992" y="101252"/>
                    </a:cubicBezTo>
                    <a:lnTo>
                      <a:pt x="130809" y="157415"/>
                    </a:lnTo>
                    <a:cubicBezTo>
                      <a:pt x="130839" y="157602"/>
                      <a:pt x="130719" y="157780"/>
                      <a:pt x="130525" y="157813"/>
                    </a:cubicBezTo>
                    <a:cubicBezTo>
                      <a:pt x="130450" y="157828"/>
                      <a:pt x="130376" y="157813"/>
                      <a:pt x="130301" y="157774"/>
                    </a:cubicBezTo>
                    <a:lnTo>
                      <a:pt x="80789" y="130544"/>
                    </a:lnTo>
                    <a:cubicBezTo>
                      <a:pt x="80684" y="130490"/>
                      <a:pt x="80564" y="130490"/>
                      <a:pt x="80460" y="130544"/>
                    </a:cubicBezTo>
                    <a:lnTo>
                      <a:pt x="80101" y="130738"/>
                    </a:lnTo>
                    <a:lnTo>
                      <a:pt x="30290" y="156145"/>
                    </a:lnTo>
                    <a:cubicBezTo>
                      <a:pt x="30125" y="156231"/>
                      <a:pt x="29916" y="156164"/>
                      <a:pt x="29826" y="155995"/>
                    </a:cubicBezTo>
                    <a:cubicBezTo>
                      <a:pt x="29797" y="155925"/>
                      <a:pt x="29782" y="155847"/>
                      <a:pt x="29797" y="155771"/>
                    </a:cubicBezTo>
                    <a:lnTo>
                      <a:pt x="40019" y="99922"/>
                    </a:lnTo>
                    <a:cubicBezTo>
                      <a:pt x="40034" y="99807"/>
                      <a:pt x="40004" y="99689"/>
                      <a:pt x="39914" y="99608"/>
                    </a:cubicBezTo>
                    <a:lnTo>
                      <a:pt x="101" y="59257"/>
                    </a:lnTo>
                    <a:cubicBezTo>
                      <a:pt x="-33" y="59122"/>
                      <a:pt x="-33" y="58904"/>
                      <a:pt x="101" y="58771"/>
                    </a:cubicBezTo>
                    <a:cubicBezTo>
                      <a:pt x="161" y="58719"/>
                      <a:pt x="221" y="58685"/>
                      <a:pt x="295" y="58674"/>
                    </a:cubicBezTo>
                    <a:lnTo>
                      <a:pt x="56129" y="51381"/>
                    </a:lnTo>
                    <a:cubicBezTo>
                      <a:pt x="56234" y="51363"/>
                      <a:pt x="56324" y="51297"/>
                      <a:pt x="56384" y="51202"/>
                    </a:cubicBezTo>
                    <a:lnTo>
                      <a:pt x="82223" y="90"/>
                    </a:lnTo>
                    <a:lnTo>
                      <a:pt x="82223" y="0"/>
                    </a:lnTo>
                    <a:lnTo>
                      <a:pt x="106509" y="51471"/>
                    </a:lnTo>
                    <a:lnTo>
                      <a:pt x="106509" y="51471"/>
                    </a:lnTo>
                    <a:lnTo>
                      <a:pt x="106853" y="52173"/>
                    </a:lnTo>
                    <a:cubicBezTo>
                      <a:pt x="106897" y="52276"/>
                      <a:pt x="107002" y="52348"/>
                      <a:pt x="107106" y="52367"/>
                    </a:cubicBezTo>
                    <a:lnTo>
                      <a:pt x="107106" y="52367"/>
                    </a:lnTo>
                    <a:lnTo>
                      <a:pt x="109871" y="52816"/>
                    </a:lnTo>
                    <a:lnTo>
                      <a:pt x="127432" y="55685"/>
                    </a:lnTo>
                    <a:lnTo>
                      <a:pt x="129703" y="56044"/>
                    </a:lnTo>
                    <a:lnTo>
                      <a:pt x="162582" y="61424"/>
                    </a:lnTo>
                    <a:cubicBezTo>
                      <a:pt x="162776" y="61409"/>
                      <a:pt x="162941" y="61549"/>
                      <a:pt x="162956" y="61739"/>
                    </a:cubicBezTo>
                    <a:cubicBezTo>
                      <a:pt x="162956" y="61806"/>
                      <a:pt x="162941" y="61874"/>
                      <a:pt x="162911" y="61932"/>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9" name="Google Shape;179;p10"/>
              <p:cNvSpPr/>
              <p:nvPr/>
            </p:nvSpPr>
            <p:spPr>
              <a:xfrm>
                <a:off x="8190808" y="4805329"/>
                <a:ext cx="90113" cy="157773"/>
              </a:xfrm>
              <a:custGeom>
                <a:rect b="b" l="l" r="r" t="t"/>
                <a:pathLst>
                  <a:path extrusionOk="0" h="157773" w="90113">
                    <a:moveTo>
                      <a:pt x="90069" y="61887"/>
                    </a:moveTo>
                    <a:lnTo>
                      <a:pt x="79876" y="71631"/>
                    </a:lnTo>
                    <a:lnTo>
                      <a:pt x="77216" y="74157"/>
                    </a:lnTo>
                    <a:lnTo>
                      <a:pt x="49254" y="100908"/>
                    </a:lnTo>
                    <a:cubicBezTo>
                      <a:pt x="49165" y="100983"/>
                      <a:pt x="49135" y="101097"/>
                      <a:pt x="49150" y="101207"/>
                    </a:cubicBezTo>
                    <a:lnTo>
                      <a:pt x="57967" y="157370"/>
                    </a:lnTo>
                    <a:cubicBezTo>
                      <a:pt x="57997" y="157557"/>
                      <a:pt x="57877" y="157735"/>
                      <a:pt x="57683" y="157768"/>
                    </a:cubicBezTo>
                    <a:cubicBezTo>
                      <a:pt x="57608" y="157783"/>
                      <a:pt x="57534" y="157768"/>
                      <a:pt x="57459" y="157729"/>
                    </a:cubicBezTo>
                    <a:lnTo>
                      <a:pt x="7946" y="130499"/>
                    </a:lnTo>
                    <a:cubicBezTo>
                      <a:pt x="7842" y="130445"/>
                      <a:pt x="7722" y="130445"/>
                      <a:pt x="7618" y="130499"/>
                    </a:cubicBezTo>
                    <a:cubicBezTo>
                      <a:pt x="7573" y="130513"/>
                      <a:pt x="7513" y="130513"/>
                      <a:pt x="7468" y="130499"/>
                    </a:cubicBezTo>
                    <a:cubicBezTo>
                      <a:pt x="7304" y="130510"/>
                      <a:pt x="7169" y="130401"/>
                      <a:pt x="7139" y="130245"/>
                    </a:cubicBezTo>
                    <a:cubicBezTo>
                      <a:pt x="-6685" y="61499"/>
                      <a:pt x="2656" y="27843"/>
                      <a:pt x="9381" y="90"/>
                    </a:cubicBezTo>
                    <a:lnTo>
                      <a:pt x="9381" y="0"/>
                    </a:lnTo>
                    <a:lnTo>
                      <a:pt x="33667" y="51426"/>
                    </a:lnTo>
                    <a:lnTo>
                      <a:pt x="33667" y="51426"/>
                    </a:lnTo>
                    <a:lnTo>
                      <a:pt x="34010" y="52128"/>
                    </a:lnTo>
                    <a:cubicBezTo>
                      <a:pt x="34055" y="52231"/>
                      <a:pt x="34160" y="52303"/>
                      <a:pt x="34264" y="52322"/>
                    </a:cubicBezTo>
                    <a:lnTo>
                      <a:pt x="34264" y="52322"/>
                    </a:lnTo>
                    <a:lnTo>
                      <a:pt x="37029" y="52771"/>
                    </a:lnTo>
                    <a:lnTo>
                      <a:pt x="54590" y="55640"/>
                    </a:lnTo>
                    <a:lnTo>
                      <a:pt x="56861" y="55999"/>
                    </a:lnTo>
                    <a:lnTo>
                      <a:pt x="89740" y="61379"/>
                    </a:lnTo>
                    <a:cubicBezTo>
                      <a:pt x="89934" y="61364"/>
                      <a:pt x="90099" y="61505"/>
                      <a:pt x="90113" y="61694"/>
                    </a:cubicBezTo>
                    <a:cubicBezTo>
                      <a:pt x="90113" y="61762"/>
                      <a:pt x="90099" y="61829"/>
                      <a:pt x="90069" y="61887"/>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0" name="Google Shape;180;p10"/>
              <p:cNvSpPr/>
              <p:nvPr/>
            </p:nvSpPr>
            <p:spPr>
              <a:xfrm>
                <a:off x="8308065" y="4805373"/>
                <a:ext cx="162956" cy="157728"/>
              </a:xfrm>
              <a:custGeom>
                <a:rect b="b" l="l" r="r" t="t"/>
                <a:pathLst>
                  <a:path extrusionOk="0" h="157728" w="162956">
                    <a:moveTo>
                      <a:pt x="162911" y="61842"/>
                    </a:moveTo>
                    <a:lnTo>
                      <a:pt x="152718" y="71586"/>
                    </a:lnTo>
                    <a:lnTo>
                      <a:pt x="150058" y="74112"/>
                    </a:lnTo>
                    <a:lnTo>
                      <a:pt x="122096" y="100863"/>
                    </a:lnTo>
                    <a:cubicBezTo>
                      <a:pt x="122007" y="100935"/>
                      <a:pt x="121962" y="101050"/>
                      <a:pt x="121992" y="101162"/>
                    </a:cubicBezTo>
                    <a:lnTo>
                      <a:pt x="130794" y="157325"/>
                    </a:lnTo>
                    <a:cubicBezTo>
                      <a:pt x="130824" y="157512"/>
                      <a:pt x="130705" y="157690"/>
                      <a:pt x="130510" y="157723"/>
                    </a:cubicBezTo>
                    <a:cubicBezTo>
                      <a:pt x="130436" y="157738"/>
                      <a:pt x="130361" y="157723"/>
                      <a:pt x="130286" y="157684"/>
                    </a:cubicBezTo>
                    <a:lnTo>
                      <a:pt x="80789" y="130454"/>
                    </a:lnTo>
                    <a:cubicBezTo>
                      <a:pt x="80684" y="130401"/>
                      <a:pt x="80564" y="130401"/>
                      <a:pt x="80460" y="130454"/>
                    </a:cubicBezTo>
                    <a:lnTo>
                      <a:pt x="80101" y="130649"/>
                    </a:lnTo>
                    <a:lnTo>
                      <a:pt x="30290" y="156055"/>
                    </a:lnTo>
                    <a:cubicBezTo>
                      <a:pt x="30125" y="156142"/>
                      <a:pt x="29916" y="156074"/>
                      <a:pt x="29827" y="155906"/>
                    </a:cubicBezTo>
                    <a:cubicBezTo>
                      <a:pt x="29797" y="155835"/>
                      <a:pt x="29782" y="155758"/>
                      <a:pt x="29797" y="155681"/>
                    </a:cubicBezTo>
                    <a:lnTo>
                      <a:pt x="40019" y="99832"/>
                    </a:lnTo>
                    <a:cubicBezTo>
                      <a:pt x="40034" y="99717"/>
                      <a:pt x="40004" y="99599"/>
                      <a:pt x="39914" y="99518"/>
                    </a:cubicBezTo>
                    <a:lnTo>
                      <a:pt x="101" y="59167"/>
                    </a:lnTo>
                    <a:cubicBezTo>
                      <a:pt x="-33" y="59033"/>
                      <a:pt x="-33" y="58815"/>
                      <a:pt x="101" y="58682"/>
                    </a:cubicBezTo>
                    <a:cubicBezTo>
                      <a:pt x="161" y="58629"/>
                      <a:pt x="221" y="58595"/>
                      <a:pt x="295" y="58584"/>
                    </a:cubicBezTo>
                    <a:lnTo>
                      <a:pt x="56115" y="51381"/>
                    </a:lnTo>
                    <a:cubicBezTo>
                      <a:pt x="56234" y="51368"/>
                      <a:pt x="56324" y="51300"/>
                      <a:pt x="56384" y="51202"/>
                    </a:cubicBezTo>
                    <a:lnTo>
                      <a:pt x="82223" y="90"/>
                    </a:lnTo>
                    <a:lnTo>
                      <a:pt x="82223" y="0"/>
                    </a:lnTo>
                    <a:lnTo>
                      <a:pt x="106509" y="51381"/>
                    </a:lnTo>
                    <a:lnTo>
                      <a:pt x="106509" y="51381"/>
                    </a:lnTo>
                    <a:lnTo>
                      <a:pt x="106852" y="52083"/>
                    </a:lnTo>
                    <a:cubicBezTo>
                      <a:pt x="106897" y="52186"/>
                      <a:pt x="107002" y="52258"/>
                      <a:pt x="107107" y="52278"/>
                    </a:cubicBezTo>
                    <a:lnTo>
                      <a:pt x="107107" y="52278"/>
                    </a:lnTo>
                    <a:lnTo>
                      <a:pt x="109871" y="52726"/>
                    </a:lnTo>
                    <a:lnTo>
                      <a:pt x="127432" y="55595"/>
                    </a:lnTo>
                    <a:lnTo>
                      <a:pt x="129688" y="55954"/>
                    </a:lnTo>
                    <a:lnTo>
                      <a:pt x="162657" y="61334"/>
                    </a:lnTo>
                    <a:cubicBezTo>
                      <a:pt x="162851" y="61360"/>
                      <a:pt x="162971" y="61533"/>
                      <a:pt x="162956" y="61721"/>
                    </a:cubicBezTo>
                    <a:cubicBezTo>
                      <a:pt x="162941" y="61763"/>
                      <a:pt x="162926" y="61805"/>
                      <a:pt x="162911" y="61842"/>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1" name="Google Shape;181;p10"/>
              <p:cNvSpPr/>
              <p:nvPr/>
            </p:nvSpPr>
            <p:spPr>
              <a:xfrm>
                <a:off x="8308175" y="4806136"/>
                <a:ext cx="163000" cy="156831"/>
              </a:xfrm>
              <a:custGeom>
                <a:rect b="b" l="l" r="r" t="t"/>
                <a:pathLst>
                  <a:path extrusionOk="0" h="156831" w="163000">
                    <a:moveTo>
                      <a:pt x="162771" y="61364"/>
                    </a:moveTo>
                    <a:lnTo>
                      <a:pt x="124034" y="101431"/>
                    </a:lnTo>
                    <a:cubicBezTo>
                      <a:pt x="123945" y="101511"/>
                      <a:pt x="123915" y="101630"/>
                      <a:pt x="123930" y="101745"/>
                    </a:cubicBezTo>
                    <a:lnTo>
                      <a:pt x="130550" y="156429"/>
                    </a:lnTo>
                    <a:cubicBezTo>
                      <a:pt x="130580" y="156615"/>
                      <a:pt x="130460" y="156793"/>
                      <a:pt x="130266" y="156826"/>
                    </a:cubicBezTo>
                    <a:cubicBezTo>
                      <a:pt x="130192" y="156841"/>
                      <a:pt x="130117" y="156826"/>
                      <a:pt x="130042" y="156787"/>
                    </a:cubicBezTo>
                    <a:lnTo>
                      <a:pt x="81053" y="132666"/>
                    </a:lnTo>
                    <a:cubicBezTo>
                      <a:pt x="80948" y="132612"/>
                      <a:pt x="80843" y="132612"/>
                      <a:pt x="80739" y="132666"/>
                    </a:cubicBezTo>
                    <a:lnTo>
                      <a:pt x="80365" y="132846"/>
                    </a:lnTo>
                    <a:lnTo>
                      <a:pt x="30614" y="155517"/>
                    </a:lnTo>
                    <a:cubicBezTo>
                      <a:pt x="30449" y="155604"/>
                      <a:pt x="30240" y="155536"/>
                      <a:pt x="30150" y="155368"/>
                    </a:cubicBezTo>
                    <a:cubicBezTo>
                      <a:pt x="30120" y="155297"/>
                      <a:pt x="30105" y="155220"/>
                      <a:pt x="30120" y="155143"/>
                    </a:cubicBezTo>
                    <a:lnTo>
                      <a:pt x="41852" y="102119"/>
                    </a:lnTo>
                    <a:cubicBezTo>
                      <a:pt x="41852" y="102014"/>
                      <a:pt x="41239" y="102373"/>
                      <a:pt x="41165" y="102283"/>
                    </a:cubicBezTo>
                    <a:lnTo>
                      <a:pt x="111" y="58719"/>
                    </a:lnTo>
                    <a:cubicBezTo>
                      <a:pt x="-23" y="58592"/>
                      <a:pt x="-38" y="58375"/>
                      <a:pt x="81" y="58233"/>
                    </a:cubicBezTo>
                    <a:cubicBezTo>
                      <a:pt x="141" y="58170"/>
                      <a:pt x="216" y="58130"/>
                      <a:pt x="305" y="58121"/>
                    </a:cubicBezTo>
                    <a:lnTo>
                      <a:pt x="57963" y="53638"/>
                    </a:lnTo>
                    <a:cubicBezTo>
                      <a:pt x="58082" y="53621"/>
                      <a:pt x="58172" y="53548"/>
                      <a:pt x="58232" y="53443"/>
                    </a:cubicBezTo>
                    <a:lnTo>
                      <a:pt x="82368" y="75"/>
                    </a:lnTo>
                    <a:lnTo>
                      <a:pt x="82368" y="0"/>
                    </a:lnTo>
                    <a:lnTo>
                      <a:pt x="108731" y="52681"/>
                    </a:lnTo>
                    <a:cubicBezTo>
                      <a:pt x="108731" y="52681"/>
                      <a:pt x="108895" y="53339"/>
                      <a:pt x="109089" y="53279"/>
                    </a:cubicBezTo>
                    <a:cubicBezTo>
                      <a:pt x="109284" y="53219"/>
                      <a:pt x="109089" y="53279"/>
                      <a:pt x="109089" y="53279"/>
                    </a:cubicBezTo>
                    <a:lnTo>
                      <a:pt x="108611" y="54206"/>
                    </a:lnTo>
                    <a:cubicBezTo>
                      <a:pt x="108671" y="54310"/>
                      <a:pt x="108760" y="54383"/>
                      <a:pt x="108880" y="54400"/>
                    </a:cubicBezTo>
                    <a:lnTo>
                      <a:pt x="108880" y="54400"/>
                    </a:lnTo>
                    <a:lnTo>
                      <a:pt x="111645" y="54848"/>
                    </a:lnTo>
                    <a:lnTo>
                      <a:pt x="129220" y="57703"/>
                    </a:lnTo>
                    <a:lnTo>
                      <a:pt x="131477" y="58076"/>
                    </a:lnTo>
                    <a:lnTo>
                      <a:pt x="162458" y="60647"/>
                    </a:lnTo>
                    <a:cubicBezTo>
                      <a:pt x="162652" y="60560"/>
                      <a:pt x="162891" y="60650"/>
                      <a:pt x="162966" y="60848"/>
                    </a:cubicBezTo>
                    <a:cubicBezTo>
                      <a:pt x="163055" y="61047"/>
                      <a:pt x="162966" y="61277"/>
                      <a:pt x="162771" y="61364"/>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2" name="Google Shape;182;p10"/>
              <p:cNvSpPr/>
              <p:nvPr/>
            </p:nvSpPr>
            <p:spPr>
              <a:xfrm>
                <a:off x="8308065" y="4805373"/>
                <a:ext cx="162956" cy="157728"/>
              </a:xfrm>
              <a:custGeom>
                <a:rect b="b" l="l" r="r" t="t"/>
                <a:pathLst>
                  <a:path extrusionOk="0" h="157728" w="162956">
                    <a:moveTo>
                      <a:pt x="162911" y="61842"/>
                    </a:moveTo>
                    <a:lnTo>
                      <a:pt x="152718" y="71586"/>
                    </a:lnTo>
                    <a:lnTo>
                      <a:pt x="150058" y="74112"/>
                    </a:lnTo>
                    <a:lnTo>
                      <a:pt x="122096" y="100863"/>
                    </a:lnTo>
                    <a:cubicBezTo>
                      <a:pt x="122007" y="100935"/>
                      <a:pt x="121962" y="101050"/>
                      <a:pt x="121992" y="101162"/>
                    </a:cubicBezTo>
                    <a:lnTo>
                      <a:pt x="130794" y="157325"/>
                    </a:lnTo>
                    <a:cubicBezTo>
                      <a:pt x="130824" y="157512"/>
                      <a:pt x="130705" y="157690"/>
                      <a:pt x="130510" y="157723"/>
                    </a:cubicBezTo>
                    <a:cubicBezTo>
                      <a:pt x="130436" y="157738"/>
                      <a:pt x="130361" y="157723"/>
                      <a:pt x="130286" y="157684"/>
                    </a:cubicBezTo>
                    <a:lnTo>
                      <a:pt x="80789" y="130454"/>
                    </a:lnTo>
                    <a:cubicBezTo>
                      <a:pt x="80684" y="130401"/>
                      <a:pt x="80564" y="130401"/>
                      <a:pt x="80460" y="130454"/>
                    </a:cubicBezTo>
                    <a:lnTo>
                      <a:pt x="80101" y="130649"/>
                    </a:lnTo>
                    <a:lnTo>
                      <a:pt x="30290" y="156055"/>
                    </a:lnTo>
                    <a:cubicBezTo>
                      <a:pt x="30125" y="156142"/>
                      <a:pt x="29916" y="156074"/>
                      <a:pt x="29827" y="155906"/>
                    </a:cubicBezTo>
                    <a:cubicBezTo>
                      <a:pt x="29797" y="155835"/>
                      <a:pt x="29782" y="155758"/>
                      <a:pt x="29797" y="155681"/>
                    </a:cubicBezTo>
                    <a:lnTo>
                      <a:pt x="40019" y="99832"/>
                    </a:lnTo>
                    <a:cubicBezTo>
                      <a:pt x="40034" y="99717"/>
                      <a:pt x="40004" y="99599"/>
                      <a:pt x="39914" y="99518"/>
                    </a:cubicBezTo>
                    <a:lnTo>
                      <a:pt x="101" y="59167"/>
                    </a:lnTo>
                    <a:cubicBezTo>
                      <a:pt x="-33" y="59033"/>
                      <a:pt x="-33" y="58815"/>
                      <a:pt x="101" y="58682"/>
                    </a:cubicBezTo>
                    <a:cubicBezTo>
                      <a:pt x="161" y="58629"/>
                      <a:pt x="221" y="58595"/>
                      <a:pt x="295" y="58584"/>
                    </a:cubicBezTo>
                    <a:lnTo>
                      <a:pt x="56115" y="51381"/>
                    </a:lnTo>
                    <a:cubicBezTo>
                      <a:pt x="56234" y="51368"/>
                      <a:pt x="56324" y="51300"/>
                      <a:pt x="56384" y="51202"/>
                    </a:cubicBezTo>
                    <a:lnTo>
                      <a:pt x="82223" y="90"/>
                    </a:lnTo>
                    <a:lnTo>
                      <a:pt x="82223" y="0"/>
                    </a:lnTo>
                    <a:lnTo>
                      <a:pt x="106509" y="51381"/>
                    </a:lnTo>
                    <a:lnTo>
                      <a:pt x="106509" y="51381"/>
                    </a:lnTo>
                    <a:lnTo>
                      <a:pt x="106852" y="52083"/>
                    </a:lnTo>
                    <a:cubicBezTo>
                      <a:pt x="106897" y="52186"/>
                      <a:pt x="107002" y="52258"/>
                      <a:pt x="107107" y="52278"/>
                    </a:cubicBezTo>
                    <a:lnTo>
                      <a:pt x="107107" y="52278"/>
                    </a:lnTo>
                    <a:lnTo>
                      <a:pt x="109871" y="52726"/>
                    </a:lnTo>
                    <a:lnTo>
                      <a:pt x="127432" y="55595"/>
                    </a:lnTo>
                    <a:lnTo>
                      <a:pt x="129688" y="55954"/>
                    </a:lnTo>
                    <a:lnTo>
                      <a:pt x="162657" y="61334"/>
                    </a:lnTo>
                    <a:cubicBezTo>
                      <a:pt x="162851" y="61360"/>
                      <a:pt x="162971" y="61533"/>
                      <a:pt x="162956" y="61721"/>
                    </a:cubicBezTo>
                    <a:cubicBezTo>
                      <a:pt x="162941" y="61763"/>
                      <a:pt x="162926" y="61805"/>
                      <a:pt x="162911" y="61842"/>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3" name="Google Shape;183;p10"/>
              <p:cNvSpPr/>
              <p:nvPr/>
            </p:nvSpPr>
            <p:spPr>
              <a:xfrm>
                <a:off x="8380900" y="4805329"/>
                <a:ext cx="90122" cy="157773"/>
              </a:xfrm>
              <a:custGeom>
                <a:rect b="b" l="l" r="r" t="t"/>
                <a:pathLst>
                  <a:path extrusionOk="0" h="157773" w="90122">
                    <a:moveTo>
                      <a:pt x="90076" y="61887"/>
                    </a:moveTo>
                    <a:lnTo>
                      <a:pt x="79884" y="71631"/>
                    </a:lnTo>
                    <a:lnTo>
                      <a:pt x="77224" y="74157"/>
                    </a:lnTo>
                    <a:lnTo>
                      <a:pt x="49262" y="100908"/>
                    </a:lnTo>
                    <a:cubicBezTo>
                      <a:pt x="49172" y="100980"/>
                      <a:pt x="49127" y="101095"/>
                      <a:pt x="49157" y="101207"/>
                    </a:cubicBezTo>
                    <a:lnTo>
                      <a:pt x="57960" y="157370"/>
                    </a:lnTo>
                    <a:cubicBezTo>
                      <a:pt x="57990" y="157557"/>
                      <a:pt x="57870" y="157735"/>
                      <a:pt x="57676" y="157768"/>
                    </a:cubicBezTo>
                    <a:cubicBezTo>
                      <a:pt x="57601" y="157783"/>
                      <a:pt x="57526" y="157768"/>
                      <a:pt x="57452" y="157729"/>
                    </a:cubicBezTo>
                    <a:lnTo>
                      <a:pt x="7954" y="130499"/>
                    </a:lnTo>
                    <a:cubicBezTo>
                      <a:pt x="7849" y="130445"/>
                      <a:pt x="7730" y="130445"/>
                      <a:pt x="7625" y="130499"/>
                    </a:cubicBezTo>
                    <a:cubicBezTo>
                      <a:pt x="7566" y="130514"/>
                      <a:pt x="7521" y="130514"/>
                      <a:pt x="7461" y="130499"/>
                    </a:cubicBezTo>
                    <a:cubicBezTo>
                      <a:pt x="7311" y="130498"/>
                      <a:pt x="7177" y="130395"/>
                      <a:pt x="7132" y="130245"/>
                    </a:cubicBezTo>
                    <a:cubicBezTo>
                      <a:pt x="-6677" y="61499"/>
                      <a:pt x="2649" y="27843"/>
                      <a:pt x="9389" y="90"/>
                    </a:cubicBezTo>
                    <a:lnTo>
                      <a:pt x="9389" y="0"/>
                    </a:lnTo>
                    <a:lnTo>
                      <a:pt x="33674" y="51426"/>
                    </a:lnTo>
                    <a:lnTo>
                      <a:pt x="33674" y="51426"/>
                    </a:lnTo>
                    <a:lnTo>
                      <a:pt x="34018" y="52128"/>
                    </a:lnTo>
                    <a:cubicBezTo>
                      <a:pt x="34063" y="52231"/>
                      <a:pt x="34167" y="52303"/>
                      <a:pt x="34272" y="52322"/>
                    </a:cubicBezTo>
                    <a:lnTo>
                      <a:pt x="34272" y="52322"/>
                    </a:lnTo>
                    <a:lnTo>
                      <a:pt x="37037" y="52771"/>
                    </a:lnTo>
                    <a:lnTo>
                      <a:pt x="54597" y="55640"/>
                    </a:lnTo>
                    <a:lnTo>
                      <a:pt x="56854" y="55999"/>
                    </a:lnTo>
                    <a:lnTo>
                      <a:pt x="89822" y="61379"/>
                    </a:lnTo>
                    <a:cubicBezTo>
                      <a:pt x="90016" y="61404"/>
                      <a:pt x="90136" y="61578"/>
                      <a:pt x="90121" y="61766"/>
                    </a:cubicBezTo>
                    <a:cubicBezTo>
                      <a:pt x="90106" y="61808"/>
                      <a:pt x="90091" y="61850"/>
                      <a:pt x="90076" y="61887"/>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184" name="Google Shape;184;p10"/>
              <p:cNvGrpSpPr/>
              <p:nvPr/>
            </p:nvGrpSpPr>
            <p:grpSpPr>
              <a:xfrm>
                <a:off x="8500795" y="4805329"/>
                <a:ext cx="162896" cy="157817"/>
                <a:chOff x="8500795" y="4805329"/>
                <a:chExt cx="162896" cy="157817"/>
              </a:xfrm>
            </p:grpSpPr>
            <p:sp>
              <p:nvSpPr>
                <p:cNvPr id="185" name="Google Shape;185;p10"/>
                <p:cNvSpPr/>
                <p:nvPr/>
              </p:nvSpPr>
              <p:spPr>
                <a:xfrm>
                  <a:off x="8500795" y="4805329"/>
                  <a:ext cx="162896" cy="157817"/>
                </a:xfrm>
                <a:custGeom>
                  <a:rect b="b" l="l" r="r" t="t"/>
                  <a:pathLst>
                    <a:path extrusionOk="0" h="157817" w="162896">
                      <a:moveTo>
                        <a:pt x="162851" y="61887"/>
                      </a:moveTo>
                      <a:lnTo>
                        <a:pt x="152659" y="71631"/>
                      </a:lnTo>
                      <a:lnTo>
                        <a:pt x="149998" y="74157"/>
                      </a:lnTo>
                      <a:lnTo>
                        <a:pt x="122081" y="100953"/>
                      </a:lnTo>
                      <a:cubicBezTo>
                        <a:pt x="122006" y="101032"/>
                        <a:pt x="121962" y="101141"/>
                        <a:pt x="121977" y="101252"/>
                      </a:cubicBezTo>
                      <a:lnTo>
                        <a:pt x="130794" y="157415"/>
                      </a:lnTo>
                      <a:cubicBezTo>
                        <a:pt x="130824" y="157602"/>
                        <a:pt x="130705" y="157780"/>
                        <a:pt x="130510" y="157812"/>
                      </a:cubicBezTo>
                      <a:cubicBezTo>
                        <a:pt x="130435" y="157827"/>
                        <a:pt x="130361" y="157812"/>
                        <a:pt x="130286" y="157774"/>
                      </a:cubicBezTo>
                      <a:lnTo>
                        <a:pt x="80774" y="130544"/>
                      </a:lnTo>
                      <a:cubicBezTo>
                        <a:pt x="80669" y="130490"/>
                        <a:pt x="80564" y="130490"/>
                        <a:pt x="80460" y="130544"/>
                      </a:cubicBezTo>
                      <a:lnTo>
                        <a:pt x="80086" y="130738"/>
                      </a:lnTo>
                      <a:lnTo>
                        <a:pt x="30290" y="156145"/>
                      </a:lnTo>
                      <a:cubicBezTo>
                        <a:pt x="30110" y="156228"/>
                        <a:pt x="29901" y="156152"/>
                        <a:pt x="29811" y="155973"/>
                      </a:cubicBezTo>
                      <a:cubicBezTo>
                        <a:pt x="29782" y="155910"/>
                        <a:pt x="29767" y="155840"/>
                        <a:pt x="29782" y="155771"/>
                      </a:cubicBezTo>
                      <a:lnTo>
                        <a:pt x="40004" y="99922"/>
                      </a:lnTo>
                      <a:cubicBezTo>
                        <a:pt x="40034" y="99808"/>
                        <a:pt x="39989" y="99690"/>
                        <a:pt x="39914" y="99608"/>
                      </a:cubicBezTo>
                      <a:lnTo>
                        <a:pt x="101" y="59257"/>
                      </a:lnTo>
                      <a:cubicBezTo>
                        <a:pt x="-33" y="59122"/>
                        <a:pt x="-33" y="58904"/>
                        <a:pt x="101" y="58771"/>
                      </a:cubicBezTo>
                      <a:cubicBezTo>
                        <a:pt x="161" y="58719"/>
                        <a:pt x="220" y="58684"/>
                        <a:pt x="295" y="58674"/>
                      </a:cubicBezTo>
                      <a:lnTo>
                        <a:pt x="56114" y="51381"/>
                      </a:lnTo>
                      <a:cubicBezTo>
                        <a:pt x="56219" y="51363"/>
                        <a:pt x="56324" y="51297"/>
                        <a:pt x="56384" y="51201"/>
                      </a:cubicBezTo>
                      <a:lnTo>
                        <a:pt x="82223" y="90"/>
                      </a:lnTo>
                      <a:lnTo>
                        <a:pt x="82223" y="0"/>
                      </a:lnTo>
                      <a:lnTo>
                        <a:pt x="106449" y="51426"/>
                      </a:lnTo>
                      <a:lnTo>
                        <a:pt x="106449" y="51426"/>
                      </a:lnTo>
                      <a:lnTo>
                        <a:pt x="106778" y="52128"/>
                      </a:lnTo>
                      <a:cubicBezTo>
                        <a:pt x="106838" y="52233"/>
                        <a:pt x="106927" y="52306"/>
                        <a:pt x="107047" y="52322"/>
                      </a:cubicBezTo>
                      <a:lnTo>
                        <a:pt x="107047" y="52322"/>
                      </a:lnTo>
                      <a:lnTo>
                        <a:pt x="109797" y="52771"/>
                      </a:lnTo>
                      <a:lnTo>
                        <a:pt x="127372" y="55640"/>
                      </a:lnTo>
                      <a:lnTo>
                        <a:pt x="129629" y="55999"/>
                      </a:lnTo>
                      <a:lnTo>
                        <a:pt x="162582" y="61379"/>
                      </a:lnTo>
                      <a:cubicBezTo>
                        <a:pt x="162776" y="61397"/>
                        <a:pt x="162911" y="61564"/>
                        <a:pt x="162896" y="61753"/>
                      </a:cubicBezTo>
                      <a:cubicBezTo>
                        <a:pt x="162881" y="61800"/>
                        <a:pt x="162881" y="61845"/>
                        <a:pt x="162851" y="61887"/>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6" name="Google Shape;186;p10"/>
                <p:cNvSpPr/>
                <p:nvPr/>
              </p:nvSpPr>
              <p:spPr>
                <a:xfrm>
                  <a:off x="8573629" y="4805373"/>
                  <a:ext cx="90062" cy="157773"/>
                </a:xfrm>
                <a:custGeom>
                  <a:rect b="b" l="l" r="r" t="t"/>
                  <a:pathLst>
                    <a:path extrusionOk="0" h="157773" w="90062">
                      <a:moveTo>
                        <a:pt x="90017" y="61842"/>
                      </a:moveTo>
                      <a:lnTo>
                        <a:pt x="79824" y="71586"/>
                      </a:lnTo>
                      <a:lnTo>
                        <a:pt x="77164" y="74112"/>
                      </a:lnTo>
                      <a:lnTo>
                        <a:pt x="49247" y="100908"/>
                      </a:lnTo>
                      <a:cubicBezTo>
                        <a:pt x="49172" y="100988"/>
                        <a:pt x="49127" y="101097"/>
                        <a:pt x="49142" y="101207"/>
                      </a:cubicBezTo>
                      <a:lnTo>
                        <a:pt x="57960" y="157370"/>
                      </a:lnTo>
                      <a:cubicBezTo>
                        <a:pt x="57990" y="157557"/>
                        <a:pt x="57870" y="157735"/>
                        <a:pt x="57676" y="157768"/>
                      </a:cubicBezTo>
                      <a:cubicBezTo>
                        <a:pt x="57601" y="157783"/>
                        <a:pt x="57526" y="157768"/>
                        <a:pt x="57452" y="157729"/>
                      </a:cubicBezTo>
                      <a:lnTo>
                        <a:pt x="7939" y="130499"/>
                      </a:lnTo>
                      <a:cubicBezTo>
                        <a:pt x="7835" y="130445"/>
                        <a:pt x="7730" y="130445"/>
                        <a:pt x="7625" y="130499"/>
                      </a:cubicBezTo>
                      <a:cubicBezTo>
                        <a:pt x="7566" y="130513"/>
                        <a:pt x="7521" y="130513"/>
                        <a:pt x="7461" y="130499"/>
                      </a:cubicBezTo>
                      <a:cubicBezTo>
                        <a:pt x="7297" y="130510"/>
                        <a:pt x="7162" y="130401"/>
                        <a:pt x="7132" y="130245"/>
                      </a:cubicBezTo>
                      <a:cubicBezTo>
                        <a:pt x="-6677" y="61499"/>
                        <a:pt x="2649" y="27843"/>
                        <a:pt x="9389" y="90"/>
                      </a:cubicBezTo>
                      <a:lnTo>
                        <a:pt x="9389" y="0"/>
                      </a:lnTo>
                      <a:lnTo>
                        <a:pt x="33615" y="51381"/>
                      </a:lnTo>
                      <a:lnTo>
                        <a:pt x="33615" y="51381"/>
                      </a:lnTo>
                      <a:lnTo>
                        <a:pt x="33943" y="52083"/>
                      </a:lnTo>
                      <a:cubicBezTo>
                        <a:pt x="34003" y="52188"/>
                        <a:pt x="34093" y="52261"/>
                        <a:pt x="34212" y="52278"/>
                      </a:cubicBezTo>
                      <a:lnTo>
                        <a:pt x="34212" y="52278"/>
                      </a:lnTo>
                      <a:lnTo>
                        <a:pt x="36962" y="52726"/>
                      </a:lnTo>
                      <a:lnTo>
                        <a:pt x="54537" y="55595"/>
                      </a:lnTo>
                      <a:lnTo>
                        <a:pt x="56794" y="55954"/>
                      </a:lnTo>
                      <a:lnTo>
                        <a:pt x="89748" y="61334"/>
                      </a:lnTo>
                      <a:cubicBezTo>
                        <a:pt x="89942" y="61352"/>
                        <a:pt x="90076" y="61520"/>
                        <a:pt x="90062" y="61708"/>
                      </a:cubicBezTo>
                      <a:cubicBezTo>
                        <a:pt x="90047" y="61756"/>
                        <a:pt x="90047" y="61800"/>
                        <a:pt x="90017" y="61842"/>
                      </a:cubicBezTo>
                      <a:close/>
                    </a:path>
                  </a:pathLst>
                </a:custGeom>
                <a:solidFill>
                  <a:srgbClr val="3B3B4C">
                    <a:alpha val="1882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p10"/>
              <p:cNvGrpSpPr/>
              <p:nvPr/>
            </p:nvGrpSpPr>
            <p:grpSpPr>
              <a:xfrm>
                <a:off x="7777178" y="5071467"/>
                <a:ext cx="687849" cy="232797"/>
                <a:chOff x="7777178" y="5071467"/>
                <a:chExt cx="687849" cy="232797"/>
              </a:xfrm>
            </p:grpSpPr>
            <p:sp>
              <p:nvSpPr>
                <p:cNvPr id="188" name="Google Shape;188;p10"/>
                <p:cNvSpPr/>
                <p:nvPr/>
              </p:nvSpPr>
              <p:spPr>
                <a:xfrm>
                  <a:off x="8063588" y="5074336"/>
                  <a:ext cx="194637" cy="41652"/>
                </a:xfrm>
                <a:custGeom>
                  <a:rect b="b" l="l" r="r" t="t"/>
                  <a:pathLst>
                    <a:path extrusionOk="0" h="41652" w="194637">
                      <a:moveTo>
                        <a:pt x="9809" y="1"/>
                      </a:moveTo>
                      <a:lnTo>
                        <a:pt x="179762" y="1675"/>
                      </a:lnTo>
                      <a:cubicBezTo>
                        <a:pt x="185740" y="1675"/>
                        <a:pt x="191016" y="5411"/>
                        <a:pt x="191599" y="9909"/>
                      </a:cubicBezTo>
                      <a:lnTo>
                        <a:pt x="194588" y="33627"/>
                      </a:lnTo>
                      <a:cubicBezTo>
                        <a:pt x="195155" y="38110"/>
                        <a:pt x="190792" y="41712"/>
                        <a:pt x="184843" y="41652"/>
                      </a:cubicBezTo>
                      <a:lnTo>
                        <a:pt x="14875" y="39979"/>
                      </a:lnTo>
                      <a:cubicBezTo>
                        <a:pt x="8897" y="39979"/>
                        <a:pt x="3622" y="36227"/>
                        <a:pt x="3039" y="31744"/>
                      </a:cubicBezTo>
                      <a:lnTo>
                        <a:pt x="50" y="8026"/>
                      </a:lnTo>
                      <a:cubicBezTo>
                        <a:pt x="-518" y="3603"/>
                        <a:pt x="3846" y="-59"/>
                        <a:pt x="9809"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9" name="Google Shape;189;p10"/>
                <p:cNvSpPr/>
                <p:nvPr/>
              </p:nvSpPr>
              <p:spPr>
                <a:xfrm>
                  <a:off x="7777178" y="5071467"/>
                  <a:ext cx="120054" cy="41024"/>
                </a:xfrm>
                <a:custGeom>
                  <a:rect b="b" l="l" r="r" t="t"/>
                  <a:pathLst>
                    <a:path extrusionOk="0" h="41024" w="120054">
                      <a:moveTo>
                        <a:pt x="5525" y="1"/>
                      </a:moveTo>
                      <a:lnTo>
                        <a:pt x="109407" y="1032"/>
                      </a:lnTo>
                      <a:cubicBezTo>
                        <a:pt x="112934" y="1032"/>
                        <a:pt x="116222" y="4365"/>
                        <a:pt x="116730" y="8385"/>
                      </a:cubicBezTo>
                      <a:lnTo>
                        <a:pt x="119988" y="33791"/>
                      </a:lnTo>
                      <a:cubicBezTo>
                        <a:pt x="120497" y="37826"/>
                        <a:pt x="118046" y="41054"/>
                        <a:pt x="114519" y="41024"/>
                      </a:cubicBezTo>
                      <a:lnTo>
                        <a:pt x="10637" y="40008"/>
                      </a:lnTo>
                      <a:cubicBezTo>
                        <a:pt x="7110" y="40008"/>
                        <a:pt x="3822" y="36675"/>
                        <a:pt x="3313" y="32640"/>
                      </a:cubicBezTo>
                      <a:lnTo>
                        <a:pt x="71" y="7234"/>
                      </a:lnTo>
                      <a:cubicBezTo>
                        <a:pt x="-453" y="3214"/>
                        <a:pt x="1998" y="-29"/>
                        <a:pt x="5525"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0" name="Google Shape;190;p10"/>
                <p:cNvSpPr/>
                <p:nvPr/>
              </p:nvSpPr>
              <p:spPr>
                <a:xfrm>
                  <a:off x="7918165" y="5072827"/>
                  <a:ext cx="112967" cy="40980"/>
                </a:xfrm>
                <a:custGeom>
                  <a:rect b="b" l="l" r="r" t="t"/>
                  <a:pathLst>
                    <a:path extrusionOk="0" h="40980" w="112967">
                      <a:moveTo>
                        <a:pt x="109680" y="8355"/>
                      </a:moveTo>
                      <a:lnTo>
                        <a:pt x="112923" y="33761"/>
                      </a:lnTo>
                      <a:cubicBezTo>
                        <a:pt x="113431" y="37796"/>
                        <a:pt x="109516" y="41040"/>
                        <a:pt x="104166" y="40980"/>
                      </a:cubicBezTo>
                      <a:lnTo>
                        <a:pt x="13928" y="40098"/>
                      </a:lnTo>
                      <a:cubicBezTo>
                        <a:pt x="8578" y="40098"/>
                        <a:pt x="3811" y="36720"/>
                        <a:pt x="3303" y="32626"/>
                      </a:cubicBezTo>
                      <a:lnTo>
                        <a:pt x="45" y="7219"/>
                      </a:lnTo>
                      <a:cubicBezTo>
                        <a:pt x="-464" y="3184"/>
                        <a:pt x="3452" y="-44"/>
                        <a:pt x="8802" y="1"/>
                      </a:cubicBezTo>
                      <a:lnTo>
                        <a:pt x="99054" y="897"/>
                      </a:lnTo>
                      <a:cubicBezTo>
                        <a:pt x="104405" y="1002"/>
                        <a:pt x="109157" y="4320"/>
                        <a:pt x="109680" y="8355"/>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1" name="Google Shape;191;p10"/>
                <p:cNvSpPr/>
                <p:nvPr/>
              </p:nvSpPr>
              <p:spPr>
                <a:xfrm>
                  <a:off x="7926523" y="5168235"/>
                  <a:ext cx="194600" cy="41652"/>
                </a:xfrm>
                <a:custGeom>
                  <a:rect b="b" l="l" r="r" t="t"/>
                  <a:pathLst>
                    <a:path extrusionOk="0" h="41652" w="194600">
                      <a:moveTo>
                        <a:pt x="9769" y="1"/>
                      </a:moveTo>
                      <a:lnTo>
                        <a:pt x="179738" y="1675"/>
                      </a:lnTo>
                      <a:cubicBezTo>
                        <a:pt x="185716" y="1675"/>
                        <a:pt x="190991" y="5426"/>
                        <a:pt x="191559" y="9924"/>
                      </a:cubicBezTo>
                      <a:lnTo>
                        <a:pt x="194548" y="33627"/>
                      </a:lnTo>
                      <a:cubicBezTo>
                        <a:pt x="195131" y="38111"/>
                        <a:pt x="190767" y="41712"/>
                        <a:pt x="184804" y="41652"/>
                      </a:cubicBezTo>
                      <a:lnTo>
                        <a:pt x="14866" y="39979"/>
                      </a:lnTo>
                      <a:cubicBezTo>
                        <a:pt x="8888" y="39979"/>
                        <a:pt x="3612" y="36242"/>
                        <a:pt x="3044" y="31744"/>
                      </a:cubicBezTo>
                      <a:lnTo>
                        <a:pt x="55" y="8026"/>
                      </a:lnTo>
                      <a:cubicBezTo>
                        <a:pt x="-543" y="3543"/>
                        <a:pt x="3806" y="-59"/>
                        <a:pt x="9769"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2" name="Google Shape;192;p10"/>
                <p:cNvSpPr/>
                <p:nvPr/>
              </p:nvSpPr>
              <p:spPr>
                <a:xfrm>
                  <a:off x="7781075" y="5166726"/>
                  <a:ext cx="112967" cy="40965"/>
                </a:xfrm>
                <a:custGeom>
                  <a:rect b="b" l="l" r="r" t="t"/>
                  <a:pathLst>
                    <a:path extrusionOk="0" h="40965" w="112967">
                      <a:moveTo>
                        <a:pt x="109665" y="8355"/>
                      </a:moveTo>
                      <a:lnTo>
                        <a:pt x="112923" y="33762"/>
                      </a:lnTo>
                      <a:cubicBezTo>
                        <a:pt x="113431" y="37797"/>
                        <a:pt x="109516" y="41025"/>
                        <a:pt x="104166" y="40965"/>
                      </a:cubicBezTo>
                      <a:lnTo>
                        <a:pt x="13913" y="40083"/>
                      </a:lnTo>
                      <a:cubicBezTo>
                        <a:pt x="8563" y="40083"/>
                        <a:pt x="3811" y="36721"/>
                        <a:pt x="3288" y="32611"/>
                      </a:cubicBezTo>
                      <a:lnTo>
                        <a:pt x="45" y="7205"/>
                      </a:lnTo>
                      <a:cubicBezTo>
                        <a:pt x="-464" y="3169"/>
                        <a:pt x="3452" y="-59"/>
                        <a:pt x="8802" y="1"/>
                      </a:cubicBezTo>
                      <a:lnTo>
                        <a:pt x="99040" y="883"/>
                      </a:lnTo>
                      <a:cubicBezTo>
                        <a:pt x="104390" y="1017"/>
                        <a:pt x="109157" y="4320"/>
                        <a:pt x="109665" y="8355"/>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3" name="Google Shape;193;p10"/>
                <p:cNvSpPr/>
                <p:nvPr/>
              </p:nvSpPr>
              <p:spPr>
                <a:xfrm>
                  <a:off x="7781553" y="5257755"/>
                  <a:ext cx="162928" cy="41383"/>
                </a:xfrm>
                <a:custGeom>
                  <a:rect b="b" l="l" r="r" t="t"/>
                  <a:pathLst>
                    <a:path extrusionOk="0" h="41383" w="162928">
                      <a:moveTo>
                        <a:pt x="8025" y="1"/>
                      </a:moveTo>
                      <a:lnTo>
                        <a:pt x="149838" y="1406"/>
                      </a:lnTo>
                      <a:cubicBezTo>
                        <a:pt x="154799" y="1406"/>
                        <a:pt x="159298" y="5127"/>
                        <a:pt x="159881" y="9625"/>
                      </a:cubicBezTo>
                      <a:lnTo>
                        <a:pt x="162870" y="33328"/>
                      </a:lnTo>
                      <a:cubicBezTo>
                        <a:pt x="163438" y="37811"/>
                        <a:pt x="159881" y="41428"/>
                        <a:pt x="154904" y="41383"/>
                      </a:cubicBezTo>
                      <a:lnTo>
                        <a:pt x="13092" y="39993"/>
                      </a:lnTo>
                      <a:cubicBezTo>
                        <a:pt x="8130" y="39993"/>
                        <a:pt x="3632" y="36257"/>
                        <a:pt x="3049" y="31759"/>
                      </a:cubicBezTo>
                      <a:lnTo>
                        <a:pt x="60" y="8056"/>
                      </a:lnTo>
                      <a:cubicBezTo>
                        <a:pt x="-508" y="3558"/>
                        <a:pt x="3049" y="-44"/>
                        <a:pt x="8025"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4" name="Google Shape;194;p10"/>
                <p:cNvSpPr/>
                <p:nvPr/>
              </p:nvSpPr>
              <p:spPr>
                <a:xfrm>
                  <a:off x="8002926" y="5259922"/>
                  <a:ext cx="150616" cy="41308"/>
                </a:xfrm>
                <a:custGeom>
                  <a:rect b="b" l="l" r="r" t="t"/>
                  <a:pathLst>
                    <a:path extrusionOk="0" h="41308" w="150616">
                      <a:moveTo>
                        <a:pt x="7209" y="1"/>
                      </a:moveTo>
                      <a:lnTo>
                        <a:pt x="138350" y="1301"/>
                      </a:lnTo>
                      <a:cubicBezTo>
                        <a:pt x="142714" y="1301"/>
                        <a:pt x="146480" y="4394"/>
                        <a:pt x="147317" y="8684"/>
                      </a:cubicBezTo>
                      <a:lnTo>
                        <a:pt x="150560" y="34090"/>
                      </a:lnTo>
                      <a:cubicBezTo>
                        <a:pt x="151083" y="38125"/>
                        <a:pt x="147885" y="41353"/>
                        <a:pt x="143417" y="41309"/>
                      </a:cubicBezTo>
                      <a:lnTo>
                        <a:pt x="12290" y="40023"/>
                      </a:lnTo>
                      <a:cubicBezTo>
                        <a:pt x="7926" y="40023"/>
                        <a:pt x="4160" y="36930"/>
                        <a:pt x="3323" y="32640"/>
                      </a:cubicBezTo>
                      <a:lnTo>
                        <a:pt x="65" y="7234"/>
                      </a:lnTo>
                      <a:cubicBezTo>
                        <a:pt x="-503" y="3199"/>
                        <a:pt x="2725" y="-44"/>
                        <a:pt x="7209"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5" name="Google Shape;195;p10"/>
                <p:cNvSpPr/>
                <p:nvPr/>
              </p:nvSpPr>
              <p:spPr>
                <a:xfrm>
                  <a:off x="8180586" y="5262971"/>
                  <a:ext cx="94758" cy="40770"/>
                </a:xfrm>
                <a:custGeom>
                  <a:rect b="b" l="l" r="r" t="t"/>
                  <a:pathLst>
                    <a:path extrusionOk="0" h="40770" w="94758">
                      <a:moveTo>
                        <a:pt x="91459" y="8145"/>
                      </a:moveTo>
                      <a:lnTo>
                        <a:pt x="94702" y="33552"/>
                      </a:lnTo>
                      <a:cubicBezTo>
                        <a:pt x="95225" y="37587"/>
                        <a:pt x="92027" y="40815"/>
                        <a:pt x="87558" y="40770"/>
                      </a:cubicBezTo>
                      <a:lnTo>
                        <a:pt x="12266" y="40038"/>
                      </a:lnTo>
                      <a:cubicBezTo>
                        <a:pt x="7887" y="40038"/>
                        <a:pt x="4136" y="36929"/>
                        <a:pt x="3299" y="32640"/>
                      </a:cubicBezTo>
                      <a:lnTo>
                        <a:pt x="56" y="7234"/>
                      </a:lnTo>
                      <a:cubicBezTo>
                        <a:pt x="-467" y="3199"/>
                        <a:pt x="2746" y="-29"/>
                        <a:pt x="7200" y="1"/>
                      </a:cubicBezTo>
                      <a:lnTo>
                        <a:pt x="82507" y="748"/>
                      </a:lnTo>
                      <a:cubicBezTo>
                        <a:pt x="86871" y="748"/>
                        <a:pt x="90622" y="3856"/>
                        <a:pt x="91459" y="8145"/>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6" name="Google Shape;196;p10"/>
                <p:cNvSpPr/>
                <p:nvPr/>
              </p:nvSpPr>
              <p:spPr>
                <a:xfrm>
                  <a:off x="8304332" y="5079612"/>
                  <a:ext cx="150604" cy="41293"/>
                </a:xfrm>
                <a:custGeom>
                  <a:rect b="b" l="l" r="r" t="t"/>
                  <a:pathLst>
                    <a:path extrusionOk="0" h="41293" w="150604">
                      <a:moveTo>
                        <a:pt x="7197" y="1"/>
                      </a:moveTo>
                      <a:lnTo>
                        <a:pt x="138338" y="1286"/>
                      </a:lnTo>
                      <a:cubicBezTo>
                        <a:pt x="142702" y="1286"/>
                        <a:pt x="146468" y="4380"/>
                        <a:pt x="147305" y="8669"/>
                      </a:cubicBezTo>
                      <a:lnTo>
                        <a:pt x="150548" y="34075"/>
                      </a:lnTo>
                      <a:cubicBezTo>
                        <a:pt x="151071" y="38110"/>
                        <a:pt x="147873" y="41338"/>
                        <a:pt x="143405" y="41294"/>
                      </a:cubicBezTo>
                      <a:lnTo>
                        <a:pt x="12278" y="40008"/>
                      </a:lnTo>
                      <a:cubicBezTo>
                        <a:pt x="7914" y="40008"/>
                        <a:pt x="4148" y="36915"/>
                        <a:pt x="3311" y="32625"/>
                      </a:cubicBezTo>
                      <a:lnTo>
                        <a:pt x="53" y="7219"/>
                      </a:lnTo>
                      <a:cubicBezTo>
                        <a:pt x="-455" y="3184"/>
                        <a:pt x="2743" y="-44"/>
                        <a:pt x="7197"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7" name="Google Shape;197;p10"/>
                <p:cNvSpPr/>
                <p:nvPr/>
              </p:nvSpPr>
              <p:spPr>
                <a:xfrm>
                  <a:off x="8163670" y="5171912"/>
                  <a:ext cx="100771" cy="40859"/>
                </a:xfrm>
                <a:custGeom>
                  <a:rect b="b" l="l" r="r" t="t"/>
                  <a:pathLst>
                    <a:path extrusionOk="0" h="40859" w="100771">
                      <a:moveTo>
                        <a:pt x="4493" y="1"/>
                      </a:moveTo>
                      <a:lnTo>
                        <a:pt x="91173" y="852"/>
                      </a:lnTo>
                      <a:cubicBezTo>
                        <a:pt x="94162" y="852"/>
                        <a:pt x="96927" y="4170"/>
                        <a:pt x="97435" y="8205"/>
                      </a:cubicBezTo>
                      <a:lnTo>
                        <a:pt x="100693" y="33612"/>
                      </a:lnTo>
                      <a:cubicBezTo>
                        <a:pt x="101201" y="37647"/>
                        <a:pt x="99199" y="40890"/>
                        <a:pt x="96285" y="40860"/>
                      </a:cubicBezTo>
                      <a:lnTo>
                        <a:pt x="9604" y="40008"/>
                      </a:lnTo>
                      <a:cubicBezTo>
                        <a:pt x="6615" y="40008"/>
                        <a:pt x="3850" y="36690"/>
                        <a:pt x="3327" y="32655"/>
                      </a:cubicBezTo>
                      <a:lnTo>
                        <a:pt x="84" y="7249"/>
                      </a:lnTo>
                      <a:cubicBezTo>
                        <a:pt x="-439" y="3169"/>
                        <a:pt x="1534" y="-29"/>
                        <a:pt x="4493"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8" name="Google Shape;198;p10"/>
                <p:cNvSpPr/>
                <p:nvPr/>
              </p:nvSpPr>
              <p:spPr>
                <a:xfrm>
                  <a:off x="8281377" y="5173092"/>
                  <a:ext cx="94767" cy="40770"/>
                </a:xfrm>
                <a:custGeom>
                  <a:rect b="b" l="l" r="r" t="t"/>
                  <a:pathLst>
                    <a:path extrusionOk="0" h="40770" w="94767">
                      <a:moveTo>
                        <a:pt x="91456" y="8131"/>
                      </a:moveTo>
                      <a:lnTo>
                        <a:pt x="94714" y="33537"/>
                      </a:lnTo>
                      <a:cubicBezTo>
                        <a:pt x="95222" y="37572"/>
                        <a:pt x="92024" y="40815"/>
                        <a:pt x="87556" y="40770"/>
                      </a:cubicBezTo>
                      <a:lnTo>
                        <a:pt x="12263" y="40023"/>
                      </a:lnTo>
                      <a:cubicBezTo>
                        <a:pt x="7899" y="40008"/>
                        <a:pt x="4148" y="36930"/>
                        <a:pt x="3296" y="32640"/>
                      </a:cubicBezTo>
                      <a:lnTo>
                        <a:pt x="53" y="7234"/>
                      </a:lnTo>
                      <a:cubicBezTo>
                        <a:pt x="-455" y="3184"/>
                        <a:pt x="2743" y="-44"/>
                        <a:pt x="7212" y="1"/>
                      </a:cubicBezTo>
                      <a:lnTo>
                        <a:pt x="82504" y="733"/>
                      </a:lnTo>
                      <a:cubicBezTo>
                        <a:pt x="86868" y="733"/>
                        <a:pt x="90619" y="3842"/>
                        <a:pt x="91456" y="813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9" name="Google Shape;199;p10"/>
                <p:cNvSpPr/>
                <p:nvPr/>
              </p:nvSpPr>
              <p:spPr>
                <a:xfrm>
                  <a:off x="8302105" y="5262881"/>
                  <a:ext cx="162922" cy="41383"/>
                </a:xfrm>
                <a:custGeom>
                  <a:rect b="b" l="l" r="r" t="t"/>
                  <a:pathLst>
                    <a:path extrusionOk="0" h="41383" w="162922">
                      <a:moveTo>
                        <a:pt x="8019" y="1"/>
                      </a:moveTo>
                      <a:lnTo>
                        <a:pt x="149831" y="1391"/>
                      </a:lnTo>
                      <a:cubicBezTo>
                        <a:pt x="154808" y="1391"/>
                        <a:pt x="159291" y="5127"/>
                        <a:pt x="159874" y="9625"/>
                      </a:cubicBezTo>
                      <a:lnTo>
                        <a:pt x="162863" y="33328"/>
                      </a:lnTo>
                      <a:cubicBezTo>
                        <a:pt x="163431" y="37811"/>
                        <a:pt x="159874" y="41428"/>
                        <a:pt x="154897" y="41383"/>
                      </a:cubicBezTo>
                      <a:lnTo>
                        <a:pt x="13100" y="39978"/>
                      </a:lnTo>
                      <a:cubicBezTo>
                        <a:pt x="8123" y="39978"/>
                        <a:pt x="3625" y="36257"/>
                        <a:pt x="3057" y="31759"/>
                      </a:cubicBezTo>
                      <a:lnTo>
                        <a:pt x="68" y="8041"/>
                      </a:lnTo>
                      <a:cubicBezTo>
                        <a:pt x="-545" y="3558"/>
                        <a:pt x="3057" y="-44"/>
                        <a:pt x="8019"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0" name="Google Shape;200;p10"/>
              <p:cNvSpPr/>
              <p:nvPr/>
            </p:nvSpPr>
            <p:spPr>
              <a:xfrm>
                <a:off x="6679396" y="4680016"/>
                <a:ext cx="796010" cy="738547"/>
              </a:xfrm>
              <a:custGeom>
                <a:rect b="b" l="l" r="r" t="t"/>
                <a:pathLst>
                  <a:path extrusionOk="0" h="738547" w="796010">
                    <a:moveTo>
                      <a:pt x="796011" y="66146"/>
                    </a:moveTo>
                    <a:lnTo>
                      <a:pt x="796011" y="672506"/>
                    </a:lnTo>
                    <a:cubicBezTo>
                      <a:pt x="796011" y="708987"/>
                      <a:pt x="766450" y="738548"/>
                      <a:pt x="729969" y="738548"/>
                    </a:cubicBezTo>
                    <a:lnTo>
                      <a:pt x="3363" y="738548"/>
                    </a:lnTo>
                    <a:cubicBezTo>
                      <a:pt x="1123" y="731793"/>
                      <a:pt x="-12" y="724739"/>
                      <a:pt x="0" y="717625"/>
                    </a:cubicBezTo>
                    <a:lnTo>
                      <a:pt x="0" y="20923"/>
                    </a:lnTo>
                    <a:cubicBezTo>
                      <a:pt x="-15" y="13812"/>
                      <a:pt x="1126" y="6745"/>
                      <a:pt x="3378" y="0"/>
                    </a:cubicBezTo>
                    <a:lnTo>
                      <a:pt x="729954" y="0"/>
                    </a:lnTo>
                    <a:cubicBezTo>
                      <a:pt x="766420" y="-16"/>
                      <a:pt x="795996" y="29531"/>
                      <a:pt x="796011" y="65997"/>
                    </a:cubicBezTo>
                    <a:cubicBezTo>
                      <a:pt x="796011" y="66046"/>
                      <a:pt x="796011" y="66097"/>
                      <a:pt x="796011" y="66146"/>
                    </a:cubicBezTo>
                    <a:close/>
                  </a:path>
                </a:pathLst>
              </a:custGeom>
              <a:solidFill>
                <a:srgbClr val="3B3B4C">
                  <a:alpha val="13725"/>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1" name="Google Shape;201;p10"/>
              <p:cNvSpPr/>
              <p:nvPr/>
            </p:nvSpPr>
            <p:spPr>
              <a:xfrm>
                <a:off x="6702172" y="4634897"/>
                <a:ext cx="1289670" cy="828769"/>
              </a:xfrm>
              <a:custGeom>
                <a:rect b="b" l="l" r="r" t="t"/>
                <a:pathLst>
                  <a:path extrusionOk="0" h="828769" w="1289670">
                    <a:moveTo>
                      <a:pt x="1289671" y="66042"/>
                    </a:moveTo>
                    <a:lnTo>
                      <a:pt x="1289671" y="762729"/>
                    </a:lnTo>
                    <a:cubicBezTo>
                      <a:pt x="1289686" y="799194"/>
                      <a:pt x="1260125" y="828755"/>
                      <a:pt x="1223659" y="828770"/>
                    </a:cubicBezTo>
                    <a:cubicBezTo>
                      <a:pt x="1223644" y="828770"/>
                      <a:pt x="1223644" y="828770"/>
                      <a:pt x="1223629" y="828770"/>
                    </a:cubicBezTo>
                    <a:lnTo>
                      <a:pt x="66042" y="828770"/>
                    </a:lnTo>
                    <a:cubicBezTo>
                      <a:pt x="29569" y="828770"/>
                      <a:pt x="0" y="799209"/>
                      <a:pt x="0" y="762729"/>
                    </a:cubicBezTo>
                    <a:lnTo>
                      <a:pt x="0" y="66042"/>
                    </a:lnTo>
                    <a:cubicBezTo>
                      <a:pt x="0" y="29569"/>
                      <a:pt x="29569" y="0"/>
                      <a:pt x="66042" y="0"/>
                    </a:cubicBezTo>
                    <a:lnTo>
                      <a:pt x="1223584" y="0"/>
                    </a:lnTo>
                    <a:cubicBezTo>
                      <a:pt x="1260050" y="-32"/>
                      <a:pt x="1289641" y="29502"/>
                      <a:pt x="1289671" y="65967"/>
                    </a:cubicBezTo>
                    <a:cubicBezTo>
                      <a:pt x="1289671" y="65993"/>
                      <a:pt x="1289671" y="66017"/>
                      <a:pt x="1289671" y="6604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2" name="Google Shape;202;p10"/>
              <p:cNvSpPr/>
              <p:nvPr/>
            </p:nvSpPr>
            <p:spPr>
              <a:xfrm>
                <a:off x="6882248" y="4805373"/>
                <a:ext cx="162922" cy="157773"/>
              </a:xfrm>
              <a:custGeom>
                <a:rect b="b" l="l" r="r" t="t"/>
                <a:pathLst>
                  <a:path extrusionOk="0" h="157773" w="162922">
                    <a:moveTo>
                      <a:pt x="162880" y="61842"/>
                    </a:moveTo>
                    <a:lnTo>
                      <a:pt x="152688" y="71586"/>
                    </a:lnTo>
                    <a:lnTo>
                      <a:pt x="150043" y="74112"/>
                    </a:lnTo>
                    <a:lnTo>
                      <a:pt x="122096" y="100908"/>
                    </a:lnTo>
                    <a:cubicBezTo>
                      <a:pt x="122012" y="100983"/>
                      <a:pt x="121973" y="101097"/>
                      <a:pt x="121991" y="101207"/>
                    </a:cubicBezTo>
                    <a:lnTo>
                      <a:pt x="130808" y="157370"/>
                    </a:lnTo>
                    <a:cubicBezTo>
                      <a:pt x="130841" y="157557"/>
                      <a:pt x="130717" y="157735"/>
                      <a:pt x="130529" y="157768"/>
                    </a:cubicBezTo>
                    <a:cubicBezTo>
                      <a:pt x="130451" y="157783"/>
                      <a:pt x="130371" y="157768"/>
                      <a:pt x="130300" y="157729"/>
                    </a:cubicBezTo>
                    <a:lnTo>
                      <a:pt x="80788" y="130499"/>
                    </a:lnTo>
                    <a:cubicBezTo>
                      <a:pt x="80685" y="130445"/>
                      <a:pt x="80562" y="130445"/>
                      <a:pt x="80459" y="130499"/>
                    </a:cubicBezTo>
                    <a:lnTo>
                      <a:pt x="80100" y="130694"/>
                    </a:lnTo>
                    <a:lnTo>
                      <a:pt x="30289" y="156100"/>
                    </a:lnTo>
                    <a:cubicBezTo>
                      <a:pt x="30120" y="156187"/>
                      <a:pt x="29912" y="156119"/>
                      <a:pt x="29827" y="155950"/>
                    </a:cubicBezTo>
                    <a:cubicBezTo>
                      <a:pt x="29791" y="155880"/>
                      <a:pt x="29781" y="155802"/>
                      <a:pt x="29796" y="155726"/>
                    </a:cubicBezTo>
                    <a:lnTo>
                      <a:pt x="40018" y="99877"/>
                    </a:lnTo>
                    <a:cubicBezTo>
                      <a:pt x="40036" y="99765"/>
                      <a:pt x="40003" y="99650"/>
                      <a:pt x="39928" y="99563"/>
                    </a:cubicBezTo>
                    <a:lnTo>
                      <a:pt x="100" y="59212"/>
                    </a:lnTo>
                    <a:cubicBezTo>
                      <a:pt x="-34" y="59078"/>
                      <a:pt x="-33" y="58859"/>
                      <a:pt x="102" y="58726"/>
                    </a:cubicBezTo>
                    <a:cubicBezTo>
                      <a:pt x="154" y="58674"/>
                      <a:pt x="221" y="58640"/>
                      <a:pt x="295" y="58629"/>
                    </a:cubicBezTo>
                    <a:lnTo>
                      <a:pt x="56099" y="51381"/>
                    </a:lnTo>
                    <a:cubicBezTo>
                      <a:pt x="56206" y="51363"/>
                      <a:pt x="56301" y="51297"/>
                      <a:pt x="56353" y="51202"/>
                    </a:cubicBezTo>
                    <a:lnTo>
                      <a:pt x="82193" y="90"/>
                    </a:lnTo>
                    <a:lnTo>
                      <a:pt x="82193" y="0"/>
                    </a:lnTo>
                    <a:lnTo>
                      <a:pt x="106478" y="51381"/>
                    </a:lnTo>
                    <a:lnTo>
                      <a:pt x="106478" y="51381"/>
                    </a:lnTo>
                    <a:lnTo>
                      <a:pt x="106822" y="52083"/>
                    </a:lnTo>
                    <a:cubicBezTo>
                      <a:pt x="106870" y="52186"/>
                      <a:pt x="106964" y="52258"/>
                      <a:pt x="107076" y="52278"/>
                    </a:cubicBezTo>
                    <a:lnTo>
                      <a:pt x="107076" y="52278"/>
                    </a:lnTo>
                    <a:lnTo>
                      <a:pt x="109841" y="52726"/>
                    </a:lnTo>
                    <a:lnTo>
                      <a:pt x="127401" y="55595"/>
                    </a:lnTo>
                    <a:lnTo>
                      <a:pt x="129673" y="55954"/>
                    </a:lnTo>
                    <a:lnTo>
                      <a:pt x="162551" y="61334"/>
                    </a:lnTo>
                    <a:cubicBezTo>
                      <a:pt x="162741" y="61319"/>
                      <a:pt x="162906" y="61460"/>
                      <a:pt x="162922" y="61650"/>
                    </a:cubicBezTo>
                    <a:cubicBezTo>
                      <a:pt x="162926" y="61717"/>
                      <a:pt x="162913" y="61784"/>
                      <a:pt x="162880" y="61842"/>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3" name="Google Shape;203;p10"/>
              <p:cNvSpPr/>
              <p:nvPr/>
            </p:nvSpPr>
            <p:spPr>
              <a:xfrm>
                <a:off x="6882323" y="4806195"/>
                <a:ext cx="162982" cy="156771"/>
              </a:xfrm>
              <a:custGeom>
                <a:rect b="b" l="l" r="r" t="t"/>
                <a:pathLst>
                  <a:path extrusionOk="0" h="156771" w="162982">
                    <a:moveTo>
                      <a:pt x="162775" y="61304"/>
                    </a:moveTo>
                    <a:lnTo>
                      <a:pt x="124038" y="101372"/>
                    </a:lnTo>
                    <a:cubicBezTo>
                      <a:pt x="123951" y="101451"/>
                      <a:pt x="123912" y="101570"/>
                      <a:pt x="123933" y="101686"/>
                    </a:cubicBezTo>
                    <a:lnTo>
                      <a:pt x="130554" y="156369"/>
                    </a:lnTo>
                    <a:cubicBezTo>
                      <a:pt x="130586" y="156556"/>
                      <a:pt x="130462" y="156734"/>
                      <a:pt x="130274" y="156766"/>
                    </a:cubicBezTo>
                    <a:cubicBezTo>
                      <a:pt x="130196" y="156781"/>
                      <a:pt x="130116" y="156766"/>
                      <a:pt x="130045" y="156728"/>
                    </a:cubicBezTo>
                    <a:lnTo>
                      <a:pt x="81071" y="132666"/>
                    </a:lnTo>
                    <a:cubicBezTo>
                      <a:pt x="80968" y="132612"/>
                      <a:pt x="80845" y="132612"/>
                      <a:pt x="80742" y="132666"/>
                    </a:cubicBezTo>
                    <a:lnTo>
                      <a:pt x="80384" y="132846"/>
                    </a:lnTo>
                    <a:lnTo>
                      <a:pt x="30632" y="155517"/>
                    </a:lnTo>
                    <a:cubicBezTo>
                      <a:pt x="30453" y="155601"/>
                      <a:pt x="30239" y="155524"/>
                      <a:pt x="30155" y="155345"/>
                    </a:cubicBezTo>
                    <a:cubicBezTo>
                      <a:pt x="30125" y="155282"/>
                      <a:pt x="30115" y="155212"/>
                      <a:pt x="30124" y="155143"/>
                    </a:cubicBezTo>
                    <a:lnTo>
                      <a:pt x="41856" y="102119"/>
                    </a:lnTo>
                    <a:cubicBezTo>
                      <a:pt x="41856" y="102014"/>
                      <a:pt x="41243" y="102373"/>
                      <a:pt x="41168" y="102283"/>
                    </a:cubicBezTo>
                    <a:lnTo>
                      <a:pt x="114" y="58719"/>
                    </a:lnTo>
                    <a:cubicBezTo>
                      <a:pt x="-28" y="58592"/>
                      <a:pt x="-38" y="58375"/>
                      <a:pt x="87" y="58233"/>
                    </a:cubicBezTo>
                    <a:cubicBezTo>
                      <a:pt x="146" y="58170"/>
                      <a:pt x="223" y="58130"/>
                      <a:pt x="309" y="58121"/>
                    </a:cubicBezTo>
                    <a:lnTo>
                      <a:pt x="57966" y="53638"/>
                    </a:lnTo>
                    <a:cubicBezTo>
                      <a:pt x="58083" y="53621"/>
                      <a:pt x="58183" y="53548"/>
                      <a:pt x="58235" y="53443"/>
                    </a:cubicBezTo>
                    <a:lnTo>
                      <a:pt x="82386" y="75"/>
                    </a:lnTo>
                    <a:lnTo>
                      <a:pt x="82386" y="0"/>
                    </a:lnTo>
                    <a:lnTo>
                      <a:pt x="108749" y="52681"/>
                    </a:lnTo>
                    <a:cubicBezTo>
                      <a:pt x="108749" y="52681"/>
                      <a:pt x="108913" y="53339"/>
                      <a:pt x="109108" y="53279"/>
                    </a:cubicBezTo>
                    <a:cubicBezTo>
                      <a:pt x="109302" y="53219"/>
                      <a:pt x="109108" y="53279"/>
                      <a:pt x="109108" y="53279"/>
                    </a:cubicBezTo>
                    <a:lnTo>
                      <a:pt x="108644" y="54206"/>
                    </a:lnTo>
                    <a:cubicBezTo>
                      <a:pt x="108688" y="54312"/>
                      <a:pt x="108785" y="54386"/>
                      <a:pt x="108898" y="54400"/>
                    </a:cubicBezTo>
                    <a:lnTo>
                      <a:pt x="108898" y="54400"/>
                    </a:lnTo>
                    <a:lnTo>
                      <a:pt x="111648" y="54848"/>
                    </a:lnTo>
                    <a:lnTo>
                      <a:pt x="129223" y="57703"/>
                    </a:lnTo>
                    <a:lnTo>
                      <a:pt x="131480" y="58076"/>
                    </a:lnTo>
                    <a:lnTo>
                      <a:pt x="162461" y="60647"/>
                    </a:lnTo>
                    <a:cubicBezTo>
                      <a:pt x="162643" y="60560"/>
                      <a:pt x="162860" y="60636"/>
                      <a:pt x="162947" y="60819"/>
                    </a:cubicBezTo>
                    <a:cubicBezTo>
                      <a:pt x="163033" y="61001"/>
                      <a:pt x="162957" y="61218"/>
                      <a:pt x="162775" y="61304"/>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4" name="Google Shape;204;p10"/>
              <p:cNvSpPr/>
              <p:nvPr/>
            </p:nvSpPr>
            <p:spPr>
              <a:xfrm>
                <a:off x="6882248" y="4805373"/>
                <a:ext cx="162922" cy="157773"/>
              </a:xfrm>
              <a:custGeom>
                <a:rect b="b" l="l" r="r" t="t"/>
                <a:pathLst>
                  <a:path extrusionOk="0" h="157773" w="162922">
                    <a:moveTo>
                      <a:pt x="162880" y="61842"/>
                    </a:moveTo>
                    <a:lnTo>
                      <a:pt x="152688" y="71586"/>
                    </a:lnTo>
                    <a:lnTo>
                      <a:pt x="150043" y="74112"/>
                    </a:lnTo>
                    <a:lnTo>
                      <a:pt x="122096" y="100908"/>
                    </a:lnTo>
                    <a:cubicBezTo>
                      <a:pt x="122012" y="100983"/>
                      <a:pt x="121973" y="101097"/>
                      <a:pt x="121991" y="101207"/>
                    </a:cubicBezTo>
                    <a:lnTo>
                      <a:pt x="130808" y="157370"/>
                    </a:lnTo>
                    <a:cubicBezTo>
                      <a:pt x="130841" y="157557"/>
                      <a:pt x="130717" y="157735"/>
                      <a:pt x="130529" y="157768"/>
                    </a:cubicBezTo>
                    <a:cubicBezTo>
                      <a:pt x="130451" y="157783"/>
                      <a:pt x="130371" y="157768"/>
                      <a:pt x="130300" y="157729"/>
                    </a:cubicBezTo>
                    <a:lnTo>
                      <a:pt x="80788" y="130499"/>
                    </a:lnTo>
                    <a:cubicBezTo>
                      <a:pt x="80685" y="130445"/>
                      <a:pt x="80562" y="130445"/>
                      <a:pt x="80459" y="130499"/>
                    </a:cubicBezTo>
                    <a:lnTo>
                      <a:pt x="80100" y="130694"/>
                    </a:lnTo>
                    <a:lnTo>
                      <a:pt x="30289" y="156100"/>
                    </a:lnTo>
                    <a:cubicBezTo>
                      <a:pt x="30120" y="156187"/>
                      <a:pt x="29912" y="156119"/>
                      <a:pt x="29827" y="155950"/>
                    </a:cubicBezTo>
                    <a:cubicBezTo>
                      <a:pt x="29791" y="155880"/>
                      <a:pt x="29781" y="155802"/>
                      <a:pt x="29796" y="155726"/>
                    </a:cubicBezTo>
                    <a:lnTo>
                      <a:pt x="40018" y="99877"/>
                    </a:lnTo>
                    <a:cubicBezTo>
                      <a:pt x="40036" y="99765"/>
                      <a:pt x="40003" y="99650"/>
                      <a:pt x="39928" y="99563"/>
                    </a:cubicBezTo>
                    <a:lnTo>
                      <a:pt x="100" y="59212"/>
                    </a:lnTo>
                    <a:cubicBezTo>
                      <a:pt x="-34" y="59078"/>
                      <a:pt x="-33" y="58859"/>
                      <a:pt x="102" y="58726"/>
                    </a:cubicBezTo>
                    <a:cubicBezTo>
                      <a:pt x="154" y="58674"/>
                      <a:pt x="221" y="58640"/>
                      <a:pt x="295" y="58629"/>
                    </a:cubicBezTo>
                    <a:lnTo>
                      <a:pt x="56099" y="51381"/>
                    </a:lnTo>
                    <a:cubicBezTo>
                      <a:pt x="56206" y="51363"/>
                      <a:pt x="56301" y="51297"/>
                      <a:pt x="56353" y="51202"/>
                    </a:cubicBezTo>
                    <a:lnTo>
                      <a:pt x="82193" y="90"/>
                    </a:lnTo>
                    <a:lnTo>
                      <a:pt x="82193" y="0"/>
                    </a:lnTo>
                    <a:lnTo>
                      <a:pt x="106478" y="51381"/>
                    </a:lnTo>
                    <a:lnTo>
                      <a:pt x="106478" y="51381"/>
                    </a:lnTo>
                    <a:lnTo>
                      <a:pt x="106822" y="52083"/>
                    </a:lnTo>
                    <a:cubicBezTo>
                      <a:pt x="106870" y="52186"/>
                      <a:pt x="106964" y="52258"/>
                      <a:pt x="107076" y="52278"/>
                    </a:cubicBezTo>
                    <a:lnTo>
                      <a:pt x="107076" y="52278"/>
                    </a:lnTo>
                    <a:lnTo>
                      <a:pt x="109841" y="52726"/>
                    </a:lnTo>
                    <a:lnTo>
                      <a:pt x="127401" y="55595"/>
                    </a:lnTo>
                    <a:lnTo>
                      <a:pt x="129673" y="55954"/>
                    </a:lnTo>
                    <a:lnTo>
                      <a:pt x="162551" y="61334"/>
                    </a:lnTo>
                    <a:cubicBezTo>
                      <a:pt x="162741" y="61319"/>
                      <a:pt x="162906" y="61460"/>
                      <a:pt x="162922" y="61650"/>
                    </a:cubicBezTo>
                    <a:cubicBezTo>
                      <a:pt x="162926" y="61717"/>
                      <a:pt x="162913" y="61784"/>
                      <a:pt x="162880" y="61842"/>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5" name="Google Shape;205;p10"/>
              <p:cNvSpPr/>
              <p:nvPr/>
            </p:nvSpPr>
            <p:spPr>
              <a:xfrm>
                <a:off x="6955089" y="4805373"/>
                <a:ext cx="90081" cy="157773"/>
              </a:xfrm>
              <a:custGeom>
                <a:rect b="b" l="l" r="r" t="t"/>
                <a:pathLst>
                  <a:path extrusionOk="0" h="157773" w="90081">
                    <a:moveTo>
                      <a:pt x="90039" y="61842"/>
                    </a:moveTo>
                    <a:lnTo>
                      <a:pt x="79846" y="71586"/>
                    </a:lnTo>
                    <a:lnTo>
                      <a:pt x="77201" y="74112"/>
                    </a:lnTo>
                    <a:lnTo>
                      <a:pt x="49254" y="100908"/>
                    </a:lnTo>
                    <a:cubicBezTo>
                      <a:pt x="49170" y="100983"/>
                      <a:pt x="49132" y="101097"/>
                      <a:pt x="49150" y="101207"/>
                    </a:cubicBezTo>
                    <a:lnTo>
                      <a:pt x="57967" y="157370"/>
                    </a:lnTo>
                    <a:cubicBezTo>
                      <a:pt x="58000" y="157557"/>
                      <a:pt x="57876" y="157735"/>
                      <a:pt x="57688" y="157768"/>
                    </a:cubicBezTo>
                    <a:cubicBezTo>
                      <a:pt x="57610" y="157783"/>
                      <a:pt x="57529" y="157768"/>
                      <a:pt x="57459" y="157729"/>
                    </a:cubicBezTo>
                    <a:lnTo>
                      <a:pt x="7946" y="130499"/>
                    </a:lnTo>
                    <a:cubicBezTo>
                      <a:pt x="7843" y="130445"/>
                      <a:pt x="7721" y="130445"/>
                      <a:pt x="7618" y="130499"/>
                    </a:cubicBezTo>
                    <a:cubicBezTo>
                      <a:pt x="7568" y="130513"/>
                      <a:pt x="7518" y="130513"/>
                      <a:pt x="7468" y="130499"/>
                    </a:cubicBezTo>
                    <a:cubicBezTo>
                      <a:pt x="7310" y="130510"/>
                      <a:pt x="7169" y="130401"/>
                      <a:pt x="7139" y="130245"/>
                    </a:cubicBezTo>
                    <a:cubicBezTo>
                      <a:pt x="-6685" y="61499"/>
                      <a:pt x="2656" y="27843"/>
                      <a:pt x="9381" y="90"/>
                    </a:cubicBezTo>
                    <a:lnTo>
                      <a:pt x="9381" y="0"/>
                    </a:lnTo>
                    <a:lnTo>
                      <a:pt x="33637" y="51381"/>
                    </a:lnTo>
                    <a:lnTo>
                      <a:pt x="33637" y="51381"/>
                    </a:lnTo>
                    <a:lnTo>
                      <a:pt x="33981" y="52083"/>
                    </a:lnTo>
                    <a:cubicBezTo>
                      <a:pt x="34028" y="52186"/>
                      <a:pt x="34122" y="52258"/>
                      <a:pt x="34235" y="52278"/>
                    </a:cubicBezTo>
                    <a:lnTo>
                      <a:pt x="34235" y="52278"/>
                    </a:lnTo>
                    <a:lnTo>
                      <a:pt x="36999" y="52726"/>
                    </a:lnTo>
                    <a:lnTo>
                      <a:pt x="54560" y="55595"/>
                    </a:lnTo>
                    <a:lnTo>
                      <a:pt x="56831" y="55954"/>
                    </a:lnTo>
                    <a:lnTo>
                      <a:pt x="89710" y="61334"/>
                    </a:lnTo>
                    <a:cubicBezTo>
                      <a:pt x="89900" y="61319"/>
                      <a:pt x="90064" y="61460"/>
                      <a:pt x="90081" y="61650"/>
                    </a:cubicBezTo>
                    <a:cubicBezTo>
                      <a:pt x="90085" y="61717"/>
                      <a:pt x="90072" y="61784"/>
                      <a:pt x="90039" y="61842"/>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6" name="Google Shape;206;p10"/>
              <p:cNvSpPr/>
              <p:nvPr/>
            </p:nvSpPr>
            <p:spPr>
              <a:xfrm>
                <a:off x="7069746" y="4805284"/>
                <a:ext cx="162954" cy="157817"/>
              </a:xfrm>
              <a:custGeom>
                <a:rect b="b" l="l" r="r" t="t"/>
                <a:pathLst>
                  <a:path extrusionOk="0" h="157817" w="162954">
                    <a:moveTo>
                      <a:pt x="162910" y="61932"/>
                    </a:moveTo>
                    <a:lnTo>
                      <a:pt x="152718" y="71676"/>
                    </a:lnTo>
                    <a:lnTo>
                      <a:pt x="150058" y="74202"/>
                    </a:lnTo>
                    <a:lnTo>
                      <a:pt x="122095" y="100953"/>
                    </a:lnTo>
                    <a:cubicBezTo>
                      <a:pt x="122006" y="101028"/>
                      <a:pt x="121976" y="101142"/>
                      <a:pt x="121991" y="101252"/>
                    </a:cubicBezTo>
                    <a:lnTo>
                      <a:pt x="130808" y="157415"/>
                    </a:lnTo>
                    <a:cubicBezTo>
                      <a:pt x="130838" y="157602"/>
                      <a:pt x="130719" y="157780"/>
                      <a:pt x="130524" y="157813"/>
                    </a:cubicBezTo>
                    <a:cubicBezTo>
                      <a:pt x="130450" y="157828"/>
                      <a:pt x="130375" y="157813"/>
                      <a:pt x="130300" y="157774"/>
                    </a:cubicBezTo>
                    <a:lnTo>
                      <a:pt x="80788" y="130544"/>
                    </a:lnTo>
                    <a:cubicBezTo>
                      <a:pt x="80683" y="130490"/>
                      <a:pt x="80564" y="130490"/>
                      <a:pt x="80459" y="130544"/>
                    </a:cubicBezTo>
                    <a:lnTo>
                      <a:pt x="80100" y="130738"/>
                    </a:lnTo>
                    <a:lnTo>
                      <a:pt x="30289" y="156145"/>
                    </a:lnTo>
                    <a:cubicBezTo>
                      <a:pt x="30125" y="156231"/>
                      <a:pt x="29915" y="156164"/>
                      <a:pt x="29826" y="155995"/>
                    </a:cubicBezTo>
                    <a:cubicBezTo>
                      <a:pt x="29796" y="155925"/>
                      <a:pt x="29781" y="155847"/>
                      <a:pt x="29796" y="155771"/>
                    </a:cubicBezTo>
                    <a:lnTo>
                      <a:pt x="40018" y="99922"/>
                    </a:lnTo>
                    <a:cubicBezTo>
                      <a:pt x="40033" y="99807"/>
                      <a:pt x="40003" y="99689"/>
                      <a:pt x="39913" y="99608"/>
                    </a:cubicBezTo>
                    <a:lnTo>
                      <a:pt x="100" y="59257"/>
                    </a:lnTo>
                    <a:cubicBezTo>
                      <a:pt x="-34" y="59122"/>
                      <a:pt x="-33" y="58904"/>
                      <a:pt x="102" y="58771"/>
                    </a:cubicBezTo>
                    <a:cubicBezTo>
                      <a:pt x="154" y="58719"/>
                      <a:pt x="221" y="58685"/>
                      <a:pt x="295" y="58674"/>
                    </a:cubicBezTo>
                    <a:lnTo>
                      <a:pt x="56129" y="51381"/>
                    </a:lnTo>
                    <a:cubicBezTo>
                      <a:pt x="56233" y="51363"/>
                      <a:pt x="56323" y="51297"/>
                      <a:pt x="56383" y="51202"/>
                    </a:cubicBezTo>
                    <a:lnTo>
                      <a:pt x="82223" y="90"/>
                    </a:lnTo>
                    <a:lnTo>
                      <a:pt x="82223" y="0"/>
                    </a:lnTo>
                    <a:lnTo>
                      <a:pt x="106463" y="51471"/>
                    </a:lnTo>
                    <a:lnTo>
                      <a:pt x="106463" y="51471"/>
                    </a:lnTo>
                    <a:lnTo>
                      <a:pt x="106807" y="52173"/>
                    </a:lnTo>
                    <a:cubicBezTo>
                      <a:pt x="106852" y="52276"/>
                      <a:pt x="106956" y="52348"/>
                      <a:pt x="107061" y="52367"/>
                    </a:cubicBezTo>
                    <a:lnTo>
                      <a:pt x="107061" y="52367"/>
                    </a:lnTo>
                    <a:lnTo>
                      <a:pt x="109826" y="52816"/>
                    </a:lnTo>
                    <a:lnTo>
                      <a:pt x="127386" y="55685"/>
                    </a:lnTo>
                    <a:lnTo>
                      <a:pt x="129658" y="56044"/>
                    </a:lnTo>
                    <a:lnTo>
                      <a:pt x="162611" y="61424"/>
                    </a:lnTo>
                    <a:cubicBezTo>
                      <a:pt x="162805" y="61425"/>
                      <a:pt x="162955" y="61581"/>
                      <a:pt x="162955" y="61771"/>
                    </a:cubicBezTo>
                    <a:cubicBezTo>
                      <a:pt x="162955" y="61827"/>
                      <a:pt x="162940" y="61883"/>
                      <a:pt x="162910" y="61932"/>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7" name="Google Shape;207;p10"/>
              <p:cNvSpPr/>
              <p:nvPr/>
            </p:nvSpPr>
            <p:spPr>
              <a:xfrm>
                <a:off x="7069851" y="4806195"/>
                <a:ext cx="163002" cy="156771"/>
              </a:xfrm>
              <a:custGeom>
                <a:rect b="b" l="l" r="r" t="t"/>
                <a:pathLst>
                  <a:path extrusionOk="0" h="156771" w="163002">
                    <a:moveTo>
                      <a:pt x="162775" y="61304"/>
                    </a:moveTo>
                    <a:lnTo>
                      <a:pt x="124038" y="101372"/>
                    </a:lnTo>
                    <a:cubicBezTo>
                      <a:pt x="123949" y="101451"/>
                      <a:pt x="123919" y="101570"/>
                      <a:pt x="123934" y="101686"/>
                    </a:cubicBezTo>
                    <a:lnTo>
                      <a:pt x="130554" y="156369"/>
                    </a:lnTo>
                    <a:cubicBezTo>
                      <a:pt x="130584" y="156556"/>
                      <a:pt x="130464" y="156734"/>
                      <a:pt x="130270" y="156766"/>
                    </a:cubicBezTo>
                    <a:cubicBezTo>
                      <a:pt x="130195" y="156781"/>
                      <a:pt x="130121" y="156766"/>
                      <a:pt x="130046" y="156728"/>
                    </a:cubicBezTo>
                    <a:lnTo>
                      <a:pt x="81057" y="132607"/>
                    </a:lnTo>
                    <a:cubicBezTo>
                      <a:pt x="80952" y="132553"/>
                      <a:pt x="80847" y="132553"/>
                      <a:pt x="80743" y="132607"/>
                    </a:cubicBezTo>
                    <a:lnTo>
                      <a:pt x="80369" y="132786"/>
                    </a:lnTo>
                    <a:lnTo>
                      <a:pt x="30618" y="155457"/>
                    </a:lnTo>
                    <a:cubicBezTo>
                      <a:pt x="30453" y="155544"/>
                      <a:pt x="30244" y="155477"/>
                      <a:pt x="30154" y="155308"/>
                    </a:cubicBezTo>
                    <a:cubicBezTo>
                      <a:pt x="30124" y="155238"/>
                      <a:pt x="30109" y="155160"/>
                      <a:pt x="30124" y="155084"/>
                    </a:cubicBezTo>
                    <a:lnTo>
                      <a:pt x="41856" y="102059"/>
                    </a:lnTo>
                    <a:cubicBezTo>
                      <a:pt x="41856" y="101955"/>
                      <a:pt x="41243" y="102313"/>
                      <a:pt x="41169" y="102224"/>
                    </a:cubicBezTo>
                    <a:lnTo>
                      <a:pt x="115" y="58659"/>
                    </a:lnTo>
                    <a:cubicBezTo>
                      <a:pt x="-27" y="58532"/>
                      <a:pt x="-39" y="58315"/>
                      <a:pt x="88" y="58173"/>
                    </a:cubicBezTo>
                    <a:cubicBezTo>
                      <a:pt x="145" y="58111"/>
                      <a:pt x="224" y="58070"/>
                      <a:pt x="309" y="58061"/>
                    </a:cubicBezTo>
                    <a:lnTo>
                      <a:pt x="57967" y="53578"/>
                    </a:lnTo>
                    <a:cubicBezTo>
                      <a:pt x="58086" y="53561"/>
                      <a:pt x="58176" y="53488"/>
                      <a:pt x="58236" y="53384"/>
                    </a:cubicBezTo>
                    <a:lnTo>
                      <a:pt x="82446" y="75"/>
                    </a:lnTo>
                    <a:lnTo>
                      <a:pt x="82446" y="0"/>
                    </a:lnTo>
                    <a:lnTo>
                      <a:pt x="108809" y="52681"/>
                    </a:lnTo>
                    <a:cubicBezTo>
                      <a:pt x="108809" y="52681"/>
                      <a:pt x="108974" y="53339"/>
                      <a:pt x="109168" y="53279"/>
                    </a:cubicBezTo>
                    <a:cubicBezTo>
                      <a:pt x="109362" y="53219"/>
                      <a:pt x="109168" y="53279"/>
                      <a:pt x="109168" y="53279"/>
                    </a:cubicBezTo>
                    <a:lnTo>
                      <a:pt x="108690" y="54206"/>
                    </a:lnTo>
                    <a:cubicBezTo>
                      <a:pt x="108749" y="54310"/>
                      <a:pt x="108839" y="54383"/>
                      <a:pt x="108959" y="54400"/>
                    </a:cubicBezTo>
                    <a:lnTo>
                      <a:pt x="108959" y="54400"/>
                    </a:lnTo>
                    <a:lnTo>
                      <a:pt x="111709" y="54848"/>
                    </a:lnTo>
                    <a:lnTo>
                      <a:pt x="129284" y="57703"/>
                    </a:lnTo>
                    <a:lnTo>
                      <a:pt x="131540" y="58076"/>
                    </a:lnTo>
                    <a:lnTo>
                      <a:pt x="162521" y="60647"/>
                    </a:lnTo>
                    <a:cubicBezTo>
                      <a:pt x="162701" y="60577"/>
                      <a:pt x="162910" y="60666"/>
                      <a:pt x="162985" y="60849"/>
                    </a:cubicBezTo>
                    <a:cubicBezTo>
                      <a:pt x="163044" y="61031"/>
                      <a:pt x="162955" y="61234"/>
                      <a:pt x="162775" y="61304"/>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8" name="Google Shape;208;p10"/>
              <p:cNvSpPr/>
              <p:nvPr/>
            </p:nvSpPr>
            <p:spPr>
              <a:xfrm>
                <a:off x="7069746" y="4805284"/>
                <a:ext cx="162954" cy="157817"/>
              </a:xfrm>
              <a:custGeom>
                <a:rect b="b" l="l" r="r" t="t"/>
                <a:pathLst>
                  <a:path extrusionOk="0" h="157817" w="162954">
                    <a:moveTo>
                      <a:pt x="162910" y="61932"/>
                    </a:moveTo>
                    <a:lnTo>
                      <a:pt x="152718" y="71676"/>
                    </a:lnTo>
                    <a:lnTo>
                      <a:pt x="150058" y="74202"/>
                    </a:lnTo>
                    <a:lnTo>
                      <a:pt x="122095" y="100953"/>
                    </a:lnTo>
                    <a:cubicBezTo>
                      <a:pt x="122006" y="101028"/>
                      <a:pt x="121976" y="101142"/>
                      <a:pt x="121991" y="101252"/>
                    </a:cubicBezTo>
                    <a:lnTo>
                      <a:pt x="130808" y="157415"/>
                    </a:lnTo>
                    <a:cubicBezTo>
                      <a:pt x="130838" y="157602"/>
                      <a:pt x="130719" y="157780"/>
                      <a:pt x="130524" y="157813"/>
                    </a:cubicBezTo>
                    <a:cubicBezTo>
                      <a:pt x="130450" y="157828"/>
                      <a:pt x="130375" y="157813"/>
                      <a:pt x="130300" y="157774"/>
                    </a:cubicBezTo>
                    <a:lnTo>
                      <a:pt x="80788" y="130544"/>
                    </a:lnTo>
                    <a:cubicBezTo>
                      <a:pt x="80683" y="130490"/>
                      <a:pt x="80564" y="130490"/>
                      <a:pt x="80459" y="130544"/>
                    </a:cubicBezTo>
                    <a:lnTo>
                      <a:pt x="80100" y="130738"/>
                    </a:lnTo>
                    <a:lnTo>
                      <a:pt x="30289" y="156145"/>
                    </a:lnTo>
                    <a:cubicBezTo>
                      <a:pt x="30125" y="156231"/>
                      <a:pt x="29915" y="156164"/>
                      <a:pt x="29826" y="155995"/>
                    </a:cubicBezTo>
                    <a:cubicBezTo>
                      <a:pt x="29796" y="155925"/>
                      <a:pt x="29781" y="155847"/>
                      <a:pt x="29796" y="155771"/>
                    </a:cubicBezTo>
                    <a:lnTo>
                      <a:pt x="40018" y="99922"/>
                    </a:lnTo>
                    <a:cubicBezTo>
                      <a:pt x="40033" y="99807"/>
                      <a:pt x="40003" y="99689"/>
                      <a:pt x="39913" y="99608"/>
                    </a:cubicBezTo>
                    <a:lnTo>
                      <a:pt x="100" y="59257"/>
                    </a:lnTo>
                    <a:cubicBezTo>
                      <a:pt x="-34" y="59122"/>
                      <a:pt x="-33" y="58904"/>
                      <a:pt x="102" y="58771"/>
                    </a:cubicBezTo>
                    <a:cubicBezTo>
                      <a:pt x="154" y="58719"/>
                      <a:pt x="221" y="58685"/>
                      <a:pt x="295" y="58674"/>
                    </a:cubicBezTo>
                    <a:lnTo>
                      <a:pt x="56129" y="51381"/>
                    </a:lnTo>
                    <a:cubicBezTo>
                      <a:pt x="56233" y="51363"/>
                      <a:pt x="56323" y="51297"/>
                      <a:pt x="56383" y="51202"/>
                    </a:cubicBezTo>
                    <a:lnTo>
                      <a:pt x="82223" y="90"/>
                    </a:lnTo>
                    <a:lnTo>
                      <a:pt x="82223" y="0"/>
                    </a:lnTo>
                    <a:lnTo>
                      <a:pt x="106463" y="51471"/>
                    </a:lnTo>
                    <a:lnTo>
                      <a:pt x="106463" y="51471"/>
                    </a:lnTo>
                    <a:lnTo>
                      <a:pt x="106807" y="52173"/>
                    </a:lnTo>
                    <a:cubicBezTo>
                      <a:pt x="106852" y="52276"/>
                      <a:pt x="106956" y="52348"/>
                      <a:pt x="107061" y="52367"/>
                    </a:cubicBezTo>
                    <a:lnTo>
                      <a:pt x="107061" y="52367"/>
                    </a:lnTo>
                    <a:lnTo>
                      <a:pt x="109826" y="52816"/>
                    </a:lnTo>
                    <a:lnTo>
                      <a:pt x="127386" y="55685"/>
                    </a:lnTo>
                    <a:lnTo>
                      <a:pt x="129658" y="56044"/>
                    </a:lnTo>
                    <a:lnTo>
                      <a:pt x="162611" y="61424"/>
                    </a:lnTo>
                    <a:cubicBezTo>
                      <a:pt x="162805" y="61425"/>
                      <a:pt x="162955" y="61581"/>
                      <a:pt x="162955" y="61771"/>
                    </a:cubicBezTo>
                    <a:cubicBezTo>
                      <a:pt x="162955" y="61827"/>
                      <a:pt x="162940" y="61883"/>
                      <a:pt x="162910" y="61932"/>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9" name="Google Shape;209;p10"/>
              <p:cNvSpPr/>
              <p:nvPr/>
            </p:nvSpPr>
            <p:spPr>
              <a:xfrm>
                <a:off x="7142588" y="4805329"/>
                <a:ext cx="90113" cy="157773"/>
              </a:xfrm>
              <a:custGeom>
                <a:rect b="b" l="l" r="r" t="t"/>
                <a:pathLst>
                  <a:path extrusionOk="0" h="157773" w="90113">
                    <a:moveTo>
                      <a:pt x="90069" y="61887"/>
                    </a:moveTo>
                    <a:lnTo>
                      <a:pt x="79876" y="71631"/>
                    </a:lnTo>
                    <a:lnTo>
                      <a:pt x="77216" y="74157"/>
                    </a:lnTo>
                    <a:lnTo>
                      <a:pt x="49254" y="100908"/>
                    </a:lnTo>
                    <a:cubicBezTo>
                      <a:pt x="49165" y="100983"/>
                      <a:pt x="49135" y="101097"/>
                      <a:pt x="49150" y="101207"/>
                    </a:cubicBezTo>
                    <a:lnTo>
                      <a:pt x="57967" y="157370"/>
                    </a:lnTo>
                    <a:cubicBezTo>
                      <a:pt x="57997" y="157557"/>
                      <a:pt x="57877" y="157735"/>
                      <a:pt x="57683" y="157768"/>
                    </a:cubicBezTo>
                    <a:cubicBezTo>
                      <a:pt x="57608" y="157783"/>
                      <a:pt x="57534" y="157768"/>
                      <a:pt x="57459" y="157729"/>
                    </a:cubicBezTo>
                    <a:lnTo>
                      <a:pt x="7946" y="130499"/>
                    </a:lnTo>
                    <a:cubicBezTo>
                      <a:pt x="7842" y="130445"/>
                      <a:pt x="7722" y="130445"/>
                      <a:pt x="7618" y="130499"/>
                    </a:cubicBezTo>
                    <a:cubicBezTo>
                      <a:pt x="7573" y="130513"/>
                      <a:pt x="7513" y="130513"/>
                      <a:pt x="7468" y="130499"/>
                    </a:cubicBezTo>
                    <a:cubicBezTo>
                      <a:pt x="7304" y="130510"/>
                      <a:pt x="7169" y="130401"/>
                      <a:pt x="7139" y="130245"/>
                    </a:cubicBezTo>
                    <a:cubicBezTo>
                      <a:pt x="-6685" y="61499"/>
                      <a:pt x="2656" y="27843"/>
                      <a:pt x="9381" y="90"/>
                    </a:cubicBezTo>
                    <a:lnTo>
                      <a:pt x="9381" y="0"/>
                    </a:lnTo>
                    <a:lnTo>
                      <a:pt x="33622" y="51426"/>
                    </a:lnTo>
                    <a:lnTo>
                      <a:pt x="33622" y="51426"/>
                    </a:lnTo>
                    <a:lnTo>
                      <a:pt x="33965" y="52128"/>
                    </a:lnTo>
                    <a:cubicBezTo>
                      <a:pt x="34010" y="52231"/>
                      <a:pt x="34115" y="52303"/>
                      <a:pt x="34220" y="52322"/>
                    </a:cubicBezTo>
                    <a:lnTo>
                      <a:pt x="34220" y="52322"/>
                    </a:lnTo>
                    <a:lnTo>
                      <a:pt x="36984" y="52771"/>
                    </a:lnTo>
                    <a:lnTo>
                      <a:pt x="54545" y="55640"/>
                    </a:lnTo>
                    <a:lnTo>
                      <a:pt x="56816" y="55999"/>
                    </a:lnTo>
                    <a:lnTo>
                      <a:pt x="89770" y="61379"/>
                    </a:lnTo>
                    <a:cubicBezTo>
                      <a:pt x="89964" y="61381"/>
                      <a:pt x="90114" y="61536"/>
                      <a:pt x="90114" y="61726"/>
                    </a:cubicBezTo>
                    <a:cubicBezTo>
                      <a:pt x="90114" y="61783"/>
                      <a:pt x="90099" y="61838"/>
                      <a:pt x="90069" y="61887"/>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0" name="Google Shape;210;p10"/>
              <p:cNvSpPr/>
              <p:nvPr/>
            </p:nvSpPr>
            <p:spPr>
              <a:xfrm>
                <a:off x="7264986" y="4805373"/>
                <a:ext cx="162955" cy="157728"/>
              </a:xfrm>
              <a:custGeom>
                <a:rect b="b" l="l" r="r" t="t"/>
                <a:pathLst>
                  <a:path extrusionOk="0" h="157728" w="162955">
                    <a:moveTo>
                      <a:pt x="162911" y="61842"/>
                    </a:moveTo>
                    <a:lnTo>
                      <a:pt x="152718" y="71586"/>
                    </a:lnTo>
                    <a:lnTo>
                      <a:pt x="150058" y="74112"/>
                    </a:lnTo>
                    <a:lnTo>
                      <a:pt x="122081" y="100863"/>
                    </a:lnTo>
                    <a:cubicBezTo>
                      <a:pt x="122007" y="100943"/>
                      <a:pt x="121962" y="101052"/>
                      <a:pt x="121977" y="101162"/>
                    </a:cubicBezTo>
                    <a:lnTo>
                      <a:pt x="130794" y="157325"/>
                    </a:lnTo>
                    <a:cubicBezTo>
                      <a:pt x="130824" y="157512"/>
                      <a:pt x="130705" y="157690"/>
                      <a:pt x="130510" y="157723"/>
                    </a:cubicBezTo>
                    <a:cubicBezTo>
                      <a:pt x="130436" y="157738"/>
                      <a:pt x="130361" y="157723"/>
                      <a:pt x="130286" y="157684"/>
                    </a:cubicBezTo>
                    <a:lnTo>
                      <a:pt x="80789" y="130454"/>
                    </a:lnTo>
                    <a:cubicBezTo>
                      <a:pt x="80684" y="130401"/>
                      <a:pt x="80564" y="130401"/>
                      <a:pt x="80460" y="130454"/>
                    </a:cubicBezTo>
                    <a:lnTo>
                      <a:pt x="80101" y="130649"/>
                    </a:lnTo>
                    <a:lnTo>
                      <a:pt x="30290" y="156055"/>
                    </a:lnTo>
                    <a:cubicBezTo>
                      <a:pt x="30110" y="156139"/>
                      <a:pt x="29901" y="156062"/>
                      <a:pt x="29811" y="155883"/>
                    </a:cubicBezTo>
                    <a:cubicBezTo>
                      <a:pt x="29782" y="155820"/>
                      <a:pt x="29767" y="155750"/>
                      <a:pt x="29782" y="155681"/>
                    </a:cubicBezTo>
                    <a:lnTo>
                      <a:pt x="40004" y="99832"/>
                    </a:lnTo>
                    <a:cubicBezTo>
                      <a:pt x="40034" y="99719"/>
                      <a:pt x="39989" y="99601"/>
                      <a:pt x="39914" y="99518"/>
                    </a:cubicBezTo>
                    <a:lnTo>
                      <a:pt x="101" y="59167"/>
                    </a:lnTo>
                    <a:cubicBezTo>
                      <a:pt x="-33" y="59033"/>
                      <a:pt x="-33" y="58815"/>
                      <a:pt x="101" y="58682"/>
                    </a:cubicBezTo>
                    <a:cubicBezTo>
                      <a:pt x="161" y="58629"/>
                      <a:pt x="221" y="58595"/>
                      <a:pt x="295" y="58584"/>
                    </a:cubicBezTo>
                    <a:lnTo>
                      <a:pt x="56189" y="51381"/>
                    </a:lnTo>
                    <a:cubicBezTo>
                      <a:pt x="56294" y="51363"/>
                      <a:pt x="56399" y="51297"/>
                      <a:pt x="56458" y="51202"/>
                    </a:cubicBezTo>
                    <a:lnTo>
                      <a:pt x="82298" y="90"/>
                    </a:lnTo>
                    <a:lnTo>
                      <a:pt x="82298" y="0"/>
                    </a:lnTo>
                    <a:lnTo>
                      <a:pt x="106509" y="51381"/>
                    </a:lnTo>
                    <a:lnTo>
                      <a:pt x="106509" y="51381"/>
                    </a:lnTo>
                    <a:lnTo>
                      <a:pt x="106853" y="52083"/>
                    </a:lnTo>
                    <a:cubicBezTo>
                      <a:pt x="106897" y="52189"/>
                      <a:pt x="106987" y="52264"/>
                      <a:pt x="107106" y="52278"/>
                    </a:cubicBezTo>
                    <a:lnTo>
                      <a:pt x="107106" y="52278"/>
                    </a:lnTo>
                    <a:lnTo>
                      <a:pt x="109856" y="52726"/>
                    </a:lnTo>
                    <a:lnTo>
                      <a:pt x="127432" y="55595"/>
                    </a:lnTo>
                    <a:lnTo>
                      <a:pt x="129688" y="55954"/>
                    </a:lnTo>
                    <a:lnTo>
                      <a:pt x="162567" y="61334"/>
                    </a:lnTo>
                    <a:cubicBezTo>
                      <a:pt x="162761" y="61310"/>
                      <a:pt x="162926" y="61443"/>
                      <a:pt x="162956" y="61632"/>
                    </a:cubicBezTo>
                    <a:cubicBezTo>
                      <a:pt x="162956" y="61705"/>
                      <a:pt x="162941" y="61778"/>
                      <a:pt x="162911" y="61842"/>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1" name="Google Shape;211;p10"/>
              <p:cNvSpPr/>
              <p:nvPr/>
            </p:nvSpPr>
            <p:spPr>
              <a:xfrm>
                <a:off x="7265155" y="4806195"/>
                <a:ext cx="162875" cy="156771"/>
              </a:xfrm>
              <a:custGeom>
                <a:rect b="b" l="l" r="r" t="t"/>
                <a:pathLst>
                  <a:path extrusionOk="0" h="156771" w="162875">
                    <a:moveTo>
                      <a:pt x="162712" y="61304"/>
                    </a:moveTo>
                    <a:lnTo>
                      <a:pt x="123960" y="101372"/>
                    </a:lnTo>
                    <a:cubicBezTo>
                      <a:pt x="123885" y="101455"/>
                      <a:pt x="123840" y="101570"/>
                      <a:pt x="123855" y="101686"/>
                    </a:cubicBezTo>
                    <a:lnTo>
                      <a:pt x="130490" y="156369"/>
                    </a:lnTo>
                    <a:cubicBezTo>
                      <a:pt x="130520" y="156556"/>
                      <a:pt x="130401" y="156734"/>
                      <a:pt x="130207" y="156766"/>
                    </a:cubicBezTo>
                    <a:cubicBezTo>
                      <a:pt x="130132" y="156781"/>
                      <a:pt x="130057" y="156766"/>
                      <a:pt x="129982" y="156728"/>
                    </a:cubicBezTo>
                    <a:lnTo>
                      <a:pt x="80993" y="132607"/>
                    </a:lnTo>
                    <a:cubicBezTo>
                      <a:pt x="80888" y="132553"/>
                      <a:pt x="80769" y="132553"/>
                      <a:pt x="80664" y="132607"/>
                    </a:cubicBezTo>
                    <a:lnTo>
                      <a:pt x="80305" y="132786"/>
                    </a:lnTo>
                    <a:lnTo>
                      <a:pt x="30614" y="155517"/>
                    </a:lnTo>
                    <a:cubicBezTo>
                      <a:pt x="30449" y="155604"/>
                      <a:pt x="30240" y="155536"/>
                      <a:pt x="30150" y="155368"/>
                    </a:cubicBezTo>
                    <a:cubicBezTo>
                      <a:pt x="30121" y="155297"/>
                      <a:pt x="30106" y="155220"/>
                      <a:pt x="30121" y="155143"/>
                    </a:cubicBezTo>
                    <a:lnTo>
                      <a:pt x="41852" y="102119"/>
                    </a:lnTo>
                    <a:cubicBezTo>
                      <a:pt x="41852" y="102014"/>
                      <a:pt x="41239" y="102373"/>
                      <a:pt x="41165" y="102283"/>
                    </a:cubicBezTo>
                    <a:lnTo>
                      <a:pt x="111" y="58719"/>
                    </a:lnTo>
                    <a:cubicBezTo>
                      <a:pt x="-23" y="58592"/>
                      <a:pt x="-38" y="58375"/>
                      <a:pt x="81" y="58233"/>
                    </a:cubicBezTo>
                    <a:cubicBezTo>
                      <a:pt x="141" y="58170"/>
                      <a:pt x="216" y="58130"/>
                      <a:pt x="305" y="58121"/>
                    </a:cubicBezTo>
                    <a:lnTo>
                      <a:pt x="57963" y="53638"/>
                    </a:lnTo>
                    <a:cubicBezTo>
                      <a:pt x="58067" y="53618"/>
                      <a:pt x="58172" y="53546"/>
                      <a:pt x="58217" y="53443"/>
                    </a:cubicBezTo>
                    <a:lnTo>
                      <a:pt x="82368" y="75"/>
                    </a:lnTo>
                    <a:lnTo>
                      <a:pt x="82368" y="0"/>
                    </a:lnTo>
                    <a:lnTo>
                      <a:pt x="108731" y="52681"/>
                    </a:lnTo>
                    <a:cubicBezTo>
                      <a:pt x="108731" y="52681"/>
                      <a:pt x="108880" y="53339"/>
                      <a:pt x="109074" y="53279"/>
                    </a:cubicBezTo>
                    <a:lnTo>
                      <a:pt x="109074" y="53279"/>
                    </a:lnTo>
                    <a:lnTo>
                      <a:pt x="108596" y="54206"/>
                    </a:lnTo>
                    <a:cubicBezTo>
                      <a:pt x="108641" y="54309"/>
                      <a:pt x="108746" y="54380"/>
                      <a:pt x="108850" y="54400"/>
                    </a:cubicBezTo>
                    <a:lnTo>
                      <a:pt x="108925" y="54400"/>
                    </a:lnTo>
                    <a:lnTo>
                      <a:pt x="111690" y="54848"/>
                    </a:lnTo>
                    <a:lnTo>
                      <a:pt x="129250" y="57703"/>
                    </a:lnTo>
                    <a:lnTo>
                      <a:pt x="131522" y="58076"/>
                    </a:lnTo>
                    <a:lnTo>
                      <a:pt x="162488" y="60647"/>
                    </a:lnTo>
                    <a:cubicBezTo>
                      <a:pt x="162682" y="60632"/>
                      <a:pt x="162861" y="60780"/>
                      <a:pt x="162876" y="60977"/>
                    </a:cubicBezTo>
                    <a:cubicBezTo>
                      <a:pt x="162876" y="61107"/>
                      <a:pt x="162816" y="61233"/>
                      <a:pt x="162712" y="61304"/>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2" name="Google Shape;212;p10"/>
              <p:cNvSpPr/>
              <p:nvPr/>
            </p:nvSpPr>
            <p:spPr>
              <a:xfrm>
                <a:off x="7264986" y="4805373"/>
                <a:ext cx="162955" cy="157728"/>
              </a:xfrm>
              <a:custGeom>
                <a:rect b="b" l="l" r="r" t="t"/>
                <a:pathLst>
                  <a:path extrusionOk="0" h="157728" w="162955">
                    <a:moveTo>
                      <a:pt x="162911" y="61842"/>
                    </a:moveTo>
                    <a:lnTo>
                      <a:pt x="152718" y="71586"/>
                    </a:lnTo>
                    <a:lnTo>
                      <a:pt x="150058" y="74112"/>
                    </a:lnTo>
                    <a:lnTo>
                      <a:pt x="122081" y="100863"/>
                    </a:lnTo>
                    <a:cubicBezTo>
                      <a:pt x="122007" y="100943"/>
                      <a:pt x="121962" y="101052"/>
                      <a:pt x="121977" y="101162"/>
                    </a:cubicBezTo>
                    <a:lnTo>
                      <a:pt x="130794" y="157325"/>
                    </a:lnTo>
                    <a:cubicBezTo>
                      <a:pt x="130824" y="157512"/>
                      <a:pt x="130705" y="157690"/>
                      <a:pt x="130510" y="157723"/>
                    </a:cubicBezTo>
                    <a:cubicBezTo>
                      <a:pt x="130436" y="157738"/>
                      <a:pt x="130361" y="157723"/>
                      <a:pt x="130286" y="157684"/>
                    </a:cubicBezTo>
                    <a:lnTo>
                      <a:pt x="80789" y="130454"/>
                    </a:lnTo>
                    <a:cubicBezTo>
                      <a:pt x="80684" y="130401"/>
                      <a:pt x="80564" y="130401"/>
                      <a:pt x="80460" y="130454"/>
                    </a:cubicBezTo>
                    <a:lnTo>
                      <a:pt x="80101" y="130649"/>
                    </a:lnTo>
                    <a:lnTo>
                      <a:pt x="30290" y="156055"/>
                    </a:lnTo>
                    <a:cubicBezTo>
                      <a:pt x="30110" y="156139"/>
                      <a:pt x="29901" y="156062"/>
                      <a:pt x="29811" y="155883"/>
                    </a:cubicBezTo>
                    <a:cubicBezTo>
                      <a:pt x="29782" y="155820"/>
                      <a:pt x="29767" y="155750"/>
                      <a:pt x="29782" y="155681"/>
                    </a:cubicBezTo>
                    <a:lnTo>
                      <a:pt x="40004" y="99832"/>
                    </a:lnTo>
                    <a:cubicBezTo>
                      <a:pt x="40034" y="99719"/>
                      <a:pt x="39989" y="99601"/>
                      <a:pt x="39914" y="99518"/>
                    </a:cubicBezTo>
                    <a:lnTo>
                      <a:pt x="101" y="59167"/>
                    </a:lnTo>
                    <a:cubicBezTo>
                      <a:pt x="-33" y="59033"/>
                      <a:pt x="-33" y="58815"/>
                      <a:pt x="101" y="58682"/>
                    </a:cubicBezTo>
                    <a:cubicBezTo>
                      <a:pt x="161" y="58629"/>
                      <a:pt x="221" y="58595"/>
                      <a:pt x="295" y="58584"/>
                    </a:cubicBezTo>
                    <a:lnTo>
                      <a:pt x="56189" y="51381"/>
                    </a:lnTo>
                    <a:cubicBezTo>
                      <a:pt x="56294" y="51363"/>
                      <a:pt x="56399" y="51297"/>
                      <a:pt x="56458" y="51202"/>
                    </a:cubicBezTo>
                    <a:lnTo>
                      <a:pt x="82298" y="90"/>
                    </a:lnTo>
                    <a:lnTo>
                      <a:pt x="82298" y="0"/>
                    </a:lnTo>
                    <a:lnTo>
                      <a:pt x="106509" y="51381"/>
                    </a:lnTo>
                    <a:lnTo>
                      <a:pt x="106509" y="51381"/>
                    </a:lnTo>
                    <a:lnTo>
                      <a:pt x="106853" y="52083"/>
                    </a:lnTo>
                    <a:cubicBezTo>
                      <a:pt x="106897" y="52189"/>
                      <a:pt x="106987" y="52264"/>
                      <a:pt x="107106" y="52278"/>
                    </a:cubicBezTo>
                    <a:lnTo>
                      <a:pt x="107106" y="52278"/>
                    </a:lnTo>
                    <a:lnTo>
                      <a:pt x="109856" y="52726"/>
                    </a:lnTo>
                    <a:lnTo>
                      <a:pt x="127432" y="55595"/>
                    </a:lnTo>
                    <a:lnTo>
                      <a:pt x="129688" y="55954"/>
                    </a:lnTo>
                    <a:lnTo>
                      <a:pt x="162567" y="61334"/>
                    </a:lnTo>
                    <a:cubicBezTo>
                      <a:pt x="162761" y="61310"/>
                      <a:pt x="162926" y="61443"/>
                      <a:pt x="162956" y="61632"/>
                    </a:cubicBezTo>
                    <a:cubicBezTo>
                      <a:pt x="162956" y="61705"/>
                      <a:pt x="162941" y="61778"/>
                      <a:pt x="162911" y="61842"/>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3" name="Google Shape;213;p10"/>
              <p:cNvSpPr/>
              <p:nvPr/>
            </p:nvSpPr>
            <p:spPr>
              <a:xfrm>
                <a:off x="7337820" y="4805329"/>
                <a:ext cx="90120" cy="157773"/>
              </a:xfrm>
              <a:custGeom>
                <a:rect b="b" l="l" r="r" t="t"/>
                <a:pathLst>
                  <a:path extrusionOk="0" h="157773" w="90120">
                    <a:moveTo>
                      <a:pt x="90076" y="61887"/>
                    </a:moveTo>
                    <a:lnTo>
                      <a:pt x="79884" y="71631"/>
                    </a:lnTo>
                    <a:lnTo>
                      <a:pt x="77224" y="74157"/>
                    </a:lnTo>
                    <a:lnTo>
                      <a:pt x="49247" y="100908"/>
                    </a:lnTo>
                    <a:cubicBezTo>
                      <a:pt x="49172" y="100988"/>
                      <a:pt x="49127" y="101097"/>
                      <a:pt x="49142" y="101207"/>
                    </a:cubicBezTo>
                    <a:lnTo>
                      <a:pt x="57960" y="157370"/>
                    </a:lnTo>
                    <a:cubicBezTo>
                      <a:pt x="57989" y="157557"/>
                      <a:pt x="57870" y="157735"/>
                      <a:pt x="57676" y="157768"/>
                    </a:cubicBezTo>
                    <a:cubicBezTo>
                      <a:pt x="57601" y="157783"/>
                      <a:pt x="57526" y="157768"/>
                      <a:pt x="57451" y="157729"/>
                    </a:cubicBezTo>
                    <a:lnTo>
                      <a:pt x="7954" y="130499"/>
                    </a:lnTo>
                    <a:cubicBezTo>
                      <a:pt x="7849" y="130445"/>
                      <a:pt x="7730" y="130445"/>
                      <a:pt x="7625" y="130499"/>
                    </a:cubicBezTo>
                    <a:cubicBezTo>
                      <a:pt x="7565" y="130513"/>
                      <a:pt x="7521" y="130513"/>
                      <a:pt x="7461" y="130499"/>
                    </a:cubicBezTo>
                    <a:cubicBezTo>
                      <a:pt x="7296" y="130510"/>
                      <a:pt x="7162" y="130401"/>
                      <a:pt x="7132" y="130245"/>
                    </a:cubicBezTo>
                    <a:cubicBezTo>
                      <a:pt x="-6677" y="61499"/>
                      <a:pt x="2649" y="27843"/>
                      <a:pt x="9389" y="90"/>
                    </a:cubicBezTo>
                    <a:lnTo>
                      <a:pt x="9389" y="0"/>
                    </a:lnTo>
                    <a:lnTo>
                      <a:pt x="33674" y="51426"/>
                    </a:lnTo>
                    <a:lnTo>
                      <a:pt x="33674" y="51426"/>
                    </a:lnTo>
                    <a:lnTo>
                      <a:pt x="34018" y="52128"/>
                    </a:lnTo>
                    <a:cubicBezTo>
                      <a:pt x="34063" y="52234"/>
                      <a:pt x="34152" y="52309"/>
                      <a:pt x="34272" y="52322"/>
                    </a:cubicBezTo>
                    <a:lnTo>
                      <a:pt x="34272" y="52322"/>
                    </a:lnTo>
                    <a:lnTo>
                      <a:pt x="37022" y="52771"/>
                    </a:lnTo>
                    <a:lnTo>
                      <a:pt x="54597" y="55640"/>
                    </a:lnTo>
                    <a:lnTo>
                      <a:pt x="56854" y="55999"/>
                    </a:lnTo>
                    <a:lnTo>
                      <a:pt x="89733" y="61379"/>
                    </a:lnTo>
                    <a:cubicBezTo>
                      <a:pt x="89927" y="61355"/>
                      <a:pt x="90091" y="61488"/>
                      <a:pt x="90121" y="61676"/>
                    </a:cubicBezTo>
                    <a:cubicBezTo>
                      <a:pt x="90121" y="61750"/>
                      <a:pt x="90106" y="61823"/>
                      <a:pt x="90076" y="61887"/>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4" name="Google Shape;214;p10"/>
              <p:cNvSpPr/>
              <p:nvPr/>
            </p:nvSpPr>
            <p:spPr>
              <a:xfrm>
                <a:off x="7455070" y="4805284"/>
                <a:ext cx="162955" cy="157817"/>
              </a:xfrm>
              <a:custGeom>
                <a:rect b="b" l="l" r="r" t="t"/>
                <a:pathLst>
                  <a:path extrusionOk="0" h="157817" w="162955">
                    <a:moveTo>
                      <a:pt x="162926" y="61932"/>
                    </a:moveTo>
                    <a:lnTo>
                      <a:pt x="152733" y="71676"/>
                    </a:lnTo>
                    <a:lnTo>
                      <a:pt x="150073" y="74202"/>
                    </a:lnTo>
                    <a:lnTo>
                      <a:pt x="122096" y="100953"/>
                    </a:lnTo>
                    <a:cubicBezTo>
                      <a:pt x="122022" y="101032"/>
                      <a:pt x="121977" y="101142"/>
                      <a:pt x="121992" y="101252"/>
                    </a:cubicBezTo>
                    <a:lnTo>
                      <a:pt x="130809" y="157415"/>
                    </a:lnTo>
                    <a:cubicBezTo>
                      <a:pt x="130839" y="157602"/>
                      <a:pt x="130720" y="157780"/>
                      <a:pt x="130525" y="157813"/>
                    </a:cubicBezTo>
                    <a:cubicBezTo>
                      <a:pt x="130451" y="157828"/>
                      <a:pt x="130376" y="157813"/>
                      <a:pt x="130301" y="157774"/>
                    </a:cubicBezTo>
                    <a:lnTo>
                      <a:pt x="80789" y="130544"/>
                    </a:lnTo>
                    <a:cubicBezTo>
                      <a:pt x="80684" y="130490"/>
                      <a:pt x="80579" y="130490"/>
                      <a:pt x="80475" y="130544"/>
                    </a:cubicBezTo>
                    <a:lnTo>
                      <a:pt x="80101" y="130738"/>
                    </a:lnTo>
                    <a:lnTo>
                      <a:pt x="30305" y="156145"/>
                    </a:lnTo>
                    <a:cubicBezTo>
                      <a:pt x="30125" y="156228"/>
                      <a:pt x="29916" y="156152"/>
                      <a:pt x="29827" y="155973"/>
                    </a:cubicBezTo>
                    <a:cubicBezTo>
                      <a:pt x="29797" y="155910"/>
                      <a:pt x="29782" y="155840"/>
                      <a:pt x="29797" y="155771"/>
                    </a:cubicBezTo>
                    <a:lnTo>
                      <a:pt x="40019" y="99922"/>
                    </a:lnTo>
                    <a:cubicBezTo>
                      <a:pt x="40049" y="99808"/>
                      <a:pt x="40004" y="99690"/>
                      <a:pt x="39929" y="99608"/>
                    </a:cubicBezTo>
                    <a:lnTo>
                      <a:pt x="101" y="59257"/>
                    </a:lnTo>
                    <a:cubicBezTo>
                      <a:pt x="-33" y="59121"/>
                      <a:pt x="-33" y="58904"/>
                      <a:pt x="101" y="58771"/>
                    </a:cubicBezTo>
                    <a:cubicBezTo>
                      <a:pt x="161" y="58716"/>
                      <a:pt x="236" y="58682"/>
                      <a:pt x="310" y="58674"/>
                    </a:cubicBezTo>
                    <a:lnTo>
                      <a:pt x="56130" y="51381"/>
                    </a:lnTo>
                    <a:cubicBezTo>
                      <a:pt x="56234" y="51363"/>
                      <a:pt x="56339" y="51297"/>
                      <a:pt x="56398" y="51202"/>
                    </a:cubicBezTo>
                    <a:lnTo>
                      <a:pt x="82238" y="90"/>
                    </a:lnTo>
                    <a:lnTo>
                      <a:pt x="82238" y="0"/>
                    </a:lnTo>
                    <a:lnTo>
                      <a:pt x="106524" y="51471"/>
                    </a:lnTo>
                    <a:lnTo>
                      <a:pt x="106524" y="51471"/>
                    </a:lnTo>
                    <a:lnTo>
                      <a:pt x="106852" y="52173"/>
                    </a:lnTo>
                    <a:cubicBezTo>
                      <a:pt x="106912" y="52278"/>
                      <a:pt x="107002" y="52351"/>
                      <a:pt x="107122" y="52367"/>
                    </a:cubicBezTo>
                    <a:lnTo>
                      <a:pt x="107122" y="52367"/>
                    </a:lnTo>
                    <a:lnTo>
                      <a:pt x="109871" y="52816"/>
                    </a:lnTo>
                    <a:lnTo>
                      <a:pt x="127447" y="55685"/>
                    </a:lnTo>
                    <a:lnTo>
                      <a:pt x="129703" y="56044"/>
                    </a:lnTo>
                    <a:lnTo>
                      <a:pt x="162582" y="61424"/>
                    </a:lnTo>
                    <a:cubicBezTo>
                      <a:pt x="162776" y="61413"/>
                      <a:pt x="162956" y="61566"/>
                      <a:pt x="162956" y="61765"/>
                    </a:cubicBezTo>
                    <a:cubicBezTo>
                      <a:pt x="162956" y="61821"/>
                      <a:pt x="162956" y="61880"/>
                      <a:pt x="162926" y="61932"/>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5" name="Google Shape;215;p10"/>
              <p:cNvSpPr/>
              <p:nvPr/>
            </p:nvSpPr>
            <p:spPr>
              <a:xfrm>
                <a:off x="7455197" y="4806136"/>
                <a:ext cx="162992" cy="156831"/>
              </a:xfrm>
              <a:custGeom>
                <a:rect b="b" l="l" r="r" t="t"/>
                <a:pathLst>
                  <a:path extrusionOk="0" h="156831" w="162992">
                    <a:moveTo>
                      <a:pt x="162769" y="61364"/>
                    </a:moveTo>
                    <a:lnTo>
                      <a:pt x="124017" y="101431"/>
                    </a:lnTo>
                    <a:cubicBezTo>
                      <a:pt x="123942" y="101515"/>
                      <a:pt x="123897" y="101630"/>
                      <a:pt x="123912" y="101745"/>
                    </a:cubicBezTo>
                    <a:lnTo>
                      <a:pt x="130548" y="156429"/>
                    </a:lnTo>
                    <a:cubicBezTo>
                      <a:pt x="130578" y="156615"/>
                      <a:pt x="130458" y="156793"/>
                      <a:pt x="130264" y="156826"/>
                    </a:cubicBezTo>
                    <a:cubicBezTo>
                      <a:pt x="130189" y="156841"/>
                      <a:pt x="130114" y="156826"/>
                      <a:pt x="130040" y="156787"/>
                    </a:cubicBezTo>
                    <a:lnTo>
                      <a:pt x="81050" y="132666"/>
                    </a:lnTo>
                    <a:cubicBezTo>
                      <a:pt x="80946" y="132612"/>
                      <a:pt x="80826" y="132612"/>
                      <a:pt x="80722" y="132666"/>
                    </a:cubicBezTo>
                    <a:lnTo>
                      <a:pt x="80363" y="132846"/>
                    </a:lnTo>
                    <a:lnTo>
                      <a:pt x="30611" y="155517"/>
                    </a:lnTo>
                    <a:cubicBezTo>
                      <a:pt x="30447" y="155604"/>
                      <a:pt x="30238" y="155536"/>
                      <a:pt x="30148" y="155368"/>
                    </a:cubicBezTo>
                    <a:cubicBezTo>
                      <a:pt x="30118" y="155297"/>
                      <a:pt x="30103" y="155220"/>
                      <a:pt x="30118" y="155143"/>
                    </a:cubicBezTo>
                    <a:lnTo>
                      <a:pt x="41850" y="102119"/>
                    </a:lnTo>
                    <a:cubicBezTo>
                      <a:pt x="41850" y="102014"/>
                      <a:pt x="41237" y="102373"/>
                      <a:pt x="41147" y="102283"/>
                    </a:cubicBezTo>
                    <a:lnTo>
                      <a:pt x="94" y="58719"/>
                    </a:lnTo>
                    <a:cubicBezTo>
                      <a:pt x="-41" y="58574"/>
                      <a:pt x="-26" y="58347"/>
                      <a:pt x="109" y="58212"/>
                    </a:cubicBezTo>
                    <a:cubicBezTo>
                      <a:pt x="169" y="58163"/>
                      <a:pt x="228" y="58131"/>
                      <a:pt x="303" y="58121"/>
                    </a:cubicBezTo>
                    <a:lnTo>
                      <a:pt x="57960" y="53638"/>
                    </a:lnTo>
                    <a:cubicBezTo>
                      <a:pt x="58065" y="53618"/>
                      <a:pt x="58170" y="53546"/>
                      <a:pt x="58215" y="53443"/>
                    </a:cubicBezTo>
                    <a:lnTo>
                      <a:pt x="82366" y="75"/>
                    </a:lnTo>
                    <a:lnTo>
                      <a:pt x="82366" y="0"/>
                    </a:lnTo>
                    <a:lnTo>
                      <a:pt x="108713" y="52681"/>
                    </a:lnTo>
                    <a:cubicBezTo>
                      <a:pt x="108713" y="52681"/>
                      <a:pt x="108878" y="53339"/>
                      <a:pt x="109072" y="53279"/>
                    </a:cubicBezTo>
                    <a:cubicBezTo>
                      <a:pt x="109266" y="53219"/>
                      <a:pt x="109072" y="53279"/>
                      <a:pt x="109072" y="53279"/>
                    </a:cubicBezTo>
                    <a:lnTo>
                      <a:pt x="108609" y="54206"/>
                    </a:lnTo>
                    <a:cubicBezTo>
                      <a:pt x="108654" y="54309"/>
                      <a:pt x="108758" y="54380"/>
                      <a:pt x="108863" y="54400"/>
                    </a:cubicBezTo>
                    <a:lnTo>
                      <a:pt x="108863" y="54400"/>
                    </a:lnTo>
                    <a:lnTo>
                      <a:pt x="111628" y="54848"/>
                    </a:lnTo>
                    <a:lnTo>
                      <a:pt x="129188" y="57703"/>
                    </a:lnTo>
                    <a:lnTo>
                      <a:pt x="131460" y="58076"/>
                    </a:lnTo>
                    <a:lnTo>
                      <a:pt x="162425" y="60647"/>
                    </a:lnTo>
                    <a:cubicBezTo>
                      <a:pt x="162620" y="60551"/>
                      <a:pt x="162859" y="60635"/>
                      <a:pt x="162948" y="60834"/>
                    </a:cubicBezTo>
                    <a:cubicBezTo>
                      <a:pt x="163053" y="61032"/>
                      <a:pt x="162963" y="61270"/>
                      <a:pt x="162769" y="61364"/>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6" name="Google Shape;216;p10"/>
              <p:cNvSpPr/>
              <p:nvPr/>
            </p:nvSpPr>
            <p:spPr>
              <a:xfrm>
                <a:off x="7455070" y="4805284"/>
                <a:ext cx="162955" cy="157817"/>
              </a:xfrm>
              <a:custGeom>
                <a:rect b="b" l="l" r="r" t="t"/>
                <a:pathLst>
                  <a:path extrusionOk="0" h="157817" w="162955">
                    <a:moveTo>
                      <a:pt x="162926" y="61932"/>
                    </a:moveTo>
                    <a:lnTo>
                      <a:pt x="152733" y="71676"/>
                    </a:lnTo>
                    <a:lnTo>
                      <a:pt x="150073" y="74202"/>
                    </a:lnTo>
                    <a:lnTo>
                      <a:pt x="122096" y="100953"/>
                    </a:lnTo>
                    <a:cubicBezTo>
                      <a:pt x="122022" y="101032"/>
                      <a:pt x="121977" y="101142"/>
                      <a:pt x="121992" y="101252"/>
                    </a:cubicBezTo>
                    <a:lnTo>
                      <a:pt x="130809" y="157415"/>
                    </a:lnTo>
                    <a:cubicBezTo>
                      <a:pt x="130839" y="157602"/>
                      <a:pt x="130720" y="157780"/>
                      <a:pt x="130525" y="157813"/>
                    </a:cubicBezTo>
                    <a:cubicBezTo>
                      <a:pt x="130451" y="157828"/>
                      <a:pt x="130376" y="157813"/>
                      <a:pt x="130301" y="157774"/>
                    </a:cubicBezTo>
                    <a:lnTo>
                      <a:pt x="80789" y="130544"/>
                    </a:lnTo>
                    <a:cubicBezTo>
                      <a:pt x="80684" y="130490"/>
                      <a:pt x="80579" y="130490"/>
                      <a:pt x="80475" y="130544"/>
                    </a:cubicBezTo>
                    <a:lnTo>
                      <a:pt x="80101" y="130738"/>
                    </a:lnTo>
                    <a:lnTo>
                      <a:pt x="30305" y="156145"/>
                    </a:lnTo>
                    <a:cubicBezTo>
                      <a:pt x="30125" y="156228"/>
                      <a:pt x="29916" y="156152"/>
                      <a:pt x="29827" y="155973"/>
                    </a:cubicBezTo>
                    <a:cubicBezTo>
                      <a:pt x="29797" y="155910"/>
                      <a:pt x="29782" y="155840"/>
                      <a:pt x="29797" y="155771"/>
                    </a:cubicBezTo>
                    <a:lnTo>
                      <a:pt x="40019" y="99922"/>
                    </a:lnTo>
                    <a:cubicBezTo>
                      <a:pt x="40049" y="99808"/>
                      <a:pt x="40004" y="99690"/>
                      <a:pt x="39929" y="99608"/>
                    </a:cubicBezTo>
                    <a:lnTo>
                      <a:pt x="101" y="59257"/>
                    </a:lnTo>
                    <a:cubicBezTo>
                      <a:pt x="-33" y="59121"/>
                      <a:pt x="-33" y="58904"/>
                      <a:pt x="101" y="58771"/>
                    </a:cubicBezTo>
                    <a:cubicBezTo>
                      <a:pt x="161" y="58716"/>
                      <a:pt x="236" y="58682"/>
                      <a:pt x="310" y="58674"/>
                    </a:cubicBezTo>
                    <a:lnTo>
                      <a:pt x="56130" y="51381"/>
                    </a:lnTo>
                    <a:cubicBezTo>
                      <a:pt x="56234" y="51363"/>
                      <a:pt x="56339" y="51297"/>
                      <a:pt x="56398" y="51202"/>
                    </a:cubicBezTo>
                    <a:lnTo>
                      <a:pt x="82238" y="90"/>
                    </a:lnTo>
                    <a:lnTo>
                      <a:pt x="82238" y="0"/>
                    </a:lnTo>
                    <a:lnTo>
                      <a:pt x="106524" y="51471"/>
                    </a:lnTo>
                    <a:lnTo>
                      <a:pt x="106524" y="51471"/>
                    </a:lnTo>
                    <a:lnTo>
                      <a:pt x="106852" y="52173"/>
                    </a:lnTo>
                    <a:cubicBezTo>
                      <a:pt x="106912" y="52278"/>
                      <a:pt x="107002" y="52351"/>
                      <a:pt x="107122" y="52367"/>
                    </a:cubicBezTo>
                    <a:lnTo>
                      <a:pt x="107122" y="52367"/>
                    </a:lnTo>
                    <a:lnTo>
                      <a:pt x="109871" y="52816"/>
                    </a:lnTo>
                    <a:lnTo>
                      <a:pt x="127447" y="55685"/>
                    </a:lnTo>
                    <a:lnTo>
                      <a:pt x="129703" y="56044"/>
                    </a:lnTo>
                    <a:lnTo>
                      <a:pt x="162582" y="61424"/>
                    </a:lnTo>
                    <a:cubicBezTo>
                      <a:pt x="162776" y="61413"/>
                      <a:pt x="162956" y="61566"/>
                      <a:pt x="162956" y="61765"/>
                    </a:cubicBezTo>
                    <a:cubicBezTo>
                      <a:pt x="162956" y="61821"/>
                      <a:pt x="162956" y="61880"/>
                      <a:pt x="162926" y="61932"/>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7" name="Google Shape;217;p10"/>
              <p:cNvSpPr/>
              <p:nvPr/>
            </p:nvSpPr>
            <p:spPr>
              <a:xfrm>
                <a:off x="7527920" y="4805329"/>
                <a:ext cx="90106" cy="157773"/>
              </a:xfrm>
              <a:custGeom>
                <a:rect b="b" l="l" r="r" t="t"/>
                <a:pathLst>
                  <a:path extrusionOk="0" h="157773" w="90106">
                    <a:moveTo>
                      <a:pt x="90076" y="61887"/>
                    </a:moveTo>
                    <a:lnTo>
                      <a:pt x="79884" y="71631"/>
                    </a:lnTo>
                    <a:lnTo>
                      <a:pt x="77224" y="74157"/>
                    </a:lnTo>
                    <a:lnTo>
                      <a:pt x="49247" y="100908"/>
                    </a:lnTo>
                    <a:cubicBezTo>
                      <a:pt x="49172" y="100988"/>
                      <a:pt x="49127" y="101097"/>
                      <a:pt x="49142" y="101207"/>
                    </a:cubicBezTo>
                    <a:lnTo>
                      <a:pt x="57960" y="157370"/>
                    </a:lnTo>
                    <a:cubicBezTo>
                      <a:pt x="57990" y="157557"/>
                      <a:pt x="57870" y="157735"/>
                      <a:pt x="57676" y="157768"/>
                    </a:cubicBezTo>
                    <a:cubicBezTo>
                      <a:pt x="57601" y="157783"/>
                      <a:pt x="57526" y="157768"/>
                      <a:pt x="57452" y="157729"/>
                    </a:cubicBezTo>
                    <a:lnTo>
                      <a:pt x="7939" y="130499"/>
                    </a:lnTo>
                    <a:cubicBezTo>
                      <a:pt x="7834" y="130445"/>
                      <a:pt x="7730" y="130445"/>
                      <a:pt x="7625" y="130499"/>
                    </a:cubicBezTo>
                    <a:cubicBezTo>
                      <a:pt x="7566" y="130513"/>
                      <a:pt x="7521" y="130513"/>
                      <a:pt x="7461" y="130499"/>
                    </a:cubicBezTo>
                    <a:cubicBezTo>
                      <a:pt x="7296" y="130510"/>
                      <a:pt x="7162" y="130401"/>
                      <a:pt x="7132" y="130245"/>
                    </a:cubicBezTo>
                    <a:cubicBezTo>
                      <a:pt x="-6677" y="61499"/>
                      <a:pt x="2649" y="27843"/>
                      <a:pt x="9389" y="90"/>
                    </a:cubicBezTo>
                    <a:lnTo>
                      <a:pt x="9389" y="0"/>
                    </a:lnTo>
                    <a:lnTo>
                      <a:pt x="33674" y="51426"/>
                    </a:lnTo>
                    <a:lnTo>
                      <a:pt x="33674" y="51426"/>
                    </a:lnTo>
                    <a:lnTo>
                      <a:pt x="34003" y="52128"/>
                    </a:lnTo>
                    <a:cubicBezTo>
                      <a:pt x="34063" y="52233"/>
                      <a:pt x="34152" y="52306"/>
                      <a:pt x="34272" y="52322"/>
                    </a:cubicBezTo>
                    <a:lnTo>
                      <a:pt x="34272" y="52322"/>
                    </a:lnTo>
                    <a:lnTo>
                      <a:pt x="37022" y="52771"/>
                    </a:lnTo>
                    <a:lnTo>
                      <a:pt x="54597" y="55640"/>
                    </a:lnTo>
                    <a:lnTo>
                      <a:pt x="56854" y="55999"/>
                    </a:lnTo>
                    <a:lnTo>
                      <a:pt x="89733" y="61379"/>
                    </a:lnTo>
                    <a:cubicBezTo>
                      <a:pt x="89927" y="61369"/>
                      <a:pt x="90106" y="61521"/>
                      <a:pt x="90106" y="61720"/>
                    </a:cubicBezTo>
                    <a:cubicBezTo>
                      <a:pt x="90106" y="61777"/>
                      <a:pt x="90106" y="61835"/>
                      <a:pt x="90076" y="61887"/>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8" name="Google Shape;218;p10"/>
              <p:cNvSpPr/>
              <p:nvPr/>
            </p:nvSpPr>
            <p:spPr>
              <a:xfrm>
                <a:off x="7647740" y="4805284"/>
                <a:ext cx="162956" cy="157817"/>
              </a:xfrm>
              <a:custGeom>
                <a:rect b="b" l="l" r="r" t="t"/>
                <a:pathLst>
                  <a:path extrusionOk="0" h="157817" w="162956">
                    <a:moveTo>
                      <a:pt x="162911" y="61932"/>
                    </a:moveTo>
                    <a:lnTo>
                      <a:pt x="152718" y="71676"/>
                    </a:lnTo>
                    <a:lnTo>
                      <a:pt x="150073" y="74202"/>
                    </a:lnTo>
                    <a:lnTo>
                      <a:pt x="122096" y="100953"/>
                    </a:lnTo>
                    <a:cubicBezTo>
                      <a:pt x="122007" y="101028"/>
                      <a:pt x="121977" y="101142"/>
                      <a:pt x="121992" y="101252"/>
                    </a:cubicBezTo>
                    <a:lnTo>
                      <a:pt x="130809" y="157415"/>
                    </a:lnTo>
                    <a:cubicBezTo>
                      <a:pt x="130839" y="157602"/>
                      <a:pt x="130719" y="157780"/>
                      <a:pt x="130525" y="157813"/>
                    </a:cubicBezTo>
                    <a:cubicBezTo>
                      <a:pt x="130451" y="157828"/>
                      <a:pt x="130376" y="157813"/>
                      <a:pt x="130301" y="157774"/>
                    </a:cubicBezTo>
                    <a:lnTo>
                      <a:pt x="80789" y="130544"/>
                    </a:lnTo>
                    <a:cubicBezTo>
                      <a:pt x="80684" y="130490"/>
                      <a:pt x="80564" y="130490"/>
                      <a:pt x="80460" y="130544"/>
                    </a:cubicBezTo>
                    <a:lnTo>
                      <a:pt x="80101" y="130738"/>
                    </a:lnTo>
                    <a:lnTo>
                      <a:pt x="30290" y="156145"/>
                    </a:lnTo>
                    <a:cubicBezTo>
                      <a:pt x="30125" y="156231"/>
                      <a:pt x="29916" y="156164"/>
                      <a:pt x="29826" y="155995"/>
                    </a:cubicBezTo>
                    <a:cubicBezTo>
                      <a:pt x="29797" y="155925"/>
                      <a:pt x="29782" y="155847"/>
                      <a:pt x="29797" y="155771"/>
                    </a:cubicBezTo>
                    <a:lnTo>
                      <a:pt x="40019" y="99922"/>
                    </a:lnTo>
                    <a:cubicBezTo>
                      <a:pt x="40034" y="99810"/>
                      <a:pt x="40004" y="99695"/>
                      <a:pt x="39929" y="99608"/>
                    </a:cubicBezTo>
                    <a:lnTo>
                      <a:pt x="101" y="59257"/>
                    </a:lnTo>
                    <a:cubicBezTo>
                      <a:pt x="-33" y="59122"/>
                      <a:pt x="-33" y="58904"/>
                      <a:pt x="101" y="58771"/>
                    </a:cubicBezTo>
                    <a:cubicBezTo>
                      <a:pt x="161" y="58719"/>
                      <a:pt x="221" y="58685"/>
                      <a:pt x="295" y="58674"/>
                    </a:cubicBezTo>
                    <a:lnTo>
                      <a:pt x="56129" y="51381"/>
                    </a:lnTo>
                    <a:cubicBezTo>
                      <a:pt x="56234" y="51363"/>
                      <a:pt x="56324" y="51297"/>
                      <a:pt x="56384" y="51202"/>
                    </a:cubicBezTo>
                    <a:lnTo>
                      <a:pt x="82223" y="90"/>
                    </a:lnTo>
                    <a:lnTo>
                      <a:pt x="82223" y="0"/>
                    </a:lnTo>
                    <a:lnTo>
                      <a:pt x="106509" y="51471"/>
                    </a:lnTo>
                    <a:lnTo>
                      <a:pt x="106509" y="51471"/>
                    </a:lnTo>
                    <a:lnTo>
                      <a:pt x="106853" y="52173"/>
                    </a:lnTo>
                    <a:cubicBezTo>
                      <a:pt x="106897" y="52276"/>
                      <a:pt x="107002" y="52348"/>
                      <a:pt x="107107" y="52367"/>
                    </a:cubicBezTo>
                    <a:lnTo>
                      <a:pt x="107107" y="52367"/>
                    </a:lnTo>
                    <a:lnTo>
                      <a:pt x="109871" y="52816"/>
                    </a:lnTo>
                    <a:lnTo>
                      <a:pt x="127432" y="55685"/>
                    </a:lnTo>
                    <a:lnTo>
                      <a:pt x="129703" y="56044"/>
                    </a:lnTo>
                    <a:lnTo>
                      <a:pt x="162657" y="61424"/>
                    </a:lnTo>
                    <a:cubicBezTo>
                      <a:pt x="162851" y="61449"/>
                      <a:pt x="162971" y="61623"/>
                      <a:pt x="162956" y="61811"/>
                    </a:cubicBezTo>
                    <a:cubicBezTo>
                      <a:pt x="162941" y="61853"/>
                      <a:pt x="162926" y="61895"/>
                      <a:pt x="162911" y="61932"/>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9" name="Google Shape;219;p10"/>
              <p:cNvSpPr/>
              <p:nvPr/>
            </p:nvSpPr>
            <p:spPr>
              <a:xfrm>
                <a:off x="7647849" y="4806136"/>
                <a:ext cx="163006" cy="156836"/>
              </a:xfrm>
              <a:custGeom>
                <a:rect b="b" l="l" r="r" t="t"/>
                <a:pathLst>
                  <a:path extrusionOk="0" h="156836" w="163006">
                    <a:moveTo>
                      <a:pt x="162771" y="61364"/>
                    </a:moveTo>
                    <a:lnTo>
                      <a:pt x="124034" y="101431"/>
                    </a:lnTo>
                    <a:cubicBezTo>
                      <a:pt x="123945" y="101511"/>
                      <a:pt x="123915" y="101630"/>
                      <a:pt x="123930" y="101745"/>
                    </a:cubicBezTo>
                    <a:lnTo>
                      <a:pt x="130550" y="156429"/>
                    </a:lnTo>
                    <a:cubicBezTo>
                      <a:pt x="130595" y="156605"/>
                      <a:pt x="130490" y="156783"/>
                      <a:pt x="130311" y="156828"/>
                    </a:cubicBezTo>
                    <a:cubicBezTo>
                      <a:pt x="130221" y="156849"/>
                      <a:pt x="130132" y="156835"/>
                      <a:pt x="130057" y="156787"/>
                    </a:cubicBezTo>
                    <a:lnTo>
                      <a:pt x="81068" y="132666"/>
                    </a:lnTo>
                    <a:cubicBezTo>
                      <a:pt x="80963" y="132612"/>
                      <a:pt x="80844" y="132612"/>
                      <a:pt x="80739" y="132666"/>
                    </a:cubicBezTo>
                    <a:lnTo>
                      <a:pt x="80380" y="132846"/>
                    </a:lnTo>
                    <a:lnTo>
                      <a:pt x="30629" y="155517"/>
                    </a:lnTo>
                    <a:cubicBezTo>
                      <a:pt x="30449" y="155601"/>
                      <a:pt x="30240" y="155524"/>
                      <a:pt x="30150" y="155345"/>
                    </a:cubicBezTo>
                    <a:cubicBezTo>
                      <a:pt x="30120" y="155282"/>
                      <a:pt x="30105" y="155212"/>
                      <a:pt x="30120" y="155143"/>
                    </a:cubicBezTo>
                    <a:lnTo>
                      <a:pt x="41867" y="102119"/>
                    </a:lnTo>
                    <a:cubicBezTo>
                      <a:pt x="41867" y="102014"/>
                      <a:pt x="41254" y="102373"/>
                      <a:pt x="41165" y="102283"/>
                    </a:cubicBezTo>
                    <a:lnTo>
                      <a:pt x="111" y="58719"/>
                    </a:lnTo>
                    <a:cubicBezTo>
                      <a:pt x="-23" y="58592"/>
                      <a:pt x="-38" y="58375"/>
                      <a:pt x="81" y="58233"/>
                    </a:cubicBezTo>
                    <a:cubicBezTo>
                      <a:pt x="141" y="58170"/>
                      <a:pt x="216" y="58130"/>
                      <a:pt x="305" y="58121"/>
                    </a:cubicBezTo>
                    <a:lnTo>
                      <a:pt x="57963" y="53638"/>
                    </a:lnTo>
                    <a:cubicBezTo>
                      <a:pt x="58082" y="53621"/>
                      <a:pt x="58172" y="53548"/>
                      <a:pt x="58232" y="53443"/>
                    </a:cubicBezTo>
                    <a:lnTo>
                      <a:pt x="82383" y="75"/>
                    </a:lnTo>
                    <a:lnTo>
                      <a:pt x="82383" y="0"/>
                    </a:lnTo>
                    <a:lnTo>
                      <a:pt x="108746" y="52681"/>
                    </a:lnTo>
                    <a:cubicBezTo>
                      <a:pt x="108746" y="52681"/>
                      <a:pt x="108910" y="53339"/>
                      <a:pt x="109104" y="53279"/>
                    </a:cubicBezTo>
                    <a:cubicBezTo>
                      <a:pt x="109299" y="53219"/>
                      <a:pt x="109104" y="53279"/>
                      <a:pt x="109104" y="53279"/>
                    </a:cubicBezTo>
                    <a:lnTo>
                      <a:pt x="108641" y="54206"/>
                    </a:lnTo>
                    <a:cubicBezTo>
                      <a:pt x="108686" y="54312"/>
                      <a:pt x="108775" y="54386"/>
                      <a:pt x="108895" y="54400"/>
                    </a:cubicBezTo>
                    <a:lnTo>
                      <a:pt x="108895" y="54400"/>
                    </a:lnTo>
                    <a:lnTo>
                      <a:pt x="111645" y="54848"/>
                    </a:lnTo>
                    <a:lnTo>
                      <a:pt x="129220" y="57703"/>
                    </a:lnTo>
                    <a:lnTo>
                      <a:pt x="131477" y="58076"/>
                    </a:lnTo>
                    <a:lnTo>
                      <a:pt x="162458" y="60647"/>
                    </a:lnTo>
                    <a:cubicBezTo>
                      <a:pt x="162652" y="60560"/>
                      <a:pt x="162891" y="60650"/>
                      <a:pt x="162981" y="60848"/>
                    </a:cubicBezTo>
                    <a:cubicBezTo>
                      <a:pt x="163055" y="61047"/>
                      <a:pt x="162966" y="61277"/>
                      <a:pt x="162771" y="61364"/>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0" name="Google Shape;220;p10"/>
              <p:cNvSpPr/>
              <p:nvPr/>
            </p:nvSpPr>
            <p:spPr>
              <a:xfrm>
                <a:off x="7647740" y="4805284"/>
                <a:ext cx="162956" cy="157817"/>
              </a:xfrm>
              <a:custGeom>
                <a:rect b="b" l="l" r="r" t="t"/>
                <a:pathLst>
                  <a:path extrusionOk="0" h="157817" w="162956">
                    <a:moveTo>
                      <a:pt x="162911" y="61932"/>
                    </a:moveTo>
                    <a:lnTo>
                      <a:pt x="152718" y="71676"/>
                    </a:lnTo>
                    <a:lnTo>
                      <a:pt x="150073" y="74202"/>
                    </a:lnTo>
                    <a:lnTo>
                      <a:pt x="122096" y="100953"/>
                    </a:lnTo>
                    <a:cubicBezTo>
                      <a:pt x="122007" y="101028"/>
                      <a:pt x="121977" y="101142"/>
                      <a:pt x="121992" y="101252"/>
                    </a:cubicBezTo>
                    <a:lnTo>
                      <a:pt x="130809" y="157415"/>
                    </a:lnTo>
                    <a:cubicBezTo>
                      <a:pt x="130839" y="157602"/>
                      <a:pt x="130719" y="157780"/>
                      <a:pt x="130525" y="157813"/>
                    </a:cubicBezTo>
                    <a:cubicBezTo>
                      <a:pt x="130451" y="157828"/>
                      <a:pt x="130376" y="157813"/>
                      <a:pt x="130301" y="157774"/>
                    </a:cubicBezTo>
                    <a:lnTo>
                      <a:pt x="80789" y="130544"/>
                    </a:lnTo>
                    <a:cubicBezTo>
                      <a:pt x="80684" y="130490"/>
                      <a:pt x="80564" y="130490"/>
                      <a:pt x="80460" y="130544"/>
                    </a:cubicBezTo>
                    <a:lnTo>
                      <a:pt x="80101" y="130738"/>
                    </a:lnTo>
                    <a:lnTo>
                      <a:pt x="30290" y="156145"/>
                    </a:lnTo>
                    <a:cubicBezTo>
                      <a:pt x="30125" y="156231"/>
                      <a:pt x="29916" y="156164"/>
                      <a:pt x="29826" y="155995"/>
                    </a:cubicBezTo>
                    <a:cubicBezTo>
                      <a:pt x="29797" y="155925"/>
                      <a:pt x="29782" y="155847"/>
                      <a:pt x="29797" y="155771"/>
                    </a:cubicBezTo>
                    <a:lnTo>
                      <a:pt x="40019" y="99922"/>
                    </a:lnTo>
                    <a:cubicBezTo>
                      <a:pt x="40034" y="99810"/>
                      <a:pt x="40004" y="99695"/>
                      <a:pt x="39929" y="99608"/>
                    </a:cubicBezTo>
                    <a:lnTo>
                      <a:pt x="101" y="59257"/>
                    </a:lnTo>
                    <a:cubicBezTo>
                      <a:pt x="-33" y="59122"/>
                      <a:pt x="-33" y="58904"/>
                      <a:pt x="101" y="58771"/>
                    </a:cubicBezTo>
                    <a:cubicBezTo>
                      <a:pt x="161" y="58719"/>
                      <a:pt x="221" y="58685"/>
                      <a:pt x="295" y="58674"/>
                    </a:cubicBezTo>
                    <a:lnTo>
                      <a:pt x="56129" y="51381"/>
                    </a:lnTo>
                    <a:cubicBezTo>
                      <a:pt x="56234" y="51363"/>
                      <a:pt x="56324" y="51297"/>
                      <a:pt x="56384" y="51202"/>
                    </a:cubicBezTo>
                    <a:lnTo>
                      <a:pt x="82223" y="90"/>
                    </a:lnTo>
                    <a:lnTo>
                      <a:pt x="82223" y="0"/>
                    </a:lnTo>
                    <a:lnTo>
                      <a:pt x="106509" y="51471"/>
                    </a:lnTo>
                    <a:lnTo>
                      <a:pt x="106509" y="51471"/>
                    </a:lnTo>
                    <a:lnTo>
                      <a:pt x="106853" y="52173"/>
                    </a:lnTo>
                    <a:cubicBezTo>
                      <a:pt x="106897" y="52276"/>
                      <a:pt x="107002" y="52348"/>
                      <a:pt x="107107" y="52367"/>
                    </a:cubicBezTo>
                    <a:lnTo>
                      <a:pt x="107107" y="52367"/>
                    </a:lnTo>
                    <a:lnTo>
                      <a:pt x="109871" y="52816"/>
                    </a:lnTo>
                    <a:lnTo>
                      <a:pt x="127432" y="55685"/>
                    </a:lnTo>
                    <a:lnTo>
                      <a:pt x="129703" y="56044"/>
                    </a:lnTo>
                    <a:lnTo>
                      <a:pt x="162657" y="61424"/>
                    </a:lnTo>
                    <a:cubicBezTo>
                      <a:pt x="162851" y="61449"/>
                      <a:pt x="162971" y="61623"/>
                      <a:pt x="162956" y="61811"/>
                    </a:cubicBezTo>
                    <a:cubicBezTo>
                      <a:pt x="162941" y="61853"/>
                      <a:pt x="162926" y="61895"/>
                      <a:pt x="162911" y="61932"/>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1" name="Google Shape;221;p10"/>
              <p:cNvSpPr/>
              <p:nvPr/>
            </p:nvSpPr>
            <p:spPr>
              <a:xfrm>
                <a:off x="7720589" y="4805329"/>
                <a:ext cx="90108" cy="157773"/>
              </a:xfrm>
              <a:custGeom>
                <a:rect b="b" l="l" r="r" t="t"/>
                <a:pathLst>
                  <a:path extrusionOk="0" h="157773" w="90108">
                    <a:moveTo>
                      <a:pt x="90062" y="61887"/>
                    </a:moveTo>
                    <a:lnTo>
                      <a:pt x="79870" y="71631"/>
                    </a:lnTo>
                    <a:lnTo>
                      <a:pt x="77225" y="74157"/>
                    </a:lnTo>
                    <a:lnTo>
                      <a:pt x="49248" y="100908"/>
                    </a:lnTo>
                    <a:cubicBezTo>
                      <a:pt x="49158" y="100983"/>
                      <a:pt x="49128" y="101097"/>
                      <a:pt x="49143" y="101207"/>
                    </a:cubicBezTo>
                    <a:lnTo>
                      <a:pt x="57961" y="157370"/>
                    </a:lnTo>
                    <a:cubicBezTo>
                      <a:pt x="57990" y="157557"/>
                      <a:pt x="57871" y="157735"/>
                      <a:pt x="57676" y="157768"/>
                    </a:cubicBezTo>
                    <a:cubicBezTo>
                      <a:pt x="57602" y="157783"/>
                      <a:pt x="57527" y="157768"/>
                      <a:pt x="57452" y="157729"/>
                    </a:cubicBezTo>
                    <a:lnTo>
                      <a:pt x="7940" y="130499"/>
                    </a:lnTo>
                    <a:cubicBezTo>
                      <a:pt x="7835" y="130445"/>
                      <a:pt x="7716" y="130445"/>
                      <a:pt x="7611" y="130499"/>
                    </a:cubicBezTo>
                    <a:cubicBezTo>
                      <a:pt x="7566" y="130513"/>
                      <a:pt x="7507" y="130513"/>
                      <a:pt x="7462" y="130499"/>
                    </a:cubicBezTo>
                    <a:cubicBezTo>
                      <a:pt x="7297" y="130510"/>
                      <a:pt x="7163" y="130401"/>
                      <a:pt x="7133" y="130245"/>
                    </a:cubicBezTo>
                    <a:cubicBezTo>
                      <a:pt x="-6676" y="61499"/>
                      <a:pt x="2649" y="27843"/>
                      <a:pt x="9375" y="90"/>
                    </a:cubicBezTo>
                    <a:lnTo>
                      <a:pt x="9375" y="0"/>
                    </a:lnTo>
                    <a:lnTo>
                      <a:pt x="33660" y="51426"/>
                    </a:lnTo>
                    <a:lnTo>
                      <a:pt x="33660" y="51426"/>
                    </a:lnTo>
                    <a:lnTo>
                      <a:pt x="34004" y="52128"/>
                    </a:lnTo>
                    <a:cubicBezTo>
                      <a:pt x="34049" y="52231"/>
                      <a:pt x="34153" y="52303"/>
                      <a:pt x="34258" y="52322"/>
                    </a:cubicBezTo>
                    <a:lnTo>
                      <a:pt x="34258" y="52322"/>
                    </a:lnTo>
                    <a:lnTo>
                      <a:pt x="37023" y="52771"/>
                    </a:lnTo>
                    <a:lnTo>
                      <a:pt x="54583" y="55640"/>
                    </a:lnTo>
                    <a:lnTo>
                      <a:pt x="56855" y="55999"/>
                    </a:lnTo>
                    <a:lnTo>
                      <a:pt x="89808" y="61379"/>
                    </a:lnTo>
                    <a:cubicBezTo>
                      <a:pt x="90002" y="61404"/>
                      <a:pt x="90122" y="61578"/>
                      <a:pt x="90107" y="61766"/>
                    </a:cubicBezTo>
                    <a:cubicBezTo>
                      <a:pt x="90092" y="61808"/>
                      <a:pt x="90077" y="61850"/>
                      <a:pt x="90062" y="61887"/>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222" name="Google Shape;222;p10"/>
              <p:cNvGrpSpPr/>
              <p:nvPr/>
            </p:nvGrpSpPr>
            <p:grpSpPr>
              <a:xfrm>
                <a:off x="6924186" y="5071467"/>
                <a:ext cx="896862" cy="234874"/>
                <a:chOff x="6924186" y="5071467"/>
                <a:chExt cx="896862" cy="234874"/>
              </a:xfrm>
            </p:grpSpPr>
            <p:sp>
              <p:nvSpPr>
                <p:cNvPr id="223" name="Google Shape;223;p10"/>
                <p:cNvSpPr/>
                <p:nvPr/>
              </p:nvSpPr>
              <p:spPr>
                <a:xfrm>
                  <a:off x="7210654" y="5074336"/>
                  <a:ext cx="194578" cy="41652"/>
                </a:xfrm>
                <a:custGeom>
                  <a:rect b="b" l="l" r="r" t="t"/>
                  <a:pathLst>
                    <a:path extrusionOk="0" h="41652" w="194578">
                      <a:moveTo>
                        <a:pt x="9747" y="1"/>
                      </a:moveTo>
                      <a:lnTo>
                        <a:pt x="179716" y="1675"/>
                      </a:lnTo>
                      <a:cubicBezTo>
                        <a:pt x="185694" y="1675"/>
                        <a:pt x="190969" y="5411"/>
                        <a:pt x="191537" y="9909"/>
                      </a:cubicBezTo>
                      <a:lnTo>
                        <a:pt x="194526" y="33627"/>
                      </a:lnTo>
                      <a:cubicBezTo>
                        <a:pt x="195109" y="38110"/>
                        <a:pt x="190745" y="41712"/>
                        <a:pt x="184782" y="41652"/>
                      </a:cubicBezTo>
                      <a:lnTo>
                        <a:pt x="14873" y="39979"/>
                      </a:lnTo>
                      <a:cubicBezTo>
                        <a:pt x="8895" y="39979"/>
                        <a:pt x="3620" y="36227"/>
                        <a:pt x="3052" y="31744"/>
                      </a:cubicBezTo>
                      <a:lnTo>
                        <a:pt x="63" y="8026"/>
                      </a:lnTo>
                      <a:cubicBezTo>
                        <a:pt x="-580" y="3603"/>
                        <a:pt x="3784" y="-59"/>
                        <a:pt x="9747"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4" name="Google Shape;224;p10"/>
                <p:cNvSpPr/>
                <p:nvPr/>
              </p:nvSpPr>
              <p:spPr>
                <a:xfrm>
                  <a:off x="6924186" y="5071467"/>
                  <a:ext cx="120055" cy="41024"/>
                </a:xfrm>
                <a:custGeom>
                  <a:rect b="b" l="l" r="r" t="t"/>
                  <a:pathLst>
                    <a:path extrusionOk="0" h="41024" w="120055">
                      <a:moveTo>
                        <a:pt x="5537" y="1"/>
                      </a:moveTo>
                      <a:lnTo>
                        <a:pt x="109404" y="1032"/>
                      </a:lnTo>
                      <a:cubicBezTo>
                        <a:pt x="112946" y="1032"/>
                        <a:pt x="116219" y="4365"/>
                        <a:pt x="116742" y="8385"/>
                      </a:cubicBezTo>
                      <a:lnTo>
                        <a:pt x="119985" y="33791"/>
                      </a:lnTo>
                      <a:cubicBezTo>
                        <a:pt x="120508" y="37826"/>
                        <a:pt x="118057" y="41054"/>
                        <a:pt x="114530" y="41024"/>
                      </a:cubicBezTo>
                      <a:lnTo>
                        <a:pt x="10648" y="40008"/>
                      </a:lnTo>
                      <a:cubicBezTo>
                        <a:pt x="7121" y="40008"/>
                        <a:pt x="3833" y="36675"/>
                        <a:pt x="3310" y="32640"/>
                      </a:cubicBezTo>
                      <a:lnTo>
                        <a:pt x="67" y="7234"/>
                      </a:lnTo>
                      <a:cubicBezTo>
                        <a:pt x="-441" y="3214"/>
                        <a:pt x="1995" y="-29"/>
                        <a:pt x="5537"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5" name="Google Shape;225;p10"/>
                <p:cNvSpPr/>
                <p:nvPr/>
              </p:nvSpPr>
              <p:spPr>
                <a:xfrm>
                  <a:off x="7065182" y="5072827"/>
                  <a:ext cx="112969" cy="40980"/>
                </a:xfrm>
                <a:custGeom>
                  <a:rect b="b" l="l" r="r" t="t"/>
                  <a:pathLst>
                    <a:path extrusionOk="0" h="40980" w="112969">
                      <a:moveTo>
                        <a:pt x="109668" y="8355"/>
                      </a:moveTo>
                      <a:lnTo>
                        <a:pt x="112926" y="33761"/>
                      </a:lnTo>
                      <a:cubicBezTo>
                        <a:pt x="113434" y="37796"/>
                        <a:pt x="109518" y="41040"/>
                        <a:pt x="104168" y="40980"/>
                      </a:cubicBezTo>
                      <a:lnTo>
                        <a:pt x="13916" y="40098"/>
                      </a:lnTo>
                      <a:cubicBezTo>
                        <a:pt x="8565" y="40098"/>
                        <a:pt x="3813" y="36720"/>
                        <a:pt x="3290" y="32626"/>
                      </a:cubicBezTo>
                      <a:lnTo>
                        <a:pt x="47" y="7219"/>
                      </a:lnTo>
                      <a:cubicBezTo>
                        <a:pt x="-476" y="3184"/>
                        <a:pt x="3454" y="-44"/>
                        <a:pt x="8805" y="1"/>
                      </a:cubicBezTo>
                      <a:lnTo>
                        <a:pt x="99042" y="897"/>
                      </a:lnTo>
                      <a:cubicBezTo>
                        <a:pt x="104392" y="1002"/>
                        <a:pt x="109160" y="4320"/>
                        <a:pt x="109668" y="8355"/>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6" name="Google Shape;226;p10"/>
                <p:cNvSpPr/>
                <p:nvPr/>
              </p:nvSpPr>
              <p:spPr>
                <a:xfrm>
                  <a:off x="7073516" y="5168235"/>
                  <a:ext cx="194624" cy="41652"/>
                </a:xfrm>
                <a:custGeom>
                  <a:rect b="b" l="l" r="r" t="t"/>
                  <a:pathLst>
                    <a:path extrusionOk="0" h="41652" w="194624">
                      <a:moveTo>
                        <a:pt x="9796" y="1"/>
                      </a:moveTo>
                      <a:lnTo>
                        <a:pt x="179750" y="1675"/>
                      </a:lnTo>
                      <a:cubicBezTo>
                        <a:pt x="185728" y="1675"/>
                        <a:pt x="191003" y="5426"/>
                        <a:pt x="191586" y="9924"/>
                      </a:cubicBezTo>
                      <a:lnTo>
                        <a:pt x="194575" y="33627"/>
                      </a:lnTo>
                      <a:cubicBezTo>
                        <a:pt x="195143" y="38111"/>
                        <a:pt x="190779" y="41712"/>
                        <a:pt x="184831" y="41652"/>
                      </a:cubicBezTo>
                      <a:lnTo>
                        <a:pt x="14863" y="39979"/>
                      </a:lnTo>
                      <a:cubicBezTo>
                        <a:pt x="8885" y="39979"/>
                        <a:pt x="3609" y="36242"/>
                        <a:pt x="3041" y="31744"/>
                      </a:cubicBezTo>
                      <a:lnTo>
                        <a:pt x="52" y="8026"/>
                      </a:lnTo>
                      <a:cubicBezTo>
                        <a:pt x="-530" y="3543"/>
                        <a:pt x="3833" y="-59"/>
                        <a:pt x="9796"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7" name="Google Shape;227;p10"/>
                <p:cNvSpPr/>
                <p:nvPr/>
              </p:nvSpPr>
              <p:spPr>
                <a:xfrm>
                  <a:off x="6928092" y="5166726"/>
                  <a:ext cx="112957" cy="40965"/>
                </a:xfrm>
                <a:custGeom>
                  <a:rect b="b" l="l" r="r" t="t"/>
                  <a:pathLst>
                    <a:path extrusionOk="0" h="40965" w="112957">
                      <a:moveTo>
                        <a:pt x="109668" y="8355"/>
                      </a:moveTo>
                      <a:lnTo>
                        <a:pt x="112911" y="33762"/>
                      </a:lnTo>
                      <a:cubicBezTo>
                        <a:pt x="113434" y="37797"/>
                        <a:pt x="109503" y="41025"/>
                        <a:pt x="104153" y="40965"/>
                      </a:cubicBezTo>
                      <a:lnTo>
                        <a:pt x="13916" y="40083"/>
                      </a:lnTo>
                      <a:cubicBezTo>
                        <a:pt x="8566" y="40083"/>
                        <a:pt x="3798" y="36721"/>
                        <a:pt x="3290" y="32611"/>
                      </a:cubicBezTo>
                      <a:lnTo>
                        <a:pt x="47" y="7205"/>
                      </a:lnTo>
                      <a:cubicBezTo>
                        <a:pt x="-476" y="3169"/>
                        <a:pt x="3440" y="-59"/>
                        <a:pt x="8805" y="1"/>
                      </a:cubicBezTo>
                      <a:lnTo>
                        <a:pt x="99042" y="883"/>
                      </a:lnTo>
                      <a:cubicBezTo>
                        <a:pt x="104392" y="1017"/>
                        <a:pt x="109130" y="4320"/>
                        <a:pt x="109668" y="8355"/>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8" name="Google Shape;228;p10"/>
                <p:cNvSpPr/>
                <p:nvPr/>
              </p:nvSpPr>
              <p:spPr>
                <a:xfrm>
                  <a:off x="6928583" y="5257755"/>
                  <a:ext cx="162906" cy="41383"/>
                </a:xfrm>
                <a:custGeom>
                  <a:rect b="b" l="l" r="r" t="t"/>
                  <a:pathLst>
                    <a:path extrusionOk="0" h="41383" w="162906">
                      <a:moveTo>
                        <a:pt x="8015" y="1"/>
                      </a:moveTo>
                      <a:lnTo>
                        <a:pt x="149812" y="1406"/>
                      </a:lnTo>
                      <a:cubicBezTo>
                        <a:pt x="154789" y="1406"/>
                        <a:pt x="159287" y="5127"/>
                        <a:pt x="159855" y="9625"/>
                      </a:cubicBezTo>
                      <a:lnTo>
                        <a:pt x="162844" y="33328"/>
                      </a:lnTo>
                      <a:cubicBezTo>
                        <a:pt x="163427" y="37811"/>
                        <a:pt x="159855" y="41428"/>
                        <a:pt x="154893" y="41383"/>
                      </a:cubicBezTo>
                      <a:lnTo>
                        <a:pt x="13081" y="39993"/>
                      </a:lnTo>
                      <a:cubicBezTo>
                        <a:pt x="8104" y="39993"/>
                        <a:pt x="3606" y="36257"/>
                        <a:pt x="3038" y="31759"/>
                      </a:cubicBezTo>
                      <a:lnTo>
                        <a:pt x="49" y="8056"/>
                      </a:lnTo>
                      <a:cubicBezTo>
                        <a:pt x="-459" y="3558"/>
                        <a:pt x="3038" y="-44"/>
                        <a:pt x="8015"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9" name="Google Shape;229;p10"/>
                <p:cNvSpPr/>
                <p:nvPr/>
              </p:nvSpPr>
              <p:spPr>
                <a:xfrm>
                  <a:off x="7149910" y="5259922"/>
                  <a:ext cx="150604" cy="41308"/>
                </a:xfrm>
                <a:custGeom>
                  <a:rect b="b" l="l" r="r" t="t"/>
                  <a:pathLst>
                    <a:path extrusionOk="0" h="41308" w="150604">
                      <a:moveTo>
                        <a:pt x="7185" y="1"/>
                      </a:moveTo>
                      <a:lnTo>
                        <a:pt x="138326" y="1301"/>
                      </a:lnTo>
                      <a:cubicBezTo>
                        <a:pt x="142705" y="1286"/>
                        <a:pt x="146457" y="4394"/>
                        <a:pt x="147293" y="8684"/>
                      </a:cubicBezTo>
                      <a:lnTo>
                        <a:pt x="150551" y="34090"/>
                      </a:lnTo>
                      <a:cubicBezTo>
                        <a:pt x="151060" y="38125"/>
                        <a:pt x="147861" y="41353"/>
                        <a:pt x="143408" y="41309"/>
                      </a:cubicBezTo>
                      <a:lnTo>
                        <a:pt x="12266" y="40023"/>
                      </a:lnTo>
                      <a:cubicBezTo>
                        <a:pt x="7902" y="40023"/>
                        <a:pt x="4136" y="36930"/>
                        <a:pt x="3299" y="32640"/>
                      </a:cubicBezTo>
                      <a:lnTo>
                        <a:pt x="56" y="7234"/>
                      </a:lnTo>
                      <a:cubicBezTo>
                        <a:pt x="-467" y="3199"/>
                        <a:pt x="2731" y="-44"/>
                        <a:pt x="7185"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0" name="Google Shape;230;p10"/>
                <p:cNvSpPr/>
                <p:nvPr/>
              </p:nvSpPr>
              <p:spPr>
                <a:xfrm>
                  <a:off x="7327590" y="5262971"/>
                  <a:ext cx="94770" cy="40770"/>
                </a:xfrm>
                <a:custGeom>
                  <a:rect b="b" l="l" r="r" t="t"/>
                  <a:pathLst>
                    <a:path extrusionOk="0" h="40770" w="94770">
                      <a:moveTo>
                        <a:pt x="91474" y="8145"/>
                      </a:moveTo>
                      <a:lnTo>
                        <a:pt x="94717" y="33552"/>
                      </a:lnTo>
                      <a:cubicBezTo>
                        <a:pt x="95225" y="37587"/>
                        <a:pt x="92027" y="40815"/>
                        <a:pt x="87559" y="40770"/>
                      </a:cubicBezTo>
                      <a:lnTo>
                        <a:pt x="12266" y="40038"/>
                      </a:lnTo>
                      <a:cubicBezTo>
                        <a:pt x="7887" y="40038"/>
                        <a:pt x="4136" y="36929"/>
                        <a:pt x="3299" y="32640"/>
                      </a:cubicBezTo>
                      <a:lnTo>
                        <a:pt x="56" y="7234"/>
                      </a:lnTo>
                      <a:cubicBezTo>
                        <a:pt x="-467" y="3199"/>
                        <a:pt x="2731" y="-29"/>
                        <a:pt x="7200" y="1"/>
                      </a:cubicBezTo>
                      <a:lnTo>
                        <a:pt x="82492" y="748"/>
                      </a:lnTo>
                      <a:cubicBezTo>
                        <a:pt x="86871" y="748"/>
                        <a:pt x="90637" y="3856"/>
                        <a:pt x="91474" y="8145"/>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1" name="Google Shape;231;p10"/>
                <p:cNvSpPr/>
                <p:nvPr/>
              </p:nvSpPr>
              <p:spPr>
                <a:xfrm>
                  <a:off x="7451349" y="5079612"/>
                  <a:ext cx="150604" cy="41293"/>
                </a:xfrm>
                <a:custGeom>
                  <a:rect b="b" l="l" r="r" t="t"/>
                  <a:pathLst>
                    <a:path extrusionOk="0" h="41293" w="150604">
                      <a:moveTo>
                        <a:pt x="7200" y="1"/>
                      </a:moveTo>
                      <a:lnTo>
                        <a:pt x="138326" y="1286"/>
                      </a:lnTo>
                      <a:cubicBezTo>
                        <a:pt x="142690" y="1286"/>
                        <a:pt x="146456" y="4380"/>
                        <a:pt x="147293" y="8669"/>
                      </a:cubicBezTo>
                      <a:lnTo>
                        <a:pt x="150551" y="34075"/>
                      </a:lnTo>
                      <a:cubicBezTo>
                        <a:pt x="151060" y="38110"/>
                        <a:pt x="147861" y="41338"/>
                        <a:pt x="143408" y="41294"/>
                      </a:cubicBezTo>
                      <a:lnTo>
                        <a:pt x="12266" y="40008"/>
                      </a:lnTo>
                      <a:cubicBezTo>
                        <a:pt x="7902" y="40008"/>
                        <a:pt x="4136" y="36915"/>
                        <a:pt x="3299" y="32625"/>
                      </a:cubicBezTo>
                      <a:lnTo>
                        <a:pt x="56" y="7219"/>
                      </a:lnTo>
                      <a:cubicBezTo>
                        <a:pt x="-467" y="3184"/>
                        <a:pt x="2731" y="-44"/>
                        <a:pt x="7200"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2" name="Google Shape;232;p10"/>
                <p:cNvSpPr/>
                <p:nvPr/>
              </p:nvSpPr>
              <p:spPr>
                <a:xfrm>
                  <a:off x="7614744" y="5081211"/>
                  <a:ext cx="94782" cy="40770"/>
                </a:xfrm>
                <a:custGeom>
                  <a:rect b="b" l="l" r="r" t="t"/>
                  <a:pathLst>
                    <a:path extrusionOk="0" h="40770" w="94782">
                      <a:moveTo>
                        <a:pt x="91486" y="8131"/>
                      </a:moveTo>
                      <a:lnTo>
                        <a:pt x="94729" y="33537"/>
                      </a:lnTo>
                      <a:cubicBezTo>
                        <a:pt x="95237" y="37572"/>
                        <a:pt x="92039" y="40815"/>
                        <a:pt x="87571" y="40770"/>
                      </a:cubicBezTo>
                      <a:lnTo>
                        <a:pt x="12278" y="40023"/>
                      </a:lnTo>
                      <a:cubicBezTo>
                        <a:pt x="7899" y="40038"/>
                        <a:pt x="4148" y="36930"/>
                        <a:pt x="3311" y="32640"/>
                      </a:cubicBezTo>
                      <a:lnTo>
                        <a:pt x="53" y="7234"/>
                      </a:lnTo>
                      <a:cubicBezTo>
                        <a:pt x="-455" y="3199"/>
                        <a:pt x="2743" y="-44"/>
                        <a:pt x="7212" y="1"/>
                      </a:cubicBezTo>
                      <a:lnTo>
                        <a:pt x="82504" y="748"/>
                      </a:lnTo>
                      <a:cubicBezTo>
                        <a:pt x="86883" y="748"/>
                        <a:pt x="90634" y="3842"/>
                        <a:pt x="91486" y="813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3" name="Google Shape;233;p10"/>
                <p:cNvSpPr/>
                <p:nvPr/>
              </p:nvSpPr>
              <p:spPr>
                <a:xfrm>
                  <a:off x="7310710" y="5171912"/>
                  <a:ext cx="100770" cy="40859"/>
                </a:xfrm>
                <a:custGeom>
                  <a:rect b="b" l="l" r="r" t="t"/>
                  <a:pathLst>
                    <a:path extrusionOk="0" h="40859" w="100770">
                      <a:moveTo>
                        <a:pt x="4487" y="1"/>
                      </a:moveTo>
                      <a:lnTo>
                        <a:pt x="91168" y="852"/>
                      </a:lnTo>
                      <a:cubicBezTo>
                        <a:pt x="94157" y="852"/>
                        <a:pt x="96936" y="4170"/>
                        <a:pt x="97445" y="8205"/>
                      </a:cubicBezTo>
                      <a:lnTo>
                        <a:pt x="100688" y="33612"/>
                      </a:lnTo>
                      <a:cubicBezTo>
                        <a:pt x="101211" y="37647"/>
                        <a:pt x="99193" y="40890"/>
                        <a:pt x="96294" y="40860"/>
                      </a:cubicBezTo>
                      <a:lnTo>
                        <a:pt x="9614" y="40008"/>
                      </a:lnTo>
                      <a:cubicBezTo>
                        <a:pt x="6625" y="40008"/>
                        <a:pt x="3845" y="36690"/>
                        <a:pt x="3337" y="32655"/>
                      </a:cubicBezTo>
                      <a:lnTo>
                        <a:pt x="94" y="7249"/>
                      </a:lnTo>
                      <a:cubicBezTo>
                        <a:pt x="-460" y="3169"/>
                        <a:pt x="1498" y="-29"/>
                        <a:pt x="4487"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4" name="Google Shape;234;p10"/>
                <p:cNvSpPr/>
                <p:nvPr/>
              </p:nvSpPr>
              <p:spPr>
                <a:xfrm>
                  <a:off x="7428394" y="5173092"/>
                  <a:ext cx="94757" cy="40770"/>
                </a:xfrm>
                <a:custGeom>
                  <a:rect b="b" l="l" r="r" t="t"/>
                  <a:pathLst>
                    <a:path extrusionOk="0" h="40770" w="94757">
                      <a:moveTo>
                        <a:pt x="91459" y="8131"/>
                      </a:moveTo>
                      <a:lnTo>
                        <a:pt x="94702" y="33537"/>
                      </a:lnTo>
                      <a:cubicBezTo>
                        <a:pt x="95225" y="37572"/>
                        <a:pt x="92012" y="40815"/>
                        <a:pt x="87558" y="40770"/>
                      </a:cubicBezTo>
                      <a:lnTo>
                        <a:pt x="12266" y="40023"/>
                      </a:lnTo>
                      <a:cubicBezTo>
                        <a:pt x="7902" y="40008"/>
                        <a:pt x="4151" y="36930"/>
                        <a:pt x="3299" y="32640"/>
                      </a:cubicBezTo>
                      <a:lnTo>
                        <a:pt x="56" y="7234"/>
                      </a:lnTo>
                      <a:cubicBezTo>
                        <a:pt x="-467" y="3184"/>
                        <a:pt x="2746" y="-44"/>
                        <a:pt x="7200" y="1"/>
                      </a:cubicBezTo>
                      <a:lnTo>
                        <a:pt x="82492" y="733"/>
                      </a:lnTo>
                      <a:cubicBezTo>
                        <a:pt x="86856" y="748"/>
                        <a:pt x="90622" y="3842"/>
                        <a:pt x="91459" y="813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5" name="Google Shape;235;p10"/>
                <p:cNvSpPr/>
                <p:nvPr/>
              </p:nvSpPr>
              <p:spPr>
                <a:xfrm>
                  <a:off x="7449142" y="5262881"/>
                  <a:ext cx="162922" cy="41383"/>
                </a:xfrm>
                <a:custGeom>
                  <a:rect b="b" l="l" r="r" t="t"/>
                  <a:pathLst>
                    <a:path extrusionOk="0" h="41383" w="162922">
                      <a:moveTo>
                        <a:pt x="8031" y="1"/>
                      </a:moveTo>
                      <a:lnTo>
                        <a:pt x="149844" y="1391"/>
                      </a:lnTo>
                      <a:cubicBezTo>
                        <a:pt x="154805" y="1391"/>
                        <a:pt x="159304" y="5127"/>
                        <a:pt x="159871" y="9625"/>
                      </a:cubicBezTo>
                      <a:lnTo>
                        <a:pt x="162860" y="33328"/>
                      </a:lnTo>
                      <a:cubicBezTo>
                        <a:pt x="163443" y="37811"/>
                        <a:pt x="159871" y="41428"/>
                        <a:pt x="154910" y="41383"/>
                      </a:cubicBezTo>
                      <a:lnTo>
                        <a:pt x="13098" y="39978"/>
                      </a:lnTo>
                      <a:cubicBezTo>
                        <a:pt x="8136" y="39978"/>
                        <a:pt x="3638" y="36257"/>
                        <a:pt x="3055" y="31759"/>
                      </a:cubicBezTo>
                      <a:lnTo>
                        <a:pt x="66" y="8041"/>
                      </a:lnTo>
                      <a:cubicBezTo>
                        <a:pt x="-532" y="3558"/>
                        <a:pt x="3025" y="-44"/>
                        <a:pt x="8031"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6" name="Google Shape;236;p10"/>
                <p:cNvSpPr/>
                <p:nvPr/>
              </p:nvSpPr>
              <p:spPr>
                <a:xfrm>
                  <a:off x="7670538" y="5265048"/>
                  <a:ext cx="150510" cy="41293"/>
                </a:xfrm>
                <a:custGeom>
                  <a:rect b="b" l="l" r="r" t="t"/>
                  <a:pathLst>
                    <a:path extrusionOk="0" h="41293" w="150510">
                      <a:moveTo>
                        <a:pt x="7103" y="1"/>
                      </a:moveTo>
                      <a:lnTo>
                        <a:pt x="138245" y="1286"/>
                      </a:lnTo>
                      <a:cubicBezTo>
                        <a:pt x="142608" y="1286"/>
                        <a:pt x="146375" y="4380"/>
                        <a:pt x="147212" y="8669"/>
                      </a:cubicBezTo>
                      <a:lnTo>
                        <a:pt x="150454" y="34075"/>
                      </a:lnTo>
                      <a:cubicBezTo>
                        <a:pt x="150978" y="38095"/>
                        <a:pt x="147779" y="41338"/>
                        <a:pt x="143311" y="41294"/>
                      </a:cubicBezTo>
                      <a:lnTo>
                        <a:pt x="12304" y="40053"/>
                      </a:lnTo>
                      <a:cubicBezTo>
                        <a:pt x="7940" y="40068"/>
                        <a:pt x="4174" y="36974"/>
                        <a:pt x="3337" y="32685"/>
                      </a:cubicBezTo>
                      <a:lnTo>
                        <a:pt x="79" y="7279"/>
                      </a:lnTo>
                      <a:cubicBezTo>
                        <a:pt x="-549" y="3199"/>
                        <a:pt x="2650" y="-44"/>
                        <a:pt x="7103"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7" name="Google Shape;237;p10"/>
              <p:cNvSpPr/>
              <p:nvPr/>
            </p:nvSpPr>
            <p:spPr>
              <a:xfrm>
                <a:off x="7039822" y="4634897"/>
                <a:ext cx="1450208" cy="828769"/>
              </a:xfrm>
              <a:custGeom>
                <a:rect b="b" l="l" r="r" t="t"/>
                <a:pathLst>
                  <a:path extrusionOk="0" h="828769" w="1450208">
                    <a:moveTo>
                      <a:pt x="1450209" y="26647"/>
                    </a:moveTo>
                    <a:lnTo>
                      <a:pt x="1450209" y="802123"/>
                    </a:lnTo>
                    <a:cubicBezTo>
                      <a:pt x="1450209" y="811300"/>
                      <a:pt x="1448311" y="820371"/>
                      <a:pt x="1444619" y="828770"/>
                    </a:cubicBezTo>
                    <a:lnTo>
                      <a:pt x="5590" y="828770"/>
                    </a:lnTo>
                    <a:cubicBezTo>
                      <a:pt x="1897" y="820371"/>
                      <a:pt x="-7" y="811300"/>
                      <a:pt x="0" y="802123"/>
                    </a:cubicBezTo>
                    <a:lnTo>
                      <a:pt x="0" y="26647"/>
                    </a:lnTo>
                    <a:cubicBezTo>
                      <a:pt x="-7" y="17472"/>
                      <a:pt x="1897" y="8398"/>
                      <a:pt x="5590" y="0"/>
                    </a:cubicBezTo>
                    <a:lnTo>
                      <a:pt x="1444619" y="0"/>
                    </a:lnTo>
                    <a:cubicBezTo>
                      <a:pt x="1448311" y="8398"/>
                      <a:pt x="1450209" y="17472"/>
                      <a:pt x="1450209" y="26647"/>
                    </a:cubicBezTo>
                    <a:close/>
                  </a:path>
                </a:pathLst>
              </a:custGeom>
              <a:solidFill>
                <a:srgbClr val="3B3B4C">
                  <a:alpha val="13725"/>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8" name="Google Shape;238;p10"/>
              <p:cNvSpPr/>
              <p:nvPr/>
            </p:nvSpPr>
            <p:spPr>
              <a:xfrm>
                <a:off x="7064810" y="4595502"/>
                <a:ext cx="1412203" cy="907559"/>
              </a:xfrm>
              <a:custGeom>
                <a:rect b="b" l="l" r="r" t="t"/>
                <a:pathLst>
                  <a:path extrusionOk="0" h="907559" w="1412203">
                    <a:moveTo>
                      <a:pt x="1346162" y="0"/>
                    </a:moveTo>
                    <a:cubicBezTo>
                      <a:pt x="1382636" y="0"/>
                      <a:pt x="1412204" y="0"/>
                      <a:pt x="1412204" y="0"/>
                    </a:cubicBezTo>
                    <a:lnTo>
                      <a:pt x="1412204" y="907559"/>
                    </a:lnTo>
                    <a:cubicBezTo>
                      <a:pt x="1412204" y="907559"/>
                      <a:pt x="1382636" y="907559"/>
                      <a:pt x="1346162" y="907559"/>
                    </a:cubicBezTo>
                    <a:lnTo>
                      <a:pt x="66041" y="907559"/>
                    </a:lnTo>
                    <a:cubicBezTo>
                      <a:pt x="29568" y="907559"/>
                      <a:pt x="0" y="907559"/>
                      <a:pt x="0" y="907559"/>
                    </a:cubicBezTo>
                    <a:lnTo>
                      <a:pt x="0" y="0"/>
                    </a:lnTo>
                    <a:cubicBezTo>
                      <a:pt x="0" y="0"/>
                      <a:pt x="29568" y="0"/>
                      <a:pt x="6604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9" name="Google Shape;239;p10"/>
              <p:cNvSpPr/>
              <p:nvPr/>
            </p:nvSpPr>
            <p:spPr>
              <a:xfrm>
                <a:off x="7261909" y="4782104"/>
                <a:ext cx="178684" cy="172797"/>
              </a:xfrm>
              <a:custGeom>
                <a:rect b="b" l="l" r="r" t="t"/>
                <a:pathLst>
                  <a:path extrusionOk="0" h="172797" w="178684">
                    <a:moveTo>
                      <a:pt x="178407" y="67850"/>
                    </a:moveTo>
                    <a:lnTo>
                      <a:pt x="167243" y="78521"/>
                    </a:lnTo>
                    <a:lnTo>
                      <a:pt x="164344" y="81301"/>
                    </a:lnTo>
                    <a:lnTo>
                      <a:pt x="133707" y="110518"/>
                    </a:lnTo>
                    <a:cubicBezTo>
                      <a:pt x="133617" y="110608"/>
                      <a:pt x="133572" y="110735"/>
                      <a:pt x="133587" y="110862"/>
                    </a:cubicBezTo>
                    <a:lnTo>
                      <a:pt x="143241" y="172360"/>
                    </a:lnTo>
                    <a:cubicBezTo>
                      <a:pt x="143271" y="172563"/>
                      <a:pt x="143137" y="172756"/>
                      <a:pt x="142943" y="172792"/>
                    </a:cubicBezTo>
                    <a:cubicBezTo>
                      <a:pt x="142853" y="172807"/>
                      <a:pt x="142763" y="172792"/>
                      <a:pt x="142689" y="172749"/>
                    </a:cubicBezTo>
                    <a:lnTo>
                      <a:pt x="88469" y="142859"/>
                    </a:lnTo>
                    <a:cubicBezTo>
                      <a:pt x="88364" y="142800"/>
                      <a:pt x="88229" y="142800"/>
                      <a:pt x="88125" y="142859"/>
                    </a:cubicBezTo>
                    <a:lnTo>
                      <a:pt x="87721" y="143068"/>
                    </a:lnTo>
                    <a:lnTo>
                      <a:pt x="33187" y="170940"/>
                    </a:lnTo>
                    <a:cubicBezTo>
                      <a:pt x="33008" y="171045"/>
                      <a:pt x="32784" y="170983"/>
                      <a:pt x="32679" y="170806"/>
                    </a:cubicBezTo>
                    <a:cubicBezTo>
                      <a:pt x="32634" y="170725"/>
                      <a:pt x="32619" y="170628"/>
                      <a:pt x="32634" y="170537"/>
                    </a:cubicBezTo>
                    <a:lnTo>
                      <a:pt x="43828" y="109367"/>
                    </a:lnTo>
                    <a:cubicBezTo>
                      <a:pt x="43858" y="109242"/>
                      <a:pt x="43813" y="109113"/>
                      <a:pt x="43723" y="109023"/>
                    </a:cubicBezTo>
                    <a:lnTo>
                      <a:pt x="114" y="64891"/>
                    </a:lnTo>
                    <a:cubicBezTo>
                      <a:pt x="-35" y="64749"/>
                      <a:pt x="-35" y="64512"/>
                      <a:pt x="99" y="64364"/>
                    </a:cubicBezTo>
                    <a:cubicBezTo>
                      <a:pt x="159" y="64298"/>
                      <a:pt x="249" y="64256"/>
                      <a:pt x="338" y="64248"/>
                    </a:cubicBezTo>
                    <a:lnTo>
                      <a:pt x="61463" y="56268"/>
                    </a:lnTo>
                    <a:cubicBezTo>
                      <a:pt x="61598" y="56254"/>
                      <a:pt x="61702" y="56175"/>
                      <a:pt x="61762" y="56059"/>
                    </a:cubicBezTo>
                    <a:lnTo>
                      <a:pt x="90053" y="90"/>
                    </a:lnTo>
                    <a:lnTo>
                      <a:pt x="90053" y="0"/>
                    </a:lnTo>
                    <a:lnTo>
                      <a:pt x="116595" y="56163"/>
                    </a:lnTo>
                    <a:lnTo>
                      <a:pt x="116595" y="56163"/>
                    </a:lnTo>
                    <a:lnTo>
                      <a:pt x="116968" y="56940"/>
                    </a:lnTo>
                    <a:cubicBezTo>
                      <a:pt x="117028" y="57054"/>
                      <a:pt x="117133" y="57132"/>
                      <a:pt x="117252" y="57150"/>
                    </a:cubicBezTo>
                    <a:lnTo>
                      <a:pt x="117327" y="57150"/>
                    </a:lnTo>
                    <a:lnTo>
                      <a:pt x="120316" y="57643"/>
                    </a:lnTo>
                    <a:lnTo>
                      <a:pt x="139550" y="60781"/>
                    </a:lnTo>
                    <a:lnTo>
                      <a:pt x="142031" y="61185"/>
                    </a:lnTo>
                    <a:lnTo>
                      <a:pt x="178108" y="67058"/>
                    </a:lnTo>
                    <a:cubicBezTo>
                      <a:pt x="178332" y="66976"/>
                      <a:pt x="178571" y="67087"/>
                      <a:pt x="178661" y="67305"/>
                    </a:cubicBezTo>
                    <a:cubicBezTo>
                      <a:pt x="178736" y="67523"/>
                      <a:pt x="178631" y="67768"/>
                      <a:pt x="178407" y="67850"/>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0" name="Google Shape;240;p10"/>
              <p:cNvSpPr/>
              <p:nvPr/>
            </p:nvSpPr>
            <p:spPr>
              <a:xfrm>
                <a:off x="7262044" y="4783076"/>
                <a:ext cx="178457" cy="171710"/>
              </a:xfrm>
              <a:custGeom>
                <a:rect b="b" l="l" r="r" t="t"/>
                <a:pathLst>
                  <a:path extrusionOk="0" h="171710" w="178457">
                    <a:moveTo>
                      <a:pt x="178242" y="67148"/>
                    </a:moveTo>
                    <a:lnTo>
                      <a:pt x="135814" y="111041"/>
                    </a:lnTo>
                    <a:cubicBezTo>
                      <a:pt x="135724" y="111131"/>
                      <a:pt x="135679" y="111258"/>
                      <a:pt x="135694" y="111385"/>
                    </a:cubicBezTo>
                    <a:lnTo>
                      <a:pt x="142957" y="171269"/>
                    </a:lnTo>
                    <a:cubicBezTo>
                      <a:pt x="142987" y="171481"/>
                      <a:pt x="142838" y="171677"/>
                      <a:pt x="142629" y="171707"/>
                    </a:cubicBezTo>
                    <a:cubicBezTo>
                      <a:pt x="142554" y="171717"/>
                      <a:pt x="142479" y="171705"/>
                      <a:pt x="142405" y="171672"/>
                    </a:cubicBezTo>
                    <a:lnTo>
                      <a:pt x="88752" y="145250"/>
                    </a:lnTo>
                    <a:cubicBezTo>
                      <a:pt x="88648" y="145192"/>
                      <a:pt x="88513" y="145192"/>
                      <a:pt x="88409" y="145250"/>
                    </a:cubicBezTo>
                    <a:lnTo>
                      <a:pt x="88005" y="145444"/>
                    </a:lnTo>
                    <a:lnTo>
                      <a:pt x="33531" y="170283"/>
                    </a:lnTo>
                    <a:cubicBezTo>
                      <a:pt x="33337" y="170377"/>
                      <a:pt x="33112" y="170298"/>
                      <a:pt x="33008" y="170105"/>
                    </a:cubicBezTo>
                    <a:cubicBezTo>
                      <a:pt x="32978" y="170030"/>
                      <a:pt x="32963" y="169946"/>
                      <a:pt x="32978" y="169864"/>
                    </a:cubicBezTo>
                    <a:lnTo>
                      <a:pt x="45831" y="111803"/>
                    </a:lnTo>
                    <a:cubicBezTo>
                      <a:pt x="45831" y="111684"/>
                      <a:pt x="45158" y="112072"/>
                      <a:pt x="45068" y="111982"/>
                    </a:cubicBezTo>
                    <a:lnTo>
                      <a:pt x="114" y="64263"/>
                    </a:lnTo>
                    <a:cubicBezTo>
                      <a:pt x="-35" y="64121"/>
                      <a:pt x="-35" y="63885"/>
                      <a:pt x="99" y="63736"/>
                    </a:cubicBezTo>
                    <a:cubicBezTo>
                      <a:pt x="159" y="63670"/>
                      <a:pt x="249" y="63628"/>
                      <a:pt x="338" y="63621"/>
                    </a:cubicBezTo>
                    <a:lnTo>
                      <a:pt x="63466" y="58734"/>
                    </a:lnTo>
                    <a:cubicBezTo>
                      <a:pt x="63585" y="58711"/>
                      <a:pt x="63705" y="58635"/>
                      <a:pt x="63764" y="58525"/>
                    </a:cubicBezTo>
                    <a:lnTo>
                      <a:pt x="90202" y="90"/>
                    </a:lnTo>
                    <a:lnTo>
                      <a:pt x="90202" y="0"/>
                    </a:lnTo>
                    <a:lnTo>
                      <a:pt x="119061" y="57688"/>
                    </a:lnTo>
                    <a:cubicBezTo>
                      <a:pt x="119061" y="57688"/>
                      <a:pt x="119240" y="58420"/>
                      <a:pt x="119449" y="58345"/>
                    </a:cubicBezTo>
                    <a:cubicBezTo>
                      <a:pt x="119658" y="58270"/>
                      <a:pt x="119449" y="58345"/>
                      <a:pt x="119449" y="58345"/>
                    </a:cubicBezTo>
                    <a:lnTo>
                      <a:pt x="118926" y="59361"/>
                    </a:lnTo>
                    <a:cubicBezTo>
                      <a:pt x="118986" y="59471"/>
                      <a:pt x="119091" y="59548"/>
                      <a:pt x="119210" y="59571"/>
                    </a:cubicBezTo>
                    <a:lnTo>
                      <a:pt x="119210" y="59571"/>
                    </a:lnTo>
                    <a:lnTo>
                      <a:pt x="122199" y="60064"/>
                    </a:lnTo>
                    <a:lnTo>
                      <a:pt x="141433" y="63202"/>
                    </a:lnTo>
                    <a:lnTo>
                      <a:pt x="143914" y="63606"/>
                    </a:lnTo>
                    <a:lnTo>
                      <a:pt x="177824" y="66415"/>
                    </a:lnTo>
                    <a:cubicBezTo>
                      <a:pt x="178033" y="66300"/>
                      <a:pt x="178287" y="66371"/>
                      <a:pt x="178407" y="66572"/>
                    </a:cubicBezTo>
                    <a:cubicBezTo>
                      <a:pt x="178511" y="66774"/>
                      <a:pt x="178452" y="67033"/>
                      <a:pt x="178242" y="67148"/>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1" name="Google Shape;241;p10"/>
              <p:cNvSpPr/>
              <p:nvPr/>
            </p:nvSpPr>
            <p:spPr>
              <a:xfrm>
                <a:off x="7261909" y="4782104"/>
                <a:ext cx="178684" cy="172797"/>
              </a:xfrm>
              <a:custGeom>
                <a:rect b="b" l="l" r="r" t="t"/>
                <a:pathLst>
                  <a:path extrusionOk="0" h="172797" w="178684">
                    <a:moveTo>
                      <a:pt x="178407" y="67850"/>
                    </a:moveTo>
                    <a:lnTo>
                      <a:pt x="167243" y="78521"/>
                    </a:lnTo>
                    <a:lnTo>
                      <a:pt x="164344" y="81301"/>
                    </a:lnTo>
                    <a:lnTo>
                      <a:pt x="133707" y="110518"/>
                    </a:lnTo>
                    <a:cubicBezTo>
                      <a:pt x="133617" y="110608"/>
                      <a:pt x="133572" y="110735"/>
                      <a:pt x="133587" y="110862"/>
                    </a:cubicBezTo>
                    <a:lnTo>
                      <a:pt x="143241" y="172360"/>
                    </a:lnTo>
                    <a:cubicBezTo>
                      <a:pt x="143271" y="172563"/>
                      <a:pt x="143137" y="172756"/>
                      <a:pt x="142943" y="172792"/>
                    </a:cubicBezTo>
                    <a:cubicBezTo>
                      <a:pt x="142853" y="172807"/>
                      <a:pt x="142763" y="172792"/>
                      <a:pt x="142689" y="172749"/>
                    </a:cubicBezTo>
                    <a:lnTo>
                      <a:pt x="88469" y="142859"/>
                    </a:lnTo>
                    <a:cubicBezTo>
                      <a:pt x="88364" y="142800"/>
                      <a:pt x="88229" y="142800"/>
                      <a:pt x="88125" y="142859"/>
                    </a:cubicBezTo>
                    <a:lnTo>
                      <a:pt x="87721" y="143068"/>
                    </a:lnTo>
                    <a:lnTo>
                      <a:pt x="33187" y="170940"/>
                    </a:lnTo>
                    <a:cubicBezTo>
                      <a:pt x="33008" y="171045"/>
                      <a:pt x="32784" y="170983"/>
                      <a:pt x="32679" y="170806"/>
                    </a:cubicBezTo>
                    <a:cubicBezTo>
                      <a:pt x="32634" y="170725"/>
                      <a:pt x="32619" y="170628"/>
                      <a:pt x="32634" y="170537"/>
                    </a:cubicBezTo>
                    <a:lnTo>
                      <a:pt x="43828" y="109367"/>
                    </a:lnTo>
                    <a:cubicBezTo>
                      <a:pt x="43858" y="109242"/>
                      <a:pt x="43813" y="109113"/>
                      <a:pt x="43723" y="109023"/>
                    </a:cubicBezTo>
                    <a:lnTo>
                      <a:pt x="114" y="64891"/>
                    </a:lnTo>
                    <a:cubicBezTo>
                      <a:pt x="-35" y="64749"/>
                      <a:pt x="-35" y="64512"/>
                      <a:pt x="99" y="64364"/>
                    </a:cubicBezTo>
                    <a:cubicBezTo>
                      <a:pt x="159" y="64298"/>
                      <a:pt x="249" y="64256"/>
                      <a:pt x="338" y="64248"/>
                    </a:cubicBezTo>
                    <a:lnTo>
                      <a:pt x="61463" y="56268"/>
                    </a:lnTo>
                    <a:cubicBezTo>
                      <a:pt x="61598" y="56254"/>
                      <a:pt x="61702" y="56175"/>
                      <a:pt x="61762" y="56059"/>
                    </a:cubicBezTo>
                    <a:lnTo>
                      <a:pt x="90053" y="90"/>
                    </a:lnTo>
                    <a:lnTo>
                      <a:pt x="90053" y="0"/>
                    </a:lnTo>
                    <a:lnTo>
                      <a:pt x="116595" y="56163"/>
                    </a:lnTo>
                    <a:lnTo>
                      <a:pt x="116595" y="56163"/>
                    </a:lnTo>
                    <a:lnTo>
                      <a:pt x="116968" y="56940"/>
                    </a:lnTo>
                    <a:cubicBezTo>
                      <a:pt x="117028" y="57054"/>
                      <a:pt x="117133" y="57132"/>
                      <a:pt x="117252" y="57150"/>
                    </a:cubicBezTo>
                    <a:lnTo>
                      <a:pt x="117327" y="57150"/>
                    </a:lnTo>
                    <a:lnTo>
                      <a:pt x="120316" y="57643"/>
                    </a:lnTo>
                    <a:lnTo>
                      <a:pt x="139550" y="60781"/>
                    </a:lnTo>
                    <a:lnTo>
                      <a:pt x="142031" y="61185"/>
                    </a:lnTo>
                    <a:lnTo>
                      <a:pt x="178108" y="67058"/>
                    </a:lnTo>
                    <a:cubicBezTo>
                      <a:pt x="178332" y="66976"/>
                      <a:pt x="178571" y="67087"/>
                      <a:pt x="178661" y="67305"/>
                    </a:cubicBezTo>
                    <a:cubicBezTo>
                      <a:pt x="178736" y="67523"/>
                      <a:pt x="178631" y="67768"/>
                      <a:pt x="178407" y="67850"/>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2" name="Google Shape;242;p10"/>
              <p:cNvSpPr/>
              <p:nvPr/>
            </p:nvSpPr>
            <p:spPr>
              <a:xfrm>
                <a:off x="7341666" y="4782059"/>
                <a:ext cx="98946" cy="172841"/>
              </a:xfrm>
              <a:custGeom>
                <a:rect b="b" l="l" r="r" t="t"/>
                <a:pathLst>
                  <a:path extrusionOk="0" h="172841" w="98946">
                    <a:moveTo>
                      <a:pt x="98649" y="67895"/>
                    </a:moveTo>
                    <a:lnTo>
                      <a:pt x="87486" y="78566"/>
                    </a:lnTo>
                    <a:lnTo>
                      <a:pt x="84586" y="81345"/>
                    </a:lnTo>
                    <a:lnTo>
                      <a:pt x="53949" y="110563"/>
                    </a:lnTo>
                    <a:cubicBezTo>
                      <a:pt x="53860" y="110652"/>
                      <a:pt x="53815" y="110779"/>
                      <a:pt x="53830" y="110906"/>
                    </a:cubicBezTo>
                    <a:lnTo>
                      <a:pt x="63484" y="172405"/>
                    </a:lnTo>
                    <a:cubicBezTo>
                      <a:pt x="63514" y="172608"/>
                      <a:pt x="63380" y="172801"/>
                      <a:pt x="63185" y="172837"/>
                    </a:cubicBezTo>
                    <a:cubicBezTo>
                      <a:pt x="63096" y="172852"/>
                      <a:pt x="63006" y="172837"/>
                      <a:pt x="62931" y="172793"/>
                    </a:cubicBezTo>
                    <a:lnTo>
                      <a:pt x="8711" y="142904"/>
                    </a:lnTo>
                    <a:cubicBezTo>
                      <a:pt x="8606" y="142845"/>
                      <a:pt x="8472" y="142845"/>
                      <a:pt x="8367" y="142904"/>
                    </a:cubicBezTo>
                    <a:lnTo>
                      <a:pt x="8188" y="142904"/>
                    </a:lnTo>
                    <a:cubicBezTo>
                      <a:pt x="8024" y="142904"/>
                      <a:pt x="7874" y="142794"/>
                      <a:pt x="7829" y="142635"/>
                    </a:cubicBezTo>
                    <a:cubicBezTo>
                      <a:pt x="-7295" y="67387"/>
                      <a:pt x="2853" y="30548"/>
                      <a:pt x="10295" y="90"/>
                    </a:cubicBezTo>
                    <a:lnTo>
                      <a:pt x="10295" y="0"/>
                    </a:lnTo>
                    <a:lnTo>
                      <a:pt x="36837" y="56163"/>
                    </a:lnTo>
                    <a:lnTo>
                      <a:pt x="36837" y="56163"/>
                    </a:lnTo>
                    <a:lnTo>
                      <a:pt x="37211" y="56940"/>
                    </a:lnTo>
                    <a:cubicBezTo>
                      <a:pt x="37271" y="57052"/>
                      <a:pt x="37375" y="57132"/>
                      <a:pt x="37495" y="57150"/>
                    </a:cubicBezTo>
                    <a:lnTo>
                      <a:pt x="37570" y="57150"/>
                    </a:lnTo>
                    <a:lnTo>
                      <a:pt x="40559" y="57643"/>
                    </a:lnTo>
                    <a:lnTo>
                      <a:pt x="59793" y="60781"/>
                    </a:lnTo>
                    <a:lnTo>
                      <a:pt x="62274" y="61185"/>
                    </a:lnTo>
                    <a:lnTo>
                      <a:pt x="98351" y="67058"/>
                    </a:lnTo>
                    <a:cubicBezTo>
                      <a:pt x="98575" y="66976"/>
                      <a:pt x="98829" y="67095"/>
                      <a:pt x="98919" y="67327"/>
                    </a:cubicBezTo>
                    <a:cubicBezTo>
                      <a:pt x="99008" y="67559"/>
                      <a:pt x="98874" y="67813"/>
                      <a:pt x="98649" y="67895"/>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3" name="Google Shape;243;p10"/>
              <p:cNvSpPr/>
              <p:nvPr/>
            </p:nvSpPr>
            <p:spPr>
              <a:xfrm>
                <a:off x="7467342" y="4782224"/>
                <a:ext cx="178459" cy="172677"/>
              </a:xfrm>
              <a:custGeom>
                <a:rect b="b" l="l" r="r" t="t"/>
                <a:pathLst>
                  <a:path extrusionOk="0" h="172677" w="178459">
                    <a:moveTo>
                      <a:pt x="178332" y="67731"/>
                    </a:moveTo>
                    <a:lnTo>
                      <a:pt x="167168" y="78401"/>
                    </a:lnTo>
                    <a:lnTo>
                      <a:pt x="164179" y="81181"/>
                    </a:lnTo>
                    <a:lnTo>
                      <a:pt x="133632" y="110398"/>
                    </a:lnTo>
                    <a:cubicBezTo>
                      <a:pt x="133542" y="110488"/>
                      <a:pt x="133497" y="110615"/>
                      <a:pt x="133512" y="110742"/>
                    </a:cubicBezTo>
                    <a:lnTo>
                      <a:pt x="143167" y="172240"/>
                    </a:lnTo>
                    <a:cubicBezTo>
                      <a:pt x="143197" y="172444"/>
                      <a:pt x="143062" y="172636"/>
                      <a:pt x="142868" y="172672"/>
                    </a:cubicBezTo>
                    <a:cubicBezTo>
                      <a:pt x="142778" y="172687"/>
                      <a:pt x="142689" y="172672"/>
                      <a:pt x="142614" y="172629"/>
                    </a:cubicBezTo>
                    <a:lnTo>
                      <a:pt x="88394" y="142739"/>
                    </a:lnTo>
                    <a:cubicBezTo>
                      <a:pt x="88289" y="142678"/>
                      <a:pt x="88140" y="142678"/>
                      <a:pt x="88035" y="142739"/>
                    </a:cubicBezTo>
                    <a:lnTo>
                      <a:pt x="87646" y="142948"/>
                    </a:lnTo>
                    <a:lnTo>
                      <a:pt x="33172" y="170940"/>
                    </a:lnTo>
                    <a:cubicBezTo>
                      <a:pt x="32993" y="171034"/>
                      <a:pt x="32769" y="170963"/>
                      <a:pt x="32664" y="170779"/>
                    </a:cubicBezTo>
                    <a:cubicBezTo>
                      <a:pt x="32634" y="170704"/>
                      <a:pt x="32619" y="170619"/>
                      <a:pt x="32634" y="170537"/>
                    </a:cubicBezTo>
                    <a:lnTo>
                      <a:pt x="43828" y="109367"/>
                    </a:lnTo>
                    <a:cubicBezTo>
                      <a:pt x="43843" y="109243"/>
                      <a:pt x="43813" y="109116"/>
                      <a:pt x="43723" y="109023"/>
                    </a:cubicBezTo>
                    <a:lnTo>
                      <a:pt x="114" y="64891"/>
                    </a:lnTo>
                    <a:cubicBezTo>
                      <a:pt x="-35" y="64749"/>
                      <a:pt x="-35" y="64513"/>
                      <a:pt x="99" y="64364"/>
                    </a:cubicBezTo>
                    <a:cubicBezTo>
                      <a:pt x="159" y="64298"/>
                      <a:pt x="249" y="64256"/>
                      <a:pt x="338" y="64248"/>
                    </a:cubicBezTo>
                    <a:lnTo>
                      <a:pt x="61463" y="56268"/>
                    </a:lnTo>
                    <a:cubicBezTo>
                      <a:pt x="61583" y="56250"/>
                      <a:pt x="61687" y="56172"/>
                      <a:pt x="61747" y="56059"/>
                    </a:cubicBezTo>
                    <a:lnTo>
                      <a:pt x="89963" y="90"/>
                    </a:lnTo>
                    <a:lnTo>
                      <a:pt x="89963" y="0"/>
                    </a:lnTo>
                    <a:lnTo>
                      <a:pt x="116505" y="56163"/>
                    </a:lnTo>
                    <a:lnTo>
                      <a:pt x="116505" y="56163"/>
                    </a:lnTo>
                    <a:lnTo>
                      <a:pt x="116879" y="56940"/>
                    </a:lnTo>
                    <a:cubicBezTo>
                      <a:pt x="116924" y="57057"/>
                      <a:pt x="117043" y="57138"/>
                      <a:pt x="117163" y="57150"/>
                    </a:cubicBezTo>
                    <a:lnTo>
                      <a:pt x="117163" y="57150"/>
                    </a:lnTo>
                    <a:lnTo>
                      <a:pt x="120152" y="57643"/>
                    </a:lnTo>
                    <a:lnTo>
                      <a:pt x="139401" y="60781"/>
                    </a:lnTo>
                    <a:lnTo>
                      <a:pt x="141867" y="61185"/>
                    </a:lnTo>
                    <a:lnTo>
                      <a:pt x="178138" y="67058"/>
                    </a:lnTo>
                    <a:cubicBezTo>
                      <a:pt x="178347" y="67094"/>
                      <a:pt x="178497" y="67294"/>
                      <a:pt x="178452" y="67506"/>
                    </a:cubicBezTo>
                    <a:cubicBezTo>
                      <a:pt x="178437" y="67593"/>
                      <a:pt x="178392" y="67672"/>
                      <a:pt x="178332" y="67731"/>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4" name="Google Shape;244;p10"/>
              <p:cNvSpPr/>
              <p:nvPr/>
            </p:nvSpPr>
            <p:spPr>
              <a:xfrm>
                <a:off x="7467396" y="4783046"/>
                <a:ext cx="178474" cy="171748"/>
              </a:xfrm>
              <a:custGeom>
                <a:rect b="b" l="l" r="r" t="t"/>
                <a:pathLst>
                  <a:path extrusionOk="0" h="171748" w="178474">
                    <a:moveTo>
                      <a:pt x="178248" y="67178"/>
                    </a:moveTo>
                    <a:lnTo>
                      <a:pt x="135820" y="111071"/>
                    </a:lnTo>
                    <a:cubicBezTo>
                      <a:pt x="135730" y="111161"/>
                      <a:pt x="135685" y="111288"/>
                      <a:pt x="135700" y="111415"/>
                    </a:cubicBezTo>
                    <a:lnTo>
                      <a:pt x="142963" y="171299"/>
                    </a:lnTo>
                    <a:cubicBezTo>
                      <a:pt x="142993" y="171511"/>
                      <a:pt x="142859" y="171710"/>
                      <a:pt x="142635" y="171744"/>
                    </a:cubicBezTo>
                    <a:cubicBezTo>
                      <a:pt x="142560" y="171758"/>
                      <a:pt x="142470" y="171743"/>
                      <a:pt x="142395" y="171702"/>
                    </a:cubicBezTo>
                    <a:lnTo>
                      <a:pt x="88758" y="145280"/>
                    </a:lnTo>
                    <a:cubicBezTo>
                      <a:pt x="88654" y="145218"/>
                      <a:pt x="88504" y="145218"/>
                      <a:pt x="88400" y="145280"/>
                    </a:cubicBezTo>
                    <a:lnTo>
                      <a:pt x="88011" y="145474"/>
                    </a:lnTo>
                    <a:lnTo>
                      <a:pt x="33522" y="170312"/>
                    </a:lnTo>
                    <a:cubicBezTo>
                      <a:pt x="33343" y="170410"/>
                      <a:pt x="33118" y="170339"/>
                      <a:pt x="33014" y="170157"/>
                    </a:cubicBezTo>
                    <a:cubicBezTo>
                      <a:pt x="32969" y="170076"/>
                      <a:pt x="32969" y="169982"/>
                      <a:pt x="32984" y="169894"/>
                    </a:cubicBezTo>
                    <a:lnTo>
                      <a:pt x="45836" y="111833"/>
                    </a:lnTo>
                    <a:cubicBezTo>
                      <a:pt x="45836" y="111713"/>
                      <a:pt x="45164" y="112102"/>
                      <a:pt x="45074" y="112012"/>
                    </a:cubicBezTo>
                    <a:lnTo>
                      <a:pt x="120" y="64293"/>
                    </a:lnTo>
                    <a:cubicBezTo>
                      <a:pt x="-30" y="64151"/>
                      <a:pt x="-44" y="63915"/>
                      <a:pt x="105" y="63766"/>
                    </a:cubicBezTo>
                    <a:cubicBezTo>
                      <a:pt x="165" y="63702"/>
                      <a:pt x="240" y="63661"/>
                      <a:pt x="329" y="63651"/>
                    </a:cubicBezTo>
                    <a:lnTo>
                      <a:pt x="63472" y="58734"/>
                    </a:lnTo>
                    <a:cubicBezTo>
                      <a:pt x="63591" y="58711"/>
                      <a:pt x="63696" y="58634"/>
                      <a:pt x="63755" y="58525"/>
                    </a:cubicBezTo>
                    <a:lnTo>
                      <a:pt x="90193" y="90"/>
                    </a:lnTo>
                    <a:lnTo>
                      <a:pt x="90193" y="0"/>
                    </a:lnTo>
                    <a:lnTo>
                      <a:pt x="119052" y="57688"/>
                    </a:lnTo>
                    <a:cubicBezTo>
                      <a:pt x="119052" y="57688"/>
                      <a:pt x="119231" y="58420"/>
                      <a:pt x="119440" y="58345"/>
                    </a:cubicBezTo>
                    <a:cubicBezTo>
                      <a:pt x="119649" y="58270"/>
                      <a:pt x="119440" y="58345"/>
                      <a:pt x="119440" y="58345"/>
                    </a:cubicBezTo>
                    <a:lnTo>
                      <a:pt x="118932" y="59362"/>
                    </a:lnTo>
                    <a:cubicBezTo>
                      <a:pt x="118977" y="59477"/>
                      <a:pt x="119096" y="59556"/>
                      <a:pt x="119216" y="59571"/>
                    </a:cubicBezTo>
                    <a:lnTo>
                      <a:pt x="119216" y="59571"/>
                    </a:lnTo>
                    <a:lnTo>
                      <a:pt x="122205" y="60064"/>
                    </a:lnTo>
                    <a:lnTo>
                      <a:pt x="141439" y="63202"/>
                    </a:lnTo>
                    <a:lnTo>
                      <a:pt x="143920" y="63606"/>
                    </a:lnTo>
                    <a:lnTo>
                      <a:pt x="177845" y="66415"/>
                    </a:lnTo>
                    <a:cubicBezTo>
                      <a:pt x="178054" y="66303"/>
                      <a:pt x="178323" y="66384"/>
                      <a:pt x="178428" y="66595"/>
                    </a:cubicBezTo>
                    <a:cubicBezTo>
                      <a:pt x="178532" y="66806"/>
                      <a:pt x="178458" y="67066"/>
                      <a:pt x="178248" y="67178"/>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5" name="Google Shape;245;p10"/>
              <p:cNvSpPr/>
              <p:nvPr/>
            </p:nvSpPr>
            <p:spPr>
              <a:xfrm>
                <a:off x="7467342" y="4782224"/>
                <a:ext cx="178459" cy="172677"/>
              </a:xfrm>
              <a:custGeom>
                <a:rect b="b" l="l" r="r" t="t"/>
                <a:pathLst>
                  <a:path extrusionOk="0" h="172677" w="178459">
                    <a:moveTo>
                      <a:pt x="178332" y="67731"/>
                    </a:moveTo>
                    <a:lnTo>
                      <a:pt x="167168" y="78401"/>
                    </a:lnTo>
                    <a:lnTo>
                      <a:pt x="164179" y="81181"/>
                    </a:lnTo>
                    <a:lnTo>
                      <a:pt x="133632" y="110398"/>
                    </a:lnTo>
                    <a:cubicBezTo>
                      <a:pt x="133542" y="110488"/>
                      <a:pt x="133497" y="110615"/>
                      <a:pt x="133512" y="110742"/>
                    </a:cubicBezTo>
                    <a:lnTo>
                      <a:pt x="143167" y="172240"/>
                    </a:lnTo>
                    <a:cubicBezTo>
                      <a:pt x="143197" y="172444"/>
                      <a:pt x="143062" y="172636"/>
                      <a:pt x="142868" y="172672"/>
                    </a:cubicBezTo>
                    <a:cubicBezTo>
                      <a:pt x="142778" y="172687"/>
                      <a:pt x="142689" y="172672"/>
                      <a:pt x="142614" y="172629"/>
                    </a:cubicBezTo>
                    <a:lnTo>
                      <a:pt x="88394" y="142739"/>
                    </a:lnTo>
                    <a:cubicBezTo>
                      <a:pt x="88289" y="142678"/>
                      <a:pt x="88140" y="142678"/>
                      <a:pt x="88035" y="142739"/>
                    </a:cubicBezTo>
                    <a:lnTo>
                      <a:pt x="87646" y="142948"/>
                    </a:lnTo>
                    <a:lnTo>
                      <a:pt x="33172" y="170940"/>
                    </a:lnTo>
                    <a:cubicBezTo>
                      <a:pt x="32993" y="171034"/>
                      <a:pt x="32769" y="170963"/>
                      <a:pt x="32664" y="170779"/>
                    </a:cubicBezTo>
                    <a:cubicBezTo>
                      <a:pt x="32634" y="170704"/>
                      <a:pt x="32619" y="170619"/>
                      <a:pt x="32634" y="170537"/>
                    </a:cubicBezTo>
                    <a:lnTo>
                      <a:pt x="43828" y="109367"/>
                    </a:lnTo>
                    <a:cubicBezTo>
                      <a:pt x="43843" y="109243"/>
                      <a:pt x="43813" y="109116"/>
                      <a:pt x="43723" y="109023"/>
                    </a:cubicBezTo>
                    <a:lnTo>
                      <a:pt x="114" y="64891"/>
                    </a:lnTo>
                    <a:cubicBezTo>
                      <a:pt x="-35" y="64749"/>
                      <a:pt x="-35" y="64513"/>
                      <a:pt x="99" y="64364"/>
                    </a:cubicBezTo>
                    <a:cubicBezTo>
                      <a:pt x="159" y="64298"/>
                      <a:pt x="249" y="64256"/>
                      <a:pt x="338" y="64248"/>
                    </a:cubicBezTo>
                    <a:lnTo>
                      <a:pt x="61463" y="56268"/>
                    </a:lnTo>
                    <a:cubicBezTo>
                      <a:pt x="61583" y="56250"/>
                      <a:pt x="61687" y="56172"/>
                      <a:pt x="61747" y="56059"/>
                    </a:cubicBezTo>
                    <a:lnTo>
                      <a:pt x="89963" y="90"/>
                    </a:lnTo>
                    <a:lnTo>
                      <a:pt x="89963" y="0"/>
                    </a:lnTo>
                    <a:lnTo>
                      <a:pt x="116505" y="56163"/>
                    </a:lnTo>
                    <a:lnTo>
                      <a:pt x="116505" y="56163"/>
                    </a:lnTo>
                    <a:lnTo>
                      <a:pt x="116879" y="56940"/>
                    </a:lnTo>
                    <a:cubicBezTo>
                      <a:pt x="116924" y="57057"/>
                      <a:pt x="117043" y="57138"/>
                      <a:pt x="117163" y="57150"/>
                    </a:cubicBezTo>
                    <a:lnTo>
                      <a:pt x="117163" y="57150"/>
                    </a:lnTo>
                    <a:lnTo>
                      <a:pt x="120152" y="57643"/>
                    </a:lnTo>
                    <a:lnTo>
                      <a:pt x="139401" y="60781"/>
                    </a:lnTo>
                    <a:lnTo>
                      <a:pt x="141867" y="61185"/>
                    </a:lnTo>
                    <a:lnTo>
                      <a:pt x="178138" y="67058"/>
                    </a:lnTo>
                    <a:cubicBezTo>
                      <a:pt x="178347" y="67094"/>
                      <a:pt x="178497" y="67294"/>
                      <a:pt x="178452" y="67506"/>
                    </a:cubicBezTo>
                    <a:cubicBezTo>
                      <a:pt x="178437" y="67593"/>
                      <a:pt x="178392" y="67672"/>
                      <a:pt x="178332" y="67731"/>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6" name="Google Shape;246;p10"/>
              <p:cNvSpPr/>
              <p:nvPr/>
            </p:nvSpPr>
            <p:spPr>
              <a:xfrm>
                <a:off x="7547024" y="4782059"/>
                <a:ext cx="98777" cy="172841"/>
              </a:xfrm>
              <a:custGeom>
                <a:rect b="b" l="l" r="r" t="t"/>
                <a:pathLst>
                  <a:path extrusionOk="0" h="172841" w="98777">
                    <a:moveTo>
                      <a:pt x="98650" y="67895"/>
                    </a:moveTo>
                    <a:lnTo>
                      <a:pt x="87486" y="78566"/>
                    </a:lnTo>
                    <a:lnTo>
                      <a:pt x="84497" y="81345"/>
                    </a:lnTo>
                    <a:lnTo>
                      <a:pt x="53950" y="110563"/>
                    </a:lnTo>
                    <a:cubicBezTo>
                      <a:pt x="53860" y="110652"/>
                      <a:pt x="53816" y="110779"/>
                      <a:pt x="53831" y="110906"/>
                    </a:cubicBezTo>
                    <a:lnTo>
                      <a:pt x="63485" y="172405"/>
                    </a:lnTo>
                    <a:cubicBezTo>
                      <a:pt x="63515" y="172608"/>
                      <a:pt x="63380" y="172801"/>
                      <a:pt x="63186" y="172837"/>
                    </a:cubicBezTo>
                    <a:cubicBezTo>
                      <a:pt x="63096" y="172852"/>
                      <a:pt x="63007" y="172837"/>
                      <a:pt x="62932" y="172793"/>
                    </a:cubicBezTo>
                    <a:lnTo>
                      <a:pt x="8712" y="142904"/>
                    </a:lnTo>
                    <a:cubicBezTo>
                      <a:pt x="8607" y="142842"/>
                      <a:pt x="8458" y="142842"/>
                      <a:pt x="8353" y="142904"/>
                    </a:cubicBezTo>
                    <a:cubicBezTo>
                      <a:pt x="8293" y="142918"/>
                      <a:pt x="8249" y="142918"/>
                      <a:pt x="8189" y="142904"/>
                    </a:cubicBezTo>
                    <a:cubicBezTo>
                      <a:pt x="8024" y="142904"/>
                      <a:pt x="7875" y="142794"/>
                      <a:pt x="7830" y="142635"/>
                    </a:cubicBezTo>
                    <a:cubicBezTo>
                      <a:pt x="-7294" y="67387"/>
                      <a:pt x="2853" y="30548"/>
                      <a:pt x="10281" y="90"/>
                    </a:cubicBezTo>
                    <a:lnTo>
                      <a:pt x="10281" y="0"/>
                    </a:lnTo>
                    <a:lnTo>
                      <a:pt x="36823" y="56163"/>
                    </a:lnTo>
                    <a:lnTo>
                      <a:pt x="36823" y="56163"/>
                    </a:lnTo>
                    <a:lnTo>
                      <a:pt x="37197" y="56940"/>
                    </a:lnTo>
                    <a:cubicBezTo>
                      <a:pt x="37242" y="57057"/>
                      <a:pt x="37361" y="57138"/>
                      <a:pt x="37481" y="57150"/>
                    </a:cubicBezTo>
                    <a:lnTo>
                      <a:pt x="37481" y="57150"/>
                    </a:lnTo>
                    <a:lnTo>
                      <a:pt x="40470" y="57643"/>
                    </a:lnTo>
                    <a:lnTo>
                      <a:pt x="59719" y="60781"/>
                    </a:lnTo>
                    <a:lnTo>
                      <a:pt x="62185" y="61185"/>
                    </a:lnTo>
                    <a:lnTo>
                      <a:pt x="98456" y="67222"/>
                    </a:lnTo>
                    <a:cubicBezTo>
                      <a:pt x="98665" y="67258"/>
                      <a:pt x="98815" y="67459"/>
                      <a:pt x="98770" y="67671"/>
                    </a:cubicBezTo>
                    <a:cubicBezTo>
                      <a:pt x="98755" y="67757"/>
                      <a:pt x="98710" y="67837"/>
                      <a:pt x="98650" y="67895"/>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7" name="Google Shape;247;p10"/>
              <p:cNvSpPr/>
              <p:nvPr/>
            </p:nvSpPr>
            <p:spPr>
              <a:xfrm>
                <a:off x="7681054" y="4782224"/>
                <a:ext cx="178526" cy="172677"/>
              </a:xfrm>
              <a:custGeom>
                <a:rect b="b" l="l" r="r" t="t"/>
                <a:pathLst>
                  <a:path extrusionOk="0" h="172677" w="178526">
                    <a:moveTo>
                      <a:pt x="178407" y="67731"/>
                    </a:moveTo>
                    <a:lnTo>
                      <a:pt x="167243" y="78401"/>
                    </a:lnTo>
                    <a:lnTo>
                      <a:pt x="164254" y="81181"/>
                    </a:lnTo>
                    <a:lnTo>
                      <a:pt x="133707" y="110398"/>
                    </a:lnTo>
                    <a:cubicBezTo>
                      <a:pt x="133617" y="110488"/>
                      <a:pt x="133572" y="110615"/>
                      <a:pt x="133587" y="110742"/>
                    </a:cubicBezTo>
                    <a:lnTo>
                      <a:pt x="143242" y="172240"/>
                    </a:lnTo>
                    <a:cubicBezTo>
                      <a:pt x="143271" y="172444"/>
                      <a:pt x="143137" y="172636"/>
                      <a:pt x="142943" y="172672"/>
                    </a:cubicBezTo>
                    <a:cubicBezTo>
                      <a:pt x="142853" y="172687"/>
                      <a:pt x="142763" y="172672"/>
                      <a:pt x="142689" y="172629"/>
                    </a:cubicBezTo>
                    <a:lnTo>
                      <a:pt x="88468" y="142739"/>
                    </a:lnTo>
                    <a:cubicBezTo>
                      <a:pt x="88364" y="142681"/>
                      <a:pt x="88229" y="142681"/>
                      <a:pt x="88125" y="142739"/>
                    </a:cubicBezTo>
                    <a:lnTo>
                      <a:pt x="87721" y="142948"/>
                    </a:lnTo>
                    <a:lnTo>
                      <a:pt x="33172" y="170940"/>
                    </a:lnTo>
                    <a:cubicBezTo>
                      <a:pt x="32993" y="171034"/>
                      <a:pt x="32769" y="170963"/>
                      <a:pt x="32664" y="170779"/>
                    </a:cubicBezTo>
                    <a:cubicBezTo>
                      <a:pt x="32634" y="170704"/>
                      <a:pt x="32619" y="170619"/>
                      <a:pt x="32634" y="170537"/>
                    </a:cubicBezTo>
                    <a:lnTo>
                      <a:pt x="43828" y="109367"/>
                    </a:lnTo>
                    <a:cubicBezTo>
                      <a:pt x="43858" y="109242"/>
                      <a:pt x="43813" y="109113"/>
                      <a:pt x="43723" y="109023"/>
                    </a:cubicBezTo>
                    <a:lnTo>
                      <a:pt x="114" y="64891"/>
                    </a:lnTo>
                    <a:cubicBezTo>
                      <a:pt x="-35" y="64749"/>
                      <a:pt x="-35" y="64513"/>
                      <a:pt x="99" y="64364"/>
                    </a:cubicBezTo>
                    <a:cubicBezTo>
                      <a:pt x="159" y="64298"/>
                      <a:pt x="249" y="64256"/>
                      <a:pt x="338" y="64248"/>
                    </a:cubicBezTo>
                    <a:lnTo>
                      <a:pt x="61463" y="56268"/>
                    </a:lnTo>
                    <a:cubicBezTo>
                      <a:pt x="61583" y="56256"/>
                      <a:pt x="61702" y="56175"/>
                      <a:pt x="61747" y="56059"/>
                    </a:cubicBezTo>
                    <a:lnTo>
                      <a:pt x="90053" y="90"/>
                    </a:lnTo>
                    <a:lnTo>
                      <a:pt x="90053" y="0"/>
                    </a:lnTo>
                    <a:lnTo>
                      <a:pt x="116595" y="56163"/>
                    </a:lnTo>
                    <a:lnTo>
                      <a:pt x="116595" y="56163"/>
                    </a:lnTo>
                    <a:lnTo>
                      <a:pt x="116968" y="56940"/>
                    </a:lnTo>
                    <a:cubicBezTo>
                      <a:pt x="117028" y="57052"/>
                      <a:pt x="117133" y="57132"/>
                      <a:pt x="117252" y="57150"/>
                    </a:cubicBezTo>
                    <a:lnTo>
                      <a:pt x="117252" y="57150"/>
                    </a:lnTo>
                    <a:lnTo>
                      <a:pt x="120241" y="57643"/>
                    </a:lnTo>
                    <a:lnTo>
                      <a:pt x="139475" y="60781"/>
                    </a:lnTo>
                    <a:lnTo>
                      <a:pt x="141956" y="61185"/>
                    </a:lnTo>
                    <a:lnTo>
                      <a:pt x="178138" y="67058"/>
                    </a:lnTo>
                    <a:cubicBezTo>
                      <a:pt x="178347" y="67057"/>
                      <a:pt x="178526" y="67228"/>
                      <a:pt x="178526" y="67442"/>
                    </a:cubicBezTo>
                    <a:cubicBezTo>
                      <a:pt x="178526" y="67551"/>
                      <a:pt x="178482" y="67656"/>
                      <a:pt x="178407" y="67731"/>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8" name="Google Shape;248;p10"/>
              <p:cNvSpPr/>
              <p:nvPr/>
            </p:nvSpPr>
            <p:spPr>
              <a:xfrm>
                <a:off x="7681233" y="4783091"/>
                <a:ext cx="178414" cy="171695"/>
              </a:xfrm>
              <a:custGeom>
                <a:rect b="b" l="l" r="r" t="t"/>
                <a:pathLst>
                  <a:path extrusionOk="0" h="171695" w="178414">
                    <a:moveTo>
                      <a:pt x="178198" y="67133"/>
                    </a:moveTo>
                    <a:lnTo>
                      <a:pt x="135769" y="111026"/>
                    </a:lnTo>
                    <a:cubicBezTo>
                      <a:pt x="135679" y="111116"/>
                      <a:pt x="135635" y="111243"/>
                      <a:pt x="135649" y="111370"/>
                    </a:cubicBezTo>
                    <a:lnTo>
                      <a:pt x="142913" y="171254"/>
                    </a:lnTo>
                    <a:cubicBezTo>
                      <a:pt x="142943" y="171466"/>
                      <a:pt x="142793" y="171662"/>
                      <a:pt x="142584" y="171692"/>
                    </a:cubicBezTo>
                    <a:cubicBezTo>
                      <a:pt x="142509" y="171702"/>
                      <a:pt x="142434" y="171690"/>
                      <a:pt x="142360" y="171657"/>
                    </a:cubicBezTo>
                    <a:lnTo>
                      <a:pt x="88708" y="145235"/>
                    </a:lnTo>
                    <a:cubicBezTo>
                      <a:pt x="88603" y="145177"/>
                      <a:pt x="88468" y="145177"/>
                      <a:pt x="88364" y="145235"/>
                    </a:cubicBezTo>
                    <a:lnTo>
                      <a:pt x="87960" y="145429"/>
                    </a:lnTo>
                    <a:lnTo>
                      <a:pt x="33486" y="170268"/>
                    </a:lnTo>
                    <a:cubicBezTo>
                      <a:pt x="33292" y="170362"/>
                      <a:pt x="33068" y="170283"/>
                      <a:pt x="32963" y="170090"/>
                    </a:cubicBezTo>
                    <a:cubicBezTo>
                      <a:pt x="32933" y="170015"/>
                      <a:pt x="32918" y="169931"/>
                      <a:pt x="32933" y="169849"/>
                    </a:cubicBezTo>
                    <a:lnTo>
                      <a:pt x="45786" y="111788"/>
                    </a:lnTo>
                    <a:cubicBezTo>
                      <a:pt x="45786" y="111669"/>
                      <a:pt x="45113" y="112057"/>
                      <a:pt x="45024" y="111968"/>
                    </a:cubicBezTo>
                    <a:lnTo>
                      <a:pt x="114" y="64293"/>
                    </a:lnTo>
                    <a:cubicBezTo>
                      <a:pt x="-35" y="64151"/>
                      <a:pt x="-35" y="63915"/>
                      <a:pt x="99" y="63766"/>
                    </a:cubicBezTo>
                    <a:cubicBezTo>
                      <a:pt x="159" y="63700"/>
                      <a:pt x="249" y="63658"/>
                      <a:pt x="338" y="63651"/>
                    </a:cubicBezTo>
                    <a:lnTo>
                      <a:pt x="63466" y="58734"/>
                    </a:lnTo>
                    <a:cubicBezTo>
                      <a:pt x="63585" y="58716"/>
                      <a:pt x="63690" y="58637"/>
                      <a:pt x="63749" y="58525"/>
                    </a:cubicBezTo>
                    <a:lnTo>
                      <a:pt x="90202" y="90"/>
                    </a:lnTo>
                    <a:lnTo>
                      <a:pt x="90202" y="0"/>
                    </a:lnTo>
                    <a:lnTo>
                      <a:pt x="119061" y="57688"/>
                    </a:lnTo>
                    <a:cubicBezTo>
                      <a:pt x="119061" y="57688"/>
                      <a:pt x="119240" y="58420"/>
                      <a:pt x="119449" y="58345"/>
                    </a:cubicBezTo>
                    <a:lnTo>
                      <a:pt x="119449" y="58345"/>
                    </a:lnTo>
                    <a:lnTo>
                      <a:pt x="118926" y="59361"/>
                    </a:lnTo>
                    <a:cubicBezTo>
                      <a:pt x="118986" y="59471"/>
                      <a:pt x="119091" y="59548"/>
                      <a:pt x="119210" y="59571"/>
                    </a:cubicBezTo>
                    <a:lnTo>
                      <a:pt x="119210" y="59571"/>
                    </a:lnTo>
                    <a:lnTo>
                      <a:pt x="122199" y="60064"/>
                    </a:lnTo>
                    <a:lnTo>
                      <a:pt x="141433" y="63202"/>
                    </a:lnTo>
                    <a:lnTo>
                      <a:pt x="143914" y="63606"/>
                    </a:lnTo>
                    <a:lnTo>
                      <a:pt x="177824" y="66415"/>
                    </a:lnTo>
                    <a:cubicBezTo>
                      <a:pt x="178018" y="66312"/>
                      <a:pt x="178272" y="66389"/>
                      <a:pt x="178377" y="66587"/>
                    </a:cubicBezTo>
                    <a:cubicBezTo>
                      <a:pt x="178467" y="66786"/>
                      <a:pt x="178392" y="67030"/>
                      <a:pt x="178198" y="67133"/>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9" name="Google Shape;249;p10"/>
              <p:cNvSpPr/>
              <p:nvPr/>
            </p:nvSpPr>
            <p:spPr>
              <a:xfrm>
                <a:off x="7681054" y="4782224"/>
                <a:ext cx="178526" cy="172677"/>
              </a:xfrm>
              <a:custGeom>
                <a:rect b="b" l="l" r="r" t="t"/>
                <a:pathLst>
                  <a:path extrusionOk="0" h="172677" w="178526">
                    <a:moveTo>
                      <a:pt x="178407" y="67731"/>
                    </a:moveTo>
                    <a:lnTo>
                      <a:pt x="167243" y="78401"/>
                    </a:lnTo>
                    <a:lnTo>
                      <a:pt x="164254" y="81181"/>
                    </a:lnTo>
                    <a:lnTo>
                      <a:pt x="133707" y="110398"/>
                    </a:lnTo>
                    <a:cubicBezTo>
                      <a:pt x="133617" y="110488"/>
                      <a:pt x="133572" y="110615"/>
                      <a:pt x="133587" y="110742"/>
                    </a:cubicBezTo>
                    <a:lnTo>
                      <a:pt x="143242" y="172240"/>
                    </a:lnTo>
                    <a:cubicBezTo>
                      <a:pt x="143271" y="172444"/>
                      <a:pt x="143137" y="172636"/>
                      <a:pt x="142943" y="172672"/>
                    </a:cubicBezTo>
                    <a:cubicBezTo>
                      <a:pt x="142853" y="172687"/>
                      <a:pt x="142763" y="172672"/>
                      <a:pt x="142689" y="172629"/>
                    </a:cubicBezTo>
                    <a:lnTo>
                      <a:pt x="88468" y="142739"/>
                    </a:lnTo>
                    <a:cubicBezTo>
                      <a:pt x="88364" y="142681"/>
                      <a:pt x="88229" y="142681"/>
                      <a:pt x="88125" y="142739"/>
                    </a:cubicBezTo>
                    <a:lnTo>
                      <a:pt x="87721" y="142948"/>
                    </a:lnTo>
                    <a:lnTo>
                      <a:pt x="33172" y="170940"/>
                    </a:lnTo>
                    <a:cubicBezTo>
                      <a:pt x="32993" y="171034"/>
                      <a:pt x="32769" y="170963"/>
                      <a:pt x="32664" y="170779"/>
                    </a:cubicBezTo>
                    <a:cubicBezTo>
                      <a:pt x="32634" y="170704"/>
                      <a:pt x="32619" y="170619"/>
                      <a:pt x="32634" y="170537"/>
                    </a:cubicBezTo>
                    <a:lnTo>
                      <a:pt x="43828" y="109367"/>
                    </a:lnTo>
                    <a:cubicBezTo>
                      <a:pt x="43858" y="109242"/>
                      <a:pt x="43813" y="109113"/>
                      <a:pt x="43723" y="109023"/>
                    </a:cubicBezTo>
                    <a:lnTo>
                      <a:pt x="114" y="64891"/>
                    </a:lnTo>
                    <a:cubicBezTo>
                      <a:pt x="-35" y="64749"/>
                      <a:pt x="-35" y="64513"/>
                      <a:pt x="99" y="64364"/>
                    </a:cubicBezTo>
                    <a:cubicBezTo>
                      <a:pt x="159" y="64298"/>
                      <a:pt x="249" y="64256"/>
                      <a:pt x="338" y="64248"/>
                    </a:cubicBezTo>
                    <a:lnTo>
                      <a:pt x="61463" y="56268"/>
                    </a:lnTo>
                    <a:cubicBezTo>
                      <a:pt x="61583" y="56256"/>
                      <a:pt x="61702" y="56175"/>
                      <a:pt x="61747" y="56059"/>
                    </a:cubicBezTo>
                    <a:lnTo>
                      <a:pt x="90053" y="90"/>
                    </a:lnTo>
                    <a:lnTo>
                      <a:pt x="90053" y="0"/>
                    </a:lnTo>
                    <a:lnTo>
                      <a:pt x="116595" y="56163"/>
                    </a:lnTo>
                    <a:lnTo>
                      <a:pt x="116595" y="56163"/>
                    </a:lnTo>
                    <a:lnTo>
                      <a:pt x="116968" y="56940"/>
                    </a:lnTo>
                    <a:cubicBezTo>
                      <a:pt x="117028" y="57052"/>
                      <a:pt x="117133" y="57132"/>
                      <a:pt x="117252" y="57150"/>
                    </a:cubicBezTo>
                    <a:lnTo>
                      <a:pt x="117252" y="57150"/>
                    </a:lnTo>
                    <a:lnTo>
                      <a:pt x="120241" y="57643"/>
                    </a:lnTo>
                    <a:lnTo>
                      <a:pt x="139475" y="60781"/>
                    </a:lnTo>
                    <a:lnTo>
                      <a:pt x="141956" y="61185"/>
                    </a:lnTo>
                    <a:lnTo>
                      <a:pt x="178138" y="67058"/>
                    </a:lnTo>
                    <a:cubicBezTo>
                      <a:pt x="178347" y="67057"/>
                      <a:pt x="178526" y="67228"/>
                      <a:pt x="178526" y="67442"/>
                    </a:cubicBezTo>
                    <a:cubicBezTo>
                      <a:pt x="178526" y="67551"/>
                      <a:pt x="178482" y="67656"/>
                      <a:pt x="178407" y="67731"/>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0" name="Google Shape;250;p10"/>
              <p:cNvSpPr/>
              <p:nvPr/>
            </p:nvSpPr>
            <p:spPr>
              <a:xfrm>
                <a:off x="7760811" y="4782059"/>
                <a:ext cx="98768" cy="172841"/>
              </a:xfrm>
              <a:custGeom>
                <a:rect b="b" l="l" r="r" t="t"/>
                <a:pathLst>
                  <a:path extrusionOk="0" h="172841" w="98768">
                    <a:moveTo>
                      <a:pt x="98650" y="67895"/>
                    </a:moveTo>
                    <a:lnTo>
                      <a:pt x="87486" y="78566"/>
                    </a:lnTo>
                    <a:lnTo>
                      <a:pt x="84497" y="81345"/>
                    </a:lnTo>
                    <a:lnTo>
                      <a:pt x="53949" y="110563"/>
                    </a:lnTo>
                    <a:cubicBezTo>
                      <a:pt x="53859" y="110652"/>
                      <a:pt x="53815" y="110779"/>
                      <a:pt x="53830" y="110906"/>
                    </a:cubicBezTo>
                    <a:lnTo>
                      <a:pt x="63484" y="172405"/>
                    </a:lnTo>
                    <a:cubicBezTo>
                      <a:pt x="63514" y="172608"/>
                      <a:pt x="63379" y="172801"/>
                      <a:pt x="63185" y="172837"/>
                    </a:cubicBezTo>
                    <a:cubicBezTo>
                      <a:pt x="63096" y="172852"/>
                      <a:pt x="63006" y="172837"/>
                      <a:pt x="62931" y="172793"/>
                    </a:cubicBezTo>
                    <a:lnTo>
                      <a:pt x="8711" y="142904"/>
                    </a:lnTo>
                    <a:cubicBezTo>
                      <a:pt x="8606" y="142845"/>
                      <a:pt x="8472" y="142845"/>
                      <a:pt x="8367" y="142904"/>
                    </a:cubicBezTo>
                    <a:lnTo>
                      <a:pt x="8188" y="142904"/>
                    </a:lnTo>
                    <a:cubicBezTo>
                      <a:pt x="8024" y="142904"/>
                      <a:pt x="7874" y="142794"/>
                      <a:pt x="7829" y="142635"/>
                    </a:cubicBezTo>
                    <a:cubicBezTo>
                      <a:pt x="-7295" y="67387"/>
                      <a:pt x="2853" y="30548"/>
                      <a:pt x="10295" y="90"/>
                    </a:cubicBezTo>
                    <a:lnTo>
                      <a:pt x="10295" y="0"/>
                    </a:lnTo>
                    <a:lnTo>
                      <a:pt x="36837" y="56163"/>
                    </a:lnTo>
                    <a:lnTo>
                      <a:pt x="36837" y="56163"/>
                    </a:lnTo>
                    <a:lnTo>
                      <a:pt x="37211" y="56940"/>
                    </a:lnTo>
                    <a:cubicBezTo>
                      <a:pt x="37271" y="57052"/>
                      <a:pt x="37375" y="57132"/>
                      <a:pt x="37495" y="57150"/>
                    </a:cubicBezTo>
                    <a:lnTo>
                      <a:pt x="37495" y="57150"/>
                    </a:lnTo>
                    <a:lnTo>
                      <a:pt x="40484" y="57643"/>
                    </a:lnTo>
                    <a:lnTo>
                      <a:pt x="59718" y="60781"/>
                    </a:lnTo>
                    <a:lnTo>
                      <a:pt x="62199" y="61185"/>
                    </a:lnTo>
                    <a:lnTo>
                      <a:pt x="98380" y="67222"/>
                    </a:lnTo>
                    <a:cubicBezTo>
                      <a:pt x="98590" y="67221"/>
                      <a:pt x="98769" y="67393"/>
                      <a:pt x="98769" y="67607"/>
                    </a:cubicBezTo>
                    <a:cubicBezTo>
                      <a:pt x="98769" y="67716"/>
                      <a:pt x="98724" y="67820"/>
                      <a:pt x="98650" y="67895"/>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1" name="Google Shape;251;p10"/>
              <p:cNvSpPr/>
              <p:nvPr/>
            </p:nvSpPr>
            <p:spPr>
              <a:xfrm>
                <a:off x="7889221" y="4782104"/>
                <a:ext cx="178684" cy="172797"/>
              </a:xfrm>
              <a:custGeom>
                <a:rect b="b" l="l" r="r" t="t"/>
                <a:pathLst>
                  <a:path extrusionOk="0" h="172797" w="178684">
                    <a:moveTo>
                      <a:pt x="178407" y="67850"/>
                    </a:moveTo>
                    <a:lnTo>
                      <a:pt x="167243" y="78521"/>
                    </a:lnTo>
                    <a:lnTo>
                      <a:pt x="164254" y="81301"/>
                    </a:lnTo>
                    <a:lnTo>
                      <a:pt x="133707" y="110518"/>
                    </a:lnTo>
                    <a:cubicBezTo>
                      <a:pt x="133617" y="110608"/>
                      <a:pt x="133572" y="110735"/>
                      <a:pt x="133587" y="110862"/>
                    </a:cubicBezTo>
                    <a:lnTo>
                      <a:pt x="143241" y="172360"/>
                    </a:lnTo>
                    <a:cubicBezTo>
                      <a:pt x="143271" y="172563"/>
                      <a:pt x="143137" y="172756"/>
                      <a:pt x="142943" y="172792"/>
                    </a:cubicBezTo>
                    <a:cubicBezTo>
                      <a:pt x="142853" y="172807"/>
                      <a:pt x="142763" y="172792"/>
                      <a:pt x="142689" y="172749"/>
                    </a:cubicBezTo>
                    <a:lnTo>
                      <a:pt x="88469" y="142859"/>
                    </a:lnTo>
                    <a:cubicBezTo>
                      <a:pt x="88364" y="142800"/>
                      <a:pt x="88229" y="142800"/>
                      <a:pt x="88125" y="142859"/>
                    </a:cubicBezTo>
                    <a:lnTo>
                      <a:pt x="87721" y="143068"/>
                    </a:lnTo>
                    <a:lnTo>
                      <a:pt x="33172" y="170940"/>
                    </a:lnTo>
                    <a:cubicBezTo>
                      <a:pt x="32993" y="171034"/>
                      <a:pt x="32769" y="170963"/>
                      <a:pt x="32664" y="170779"/>
                    </a:cubicBezTo>
                    <a:cubicBezTo>
                      <a:pt x="32634" y="170704"/>
                      <a:pt x="32619" y="170619"/>
                      <a:pt x="32634" y="170537"/>
                    </a:cubicBezTo>
                    <a:lnTo>
                      <a:pt x="43828" y="109367"/>
                    </a:lnTo>
                    <a:cubicBezTo>
                      <a:pt x="43843" y="109243"/>
                      <a:pt x="43813" y="109116"/>
                      <a:pt x="43723" y="109023"/>
                    </a:cubicBezTo>
                    <a:lnTo>
                      <a:pt x="114" y="64891"/>
                    </a:lnTo>
                    <a:cubicBezTo>
                      <a:pt x="-35" y="64749"/>
                      <a:pt x="-35" y="64512"/>
                      <a:pt x="99" y="64364"/>
                    </a:cubicBezTo>
                    <a:cubicBezTo>
                      <a:pt x="159" y="64298"/>
                      <a:pt x="249" y="64256"/>
                      <a:pt x="338" y="64248"/>
                    </a:cubicBezTo>
                    <a:lnTo>
                      <a:pt x="61463" y="56268"/>
                    </a:lnTo>
                    <a:cubicBezTo>
                      <a:pt x="61583" y="56256"/>
                      <a:pt x="61702" y="56175"/>
                      <a:pt x="61747" y="56059"/>
                    </a:cubicBezTo>
                    <a:lnTo>
                      <a:pt x="90053" y="90"/>
                    </a:lnTo>
                    <a:lnTo>
                      <a:pt x="90053" y="0"/>
                    </a:lnTo>
                    <a:lnTo>
                      <a:pt x="116595" y="56163"/>
                    </a:lnTo>
                    <a:lnTo>
                      <a:pt x="116595" y="56163"/>
                    </a:lnTo>
                    <a:lnTo>
                      <a:pt x="116968" y="56940"/>
                    </a:lnTo>
                    <a:cubicBezTo>
                      <a:pt x="117028" y="57054"/>
                      <a:pt x="117133" y="57132"/>
                      <a:pt x="117252" y="57150"/>
                    </a:cubicBezTo>
                    <a:lnTo>
                      <a:pt x="117327" y="57150"/>
                    </a:lnTo>
                    <a:lnTo>
                      <a:pt x="120316" y="57643"/>
                    </a:lnTo>
                    <a:lnTo>
                      <a:pt x="139550" y="60781"/>
                    </a:lnTo>
                    <a:lnTo>
                      <a:pt x="142016" y="61185"/>
                    </a:lnTo>
                    <a:lnTo>
                      <a:pt x="178108" y="67058"/>
                    </a:lnTo>
                    <a:cubicBezTo>
                      <a:pt x="178332" y="66976"/>
                      <a:pt x="178571" y="67087"/>
                      <a:pt x="178661" y="67305"/>
                    </a:cubicBezTo>
                    <a:cubicBezTo>
                      <a:pt x="178736" y="67523"/>
                      <a:pt x="178631" y="67768"/>
                      <a:pt x="178407" y="67850"/>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2" name="Google Shape;252;p10"/>
              <p:cNvSpPr/>
              <p:nvPr/>
            </p:nvSpPr>
            <p:spPr>
              <a:xfrm>
                <a:off x="7889350" y="4783046"/>
                <a:ext cx="178431" cy="171740"/>
              </a:xfrm>
              <a:custGeom>
                <a:rect b="b" l="l" r="r" t="t"/>
                <a:pathLst>
                  <a:path extrusionOk="0" h="171740" w="178431">
                    <a:moveTo>
                      <a:pt x="178248" y="67178"/>
                    </a:moveTo>
                    <a:lnTo>
                      <a:pt x="135820" y="111071"/>
                    </a:lnTo>
                    <a:cubicBezTo>
                      <a:pt x="135730" y="111161"/>
                      <a:pt x="135685" y="111288"/>
                      <a:pt x="135700" y="111415"/>
                    </a:cubicBezTo>
                    <a:lnTo>
                      <a:pt x="142963" y="171299"/>
                    </a:lnTo>
                    <a:cubicBezTo>
                      <a:pt x="142993" y="171511"/>
                      <a:pt x="142844" y="171707"/>
                      <a:pt x="142635" y="171737"/>
                    </a:cubicBezTo>
                    <a:cubicBezTo>
                      <a:pt x="142560" y="171747"/>
                      <a:pt x="142485" y="171735"/>
                      <a:pt x="142410" y="171702"/>
                    </a:cubicBezTo>
                    <a:lnTo>
                      <a:pt x="88758" y="145280"/>
                    </a:lnTo>
                    <a:cubicBezTo>
                      <a:pt x="88654" y="145218"/>
                      <a:pt x="88504" y="145218"/>
                      <a:pt x="88399" y="145280"/>
                    </a:cubicBezTo>
                    <a:lnTo>
                      <a:pt x="88011" y="145474"/>
                    </a:lnTo>
                    <a:lnTo>
                      <a:pt x="33522" y="170312"/>
                    </a:lnTo>
                    <a:cubicBezTo>
                      <a:pt x="33328" y="170398"/>
                      <a:pt x="33103" y="170308"/>
                      <a:pt x="33014" y="170111"/>
                    </a:cubicBezTo>
                    <a:cubicBezTo>
                      <a:pt x="32984" y="170042"/>
                      <a:pt x="32969" y="169967"/>
                      <a:pt x="32984" y="169894"/>
                    </a:cubicBezTo>
                    <a:lnTo>
                      <a:pt x="45836" y="111833"/>
                    </a:lnTo>
                    <a:cubicBezTo>
                      <a:pt x="45836" y="111713"/>
                      <a:pt x="45164" y="112102"/>
                      <a:pt x="45074" y="112012"/>
                    </a:cubicBezTo>
                    <a:lnTo>
                      <a:pt x="120" y="64293"/>
                    </a:lnTo>
                    <a:cubicBezTo>
                      <a:pt x="-29" y="64151"/>
                      <a:pt x="-44" y="63915"/>
                      <a:pt x="105" y="63766"/>
                    </a:cubicBezTo>
                    <a:cubicBezTo>
                      <a:pt x="165" y="63702"/>
                      <a:pt x="239" y="63661"/>
                      <a:pt x="329" y="63651"/>
                    </a:cubicBezTo>
                    <a:lnTo>
                      <a:pt x="63471" y="58734"/>
                    </a:lnTo>
                    <a:cubicBezTo>
                      <a:pt x="63591" y="58716"/>
                      <a:pt x="63696" y="58637"/>
                      <a:pt x="63755" y="58525"/>
                    </a:cubicBezTo>
                    <a:lnTo>
                      <a:pt x="90208" y="90"/>
                    </a:lnTo>
                    <a:lnTo>
                      <a:pt x="90208" y="0"/>
                    </a:lnTo>
                    <a:lnTo>
                      <a:pt x="119066" y="57688"/>
                    </a:lnTo>
                    <a:cubicBezTo>
                      <a:pt x="119066" y="57688"/>
                      <a:pt x="119246" y="58420"/>
                      <a:pt x="119455" y="58345"/>
                    </a:cubicBezTo>
                    <a:lnTo>
                      <a:pt x="119455" y="58345"/>
                    </a:lnTo>
                    <a:lnTo>
                      <a:pt x="118932" y="59362"/>
                    </a:lnTo>
                    <a:cubicBezTo>
                      <a:pt x="118992" y="59471"/>
                      <a:pt x="119096" y="59548"/>
                      <a:pt x="119216" y="59571"/>
                    </a:cubicBezTo>
                    <a:lnTo>
                      <a:pt x="119216" y="59571"/>
                    </a:lnTo>
                    <a:lnTo>
                      <a:pt x="122205" y="60064"/>
                    </a:lnTo>
                    <a:lnTo>
                      <a:pt x="141708" y="63247"/>
                    </a:lnTo>
                    <a:lnTo>
                      <a:pt x="144174" y="63651"/>
                    </a:lnTo>
                    <a:lnTo>
                      <a:pt x="178099" y="66460"/>
                    </a:lnTo>
                    <a:cubicBezTo>
                      <a:pt x="178308" y="66489"/>
                      <a:pt x="178457" y="66684"/>
                      <a:pt x="178428" y="66897"/>
                    </a:cubicBezTo>
                    <a:cubicBezTo>
                      <a:pt x="178413" y="67013"/>
                      <a:pt x="178353" y="67116"/>
                      <a:pt x="178248" y="67178"/>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3" name="Google Shape;253;p10"/>
              <p:cNvSpPr/>
              <p:nvPr/>
            </p:nvSpPr>
            <p:spPr>
              <a:xfrm>
                <a:off x="7889221" y="4782104"/>
                <a:ext cx="178684" cy="172797"/>
              </a:xfrm>
              <a:custGeom>
                <a:rect b="b" l="l" r="r" t="t"/>
                <a:pathLst>
                  <a:path extrusionOk="0" h="172797" w="178684">
                    <a:moveTo>
                      <a:pt x="178407" y="67850"/>
                    </a:moveTo>
                    <a:lnTo>
                      <a:pt x="167243" y="78521"/>
                    </a:lnTo>
                    <a:lnTo>
                      <a:pt x="164254" y="81301"/>
                    </a:lnTo>
                    <a:lnTo>
                      <a:pt x="133707" y="110518"/>
                    </a:lnTo>
                    <a:cubicBezTo>
                      <a:pt x="133617" y="110608"/>
                      <a:pt x="133572" y="110735"/>
                      <a:pt x="133587" y="110862"/>
                    </a:cubicBezTo>
                    <a:lnTo>
                      <a:pt x="143241" y="172360"/>
                    </a:lnTo>
                    <a:cubicBezTo>
                      <a:pt x="143271" y="172563"/>
                      <a:pt x="143137" y="172756"/>
                      <a:pt x="142943" y="172792"/>
                    </a:cubicBezTo>
                    <a:cubicBezTo>
                      <a:pt x="142853" y="172807"/>
                      <a:pt x="142763" y="172792"/>
                      <a:pt x="142689" y="172749"/>
                    </a:cubicBezTo>
                    <a:lnTo>
                      <a:pt x="88469" y="142859"/>
                    </a:lnTo>
                    <a:cubicBezTo>
                      <a:pt x="88364" y="142800"/>
                      <a:pt x="88229" y="142800"/>
                      <a:pt x="88125" y="142859"/>
                    </a:cubicBezTo>
                    <a:lnTo>
                      <a:pt x="87721" y="143068"/>
                    </a:lnTo>
                    <a:lnTo>
                      <a:pt x="33172" y="170940"/>
                    </a:lnTo>
                    <a:cubicBezTo>
                      <a:pt x="32993" y="171034"/>
                      <a:pt x="32769" y="170963"/>
                      <a:pt x="32664" y="170779"/>
                    </a:cubicBezTo>
                    <a:cubicBezTo>
                      <a:pt x="32634" y="170704"/>
                      <a:pt x="32619" y="170619"/>
                      <a:pt x="32634" y="170537"/>
                    </a:cubicBezTo>
                    <a:lnTo>
                      <a:pt x="43828" y="109367"/>
                    </a:lnTo>
                    <a:cubicBezTo>
                      <a:pt x="43843" y="109243"/>
                      <a:pt x="43813" y="109116"/>
                      <a:pt x="43723" y="109023"/>
                    </a:cubicBezTo>
                    <a:lnTo>
                      <a:pt x="114" y="64891"/>
                    </a:lnTo>
                    <a:cubicBezTo>
                      <a:pt x="-35" y="64749"/>
                      <a:pt x="-35" y="64512"/>
                      <a:pt x="99" y="64364"/>
                    </a:cubicBezTo>
                    <a:cubicBezTo>
                      <a:pt x="159" y="64298"/>
                      <a:pt x="249" y="64256"/>
                      <a:pt x="338" y="64248"/>
                    </a:cubicBezTo>
                    <a:lnTo>
                      <a:pt x="61463" y="56268"/>
                    </a:lnTo>
                    <a:cubicBezTo>
                      <a:pt x="61583" y="56256"/>
                      <a:pt x="61702" y="56175"/>
                      <a:pt x="61747" y="56059"/>
                    </a:cubicBezTo>
                    <a:lnTo>
                      <a:pt x="90053" y="90"/>
                    </a:lnTo>
                    <a:lnTo>
                      <a:pt x="90053" y="0"/>
                    </a:lnTo>
                    <a:lnTo>
                      <a:pt x="116595" y="56163"/>
                    </a:lnTo>
                    <a:lnTo>
                      <a:pt x="116595" y="56163"/>
                    </a:lnTo>
                    <a:lnTo>
                      <a:pt x="116968" y="56940"/>
                    </a:lnTo>
                    <a:cubicBezTo>
                      <a:pt x="117028" y="57054"/>
                      <a:pt x="117133" y="57132"/>
                      <a:pt x="117252" y="57150"/>
                    </a:cubicBezTo>
                    <a:lnTo>
                      <a:pt x="117327" y="57150"/>
                    </a:lnTo>
                    <a:lnTo>
                      <a:pt x="120316" y="57643"/>
                    </a:lnTo>
                    <a:lnTo>
                      <a:pt x="139550" y="60781"/>
                    </a:lnTo>
                    <a:lnTo>
                      <a:pt x="142016" y="61185"/>
                    </a:lnTo>
                    <a:lnTo>
                      <a:pt x="178108" y="67058"/>
                    </a:lnTo>
                    <a:cubicBezTo>
                      <a:pt x="178332" y="66976"/>
                      <a:pt x="178571" y="67087"/>
                      <a:pt x="178661" y="67305"/>
                    </a:cubicBezTo>
                    <a:cubicBezTo>
                      <a:pt x="178736" y="67523"/>
                      <a:pt x="178631" y="67768"/>
                      <a:pt x="178407" y="67850"/>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4" name="Google Shape;254;p10"/>
              <p:cNvSpPr/>
              <p:nvPr/>
            </p:nvSpPr>
            <p:spPr>
              <a:xfrm>
                <a:off x="7968979" y="4782059"/>
                <a:ext cx="98946" cy="172841"/>
              </a:xfrm>
              <a:custGeom>
                <a:rect b="b" l="l" r="r" t="t"/>
                <a:pathLst>
                  <a:path extrusionOk="0" h="172841" w="98946">
                    <a:moveTo>
                      <a:pt x="98649" y="67895"/>
                    </a:moveTo>
                    <a:lnTo>
                      <a:pt x="87486" y="78566"/>
                    </a:lnTo>
                    <a:lnTo>
                      <a:pt x="84497" y="81345"/>
                    </a:lnTo>
                    <a:lnTo>
                      <a:pt x="53949" y="110563"/>
                    </a:lnTo>
                    <a:cubicBezTo>
                      <a:pt x="53860" y="110652"/>
                      <a:pt x="53815" y="110779"/>
                      <a:pt x="53830" y="110906"/>
                    </a:cubicBezTo>
                    <a:lnTo>
                      <a:pt x="63484" y="172405"/>
                    </a:lnTo>
                    <a:cubicBezTo>
                      <a:pt x="63514" y="172608"/>
                      <a:pt x="63380" y="172801"/>
                      <a:pt x="63185" y="172837"/>
                    </a:cubicBezTo>
                    <a:cubicBezTo>
                      <a:pt x="63096" y="172852"/>
                      <a:pt x="63006" y="172837"/>
                      <a:pt x="62931" y="172793"/>
                    </a:cubicBezTo>
                    <a:lnTo>
                      <a:pt x="8711" y="142904"/>
                    </a:lnTo>
                    <a:cubicBezTo>
                      <a:pt x="8606" y="142845"/>
                      <a:pt x="8472" y="142845"/>
                      <a:pt x="8367" y="142904"/>
                    </a:cubicBezTo>
                    <a:lnTo>
                      <a:pt x="8188" y="142904"/>
                    </a:lnTo>
                    <a:cubicBezTo>
                      <a:pt x="8024" y="142904"/>
                      <a:pt x="7874" y="142794"/>
                      <a:pt x="7829" y="142635"/>
                    </a:cubicBezTo>
                    <a:cubicBezTo>
                      <a:pt x="-7295" y="67387"/>
                      <a:pt x="2853" y="30548"/>
                      <a:pt x="10295" y="90"/>
                    </a:cubicBezTo>
                    <a:lnTo>
                      <a:pt x="10295" y="0"/>
                    </a:lnTo>
                    <a:lnTo>
                      <a:pt x="36837" y="56163"/>
                    </a:lnTo>
                    <a:lnTo>
                      <a:pt x="36837" y="56163"/>
                    </a:lnTo>
                    <a:lnTo>
                      <a:pt x="37211" y="56940"/>
                    </a:lnTo>
                    <a:cubicBezTo>
                      <a:pt x="37271" y="57052"/>
                      <a:pt x="37375" y="57132"/>
                      <a:pt x="37495" y="57150"/>
                    </a:cubicBezTo>
                    <a:lnTo>
                      <a:pt x="37570" y="57150"/>
                    </a:lnTo>
                    <a:lnTo>
                      <a:pt x="40559" y="57643"/>
                    </a:lnTo>
                    <a:lnTo>
                      <a:pt x="59793" y="60781"/>
                    </a:lnTo>
                    <a:lnTo>
                      <a:pt x="62259" y="61185"/>
                    </a:lnTo>
                    <a:lnTo>
                      <a:pt x="98351" y="67058"/>
                    </a:lnTo>
                    <a:cubicBezTo>
                      <a:pt x="98575" y="66976"/>
                      <a:pt x="98829" y="67095"/>
                      <a:pt x="98919" y="67327"/>
                    </a:cubicBezTo>
                    <a:cubicBezTo>
                      <a:pt x="99008" y="67559"/>
                      <a:pt x="98874" y="67813"/>
                      <a:pt x="98649" y="67895"/>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5" name="Google Shape;255;p10"/>
              <p:cNvSpPr/>
              <p:nvPr/>
            </p:nvSpPr>
            <p:spPr>
              <a:xfrm>
                <a:off x="8100199" y="4782104"/>
                <a:ext cx="178530" cy="172797"/>
              </a:xfrm>
              <a:custGeom>
                <a:rect b="b" l="l" r="r" t="t"/>
                <a:pathLst>
                  <a:path extrusionOk="0" h="172797" w="178530">
                    <a:moveTo>
                      <a:pt x="178407" y="67850"/>
                    </a:moveTo>
                    <a:lnTo>
                      <a:pt x="167243" y="78521"/>
                    </a:lnTo>
                    <a:lnTo>
                      <a:pt x="164254" y="81301"/>
                    </a:lnTo>
                    <a:lnTo>
                      <a:pt x="133707" y="110518"/>
                    </a:lnTo>
                    <a:cubicBezTo>
                      <a:pt x="133617" y="110608"/>
                      <a:pt x="133572" y="110735"/>
                      <a:pt x="133587" y="110862"/>
                    </a:cubicBezTo>
                    <a:lnTo>
                      <a:pt x="143242" y="172360"/>
                    </a:lnTo>
                    <a:cubicBezTo>
                      <a:pt x="143271" y="172563"/>
                      <a:pt x="143137" y="172756"/>
                      <a:pt x="142943" y="172792"/>
                    </a:cubicBezTo>
                    <a:cubicBezTo>
                      <a:pt x="142853" y="172807"/>
                      <a:pt x="142763" y="172792"/>
                      <a:pt x="142689" y="172749"/>
                    </a:cubicBezTo>
                    <a:lnTo>
                      <a:pt x="88468" y="142859"/>
                    </a:lnTo>
                    <a:cubicBezTo>
                      <a:pt x="88364" y="142800"/>
                      <a:pt x="88229" y="142800"/>
                      <a:pt x="88125" y="142859"/>
                    </a:cubicBezTo>
                    <a:lnTo>
                      <a:pt x="87721" y="143068"/>
                    </a:lnTo>
                    <a:lnTo>
                      <a:pt x="33172" y="170940"/>
                    </a:lnTo>
                    <a:cubicBezTo>
                      <a:pt x="32993" y="171034"/>
                      <a:pt x="32769" y="170963"/>
                      <a:pt x="32664" y="170779"/>
                    </a:cubicBezTo>
                    <a:cubicBezTo>
                      <a:pt x="32634" y="170704"/>
                      <a:pt x="32619" y="170619"/>
                      <a:pt x="32634" y="170537"/>
                    </a:cubicBezTo>
                    <a:lnTo>
                      <a:pt x="43828" y="109367"/>
                    </a:lnTo>
                    <a:cubicBezTo>
                      <a:pt x="43843" y="109243"/>
                      <a:pt x="43813" y="109116"/>
                      <a:pt x="43723" y="109023"/>
                    </a:cubicBezTo>
                    <a:lnTo>
                      <a:pt x="114" y="64891"/>
                    </a:lnTo>
                    <a:cubicBezTo>
                      <a:pt x="-35" y="64749"/>
                      <a:pt x="-35" y="64512"/>
                      <a:pt x="99" y="64364"/>
                    </a:cubicBezTo>
                    <a:cubicBezTo>
                      <a:pt x="159" y="64298"/>
                      <a:pt x="249" y="64256"/>
                      <a:pt x="338" y="64248"/>
                    </a:cubicBezTo>
                    <a:lnTo>
                      <a:pt x="61463" y="56268"/>
                    </a:lnTo>
                    <a:cubicBezTo>
                      <a:pt x="61583" y="56256"/>
                      <a:pt x="61702" y="56175"/>
                      <a:pt x="61747" y="56059"/>
                    </a:cubicBezTo>
                    <a:lnTo>
                      <a:pt x="90053" y="90"/>
                    </a:lnTo>
                    <a:lnTo>
                      <a:pt x="90053" y="0"/>
                    </a:lnTo>
                    <a:lnTo>
                      <a:pt x="116595" y="56163"/>
                    </a:lnTo>
                    <a:lnTo>
                      <a:pt x="116595" y="56163"/>
                    </a:lnTo>
                    <a:lnTo>
                      <a:pt x="116968" y="56940"/>
                    </a:lnTo>
                    <a:cubicBezTo>
                      <a:pt x="117028" y="57054"/>
                      <a:pt x="117133" y="57132"/>
                      <a:pt x="117252" y="57150"/>
                    </a:cubicBezTo>
                    <a:lnTo>
                      <a:pt x="117252" y="57150"/>
                    </a:lnTo>
                    <a:lnTo>
                      <a:pt x="120241" y="57643"/>
                    </a:lnTo>
                    <a:lnTo>
                      <a:pt x="139475" y="60781"/>
                    </a:lnTo>
                    <a:lnTo>
                      <a:pt x="141941" y="61185"/>
                    </a:lnTo>
                    <a:lnTo>
                      <a:pt x="178198" y="67178"/>
                    </a:lnTo>
                    <a:cubicBezTo>
                      <a:pt x="178407" y="67206"/>
                      <a:pt x="178556" y="67402"/>
                      <a:pt x="178526" y="67616"/>
                    </a:cubicBezTo>
                    <a:cubicBezTo>
                      <a:pt x="178511" y="67705"/>
                      <a:pt x="178482" y="67789"/>
                      <a:pt x="178407" y="67850"/>
                    </a:cubicBezTo>
                    <a:close/>
                  </a:path>
                </a:pathLst>
              </a:custGeom>
              <a:solidFill>
                <a:srgbClr val="FFA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6" name="Google Shape;256;p10"/>
              <p:cNvSpPr/>
              <p:nvPr/>
            </p:nvSpPr>
            <p:spPr>
              <a:xfrm>
                <a:off x="8100327" y="4783046"/>
                <a:ext cx="178469" cy="171740"/>
              </a:xfrm>
              <a:custGeom>
                <a:rect b="b" l="l" r="r" t="t"/>
                <a:pathLst>
                  <a:path extrusionOk="0" h="171740" w="178469">
                    <a:moveTo>
                      <a:pt x="178248" y="67178"/>
                    </a:moveTo>
                    <a:lnTo>
                      <a:pt x="135820" y="111071"/>
                    </a:lnTo>
                    <a:cubicBezTo>
                      <a:pt x="135730" y="111161"/>
                      <a:pt x="135685" y="111288"/>
                      <a:pt x="135700" y="111415"/>
                    </a:cubicBezTo>
                    <a:lnTo>
                      <a:pt x="142963" y="171299"/>
                    </a:lnTo>
                    <a:cubicBezTo>
                      <a:pt x="142993" y="171511"/>
                      <a:pt x="142844" y="171707"/>
                      <a:pt x="142635" y="171737"/>
                    </a:cubicBezTo>
                    <a:cubicBezTo>
                      <a:pt x="142560" y="171747"/>
                      <a:pt x="142485" y="171735"/>
                      <a:pt x="142410" y="171702"/>
                    </a:cubicBezTo>
                    <a:lnTo>
                      <a:pt x="88758" y="145280"/>
                    </a:lnTo>
                    <a:cubicBezTo>
                      <a:pt x="88654" y="145221"/>
                      <a:pt x="88519" y="145221"/>
                      <a:pt x="88415" y="145280"/>
                    </a:cubicBezTo>
                    <a:lnTo>
                      <a:pt x="88011" y="145474"/>
                    </a:lnTo>
                    <a:lnTo>
                      <a:pt x="33522" y="170312"/>
                    </a:lnTo>
                    <a:cubicBezTo>
                      <a:pt x="33328" y="170398"/>
                      <a:pt x="33103" y="170308"/>
                      <a:pt x="33014" y="170111"/>
                    </a:cubicBezTo>
                    <a:cubicBezTo>
                      <a:pt x="32984" y="170042"/>
                      <a:pt x="32969" y="169967"/>
                      <a:pt x="32984" y="169894"/>
                    </a:cubicBezTo>
                    <a:lnTo>
                      <a:pt x="45837" y="111833"/>
                    </a:lnTo>
                    <a:cubicBezTo>
                      <a:pt x="45837" y="111713"/>
                      <a:pt x="45164" y="112102"/>
                      <a:pt x="45074" y="112012"/>
                    </a:cubicBezTo>
                    <a:lnTo>
                      <a:pt x="120" y="64293"/>
                    </a:lnTo>
                    <a:cubicBezTo>
                      <a:pt x="-29" y="64151"/>
                      <a:pt x="-44" y="63915"/>
                      <a:pt x="105" y="63766"/>
                    </a:cubicBezTo>
                    <a:cubicBezTo>
                      <a:pt x="165" y="63702"/>
                      <a:pt x="240" y="63661"/>
                      <a:pt x="329" y="63651"/>
                    </a:cubicBezTo>
                    <a:lnTo>
                      <a:pt x="63471" y="58734"/>
                    </a:lnTo>
                    <a:cubicBezTo>
                      <a:pt x="63591" y="58716"/>
                      <a:pt x="63696" y="58637"/>
                      <a:pt x="63755" y="58525"/>
                    </a:cubicBezTo>
                    <a:lnTo>
                      <a:pt x="90208" y="90"/>
                    </a:lnTo>
                    <a:lnTo>
                      <a:pt x="90208" y="0"/>
                    </a:lnTo>
                    <a:lnTo>
                      <a:pt x="119067" y="57688"/>
                    </a:lnTo>
                    <a:cubicBezTo>
                      <a:pt x="119067" y="57688"/>
                      <a:pt x="119246" y="58420"/>
                      <a:pt x="119455" y="58345"/>
                    </a:cubicBezTo>
                    <a:lnTo>
                      <a:pt x="119455" y="58345"/>
                    </a:lnTo>
                    <a:lnTo>
                      <a:pt x="118932" y="59362"/>
                    </a:lnTo>
                    <a:cubicBezTo>
                      <a:pt x="118992" y="59471"/>
                      <a:pt x="119096" y="59548"/>
                      <a:pt x="119216" y="59571"/>
                    </a:cubicBezTo>
                    <a:lnTo>
                      <a:pt x="119216" y="59571"/>
                    </a:lnTo>
                    <a:lnTo>
                      <a:pt x="122205" y="60064"/>
                    </a:lnTo>
                    <a:lnTo>
                      <a:pt x="141439" y="63202"/>
                    </a:lnTo>
                    <a:lnTo>
                      <a:pt x="143905" y="63606"/>
                    </a:lnTo>
                    <a:lnTo>
                      <a:pt x="177830" y="66415"/>
                    </a:lnTo>
                    <a:cubicBezTo>
                      <a:pt x="178039" y="66300"/>
                      <a:pt x="178308" y="66377"/>
                      <a:pt x="178413" y="66587"/>
                    </a:cubicBezTo>
                    <a:cubicBezTo>
                      <a:pt x="178532" y="66798"/>
                      <a:pt x="178458" y="67063"/>
                      <a:pt x="178248" y="67178"/>
                    </a:cubicBezTo>
                    <a:close/>
                  </a:path>
                </a:pathLst>
              </a:custGeom>
              <a:solidFill>
                <a:srgbClr val="E0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7" name="Google Shape;257;p10"/>
              <p:cNvSpPr/>
              <p:nvPr/>
            </p:nvSpPr>
            <p:spPr>
              <a:xfrm>
                <a:off x="8100199" y="4782104"/>
                <a:ext cx="178530" cy="172797"/>
              </a:xfrm>
              <a:custGeom>
                <a:rect b="b" l="l" r="r" t="t"/>
                <a:pathLst>
                  <a:path extrusionOk="0" h="172797" w="178530">
                    <a:moveTo>
                      <a:pt x="178407" y="67850"/>
                    </a:moveTo>
                    <a:lnTo>
                      <a:pt x="167243" y="78521"/>
                    </a:lnTo>
                    <a:lnTo>
                      <a:pt x="164254" y="81301"/>
                    </a:lnTo>
                    <a:lnTo>
                      <a:pt x="133707" y="110518"/>
                    </a:lnTo>
                    <a:cubicBezTo>
                      <a:pt x="133617" y="110608"/>
                      <a:pt x="133572" y="110735"/>
                      <a:pt x="133587" y="110862"/>
                    </a:cubicBezTo>
                    <a:lnTo>
                      <a:pt x="143242" y="172360"/>
                    </a:lnTo>
                    <a:cubicBezTo>
                      <a:pt x="143271" y="172563"/>
                      <a:pt x="143137" y="172756"/>
                      <a:pt x="142943" y="172792"/>
                    </a:cubicBezTo>
                    <a:cubicBezTo>
                      <a:pt x="142853" y="172807"/>
                      <a:pt x="142763" y="172792"/>
                      <a:pt x="142689" y="172749"/>
                    </a:cubicBezTo>
                    <a:lnTo>
                      <a:pt x="88468" y="142859"/>
                    </a:lnTo>
                    <a:cubicBezTo>
                      <a:pt x="88364" y="142800"/>
                      <a:pt x="88229" y="142800"/>
                      <a:pt x="88125" y="142859"/>
                    </a:cubicBezTo>
                    <a:lnTo>
                      <a:pt x="87721" y="143068"/>
                    </a:lnTo>
                    <a:lnTo>
                      <a:pt x="33172" y="170940"/>
                    </a:lnTo>
                    <a:cubicBezTo>
                      <a:pt x="32993" y="171034"/>
                      <a:pt x="32769" y="170963"/>
                      <a:pt x="32664" y="170779"/>
                    </a:cubicBezTo>
                    <a:cubicBezTo>
                      <a:pt x="32634" y="170704"/>
                      <a:pt x="32619" y="170619"/>
                      <a:pt x="32634" y="170537"/>
                    </a:cubicBezTo>
                    <a:lnTo>
                      <a:pt x="43828" y="109367"/>
                    </a:lnTo>
                    <a:cubicBezTo>
                      <a:pt x="43843" y="109243"/>
                      <a:pt x="43813" y="109116"/>
                      <a:pt x="43723" y="109023"/>
                    </a:cubicBezTo>
                    <a:lnTo>
                      <a:pt x="114" y="64891"/>
                    </a:lnTo>
                    <a:cubicBezTo>
                      <a:pt x="-35" y="64749"/>
                      <a:pt x="-35" y="64512"/>
                      <a:pt x="99" y="64364"/>
                    </a:cubicBezTo>
                    <a:cubicBezTo>
                      <a:pt x="159" y="64298"/>
                      <a:pt x="249" y="64256"/>
                      <a:pt x="338" y="64248"/>
                    </a:cubicBezTo>
                    <a:lnTo>
                      <a:pt x="61463" y="56268"/>
                    </a:lnTo>
                    <a:cubicBezTo>
                      <a:pt x="61583" y="56256"/>
                      <a:pt x="61702" y="56175"/>
                      <a:pt x="61747" y="56059"/>
                    </a:cubicBezTo>
                    <a:lnTo>
                      <a:pt x="90053" y="90"/>
                    </a:lnTo>
                    <a:lnTo>
                      <a:pt x="90053" y="0"/>
                    </a:lnTo>
                    <a:lnTo>
                      <a:pt x="116595" y="56163"/>
                    </a:lnTo>
                    <a:lnTo>
                      <a:pt x="116595" y="56163"/>
                    </a:lnTo>
                    <a:lnTo>
                      <a:pt x="116968" y="56940"/>
                    </a:lnTo>
                    <a:cubicBezTo>
                      <a:pt x="117028" y="57054"/>
                      <a:pt x="117133" y="57132"/>
                      <a:pt x="117252" y="57150"/>
                    </a:cubicBezTo>
                    <a:lnTo>
                      <a:pt x="117252" y="57150"/>
                    </a:lnTo>
                    <a:lnTo>
                      <a:pt x="120241" y="57643"/>
                    </a:lnTo>
                    <a:lnTo>
                      <a:pt x="139475" y="60781"/>
                    </a:lnTo>
                    <a:lnTo>
                      <a:pt x="141941" y="61185"/>
                    </a:lnTo>
                    <a:lnTo>
                      <a:pt x="178198" y="67178"/>
                    </a:lnTo>
                    <a:cubicBezTo>
                      <a:pt x="178407" y="67206"/>
                      <a:pt x="178556" y="67402"/>
                      <a:pt x="178526" y="67616"/>
                    </a:cubicBezTo>
                    <a:cubicBezTo>
                      <a:pt x="178511" y="67705"/>
                      <a:pt x="178482" y="67789"/>
                      <a:pt x="178407" y="67850"/>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8" name="Google Shape;258;p10"/>
              <p:cNvSpPr/>
              <p:nvPr/>
            </p:nvSpPr>
            <p:spPr>
              <a:xfrm>
                <a:off x="8179956" y="4782059"/>
                <a:ext cx="98772" cy="172841"/>
              </a:xfrm>
              <a:custGeom>
                <a:rect b="b" l="l" r="r" t="t"/>
                <a:pathLst>
                  <a:path extrusionOk="0" h="172841" w="98772">
                    <a:moveTo>
                      <a:pt x="98649" y="67895"/>
                    </a:moveTo>
                    <a:lnTo>
                      <a:pt x="87486" y="78566"/>
                    </a:lnTo>
                    <a:lnTo>
                      <a:pt x="84497" y="81345"/>
                    </a:lnTo>
                    <a:lnTo>
                      <a:pt x="53949" y="110563"/>
                    </a:lnTo>
                    <a:cubicBezTo>
                      <a:pt x="53860" y="110652"/>
                      <a:pt x="53815" y="110779"/>
                      <a:pt x="53830" y="110906"/>
                    </a:cubicBezTo>
                    <a:lnTo>
                      <a:pt x="63484" y="172405"/>
                    </a:lnTo>
                    <a:cubicBezTo>
                      <a:pt x="63514" y="172608"/>
                      <a:pt x="63380" y="172801"/>
                      <a:pt x="63185" y="172837"/>
                    </a:cubicBezTo>
                    <a:cubicBezTo>
                      <a:pt x="63095" y="172852"/>
                      <a:pt x="63006" y="172837"/>
                      <a:pt x="62931" y="172793"/>
                    </a:cubicBezTo>
                    <a:lnTo>
                      <a:pt x="8711" y="142904"/>
                    </a:lnTo>
                    <a:cubicBezTo>
                      <a:pt x="8606" y="142845"/>
                      <a:pt x="8472" y="142845"/>
                      <a:pt x="8367" y="142904"/>
                    </a:cubicBezTo>
                    <a:lnTo>
                      <a:pt x="8188" y="142904"/>
                    </a:lnTo>
                    <a:cubicBezTo>
                      <a:pt x="8024" y="142904"/>
                      <a:pt x="7874" y="142794"/>
                      <a:pt x="7829" y="142635"/>
                    </a:cubicBezTo>
                    <a:cubicBezTo>
                      <a:pt x="-7295" y="67387"/>
                      <a:pt x="2853" y="30548"/>
                      <a:pt x="10295" y="90"/>
                    </a:cubicBezTo>
                    <a:lnTo>
                      <a:pt x="10295" y="0"/>
                    </a:lnTo>
                    <a:lnTo>
                      <a:pt x="36837" y="56163"/>
                    </a:lnTo>
                    <a:lnTo>
                      <a:pt x="36837" y="56163"/>
                    </a:lnTo>
                    <a:lnTo>
                      <a:pt x="37211" y="56940"/>
                    </a:lnTo>
                    <a:cubicBezTo>
                      <a:pt x="37271" y="57052"/>
                      <a:pt x="37375" y="57132"/>
                      <a:pt x="37495" y="57150"/>
                    </a:cubicBezTo>
                    <a:lnTo>
                      <a:pt x="37495" y="57150"/>
                    </a:lnTo>
                    <a:lnTo>
                      <a:pt x="40484" y="57643"/>
                    </a:lnTo>
                    <a:lnTo>
                      <a:pt x="59718" y="60781"/>
                    </a:lnTo>
                    <a:lnTo>
                      <a:pt x="62184" y="61185"/>
                    </a:lnTo>
                    <a:lnTo>
                      <a:pt x="98440" y="67222"/>
                    </a:lnTo>
                    <a:cubicBezTo>
                      <a:pt x="98649" y="67251"/>
                      <a:pt x="98799" y="67447"/>
                      <a:pt x="98769" y="67660"/>
                    </a:cubicBezTo>
                    <a:cubicBezTo>
                      <a:pt x="98754" y="67750"/>
                      <a:pt x="98724" y="67834"/>
                      <a:pt x="98649" y="67895"/>
                    </a:cubicBezTo>
                    <a:close/>
                  </a:path>
                </a:pathLst>
              </a:custGeom>
              <a:solidFill>
                <a:srgbClr val="E84E1B">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259" name="Google Shape;259;p10"/>
              <p:cNvGrpSpPr/>
              <p:nvPr/>
            </p:nvGrpSpPr>
            <p:grpSpPr>
              <a:xfrm>
                <a:off x="7307873" y="5073575"/>
                <a:ext cx="982165" cy="257187"/>
                <a:chOff x="7307873" y="5073575"/>
                <a:chExt cx="982165" cy="257187"/>
              </a:xfrm>
            </p:grpSpPr>
            <p:sp>
              <p:nvSpPr>
                <p:cNvPr id="260" name="Google Shape;260;p10"/>
                <p:cNvSpPr/>
                <p:nvPr/>
              </p:nvSpPr>
              <p:spPr>
                <a:xfrm>
                  <a:off x="7621512" y="5076713"/>
                  <a:ext cx="213180" cy="45568"/>
                </a:xfrm>
                <a:custGeom>
                  <a:rect b="b" l="l" r="r" t="t"/>
                  <a:pathLst>
                    <a:path extrusionOk="0" h="45568" w="213180">
                      <a:moveTo>
                        <a:pt x="10741" y="1"/>
                      </a:moveTo>
                      <a:lnTo>
                        <a:pt x="196850" y="1839"/>
                      </a:lnTo>
                      <a:cubicBezTo>
                        <a:pt x="203381" y="1839"/>
                        <a:pt x="209180" y="5934"/>
                        <a:pt x="209807" y="10806"/>
                      </a:cubicBezTo>
                      <a:lnTo>
                        <a:pt x="213125" y="36780"/>
                      </a:lnTo>
                      <a:cubicBezTo>
                        <a:pt x="213753" y="41697"/>
                        <a:pt x="208985" y="45643"/>
                        <a:pt x="202454" y="45568"/>
                      </a:cubicBezTo>
                      <a:lnTo>
                        <a:pt x="16346" y="43745"/>
                      </a:lnTo>
                      <a:cubicBezTo>
                        <a:pt x="9815" y="43745"/>
                        <a:pt x="4016" y="39635"/>
                        <a:pt x="3388" y="34778"/>
                      </a:cubicBezTo>
                      <a:lnTo>
                        <a:pt x="56" y="8804"/>
                      </a:lnTo>
                      <a:cubicBezTo>
                        <a:pt x="-572" y="3872"/>
                        <a:pt x="4210" y="-59"/>
                        <a:pt x="10741"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1" name="Google Shape;261;p10"/>
                <p:cNvSpPr/>
                <p:nvPr/>
              </p:nvSpPr>
              <p:spPr>
                <a:xfrm>
                  <a:off x="7307873" y="5073575"/>
                  <a:ext cx="131472" cy="44910"/>
                </a:xfrm>
                <a:custGeom>
                  <a:rect b="b" l="l" r="r" t="t"/>
                  <a:pathLst>
                    <a:path extrusionOk="0" h="44910" w="131472">
                      <a:moveTo>
                        <a:pt x="6054" y="1"/>
                      </a:moveTo>
                      <a:lnTo>
                        <a:pt x="119814" y="1121"/>
                      </a:lnTo>
                      <a:cubicBezTo>
                        <a:pt x="123685" y="1121"/>
                        <a:pt x="127287" y="4768"/>
                        <a:pt x="127840" y="9192"/>
                      </a:cubicBezTo>
                      <a:lnTo>
                        <a:pt x="131397" y="36989"/>
                      </a:lnTo>
                      <a:cubicBezTo>
                        <a:pt x="131965" y="41473"/>
                        <a:pt x="129274" y="44955"/>
                        <a:pt x="125419" y="44910"/>
                      </a:cubicBezTo>
                      <a:lnTo>
                        <a:pt x="11658" y="43789"/>
                      </a:lnTo>
                      <a:cubicBezTo>
                        <a:pt x="7787" y="43789"/>
                        <a:pt x="4186" y="40142"/>
                        <a:pt x="3633" y="35734"/>
                      </a:cubicBezTo>
                      <a:lnTo>
                        <a:pt x="76" y="7936"/>
                      </a:lnTo>
                      <a:cubicBezTo>
                        <a:pt x="-492" y="3513"/>
                        <a:pt x="2198" y="-29"/>
                        <a:pt x="6054"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2" name="Google Shape;262;p10"/>
                <p:cNvSpPr/>
                <p:nvPr/>
              </p:nvSpPr>
              <p:spPr>
                <a:xfrm>
                  <a:off x="7462279" y="5075129"/>
                  <a:ext cx="123695" cy="44761"/>
                </a:xfrm>
                <a:custGeom>
                  <a:rect b="b" l="l" r="r" t="t"/>
                  <a:pathLst>
                    <a:path extrusionOk="0" h="44761" w="123695">
                      <a:moveTo>
                        <a:pt x="120088" y="9087"/>
                      </a:moveTo>
                      <a:lnTo>
                        <a:pt x="123645" y="36870"/>
                      </a:lnTo>
                      <a:cubicBezTo>
                        <a:pt x="124213" y="41353"/>
                        <a:pt x="119924" y="44821"/>
                        <a:pt x="114050" y="44761"/>
                      </a:cubicBezTo>
                      <a:lnTo>
                        <a:pt x="15235" y="43789"/>
                      </a:lnTo>
                      <a:cubicBezTo>
                        <a:pt x="9376" y="43789"/>
                        <a:pt x="4160" y="40098"/>
                        <a:pt x="3593" y="35689"/>
                      </a:cubicBezTo>
                      <a:lnTo>
                        <a:pt x="51" y="7907"/>
                      </a:lnTo>
                      <a:cubicBezTo>
                        <a:pt x="-517" y="3423"/>
                        <a:pt x="3772" y="-44"/>
                        <a:pt x="9630" y="1"/>
                      </a:cubicBezTo>
                      <a:lnTo>
                        <a:pt x="108461" y="987"/>
                      </a:lnTo>
                      <a:cubicBezTo>
                        <a:pt x="114319" y="1032"/>
                        <a:pt x="119520" y="4664"/>
                        <a:pt x="120088" y="9087"/>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3" name="Google Shape;263;p10"/>
                <p:cNvSpPr/>
                <p:nvPr/>
              </p:nvSpPr>
              <p:spPr>
                <a:xfrm>
                  <a:off x="7471391" y="5179563"/>
                  <a:ext cx="213180" cy="45554"/>
                </a:xfrm>
                <a:custGeom>
                  <a:rect b="b" l="l" r="r" t="t"/>
                  <a:pathLst>
                    <a:path extrusionOk="0" h="45554" w="213180">
                      <a:moveTo>
                        <a:pt x="10726" y="2"/>
                      </a:moveTo>
                      <a:lnTo>
                        <a:pt x="196850" y="1825"/>
                      </a:lnTo>
                      <a:cubicBezTo>
                        <a:pt x="203366" y="1825"/>
                        <a:pt x="209179" y="5935"/>
                        <a:pt x="209807" y="10792"/>
                      </a:cubicBezTo>
                      <a:lnTo>
                        <a:pt x="213125" y="36766"/>
                      </a:lnTo>
                      <a:cubicBezTo>
                        <a:pt x="213753" y="41683"/>
                        <a:pt x="208970" y="45614"/>
                        <a:pt x="202454" y="45554"/>
                      </a:cubicBezTo>
                      <a:lnTo>
                        <a:pt x="16330" y="43716"/>
                      </a:lnTo>
                      <a:cubicBezTo>
                        <a:pt x="9814" y="43716"/>
                        <a:pt x="4016" y="39621"/>
                        <a:pt x="3373" y="34749"/>
                      </a:cubicBezTo>
                      <a:lnTo>
                        <a:pt x="56" y="8789"/>
                      </a:lnTo>
                      <a:cubicBezTo>
                        <a:pt x="-572" y="3858"/>
                        <a:pt x="4210" y="-88"/>
                        <a:pt x="10726" y="2"/>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4" name="Google Shape;264;p10"/>
                <p:cNvSpPr/>
                <p:nvPr/>
              </p:nvSpPr>
              <p:spPr>
                <a:xfrm>
                  <a:off x="7312143" y="5177949"/>
                  <a:ext cx="123709" cy="44761"/>
                </a:xfrm>
                <a:custGeom>
                  <a:rect b="b" l="l" r="r" t="t"/>
                  <a:pathLst>
                    <a:path extrusionOk="0" h="44761" w="123709">
                      <a:moveTo>
                        <a:pt x="120103" y="9088"/>
                      </a:moveTo>
                      <a:lnTo>
                        <a:pt x="123660" y="36855"/>
                      </a:lnTo>
                      <a:cubicBezTo>
                        <a:pt x="124228" y="41339"/>
                        <a:pt x="119924" y="44821"/>
                        <a:pt x="114065" y="44761"/>
                      </a:cubicBezTo>
                      <a:lnTo>
                        <a:pt x="15250" y="43790"/>
                      </a:lnTo>
                      <a:cubicBezTo>
                        <a:pt x="9391" y="43790"/>
                        <a:pt x="4175" y="40098"/>
                        <a:pt x="3607" y="35675"/>
                      </a:cubicBezTo>
                      <a:lnTo>
                        <a:pt x="50" y="7907"/>
                      </a:lnTo>
                      <a:cubicBezTo>
                        <a:pt x="-517" y="3423"/>
                        <a:pt x="3787" y="-59"/>
                        <a:pt x="9645" y="1"/>
                      </a:cubicBezTo>
                      <a:lnTo>
                        <a:pt x="108461" y="972"/>
                      </a:lnTo>
                      <a:cubicBezTo>
                        <a:pt x="114319" y="1047"/>
                        <a:pt x="119535" y="4679"/>
                        <a:pt x="120103" y="9088"/>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5" name="Google Shape;265;p10"/>
                <p:cNvSpPr/>
                <p:nvPr/>
              </p:nvSpPr>
              <p:spPr>
                <a:xfrm>
                  <a:off x="7312680" y="5277572"/>
                  <a:ext cx="178455" cy="45239"/>
                </a:xfrm>
                <a:custGeom>
                  <a:rect b="b" l="l" r="r" t="t"/>
                  <a:pathLst>
                    <a:path extrusionOk="0" h="45239" w="178455">
                      <a:moveTo>
                        <a:pt x="8779" y="1"/>
                      </a:moveTo>
                      <a:lnTo>
                        <a:pt x="164072" y="1495"/>
                      </a:lnTo>
                      <a:cubicBezTo>
                        <a:pt x="169512" y="1495"/>
                        <a:pt x="174429" y="5590"/>
                        <a:pt x="175056" y="10462"/>
                      </a:cubicBezTo>
                      <a:lnTo>
                        <a:pt x="178389" y="36421"/>
                      </a:lnTo>
                      <a:cubicBezTo>
                        <a:pt x="179017" y="41353"/>
                        <a:pt x="175116" y="45299"/>
                        <a:pt x="169661" y="45239"/>
                      </a:cubicBezTo>
                      <a:lnTo>
                        <a:pt x="14384" y="43744"/>
                      </a:lnTo>
                      <a:cubicBezTo>
                        <a:pt x="8944" y="43744"/>
                        <a:pt x="4012" y="39650"/>
                        <a:pt x="3384" y="34778"/>
                      </a:cubicBezTo>
                      <a:lnTo>
                        <a:pt x="66" y="8818"/>
                      </a:lnTo>
                      <a:cubicBezTo>
                        <a:pt x="-561" y="3901"/>
                        <a:pt x="3339" y="-44"/>
                        <a:pt x="8779"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6" name="Google Shape;266;p10"/>
                <p:cNvSpPr/>
                <p:nvPr/>
              </p:nvSpPr>
              <p:spPr>
                <a:xfrm>
                  <a:off x="7555047" y="5279949"/>
                  <a:ext cx="164959" cy="45194"/>
                </a:xfrm>
                <a:custGeom>
                  <a:rect b="b" l="l" r="r" t="t"/>
                  <a:pathLst>
                    <a:path extrusionOk="0" h="45194" w="164959">
                      <a:moveTo>
                        <a:pt x="7877" y="1"/>
                      </a:moveTo>
                      <a:lnTo>
                        <a:pt x="151467" y="1420"/>
                      </a:lnTo>
                      <a:cubicBezTo>
                        <a:pt x="156354" y="1420"/>
                        <a:pt x="160778" y="5082"/>
                        <a:pt x="161346" y="9491"/>
                      </a:cubicBezTo>
                      <a:lnTo>
                        <a:pt x="164903" y="37288"/>
                      </a:lnTo>
                      <a:cubicBezTo>
                        <a:pt x="165456" y="41772"/>
                        <a:pt x="161914" y="45254"/>
                        <a:pt x="157072" y="45194"/>
                      </a:cubicBezTo>
                      <a:lnTo>
                        <a:pt x="13481" y="43789"/>
                      </a:lnTo>
                      <a:cubicBezTo>
                        <a:pt x="8594" y="43789"/>
                        <a:pt x="4170" y="40113"/>
                        <a:pt x="3603" y="35704"/>
                      </a:cubicBezTo>
                      <a:lnTo>
                        <a:pt x="61" y="7906"/>
                      </a:lnTo>
                      <a:cubicBezTo>
                        <a:pt x="-507" y="3498"/>
                        <a:pt x="2990" y="-44"/>
                        <a:pt x="7877"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7" name="Google Shape;267;p10"/>
                <p:cNvSpPr/>
                <p:nvPr/>
              </p:nvSpPr>
              <p:spPr>
                <a:xfrm>
                  <a:off x="7749571" y="5283311"/>
                  <a:ext cx="103834" cy="44596"/>
                </a:xfrm>
                <a:custGeom>
                  <a:rect b="b" l="l" r="r" t="t"/>
                  <a:pathLst>
                    <a:path extrusionOk="0" h="44596" w="103834">
                      <a:moveTo>
                        <a:pt x="100221" y="8893"/>
                      </a:moveTo>
                      <a:lnTo>
                        <a:pt x="103777" y="36676"/>
                      </a:lnTo>
                      <a:cubicBezTo>
                        <a:pt x="104330" y="41159"/>
                        <a:pt x="100788" y="44642"/>
                        <a:pt x="95946" y="44597"/>
                      </a:cubicBezTo>
                      <a:lnTo>
                        <a:pt x="13495" y="43775"/>
                      </a:lnTo>
                      <a:cubicBezTo>
                        <a:pt x="8593" y="43775"/>
                        <a:pt x="4185" y="40113"/>
                        <a:pt x="3617" y="35690"/>
                      </a:cubicBezTo>
                      <a:lnTo>
                        <a:pt x="60" y="7907"/>
                      </a:lnTo>
                      <a:cubicBezTo>
                        <a:pt x="-508" y="3423"/>
                        <a:pt x="3049" y="-59"/>
                        <a:pt x="7891" y="1"/>
                      </a:cubicBezTo>
                      <a:lnTo>
                        <a:pt x="90342" y="808"/>
                      </a:lnTo>
                      <a:cubicBezTo>
                        <a:pt x="95229" y="868"/>
                        <a:pt x="99653" y="4485"/>
                        <a:pt x="100221" y="8893"/>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8" name="Google Shape;268;p10"/>
                <p:cNvSpPr/>
                <p:nvPr/>
              </p:nvSpPr>
              <p:spPr>
                <a:xfrm>
                  <a:off x="7885142" y="5082422"/>
                  <a:ext cx="164970" cy="45283"/>
                </a:xfrm>
                <a:custGeom>
                  <a:rect b="b" l="l" r="r" t="t"/>
                  <a:pathLst>
                    <a:path extrusionOk="0" h="45283" w="164970">
                      <a:moveTo>
                        <a:pt x="7885" y="0"/>
                      </a:moveTo>
                      <a:lnTo>
                        <a:pt x="151491" y="1495"/>
                      </a:lnTo>
                      <a:cubicBezTo>
                        <a:pt x="156363" y="1495"/>
                        <a:pt x="160786" y="5156"/>
                        <a:pt x="161354" y="9580"/>
                      </a:cubicBezTo>
                      <a:lnTo>
                        <a:pt x="164911" y="37378"/>
                      </a:lnTo>
                      <a:cubicBezTo>
                        <a:pt x="165479" y="41861"/>
                        <a:pt x="161922" y="45328"/>
                        <a:pt x="157080" y="45283"/>
                      </a:cubicBezTo>
                      <a:lnTo>
                        <a:pt x="13490" y="43789"/>
                      </a:lnTo>
                      <a:cubicBezTo>
                        <a:pt x="8603" y="43789"/>
                        <a:pt x="4179" y="40127"/>
                        <a:pt x="3626" y="35704"/>
                      </a:cubicBezTo>
                      <a:lnTo>
                        <a:pt x="69" y="7921"/>
                      </a:lnTo>
                      <a:cubicBezTo>
                        <a:pt x="-544" y="3557"/>
                        <a:pt x="2998" y="0"/>
                        <a:pt x="7885" y="0"/>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9" name="Google Shape;269;p10"/>
                <p:cNvSpPr/>
                <p:nvPr/>
              </p:nvSpPr>
              <p:spPr>
                <a:xfrm>
                  <a:off x="8064026" y="5084245"/>
                  <a:ext cx="103836" cy="44596"/>
                </a:xfrm>
                <a:custGeom>
                  <a:rect b="b" l="l" r="r" t="t"/>
                  <a:pathLst>
                    <a:path extrusionOk="0" h="44596" w="103836">
                      <a:moveTo>
                        <a:pt x="100221" y="8908"/>
                      </a:moveTo>
                      <a:lnTo>
                        <a:pt x="103777" y="36676"/>
                      </a:lnTo>
                      <a:cubicBezTo>
                        <a:pt x="104345" y="41159"/>
                        <a:pt x="100788" y="44641"/>
                        <a:pt x="95946" y="44596"/>
                      </a:cubicBezTo>
                      <a:lnTo>
                        <a:pt x="13495" y="43789"/>
                      </a:lnTo>
                      <a:cubicBezTo>
                        <a:pt x="8608" y="43789"/>
                        <a:pt x="4185" y="40113"/>
                        <a:pt x="3617" y="35689"/>
                      </a:cubicBezTo>
                      <a:lnTo>
                        <a:pt x="60" y="7922"/>
                      </a:lnTo>
                      <a:cubicBezTo>
                        <a:pt x="-508" y="3438"/>
                        <a:pt x="3049" y="-44"/>
                        <a:pt x="7891" y="1"/>
                      </a:cubicBezTo>
                      <a:lnTo>
                        <a:pt x="90342" y="823"/>
                      </a:lnTo>
                      <a:cubicBezTo>
                        <a:pt x="95229" y="868"/>
                        <a:pt x="99653" y="4484"/>
                        <a:pt x="100221" y="8908"/>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0" name="Google Shape;270;p10"/>
                <p:cNvSpPr/>
                <p:nvPr/>
              </p:nvSpPr>
              <p:spPr>
                <a:xfrm>
                  <a:off x="7731120" y="5183554"/>
                  <a:ext cx="110318" cy="44730"/>
                </a:xfrm>
                <a:custGeom>
                  <a:rect b="b" l="l" r="r" t="t"/>
                  <a:pathLst>
                    <a:path extrusionOk="0" h="44730" w="110318">
                      <a:moveTo>
                        <a:pt x="4896" y="1"/>
                      </a:moveTo>
                      <a:lnTo>
                        <a:pt x="99811" y="942"/>
                      </a:lnTo>
                      <a:cubicBezTo>
                        <a:pt x="103039" y="942"/>
                        <a:pt x="106118" y="4574"/>
                        <a:pt x="106671" y="8997"/>
                      </a:cubicBezTo>
                      <a:lnTo>
                        <a:pt x="110227" y="36795"/>
                      </a:lnTo>
                      <a:cubicBezTo>
                        <a:pt x="110795" y="41278"/>
                        <a:pt x="108643" y="44760"/>
                        <a:pt x="105415" y="44731"/>
                      </a:cubicBezTo>
                      <a:lnTo>
                        <a:pt x="10500" y="43789"/>
                      </a:lnTo>
                      <a:cubicBezTo>
                        <a:pt x="7272" y="43789"/>
                        <a:pt x="4208" y="40157"/>
                        <a:pt x="3640" y="35734"/>
                      </a:cubicBezTo>
                      <a:lnTo>
                        <a:pt x="83" y="7951"/>
                      </a:lnTo>
                      <a:cubicBezTo>
                        <a:pt x="-455" y="3483"/>
                        <a:pt x="1668" y="-29"/>
                        <a:pt x="4896"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1" name="Google Shape;271;p10"/>
                <p:cNvSpPr/>
                <p:nvPr/>
              </p:nvSpPr>
              <p:spPr>
                <a:xfrm>
                  <a:off x="7859939" y="5184854"/>
                  <a:ext cx="103836" cy="44596"/>
                </a:xfrm>
                <a:custGeom>
                  <a:rect b="b" l="l" r="r" t="t"/>
                  <a:pathLst>
                    <a:path extrusionOk="0" h="44596" w="103836">
                      <a:moveTo>
                        <a:pt x="100221" y="8908"/>
                      </a:moveTo>
                      <a:lnTo>
                        <a:pt x="103777" y="36675"/>
                      </a:lnTo>
                      <a:cubicBezTo>
                        <a:pt x="104345" y="41159"/>
                        <a:pt x="100788" y="44641"/>
                        <a:pt x="95946" y="44596"/>
                      </a:cubicBezTo>
                      <a:lnTo>
                        <a:pt x="13495" y="43789"/>
                      </a:lnTo>
                      <a:cubicBezTo>
                        <a:pt x="8608" y="43789"/>
                        <a:pt x="4185" y="40113"/>
                        <a:pt x="3617" y="35704"/>
                      </a:cubicBezTo>
                      <a:lnTo>
                        <a:pt x="60" y="7921"/>
                      </a:lnTo>
                      <a:cubicBezTo>
                        <a:pt x="-508" y="3438"/>
                        <a:pt x="3049" y="-44"/>
                        <a:pt x="7891" y="1"/>
                      </a:cubicBezTo>
                      <a:lnTo>
                        <a:pt x="90342" y="823"/>
                      </a:lnTo>
                      <a:cubicBezTo>
                        <a:pt x="95229" y="867"/>
                        <a:pt x="99653" y="4484"/>
                        <a:pt x="100221" y="8908"/>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2" name="Google Shape;272;p10"/>
                <p:cNvSpPr/>
                <p:nvPr/>
              </p:nvSpPr>
              <p:spPr>
                <a:xfrm>
                  <a:off x="7882709" y="5283177"/>
                  <a:ext cx="178454" cy="45239"/>
                </a:xfrm>
                <a:custGeom>
                  <a:rect b="b" l="l" r="r" t="t"/>
                  <a:pathLst>
                    <a:path extrusionOk="0" h="45239" w="178454">
                      <a:moveTo>
                        <a:pt x="8779" y="1"/>
                      </a:moveTo>
                      <a:lnTo>
                        <a:pt x="164071" y="1495"/>
                      </a:lnTo>
                      <a:cubicBezTo>
                        <a:pt x="169511" y="1495"/>
                        <a:pt x="174428" y="5575"/>
                        <a:pt x="175056" y="10462"/>
                      </a:cubicBezTo>
                      <a:lnTo>
                        <a:pt x="178388" y="36436"/>
                      </a:lnTo>
                      <a:cubicBezTo>
                        <a:pt x="179016" y="41353"/>
                        <a:pt x="175116" y="45299"/>
                        <a:pt x="169661" y="45239"/>
                      </a:cubicBezTo>
                      <a:lnTo>
                        <a:pt x="14383" y="43744"/>
                      </a:lnTo>
                      <a:cubicBezTo>
                        <a:pt x="8943" y="43744"/>
                        <a:pt x="4011" y="39665"/>
                        <a:pt x="3384" y="34778"/>
                      </a:cubicBezTo>
                      <a:lnTo>
                        <a:pt x="66" y="8818"/>
                      </a:lnTo>
                      <a:cubicBezTo>
                        <a:pt x="-562" y="3901"/>
                        <a:pt x="3384" y="-44"/>
                        <a:pt x="8779"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3" name="Google Shape;273;p10"/>
                <p:cNvSpPr/>
                <p:nvPr/>
              </p:nvSpPr>
              <p:spPr>
                <a:xfrm>
                  <a:off x="8125076" y="5285553"/>
                  <a:ext cx="164962" cy="45209"/>
                </a:xfrm>
                <a:custGeom>
                  <a:rect b="b" l="l" r="r" t="t"/>
                  <a:pathLst>
                    <a:path extrusionOk="0" h="45209" w="164962">
                      <a:moveTo>
                        <a:pt x="7877" y="1"/>
                      </a:moveTo>
                      <a:lnTo>
                        <a:pt x="151482" y="1420"/>
                      </a:lnTo>
                      <a:cubicBezTo>
                        <a:pt x="156355" y="1420"/>
                        <a:pt x="160778" y="5082"/>
                        <a:pt x="161346" y="9506"/>
                      </a:cubicBezTo>
                      <a:lnTo>
                        <a:pt x="164903" y="37303"/>
                      </a:lnTo>
                      <a:cubicBezTo>
                        <a:pt x="165471" y="41712"/>
                        <a:pt x="161914" y="45254"/>
                        <a:pt x="157072" y="45209"/>
                      </a:cubicBezTo>
                      <a:lnTo>
                        <a:pt x="13481" y="43715"/>
                      </a:lnTo>
                      <a:cubicBezTo>
                        <a:pt x="8594" y="43715"/>
                        <a:pt x="4170" y="40053"/>
                        <a:pt x="3618" y="35629"/>
                      </a:cubicBezTo>
                      <a:lnTo>
                        <a:pt x="61" y="7847"/>
                      </a:lnTo>
                      <a:cubicBezTo>
                        <a:pt x="-507" y="3498"/>
                        <a:pt x="2990" y="-44"/>
                        <a:pt x="7877" y="1"/>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4" name="Google Shape;274;p10"/>
              <p:cNvSpPr/>
              <p:nvPr/>
            </p:nvSpPr>
            <p:spPr>
              <a:xfrm>
                <a:off x="8839727" y="4496701"/>
                <a:ext cx="442549" cy="703412"/>
              </a:xfrm>
              <a:custGeom>
                <a:rect b="b" l="l" r="r" t="t"/>
                <a:pathLst>
                  <a:path extrusionOk="0" h="703412" w="442549">
                    <a:moveTo>
                      <a:pt x="0" y="630018"/>
                    </a:moveTo>
                    <a:cubicBezTo>
                      <a:pt x="0" y="630018"/>
                      <a:pt x="16574" y="649446"/>
                      <a:pt x="51530" y="668650"/>
                    </a:cubicBezTo>
                    <a:cubicBezTo>
                      <a:pt x="66236" y="676691"/>
                      <a:pt x="81629" y="683401"/>
                      <a:pt x="97531" y="688691"/>
                    </a:cubicBezTo>
                    <a:cubicBezTo>
                      <a:pt x="111952" y="693504"/>
                      <a:pt x="126703" y="697270"/>
                      <a:pt x="141678" y="699960"/>
                    </a:cubicBezTo>
                    <a:cubicBezTo>
                      <a:pt x="147118" y="700961"/>
                      <a:pt x="152722" y="701828"/>
                      <a:pt x="158506" y="702590"/>
                    </a:cubicBezTo>
                    <a:cubicBezTo>
                      <a:pt x="161241" y="702964"/>
                      <a:pt x="164006" y="703203"/>
                      <a:pt x="166755" y="703308"/>
                    </a:cubicBezTo>
                    <a:cubicBezTo>
                      <a:pt x="240195" y="706655"/>
                      <a:pt x="323273" y="629465"/>
                      <a:pt x="379242" y="525553"/>
                    </a:cubicBezTo>
                    <a:cubicBezTo>
                      <a:pt x="392663" y="500622"/>
                      <a:pt x="404245" y="474743"/>
                      <a:pt x="413899" y="448123"/>
                    </a:cubicBezTo>
                    <a:cubicBezTo>
                      <a:pt x="467312" y="300617"/>
                      <a:pt x="434986" y="152917"/>
                      <a:pt x="405933" y="103554"/>
                    </a:cubicBezTo>
                    <a:cubicBezTo>
                      <a:pt x="386804" y="71078"/>
                      <a:pt x="338039" y="30578"/>
                      <a:pt x="259234" y="3617"/>
                    </a:cubicBezTo>
                    <a:cubicBezTo>
                      <a:pt x="255617" y="2391"/>
                      <a:pt x="251941" y="1166"/>
                      <a:pt x="248205" y="0"/>
                    </a:cubicBezTo>
                    <a:lnTo>
                      <a:pt x="232050" y="40994"/>
                    </a:lnTo>
                    <a:lnTo>
                      <a:pt x="226072" y="56313"/>
                    </a:lnTo>
                    <a:lnTo>
                      <a:pt x="213443" y="88384"/>
                    </a:lnTo>
                    <a:lnTo>
                      <a:pt x="43355" y="519963"/>
                    </a:lnTo>
                    <a:lnTo>
                      <a:pt x="19638" y="580132"/>
                    </a:lnTo>
                    <a:lnTo>
                      <a:pt x="11298" y="601279"/>
                    </a:lnTo>
                    <a:close/>
                  </a:path>
                </a:pathLst>
              </a:custGeom>
              <a:solidFill>
                <a:srgbClr val="0267A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5" name="Google Shape;275;p10"/>
              <p:cNvSpPr/>
              <p:nvPr/>
            </p:nvSpPr>
            <p:spPr>
              <a:xfrm rot="-4457402">
                <a:off x="8683857" y="4651911"/>
                <a:ext cx="620183" cy="371620"/>
              </a:xfrm>
              <a:custGeom>
                <a:rect b="b" l="l" r="r" t="t"/>
                <a:pathLst>
                  <a:path extrusionOk="0" h="371620" w="620183">
                    <a:moveTo>
                      <a:pt x="620184" y="185810"/>
                    </a:moveTo>
                    <a:cubicBezTo>
                      <a:pt x="620184" y="288431"/>
                      <a:pt x="481351" y="371621"/>
                      <a:pt x="310092" y="371621"/>
                    </a:cubicBezTo>
                    <a:cubicBezTo>
                      <a:pt x="138833" y="371621"/>
                      <a:pt x="0" y="288431"/>
                      <a:pt x="0" y="185810"/>
                    </a:cubicBezTo>
                    <a:cubicBezTo>
                      <a:pt x="0" y="83190"/>
                      <a:pt x="138833" y="0"/>
                      <a:pt x="310092" y="0"/>
                    </a:cubicBezTo>
                    <a:cubicBezTo>
                      <a:pt x="481351" y="0"/>
                      <a:pt x="620184" y="83190"/>
                      <a:pt x="620184" y="185810"/>
                    </a:cubicBezTo>
                    <a:close/>
                  </a:path>
                </a:pathLst>
              </a:custGeom>
              <a:solidFill>
                <a:srgbClr val="0267A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6" name="Google Shape;276;p10"/>
              <p:cNvSpPr/>
              <p:nvPr/>
            </p:nvSpPr>
            <p:spPr>
              <a:xfrm rot="-4457402">
                <a:off x="8683857" y="4651911"/>
                <a:ext cx="620183" cy="371620"/>
              </a:xfrm>
              <a:custGeom>
                <a:rect b="b" l="l" r="r" t="t"/>
                <a:pathLst>
                  <a:path extrusionOk="0" h="371620" w="620183">
                    <a:moveTo>
                      <a:pt x="620184" y="185810"/>
                    </a:moveTo>
                    <a:cubicBezTo>
                      <a:pt x="620184" y="288431"/>
                      <a:pt x="481351" y="371621"/>
                      <a:pt x="310092" y="371621"/>
                    </a:cubicBezTo>
                    <a:cubicBezTo>
                      <a:pt x="138833" y="371621"/>
                      <a:pt x="0" y="288431"/>
                      <a:pt x="0" y="185810"/>
                    </a:cubicBezTo>
                    <a:cubicBezTo>
                      <a:pt x="0" y="83190"/>
                      <a:pt x="138833" y="0"/>
                      <a:pt x="310092" y="0"/>
                    </a:cubicBezTo>
                    <a:cubicBezTo>
                      <a:pt x="481351" y="0"/>
                      <a:pt x="620184" y="83190"/>
                      <a:pt x="620184" y="185810"/>
                    </a:cubicBezTo>
                    <a:close/>
                  </a:path>
                </a:pathLst>
              </a:custGeom>
              <a:solidFill>
                <a:srgbClr val="0D0D1E">
                  <a:alpha val="1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7" name="Google Shape;277;p10"/>
              <p:cNvSpPr/>
              <p:nvPr/>
            </p:nvSpPr>
            <p:spPr>
              <a:xfrm>
                <a:off x="8874667" y="4573448"/>
                <a:ext cx="351848" cy="597941"/>
              </a:xfrm>
              <a:custGeom>
                <a:rect b="b" l="l" r="r" t="t"/>
                <a:pathLst>
                  <a:path extrusionOk="0" h="597941" w="351848">
                    <a:moveTo>
                      <a:pt x="39276" y="536069"/>
                    </a:moveTo>
                    <a:cubicBezTo>
                      <a:pt x="52487" y="563852"/>
                      <a:pt x="67402" y="584102"/>
                      <a:pt x="83423" y="597941"/>
                    </a:cubicBezTo>
                    <a:cubicBezTo>
                      <a:pt x="184750" y="584327"/>
                      <a:pt x="287840" y="473286"/>
                      <a:pt x="331598" y="319174"/>
                    </a:cubicBezTo>
                    <a:cubicBezTo>
                      <a:pt x="344107" y="275598"/>
                      <a:pt x="350922" y="230581"/>
                      <a:pt x="351848" y="185253"/>
                    </a:cubicBezTo>
                    <a:lnTo>
                      <a:pt x="351848" y="185253"/>
                    </a:lnTo>
                    <a:cubicBezTo>
                      <a:pt x="304682" y="72165"/>
                      <a:pt x="258801" y="4210"/>
                      <a:pt x="258801" y="4210"/>
                    </a:cubicBezTo>
                    <a:cubicBezTo>
                      <a:pt x="251284" y="1977"/>
                      <a:pt x="243528" y="623"/>
                      <a:pt x="235697" y="175"/>
                    </a:cubicBezTo>
                    <a:cubicBezTo>
                      <a:pt x="90014" y="-8254"/>
                      <a:pt x="-77683" y="289972"/>
                      <a:pt x="39276" y="536069"/>
                    </a:cubicBezTo>
                    <a:close/>
                  </a:path>
                </a:pathLst>
              </a:custGeom>
              <a:solidFill>
                <a:srgbClr val="FFFFFF">
                  <a:alpha val="71764"/>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8" name="Google Shape;278;p10"/>
              <p:cNvSpPr/>
              <p:nvPr/>
            </p:nvSpPr>
            <p:spPr>
              <a:xfrm>
                <a:off x="8970190" y="5022194"/>
                <a:ext cx="248778" cy="198677"/>
              </a:xfrm>
              <a:custGeom>
                <a:rect b="b" l="l" r="r" t="t"/>
                <a:pathLst>
                  <a:path extrusionOk="0" h="198677" w="248778">
                    <a:moveTo>
                      <a:pt x="11214" y="174467"/>
                    </a:moveTo>
                    <a:cubicBezTo>
                      <a:pt x="17610" y="183046"/>
                      <a:pt x="24649" y="191146"/>
                      <a:pt x="32256" y="198678"/>
                    </a:cubicBezTo>
                    <a:cubicBezTo>
                      <a:pt x="34140" y="188904"/>
                      <a:pt x="35514" y="181790"/>
                      <a:pt x="36291" y="177755"/>
                    </a:cubicBezTo>
                    <a:cubicBezTo>
                      <a:pt x="109731" y="181103"/>
                      <a:pt x="192809" y="103912"/>
                      <a:pt x="248778" y="0"/>
                    </a:cubicBezTo>
                    <a:cubicBezTo>
                      <a:pt x="176818" y="81734"/>
                      <a:pt x="74192" y="151078"/>
                      <a:pt x="16400" y="142784"/>
                    </a:cubicBezTo>
                    <a:lnTo>
                      <a:pt x="16400" y="142784"/>
                    </a:lnTo>
                    <a:cubicBezTo>
                      <a:pt x="7433" y="141499"/>
                      <a:pt x="2516" y="143143"/>
                      <a:pt x="767" y="146894"/>
                    </a:cubicBezTo>
                    <a:cubicBezTo>
                      <a:pt x="155" y="148269"/>
                      <a:pt x="-99" y="149778"/>
                      <a:pt x="35" y="151288"/>
                    </a:cubicBezTo>
                    <a:cubicBezTo>
                      <a:pt x="319" y="157086"/>
                      <a:pt x="4429" y="165186"/>
                      <a:pt x="11214" y="174467"/>
                    </a:cubicBezTo>
                    <a:close/>
                  </a:path>
                </a:pathLst>
              </a:custGeom>
              <a:solidFill>
                <a:srgbClr val="0D0D1E">
                  <a:alpha val="25882"/>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9" name="Google Shape;279;p10"/>
              <p:cNvSpPr/>
              <p:nvPr/>
            </p:nvSpPr>
            <p:spPr>
              <a:xfrm>
                <a:off x="8758889" y="4491207"/>
                <a:ext cx="467689" cy="681604"/>
              </a:xfrm>
              <a:custGeom>
                <a:rect b="b" l="l" r="r" t="t"/>
                <a:pathLst>
                  <a:path extrusionOk="0" h="681604" w="467689">
                    <a:moveTo>
                      <a:pt x="20326" y="280167"/>
                    </a:moveTo>
                    <a:cubicBezTo>
                      <a:pt x="72902" y="94984"/>
                      <a:pt x="211112" y="-27982"/>
                      <a:pt x="329042" y="5494"/>
                    </a:cubicBezTo>
                    <a:cubicBezTo>
                      <a:pt x="332779" y="6555"/>
                      <a:pt x="336515" y="7766"/>
                      <a:pt x="340072" y="9111"/>
                    </a:cubicBezTo>
                    <a:cubicBezTo>
                      <a:pt x="422075" y="39733"/>
                      <a:pt x="469674" y="142808"/>
                      <a:pt x="467627" y="267479"/>
                    </a:cubicBezTo>
                    <a:lnTo>
                      <a:pt x="467627" y="267479"/>
                    </a:lnTo>
                    <a:cubicBezTo>
                      <a:pt x="466700" y="312812"/>
                      <a:pt x="459885" y="357834"/>
                      <a:pt x="447376" y="401415"/>
                    </a:cubicBezTo>
                    <a:cubicBezTo>
                      <a:pt x="407728" y="541075"/>
                      <a:pt x="319328" y="645375"/>
                      <a:pt x="227686" y="673831"/>
                    </a:cubicBezTo>
                    <a:cubicBezTo>
                      <a:pt x="222471" y="675459"/>
                      <a:pt x="217255" y="676820"/>
                      <a:pt x="212039" y="677940"/>
                    </a:cubicBezTo>
                    <a:cubicBezTo>
                      <a:pt x="207750" y="678867"/>
                      <a:pt x="203460" y="679614"/>
                      <a:pt x="199171" y="680182"/>
                    </a:cubicBezTo>
                    <a:cubicBezTo>
                      <a:pt x="178936" y="683007"/>
                      <a:pt x="158327" y="681617"/>
                      <a:pt x="138645" y="676087"/>
                    </a:cubicBezTo>
                    <a:cubicBezTo>
                      <a:pt x="136537" y="675489"/>
                      <a:pt x="134415" y="674847"/>
                      <a:pt x="132353" y="674144"/>
                    </a:cubicBezTo>
                    <a:cubicBezTo>
                      <a:pt x="18861" y="636229"/>
                      <a:pt x="-31324" y="462016"/>
                      <a:pt x="20326" y="280167"/>
                    </a:cubicBezTo>
                    <a:close/>
                    <a:moveTo>
                      <a:pt x="57120" y="290628"/>
                    </a:moveTo>
                    <a:cubicBezTo>
                      <a:pt x="52891" y="305573"/>
                      <a:pt x="49483" y="320354"/>
                      <a:pt x="46868" y="335000"/>
                    </a:cubicBezTo>
                    <a:cubicBezTo>
                      <a:pt x="28321" y="439225"/>
                      <a:pt x="49857" y="535127"/>
                      <a:pt x="100475" y="585641"/>
                    </a:cubicBezTo>
                    <a:cubicBezTo>
                      <a:pt x="115555" y="601034"/>
                      <a:pt x="134355" y="612287"/>
                      <a:pt x="155054" y="618310"/>
                    </a:cubicBezTo>
                    <a:cubicBezTo>
                      <a:pt x="252659" y="646018"/>
                      <a:pt x="367063" y="544228"/>
                      <a:pt x="410612" y="390983"/>
                    </a:cubicBezTo>
                    <a:cubicBezTo>
                      <a:pt x="447825" y="259842"/>
                      <a:pt x="421073" y="133512"/>
                      <a:pt x="351505" y="82401"/>
                    </a:cubicBezTo>
                    <a:cubicBezTo>
                      <a:pt x="339803" y="73752"/>
                      <a:pt x="326637" y="67278"/>
                      <a:pt x="312648" y="63286"/>
                    </a:cubicBezTo>
                    <a:cubicBezTo>
                      <a:pt x="310735" y="62733"/>
                      <a:pt x="308792" y="62240"/>
                      <a:pt x="306864" y="61792"/>
                    </a:cubicBezTo>
                    <a:cubicBezTo>
                      <a:pt x="233201" y="44799"/>
                      <a:pt x="151064" y="99782"/>
                      <a:pt x="97426" y="193815"/>
                    </a:cubicBezTo>
                    <a:cubicBezTo>
                      <a:pt x="80135" y="224342"/>
                      <a:pt x="66595" y="256848"/>
                      <a:pt x="57120" y="290628"/>
                    </a:cubicBezTo>
                    <a:close/>
                  </a:path>
                </a:pathLst>
              </a:custGeom>
              <a:solidFill>
                <a:srgbClr val="0267A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0" name="Google Shape;280;p10"/>
              <p:cNvSpPr/>
              <p:nvPr/>
            </p:nvSpPr>
            <p:spPr>
              <a:xfrm>
                <a:off x="8758889" y="4491207"/>
                <a:ext cx="467689" cy="681604"/>
              </a:xfrm>
              <a:custGeom>
                <a:rect b="b" l="l" r="r" t="t"/>
                <a:pathLst>
                  <a:path extrusionOk="0" h="681604" w="467689">
                    <a:moveTo>
                      <a:pt x="20326" y="280167"/>
                    </a:moveTo>
                    <a:cubicBezTo>
                      <a:pt x="72902" y="94984"/>
                      <a:pt x="211112" y="-27982"/>
                      <a:pt x="329042" y="5494"/>
                    </a:cubicBezTo>
                    <a:cubicBezTo>
                      <a:pt x="332779" y="6555"/>
                      <a:pt x="336515" y="7766"/>
                      <a:pt x="340072" y="9111"/>
                    </a:cubicBezTo>
                    <a:cubicBezTo>
                      <a:pt x="422075" y="39733"/>
                      <a:pt x="469674" y="142808"/>
                      <a:pt x="467627" y="267479"/>
                    </a:cubicBezTo>
                    <a:lnTo>
                      <a:pt x="467627" y="267479"/>
                    </a:lnTo>
                    <a:cubicBezTo>
                      <a:pt x="466700" y="312812"/>
                      <a:pt x="459885" y="357834"/>
                      <a:pt x="447376" y="401415"/>
                    </a:cubicBezTo>
                    <a:cubicBezTo>
                      <a:pt x="407728" y="541075"/>
                      <a:pt x="319328" y="645375"/>
                      <a:pt x="227686" y="673831"/>
                    </a:cubicBezTo>
                    <a:cubicBezTo>
                      <a:pt x="222471" y="675459"/>
                      <a:pt x="217255" y="676820"/>
                      <a:pt x="212039" y="677940"/>
                    </a:cubicBezTo>
                    <a:cubicBezTo>
                      <a:pt x="207750" y="678867"/>
                      <a:pt x="203460" y="679614"/>
                      <a:pt x="199171" y="680182"/>
                    </a:cubicBezTo>
                    <a:cubicBezTo>
                      <a:pt x="178936" y="683007"/>
                      <a:pt x="158327" y="681617"/>
                      <a:pt x="138645" y="676087"/>
                    </a:cubicBezTo>
                    <a:cubicBezTo>
                      <a:pt x="136537" y="675489"/>
                      <a:pt x="134415" y="674847"/>
                      <a:pt x="132353" y="674144"/>
                    </a:cubicBezTo>
                    <a:cubicBezTo>
                      <a:pt x="18861" y="636229"/>
                      <a:pt x="-31324" y="462016"/>
                      <a:pt x="20326" y="280167"/>
                    </a:cubicBezTo>
                    <a:close/>
                    <a:moveTo>
                      <a:pt x="57120" y="290628"/>
                    </a:moveTo>
                    <a:cubicBezTo>
                      <a:pt x="52891" y="305573"/>
                      <a:pt x="49483" y="320354"/>
                      <a:pt x="46868" y="335000"/>
                    </a:cubicBezTo>
                    <a:cubicBezTo>
                      <a:pt x="28321" y="439225"/>
                      <a:pt x="49857" y="535127"/>
                      <a:pt x="100475" y="585641"/>
                    </a:cubicBezTo>
                    <a:cubicBezTo>
                      <a:pt x="115555" y="601034"/>
                      <a:pt x="134355" y="612287"/>
                      <a:pt x="155054" y="618310"/>
                    </a:cubicBezTo>
                    <a:cubicBezTo>
                      <a:pt x="252659" y="646018"/>
                      <a:pt x="367063" y="544228"/>
                      <a:pt x="410612" y="390983"/>
                    </a:cubicBezTo>
                    <a:cubicBezTo>
                      <a:pt x="447825" y="259842"/>
                      <a:pt x="421073" y="133512"/>
                      <a:pt x="351505" y="82401"/>
                    </a:cubicBezTo>
                    <a:cubicBezTo>
                      <a:pt x="339803" y="73752"/>
                      <a:pt x="326637" y="67278"/>
                      <a:pt x="312648" y="63286"/>
                    </a:cubicBezTo>
                    <a:cubicBezTo>
                      <a:pt x="310735" y="62733"/>
                      <a:pt x="308792" y="62240"/>
                      <a:pt x="306864" y="61792"/>
                    </a:cubicBezTo>
                    <a:cubicBezTo>
                      <a:pt x="233201" y="44799"/>
                      <a:pt x="151064" y="99782"/>
                      <a:pt x="97426" y="193815"/>
                    </a:cubicBezTo>
                    <a:cubicBezTo>
                      <a:pt x="80135" y="224342"/>
                      <a:pt x="66595" y="256848"/>
                      <a:pt x="57120" y="290628"/>
                    </a:cubicBezTo>
                    <a:close/>
                  </a:path>
                </a:pathLst>
              </a:custGeom>
              <a:solidFill>
                <a:srgbClr val="FFFFFF">
                  <a:alpha val="2392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1" name="Google Shape;281;p10"/>
              <p:cNvSpPr/>
              <p:nvPr/>
            </p:nvSpPr>
            <p:spPr>
              <a:xfrm>
                <a:off x="8773336" y="5172701"/>
                <a:ext cx="234056" cy="964968"/>
              </a:xfrm>
              <a:custGeom>
                <a:rect b="b" l="l" r="r" t="t"/>
                <a:pathLst>
                  <a:path extrusionOk="0" h="964968" w="234056">
                    <a:moveTo>
                      <a:pt x="21287" y="958734"/>
                    </a:moveTo>
                    <a:cubicBezTo>
                      <a:pt x="35784" y="969196"/>
                      <a:pt x="55660" y="969091"/>
                      <a:pt x="74281" y="937901"/>
                    </a:cubicBezTo>
                    <a:cubicBezTo>
                      <a:pt x="107011" y="883083"/>
                      <a:pt x="205707" y="170600"/>
                      <a:pt x="229111" y="48171"/>
                    </a:cubicBezTo>
                    <a:cubicBezTo>
                      <a:pt x="230994" y="38397"/>
                      <a:pt x="232369" y="31283"/>
                      <a:pt x="233146" y="27248"/>
                    </a:cubicBezTo>
                    <a:cubicBezTo>
                      <a:pt x="233474" y="25634"/>
                      <a:pt x="233714" y="24528"/>
                      <a:pt x="233848" y="23990"/>
                    </a:cubicBezTo>
                    <a:cubicBezTo>
                      <a:pt x="235089" y="18730"/>
                      <a:pt x="230695" y="13633"/>
                      <a:pt x="223581" y="9524"/>
                    </a:cubicBezTo>
                    <a:cubicBezTo>
                      <a:pt x="215287" y="5010"/>
                      <a:pt x="206230" y="2051"/>
                      <a:pt x="196874" y="781"/>
                    </a:cubicBezTo>
                    <a:cubicBezTo>
                      <a:pt x="181377" y="-1461"/>
                      <a:pt x="166432" y="870"/>
                      <a:pt x="164265" y="11123"/>
                    </a:cubicBezTo>
                    <a:cubicBezTo>
                      <a:pt x="164175" y="11481"/>
                      <a:pt x="164070" y="11975"/>
                      <a:pt x="163921" y="12617"/>
                    </a:cubicBezTo>
                    <a:cubicBezTo>
                      <a:pt x="154640" y="54642"/>
                      <a:pt x="4967" y="885265"/>
                      <a:pt x="215" y="917262"/>
                    </a:cubicBezTo>
                    <a:cubicBezTo>
                      <a:pt x="-1519" y="928964"/>
                      <a:pt x="7418" y="948721"/>
                      <a:pt x="21287" y="958734"/>
                    </a:cubicBezTo>
                    <a:close/>
                  </a:path>
                </a:pathLst>
              </a:custGeom>
              <a:solidFill>
                <a:srgbClr val="0267A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2" name="Google Shape;282;p10"/>
              <p:cNvSpPr/>
              <p:nvPr/>
            </p:nvSpPr>
            <p:spPr>
              <a:xfrm>
                <a:off x="8794623" y="5182284"/>
                <a:ext cx="212770" cy="955385"/>
              </a:xfrm>
              <a:custGeom>
                <a:rect b="b" l="l" r="r" t="t"/>
                <a:pathLst>
                  <a:path extrusionOk="0" h="955385" w="212770">
                    <a:moveTo>
                      <a:pt x="0" y="949151"/>
                    </a:moveTo>
                    <a:cubicBezTo>
                      <a:pt x="14497" y="959613"/>
                      <a:pt x="34373" y="959508"/>
                      <a:pt x="52995" y="928318"/>
                    </a:cubicBezTo>
                    <a:cubicBezTo>
                      <a:pt x="89401" y="867358"/>
                      <a:pt x="208063" y="33477"/>
                      <a:pt x="212561" y="14467"/>
                    </a:cubicBezTo>
                    <a:cubicBezTo>
                      <a:pt x="213802" y="9206"/>
                      <a:pt x="209408" y="4110"/>
                      <a:pt x="202295" y="0"/>
                    </a:cubicBezTo>
                    <a:cubicBezTo>
                      <a:pt x="180146" y="111713"/>
                      <a:pt x="69225" y="844492"/>
                      <a:pt x="0" y="949151"/>
                    </a:cubicBezTo>
                    <a:close/>
                  </a:path>
                </a:pathLst>
              </a:custGeom>
              <a:solidFill>
                <a:srgbClr val="0D0D1E">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3" name="Google Shape;283;p10"/>
              <p:cNvSpPr/>
              <p:nvPr/>
            </p:nvSpPr>
            <p:spPr>
              <a:xfrm>
                <a:off x="8891959" y="5199563"/>
                <a:ext cx="77220" cy="72466"/>
              </a:xfrm>
              <a:custGeom>
                <a:rect b="b" l="l" r="r" t="t"/>
                <a:pathLst>
                  <a:path extrusionOk="0" h="72466" w="77220">
                    <a:moveTo>
                      <a:pt x="0" y="46058"/>
                    </a:moveTo>
                    <a:cubicBezTo>
                      <a:pt x="24390" y="32129"/>
                      <a:pt x="28395" y="4660"/>
                      <a:pt x="38962" y="4212"/>
                    </a:cubicBezTo>
                    <a:cubicBezTo>
                      <a:pt x="49527" y="3764"/>
                      <a:pt x="38140" y="20233"/>
                      <a:pt x="42668" y="18529"/>
                    </a:cubicBezTo>
                    <a:cubicBezTo>
                      <a:pt x="47196" y="16826"/>
                      <a:pt x="56970" y="6962"/>
                      <a:pt x="66953" y="371"/>
                    </a:cubicBezTo>
                    <a:cubicBezTo>
                      <a:pt x="73768" y="-4112"/>
                      <a:pt x="87876" y="33250"/>
                      <a:pt x="63396" y="48001"/>
                    </a:cubicBezTo>
                    <a:cubicBezTo>
                      <a:pt x="55431" y="52798"/>
                      <a:pt x="21551" y="68146"/>
                      <a:pt x="11911" y="72107"/>
                    </a:cubicBezTo>
                    <a:cubicBezTo>
                      <a:pt x="2272" y="76067"/>
                      <a:pt x="0" y="46058"/>
                      <a:pt x="0" y="46058"/>
                    </a:cubicBezTo>
                    <a:close/>
                  </a:path>
                </a:pathLst>
              </a:custGeom>
              <a:solidFill>
                <a:srgbClr val="EFAE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4" name="Google Shape;284;p10"/>
              <p:cNvSpPr/>
              <p:nvPr/>
            </p:nvSpPr>
            <p:spPr>
              <a:xfrm>
                <a:off x="8630248" y="5228016"/>
                <a:ext cx="285380" cy="130094"/>
              </a:xfrm>
              <a:custGeom>
                <a:rect b="b" l="l" r="r" t="t"/>
                <a:pathLst>
                  <a:path extrusionOk="0" h="130094" w="285380">
                    <a:moveTo>
                      <a:pt x="48209" y="4692"/>
                    </a:moveTo>
                    <a:cubicBezTo>
                      <a:pt x="86273" y="44027"/>
                      <a:pt x="142526" y="64816"/>
                      <a:pt x="154004" y="65040"/>
                    </a:cubicBezTo>
                    <a:cubicBezTo>
                      <a:pt x="174837" y="65473"/>
                      <a:pt x="238248" y="18068"/>
                      <a:pt x="259216" y="777"/>
                    </a:cubicBezTo>
                    <a:cubicBezTo>
                      <a:pt x="268407" y="-6800"/>
                      <a:pt x="293051" y="43384"/>
                      <a:pt x="283023" y="51784"/>
                    </a:cubicBezTo>
                    <a:cubicBezTo>
                      <a:pt x="272995" y="60183"/>
                      <a:pt x="173567" y="130095"/>
                      <a:pt x="145530" y="130095"/>
                    </a:cubicBezTo>
                    <a:cubicBezTo>
                      <a:pt x="81775" y="130095"/>
                      <a:pt x="3553" y="41756"/>
                      <a:pt x="161" y="24748"/>
                    </a:cubicBezTo>
                    <a:cubicBezTo>
                      <a:pt x="-3232" y="7741"/>
                      <a:pt x="48209" y="4692"/>
                      <a:pt x="48209" y="4692"/>
                    </a:cubicBezTo>
                    <a:close/>
                  </a:path>
                </a:pathLst>
              </a:custGeom>
              <a:solidFill>
                <a:srgbClr val="0069A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5" name="Google Shape;285;p10"/>
              <p:cNvSpPr/>
              <p:nvPr/>
            </p:nvSpPr>
            <p:spPr>
              <a:xfrm>
                <a:off x="8284730" y="5103039"/>
                <a:ext cx="52160" cy="129205"/>
              </a:xfrm>
              <a:custGeom>
                <a:rect b="b" l="l" r="r" t="t"/>
                <a:pathLst>
                  <a:path extrusionOk="0" h="129205" w="52160">
                    <a:moveTo>
                      <a:pt x="52161" y="119865"/>
                    </a:moveTo>
                    <a:cubicBezTo>
                      <a:pt x="49979" y="108298"/>
                      <a:pt x="46990" y="96910"/>
                      <a:pt x="43194" y="85776"/>
                    </a:cubicBezTo>
                    <a:cubicBezTo>
                      <a:pt x="39487" y="75195"/>
                      <a:pt x="36095" y="64360"/>
                      <a:pt x="37216" y="53839"/>
                    </a:cubicBezTo>
                    <a:cubicBezTo>
                      <a:pt x="38710" y="39895"/>
                      <a:pt x="32179" y="1367"/>
                      <a:pt x="29011" y="276"/>
                    </a:cubicBezTo>
                    <a:cubicBezTo>
                      <a:pt x="17982" y="-3535"/>
                      <a:pt x="27412" y="33319"/>
                      <a:pt x="23661" y="39462"/>
                    </a:cubicBezTo>
                    <a:cubicBezTo>
                      <a:pt x="18863" y="47323"/>
                      <a:pt x="-670" y="37429"/>
                      <a:pt x="18" y="55378"/>
                    </a:cubicBezTo>
                    <a:cubicBezTo>
                      <a:pt x="317" y="63388"/>
                      <a:pt x="9254" y="66811"/>
                      <a:pt x="13229" y="85851"/>
                    </a:cubicBezTo>
                    <a:cubicBezTo>
                      <a:pt x="15620" y="97283"/>
                      <a:pt x="16756" y="124214"/>
                      <a:pt x="19551" y="128369"/>
                    </a:cubicBezTo>
                    <a:cubicBezTo>
                      <a:pt x="22345" y="132523"/>
                      <a:pt x="52161" y="119865"/>
                      <a:pt x="52161" y="119865"/>
                    </a:cubicBezTo>
                    <a:close/>
                  </a:path>
                </a:pathLst>
              </a:custGeom>
              <a:solidFill>
                <a:srgbClr val="EFAE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6" name="Google Shape;286;p10"/>
              <p:cNvSpPr/>
              <p:nvPr/>
            </p:nvSpPr>
            <p:spPr>
              <a:xfrm>
                <a:off x="8404695" y="6029869"/>
                <a:ext cx="50304" cy="83317"/>
              </a:xfrm>
              <a:custGeom>
                <a:rect b="b" l="l" r="r" t="t"/>
                <a:pathLst>
                  <a:path extrusionOk="0" h="83317" w="50304">
                    <a:moveTo>
                      <a:pt x="90" y="59376"/>
                    </a:moveTo>
                    <a:cubicBezTo>
                      <a:pt x="-627" y="42489"/>
                      <a:pt x="3184" y="0"/>
                      <a:pt x="3184" y="0"/>
                    </a:cubicBezTo>
                    <a:lnTo>
                      <a:pt x="50305" y="897"/>
                    </a:lnTo>
                    <a:lnTo>
                      <a:pt x="43968" y="64667"/>
                    </a:lnTo>
                    <a:lnTo>
                      <a:pt x="11672" y="83318"/>
                    </a:lnTo>
                    <a:close/>
                  </a:path>
                </a:pathLst>
              </a:custGeom>
              <a:solidFill>
                <a:srgbClr val="EFAE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7" name="Google Shape;287;p10"/>
              <p:cNvSpPr/>
              <p:nvPr/>
            </p:nvSpPr>
            <p:spPr>
              <a:xfrm>
                <a:off x="8315426" y="6081794"/>
                <a:ext cx="139434" cy="53334"/>
              </a:xfrm>
              <a:custGeom>
                <a:rect b="b" l="l" r="r" t="t"/>
                <a:pathLst>
                  <a:path extrusionOk="0" h="53334" w="139434">
                    <a:moveTo>
                      <a:pt x="86086" y="189"/>
                    </a:moveTo>
                    <a:cubicBezTo>
                      <a:pt x="81169" y="-992"/>
                      <a:pt x="83097" y="3491"/>
                      <a:pt x="81229" y="10530"/>
                    </a:cubicBezTo>
                    <a:cubicBezTo>
                      <a:pt x="76746" y="26641"/>
                      <a:pt x="14724" y="26223"/>
                      <a:pt x="5339" y="27553"/>
                    </a:cubicBezTo>
                    <a:cubicBezTo>
                      <a:pt x="497" y="28240"/>
                      <a:pt x="-7663" y="51898"/>
                      <a:pt x="16383" y="52137"/>
                    </a:cubicBezTo>
                    <a:cubicBezTo>
                      <a:pt x="37171" y="52346"/>
                      <a:pt x="103766" y="53243"/>
                      <a:pt x="126512" y="53333"/>
                    </a:cubicBezTo>
                    <a:cubicBezTo>
                      <a:pt x="131160" y="53422"/>
                      <a:pt x="135315" y="50418"/>
                      <a:pt x="136690" y="45980"/>
                    </a:cubicBezTo>
                    <a:cubicBezTo>
                      <a:pt x="141039" y="30422"/>
                      <a:pt x="140291" y="6166"/>
                      <a:pt x="133940" y="5629"/>
                    </a:cubicBezTo>
                    <a:cubicBezTo>
                      <a:pt x="124390" y="2520"/>
                      <a:pt x="106590" y="5135"/>
                      <a:pt x="86086" y="189"/>
                    </a:cubicBezTo>
                    <a:close/>
                  </a:path>
                </a:pathLst>
              </a:custGeom>
              <a:solidFill>
                <a:srgbClr val="1F1F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8" name="Google Shape;288;p10"/>
              <p:cNvSpPr/>
              <p:nvPr/>
            </p:nvSpPr>
            <p:spPr>
              <a:xfrm>
                <a:off x="8659551" y="5998440"/>
                <a:ext cx="61752" cy="89983"/>
              </a:xfrm>
              <a:custGeom>
                <a:rect b="b" l="l" r="r" t="t"/>
                <a:pathLst>
                  <a:path extrusionOk="0" h="89983" w="61752">
                    <a:moveTo>
                      <a:pt x="18621" y="71302"/>
                    </a:moveTo>
                    <a:cubicBezTo>
                      <a:pt x="11821" y="55685"/>
                      <a:pt x="0" y="14512"/>
                      <a:pt x="0" y="14512"/>
                    </a:cubicBezTo>
                    <a:lnTo>
                      <a:pt x="44581" y="0"/>
                    </a:lnTo>
                    <a:lnTo>
                      <a:pt x="61753" y="61947"/>
                    </a:lnTo>
                    <a:lnTo>
                      <a:pt x="38184" y="89984"/>
                    </a:lnTo>
                    <a:close/>
                  </a:path>
                </a:pathLst>
              </a:custGeom>
              <a:solidFill>
                <a:srgbClr val="EFAE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9" name="Google Shape;289;p10"/>
              <p:cNvSpPr/>
              <p:nvPr/>
            </p:nvSpPr>
            <p:spPr>
              <a:xfrm>
                <a:off x="8604530" y="6053322"/>
                <a:ext cx="132089" cy="83550"/>
              </a:xfrm>
              <a:custGeom>
                <a:rect b="b" l="l" r="r" t="t"/>
                <a:pathLst>
                  <a:path extrusionOk="0" h="83550" w="132089">
                    <a:moveTo>
                      <a:pt x="67933" y="10667"/>
                    </a:moveTo>
                    <a:cubicBezTo>
                      <a:pt x="62882" y="11160"/>
                      <a:pt x="66439" y="14732"/>
                      <a:pt x="67111" y="21965"/>
                    </a:cubicBezTo>
                    <a:cubicBezTo>
                      <a:pt x="68800" y="38539"/>
                      <a:pt x="10321" y="58356"/>
                      <a:pt x="2026" y="62660"/>
                    </a:cubicBezTo>
                    <a:cubicBezTo>
                      <a:pt x="-2278" y="64887"/>
                      <a:pt x="-1366" y="89755"/>
                      <a:pt x="21305" y="82089"/>
                    </a:cubicBezTo>
                    <a:cubicBezTo>
                      <a:pt x="40898" y="75513"/>
                      <a:pt x="103771" y="54665"/>
                      <a:pt x="125172" y="47342"/>
                    </a:cubicBezTo>
                    <a:cubicBezTo>
                      <a:pt x="129551" y="45952"/>
                      <a:pt x="132406" y="41722"/>
                      <a:pt x="132062" y="37134"/>
                    </a:cubicBezTo>
                    <a:cubicBezTo>
                      <a:pt x="130493" y="21099"/>
                      <a:pt x="121003" y="-1423"/>
                      <a:pt x="114831" y="71"/>
                    </a:cubicBezTo>
                    <a:cubicBezTo>
                      <a:pt x="104758" y="385"/>
                      <a:pt x="88976" y="8635"/>
                      <a:pt x="67933" y="10667"/>
                    </a:cubicBezTo>
                    <a:close/>
                  </a:path>
                </a:pathLst>
              </a:custGeom>
              <a:solidFill>
                <a:srgbClr val="1F1F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0" name="Google Shape;290;p10"/>
              <p:cNvSpPr/>
              <p:nvPr/>
            </p:nvSpPr>
            <p:spPr>
              <a:xfrm>
                <a:off x="8398553" y="5460977"/>
                <a:ext cx="325899" cy="614339"/>
              </a:xfrm>
              <a:custGeom>
                <a:rect b="b" l="l" r="r" t="t"/>
                <a:pathLst>
                  <a:path extrusionOk="0" h="614339" w="325899">
                    <a:moveTo>
                      <a:pt x="119993" y="21147"/>
                    </a:moveTo>
                    <a:cubicBezTo>
                      <a:pt x="92614" y="91822"/>
                      <a:pt x="47420" y="296492"/>
                      <a:pt x="41682" y="333496"/>
                    </a:cubicBezTo>
                    <a:cubicBezTo>
                      <a:pt x="35943" y="370499"/>
                      <a:pt x="0" y="592446"/>
                      <a:pt x="0" y="599141"/>
                    </a:cubicBezTo>
                    <a:cubicBezTo>
                      <a:pt x="0" y="605837"/>
                      <a:pt x="62679" y="621469"/>
                      <a:pt x="70570" y="610604"/>
                    </a:cubicBezTo>
                    <a:cubicBezTo>
                      <a:pt x="78461" y="599739"/>
                      <a:pt x="92375" y="416320"/>
                      <a:pt x="115554" y="364148"/>
                    </a:cubicBezTo>
                    <a:cubicBezTo>
                      <a:pt x="138734" y="311975"/>
                      <a:pt x="206165" y="151601"/>
                      <a:pt x="206165" y="151601"/>
                    </a:cubicBezTo>
                    <a:cubicBezTo>
                      <a:pt x="197198" y="232139"/>
                      <a:pt x="177022" y="360546"/>
                      <a:pt x="189143" y="386894"/>
                    </a:cubicBezTo>
                    <a:cubicBezTo>
                      <a:pt x="211724" y="445717"/>
                      <a:pt x="260983" y="589562"/>
                      <a:pt x="260983" y="589562"/>
                    </a:cubicBezTo>
                    <a:cubicBezTo>
                      <a:pt x="279843" y="599485"/>
                      <a:pt x="330821" y="576425"/>
                      <a:pt x="325515" y="574826"/>
                    </a:cubicBezTo>
                    <a:cubicBezTo>
                      <a:pt x="310465" y="533160"/>
                      <a:pt x="273761" y="413526"/>
                      <a:pt x="268889" y="373384"/>
                    </a:cubicBezTo>
                    <a:cubicBezTo>
                      <a:pt x="264017" y="333242"/>
                      <a:pt x="319447" y="9939"/>
                      <a:pt x="319447" y="9939"/>
                    </a:cubicBezTo>
                    <a:lnTo>
                      <a:pt x="158909" y="0"/>
                    </a:lnTo>
                    <a:close/>
                  </a:path>
                </a:pathLst>
              </a:custGeom>
              <a:solidFill>
                <a:srgbClr val="4B4B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1" name="Google Shape;291;p10"/>
              <p:cNvSpPr/>
              <p:nvPr/>
            </p:nvSpPr>
            <p:spPr>
              <a:xfrm>
                <a:off x="8595751" y="5565143"/>
                <a:ext cx="30114" cy="121636"/>
              </a:xfrm>
              <a:custGeom>
                <a:rect b="b" l="l" r="r" t="t"/>
                <a:pathLst>
                  <a:path extrusionOk="0" h="121636" w="30114">
                    <a:moveTo>
                      <a:pt x="8967" y="47391"/>
                    </a:moveTo>
                    <a:cubicBezTo>
                      <a:pt x="7278" y="70525"/>
                      <a:pt x="2720" y="94841"/>
                      <a:pt x="0" y="121637"/>
                    </a:cubicBezTo>
                    <a:lnTo>
                      <a:pt x="30114" y="0"/>
                    </a:lnTo>
                    <a:cubicBezTo>
                      <a:pt x="30114" y="0"/>
                      <a:pt x="24226" y="21192"/>
                      <a:pt x="8967" y="47391"/>
                    </a:cubicBezTo>
                    <a:close/>
                  </a:path>
                </a:pathLst>
              </a:custGeom>
              <a:solidFill>
                <a:srgbClr val="1F1F39">
                  <a:alpha val="6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2" name="Google Shape;292;p10"/>
              <p:cNvSpPr/>
              <p:nvPr/>
            </p:nvSpPr>
            <p:spPr>
              <a:xfrm>
                <a:off x="8573401" y="5101301"/>
                <a:ext cx="81494" cy="129941"/>
              </a:xfrm>
              <a:custGeom>
                <a:rect b="b" l="l" r="r" t="t"/>
                <a:pathLst>
                  <a:path extrusionOk="0" h="129941" w="81494">
                    <a:moveTo>
                      <a:pt x="26460" y="5347"/>
                    </a:moveTo>
                    <a:cubicBezTo>
                      <a:pt x="13189" y="29946"/>
                      <a:pt x="6539" y="34056"/>
                      <a:pt x="5343" y="37120"/>
                    </a:cubicBezTo>
                    <a:cubicBezTo>
                      <a:pt x="9393" y="41603"/>
                      <a:pt x="10977" y="35027"/>
                      <a:pt x="5672" y="48254"/>
                    </a:cubicBezTo>
                    <a:cubicBezTo>
                      <a:pt x="-2025" y="67473"/>
                      <a:pt x="-6060" y="83135"/>
                      <a:pt x="21842" y="74736"/>
                    </a:cubicBezTo>
                    <a:cubicBezTo>
                      <a:pt x="16268" y="88919"/>
                      <a:pt x="14370" y="93925"/>
                      <a:pt x="14370" y="93925"/>
                    </a:cubicBezTo>
                    <a:lnTo>
                      <a:pt x="12352" y="123277"/>
                    </a:lnTo>
                    <a:lnTo>
                      <a:pt x="51299" y="129942"/>
                    </a:lnTo>
                    <a:cubicBezTo>
                      <a:pt x="49804" y="103400"/>
                      <a:pt x="89976" y="34160"/>
                      <a:pt x="79858" y="14867"/>
                    </a:cubicBezTo>
                    <a:cubicBezTo>
                      <a:pt x="69741" y="-4427"/>
                      <a:pt x="30331" y="-1842"/>
                      <a:pt x="26460" y="5347"/>
                    </a:cubicBezTo>
                    <a:close/>
                  </a:path>
                </a:pathLst>
              </a:custGeom>
              <a:solidFill>
                <a:srgbClr val="EFAE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3" name="Google Shape;293;p10"/>
              <p:cNvSpPr/>
              <p:nvPr/>
            </p:nvSpPr>
            <p:spPr>
              <a:xfrm>
                <a:off x="8592795" y="5078331"/>
                <a:ext cx="76190" cy="109994"/>
              </a:xfrm>
              <a:custGeom>
                <a:rect b="b" l="l" r="r" t="t"/>
                <a:pathLst>
                  <a:path extrusionOk="0" h="109994" w="76190">
                    <a:moveTo>
                      <a:pt x="22609" y="78054"/>
                    </a:moveTo>
                    <a:cubicBezTo>
                      <a:pt x="34565" y="74348"/>
                      <a:pt x="32263" y="56174"/>
                      <a:pt x="19500" y="62765"/>
                    </a:cubicBezTo>
                    <a:cubicBezTo>
                      <a:pt x="10787" y="59059"/>
                      <a:pt x="11639" y="58282"/>
                      <a:pt x="15017" y="50690"/>
                    </a:cubicBezTo>
                    <a:cubicBezTo>
                      <a:pt x="18394" y="43098"/>
                      <a:pt x="10892" y="43636"/>
                      <a:pt x="6424" y="35745"/>
                    </a:cubicBezTo>
                    <a:cubicBezTo>
                      <a:pt x="1955" y="27854"/>
                      <a:pt x="-4531" y="21876"/>
                      <a:pt x="4660" y="15181"/>
                    </a:cubicBezTo>
                    <a:cubicBezTo>
                      <a:pt x="4660" y="15181"/>
                      <a:pt x="2897" y="8470"/>
                      <a:pt x="6902" y="4898"/>
                    </a:cubicBezTo>
                    <a:cubicBezTo>
                      <a:pt x="10907" y="1327"/>
                      <a:pt x="22893" y="-3695"/>
                      <a:pt x="28333" y="4181"/>
                    </a:cubicBezTo>
                    <a:cubicBezTo>
                      <a:pt x="33773" y="12057"/>
                      <a:pt x="30335" y="17452"/>
                      <a:pt x="43039" y="11818"/>
                    </a:cubicBezTo>
                    <a:cubicBezTo>
                      <a:pt x="55742" y="6184"/>
                      <a:pt x="66950" y="10204"/>
                      <a:pt x="66338" y="24700"/>
                    </a:cubicBezTo>
                    <a:cubicBezTo>
                      <a:pt x="65620" y="41469"/>
                      <a:pt x="75305" y="30679"/>
                      <a:pt x="76097" y="47118"/>
                    </a:cubicBezTo>
                    <a:cubicBezTo>
                      <a:pt x="77591" y="76619"/>
                      <a:pt x="60883" y="69804"/>
                      <a:pt x="57191" y="85048"/>
                    </a:cubicBezTo>
                    <a:cubicBezTo>
                      <a:pt x="53500" y="100292"/>
                      <a:pt x="42829" y="113667"/>
                      <a:pt x="31785" y="109079"/>
                    </a:cubicBezTo>
                    <a:cubicBezTo>
                      <a:pt x="20741" y="104491"/>
                      <a:pt x="19620" y="85676"/>
                      <a:pt x="22609" y="78054"/>
                    </a:cubicBezTo>
                    <a:close/>
                  </a:path>
                </a:pathLst>
              </a:custGeom>
              <a:solidFill>
                <a:srgbClr val="6D35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4" name="Google Shape;294;p10"/>
              <p:cNvSpPr/>
              <p:nvPr/>
            </p:nvSpPr>
            <p:spPr>
              <a:xfrm>
                <a:off x="8587677" y="5172831"/>
                <a:ext cx="24262" cy="31039"/>
              </a:xfrm>
              <a:custGeom>
                <a:rect b="b" l="l" r="r" t="t"/>
                <a:pathLst>
                  <a:path extrusionOk="0" h="31039" w="24262">
                    <a:moveTo>
                      <a:pt x="7566" y="3207"/>
                    </a:moveTo>
                    <a:cubicBezTo>
                      <a:pt x="16414" y="-1934"/>
                      <a:pt x="19522" y="113"/>
                      <a:pt x="20733" y="2415"/>
                    </a:cubicBezTo>
                    <a:cubicBezTo>
                      <a:pt x="31747" y="23128"/>
                      <a:pt x="14292" y="20588"/>
                      <a:pt x="5160" y="28912"/>
                    </a:cubicBezTo>
                    <a:cubicBezTo>
                      <a:pt x="-3971" y="37236"/>
                      <a:pt x="1798" y="18450"/>
                      <a:pt x="1798" y="18450"/>
                    </a:cubicBezTo>
                    <a:close/>
                  </a:path>
                </a:pathLst>
              </a:custGeom>
              <a:solidFill>
                <a:srgbClr val="1F1F39">
                  <a:alpha val="15686"/>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5" name="Google Shape;295;p10"/>
              <p:cNvSpPr/>
              <p:nvPr/>
            </p:nvSpPr>
            <p:spPr>
              <a:xfrm>
                <a:off x="8289007" y="5181481"/>
                <a:ext cx="435377" cy="331432"/>
              </a:xfrm>
              <a:custGeom>
                <a:rect b="b" l="l" r="r" t="t"/>
                <a:pathLst>
                  <a:path extrusionOk="0" h="331432" w="435377">
                    <a:moveTo>
                      <a:pt x="353208" y="22742"/>
                    </a:moveTo>
                    <a:cubicBezTo>
                      <a:pt x="343135" y="18842"/>
                      <a:pt x="290439" y="12087"/>
                      <a:pt x="265840" y="25731"/>
                    </a:cubicBezTo>
                    <a:cubicBezTo>
                      <a:pt x="241241" y="39376"/>
                      <a:pt x="224114" y="42529"/>
                      <a:pt x="199156" y="66994"/>
                    </a:cubicBezTo>
                    <a:cubicBezTo>
                      <a:pt x="177785" y="87917"/>
                      <a:pt x="142276" y="126669"/>
                      <a:pt x="111833" y="134082"/>
                    </a:cubicBezTo>
                    <a:cubicBezTo>
                      <a:pt x="84932" y="140613"/>
                      <a:pt x="48063" y="11"/>
                      <a:pt x="48063" y="11"/>
                    </a:cubicBezTo>
                    <a:cubicBezTo>
                      <a:pt x="39739" y="-512"/>
                      <a:pt x="2750" y="17796"/>
                      <a:pt x="0" y="23654"/>
                    </a:cubicBezTo>
                    <a:cubicBezTo>
                      <a:pt x="3602" y="38330"/>
                      <a:pt x="42877" y="219089"/>
                      <a:pt x="110249" y="197583"/>
                    </a:cubicBezTo>
                    <a:cubicBezTo>
                      <a:pt x="156339" y="182862"/>
                      <a:pt x="233380" y="114086"/>
                      <a:pt x="237609" y="132647"/>
                    </a:cubicBezTo>
                    <a:cubicBezTo>
                      <a:pt x="237983" y="178977"/>
                      <a:pt x="250821" y="204816"/>
                      <a:pt x="229539" y="300658"/>
                    </a:cubicBezTo>
                    <a:cubicBezTo>
                      <a:pt x="284252" y="348482"/>
                      <a:pt x="430996" y="333327"/>
                      <a:pt x="434867" y="304050"/>
                    </a:cubicBezTo>
                    <a:cubicBezTo>
                      <a:pt x="438738" y="274773"/>
                      <a:pt x="419564" y="104431"/>
                      <a:pt x="411897" y="83628"/>
                    </a:cubicBezTo>
                    <a:cubicBezTo>
                      <a:pt x="401899" y="56533"/>
                      <a:pt x="363281" y="26628"/>
                      <a:pt x="353208" y="22742"/>
                    </a:cubicBezTo>
                    <a:close/>
                  </a:path>
                </a:pathLst>
              </a:custGeom>
              <a:solidFill>
                <a:srgbClr val="0069A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6" name="Google Shape;296;p10"/>
              <p:cNvSpPr/>
              <p:nvPr/>
            </p:nvSpPr>
            <p:spPr>
              <a:xfrm>
                <a:off x="8522521" y="5310257"/>
                <a:ext cx="32355" cy="152751"/>
              </a:xfrm>
              <a:custGeom>
                <a:rect b="b" l="l" r="r" t="t"/>
                <a:pathLst>
                  <a:path extrusionOk="0" h="152751" w="32355">
                    <a:moveTo>
                      <a:pt x="4110" y="3811"/>
                    </a:moveTo>
                    <a:cubicBezTo>
                      <a:pt x="4424" y="44342"/>
                      <a:pt x="16514" y="78835"/>
                      <a:pt x="0" y="152752"/>
                    </a:cubicBezTo>
                    <a:cubicBezTo>
                      <a:pt x="2107" y="152752"/>
                      <a:pt x="6337" y="141529"/>
                      <a:pt x="9281" y="136821"/>
                    </a:cubicBezTo>
                    <a:cubicBezTo>
                      <a:pt x="21371" y="117497"/>
                      <a:pt x="35599" y="26662"/>
                      <a:pt x="31698" y="19010"/>
                    </a:cubicBezTo>
                    <a:cubicBezTo>
                      <a:pt x="27798" y="11359"/>
                      <a:pt x="23240" y="7981"/>
                      <a:pt x="2048" y="0"/>
                    </a:cubicBezTo>
                    <a:cubicBezTo>
                      <a:pt x="3213" y="643"/>
                      <a:pt x="3856" y="2780"/>
                      <a:pt x="4110" y="3811"/>
                    </a:cubicBezTo>
                    <a:close/>
                  </a:path>
                </a:pathLst>
              </a:custGeom>
              <a:solidFill>
                <a:srgbClr val="1F1F39">
                  <a:alpha val="2784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7" name="Google Shape;297;p10"/>
              <p:cNvSpPr/>
              <p:nvPr/>
            </p:nvSpPr>
            <p:spPr>
              <a:xfrm>
                <a:off x="6996781" y="5040412"/>
                <a:ext cx="149239" cy="149239"/>
              </a:xfrm>
              <a:custGeom>
                <a:rect b="b" l="l" r="r" t="t"/>
                <a:pathLst>
                  <a:path extrusionOk="0" h="149239" w="149239">
                    <a:moveTo>
                      <a:pt x="149240" y="74620"/>
                    </a:moveTo>
                    <a:cubicBezTo>
                      <a:pt x="149240" y="115831"/>
                      <a:pt x="115831" y="149240"/>
                      <a:pt x="74620" y="149240"/>
                    </a:cubicBezTo>
                    <a:cubicBezTo>
                      <a:pt x="33408" y="149240"/>
                      <a:pt x="0" y="115832"/>
                      <a:pt x="0" y="74620"/>
                    </a:cubicBezTo>
                    <a:cubicBezTo>
                      <a:pt x="0" y="33409"/>
                      <a:pt x="33408" y="0"/>
                      <a:pt x="74620" y="0"/>
                    </a:cubicBezTo>
                    <a:cubicBezTo>
                      <a:pt x="115831" y="0"/>
                      <a:pt x="149240" y="33409"/>
                      <a:pt x="149240" y="74620"/>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8" name="Google Shape;298;p10"/>
              <p:cNvSpPr/>
              <p:nvPr/>
            </p:nvSpPr>
            <p:spPr>
              <a:xfrm rot="-1187401">
                <a:off x="6989832" y="5036753"/>
                <a:ext cx="149239" cy="149239"/>
              </a:xfrm>
              <a:custGeom>
                <a:rect b="b" l="l" r="r" t="t"/>
                <a:pathLst>
                  <a:path extrusionOk="0" h="149239" w="149239">
                    <a:moveTo>
                      <a:pt x="149240" y="74620"/>
                    </a:moveTo>
                    <a:cubicBezTo>
                      <a:pt x="149240" y="115832"/>
                      <a:pt x="115832" y="149240"/>
                      <a:pt x="74620" y="149240"/>
                    </a:cubicBezTo>
                    <a:cubicBezTo>
                      <a:pt x="33409" y="149240"/>
                      <a:pt x="0" y="115832"/>
                      <a:pt x="0" y="74620"/>
                    </a:cubicBezTo>
                    <a:cubicBezTo>
                      <a:pt x="0" y="33409"/>
                      <a:pt x="33409" y="0"/>
                      <a:pt x="74620" y="0"/>
                    </a:cubicBezTo>
                    <a:cubicBezTo>
                      <a:pt x="115832" y="0"/>
                      <a:pt x="149240" y="33409"/>
                      <a:pt x="149240" y="74620"/>
                    </a:cubicBezTo>
                    <a:close/>
                  </a:path>
                </a:pathLst>
              </a:custGeom>
              <a:solidFill>
                <a:srgbClr val="E2E2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9" name="Google Shape;299;p10"/>
              <p:cNvSpPr/>
              <p:nvPr/>
            </p:nvSpPr>
            <p:spPr>
              <a:xfrm>
                <a:off x="7046368" y="5077371"/>
                <a:ext cx="37362" cy="70808"/>
              </a:xfrm>
              <a:custGeom>
                <a:rect b="b" l="l" r="r" t="t"/>
                <a:pathLst>
                  <a:path extrusionOk="0" h="70808" w="37362">
                    <a:moveTo>
                      <a:pt x="37362" y="0"/>
                    </a:moveTo>
                    <a:cubicBezTo>
                      <a:pt x="27857" y="8444"/>
                      <a:pt x="0" y="27798"/>
                      <a:pt x="0" y="35196"/>
                    </a:cubicBezTo>
                    <a:cubicBezTo>
                      <a:pt x="0" y="42593"/>
                      <a:pt x="34538" y="70809"/>
                      <a:pt x="34538" y="70809"/>
                    </a:cubicBezTo>
                  </a:path>
                </a:pathLst>
              </a:custGeom>
              <a:noFill/>
              <a:ln cap="rnd" cmpd="sng" w="19750">
                <a:solidFill>
                  <a:srgbClr val="3B3B4C">
                    <a:alpha val="7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0" name="Google Shape;300;p10"/>
              <p:cNvSpPr/>
              <p:nvPr/>
            </p:nvSpPr>
            <p:spPr>
              <a:xfrm rot="-1349998">
                <a:off x="8359486" y="5034579"/>
                <a:ext cx="155068" cy="155068"/>
              </a:xfrm>
              <a:custGeom>
                <a:rect b="b" l="l" r="r" t="t"/>
                <a:pathLst>
                  <a:path extrusionOk="0" h="155068" w="155068">
                    <a:moveTo>
                      <a:pt x="155069" y="77534"/>
                    </a:moveTo>
                    <a:cubicBezTo>
                      <a:pt x="155069" y="120356"/>
                      <a:pt x="120355" y="155069"/>
                      <a:pt x="77534" y="155069"/>
                    </a:cubicBezTo>
                    <a:cubicBezTo>
                      <a:pt x="34713" y="155069"/>
                      <a:pt x="0" y="120356"/>
                      <a:pt x="0" y="77534"/>
                    </a:cubicBezTo>
                    <a:cubicBezTo>
                      <a:pt x="0" y="34714"/>
                      <a:pt x="34713" y="0"/>
                      <a:pt x="77534" y="0"/>
                    </a:cubicBezTo>
                    <a:cubicBezTo>
                      <a:pt x="120355" y="0"/>
                      <a:pt x="155069" y="34714"/>
                      <a:pt x="155069" y="77534"/>
                    </a:cubicBezTo>
                    <a:close/>
                  </a:path>
                </a:pathLst>
              </a:custGeom>
              <a:solidFill>
                <a:srgbClr val="3B3B4C">
                  <a:alpha val="74901"/>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1" name="Google Shape;301;p10"/>
              <p:cNvSpPr/>
              <p:nvPr/>
            </p:nvSpPr>
            <p:spPr>
              <a:xfrm rot="-2700000">
                <a:off x="8352185" y="5030919"/>
                <a:ext cx="155068" cy="155068"/>
              </a:xfrm>
              <a:custGeom>
                <a:rect b="b" l="l" r="r" t="t"/>
                <a:pathLst>
                  <a:path extrusionOk="0" h="155068" w="155068">
                    <a:moveTo>
                      <a:pt x="155069" y="77535"/>
                    </a:moveTo>
                    <a:cubicBezTo>
                      <a:pt x="155069" y="120356"/>
                      <a:pt x="120355" y="155069"/>
                      <a:pt x="77534" y="155069"/>
                    </a:cubicBezTo>
                    <a:cubicBezTo>
                      <a:pt x="34713" y="155069"/>
                      <a:pt x="0" y="120356"/>
                      <a:pt x="0" y="77535"/>
                    </a:cubicBezTo>
                    <a:cubicBezTo>
                      <a:pt x="0" y="34714"/>
                      <a:pt x="34713" y="0"/>
                      <a:pt x="77534" y="0"/>
                    </a:cubicBezTo>
                    <a:cubicBezTo>
                      <a:pt x="120355" y="0"/>
                      <a:pt x="155069" y="34714"/>
                      <a:pt x="155069" y="77535"/>
                    </a:cubicBezTo>
                    <a:close/>
                  </a:path>
                </a:pathLst>
              </a:custGeom>
              <a:solidFill>
                <a:srgbClr val="E2E2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2" name="Google Shape;302;p10"/>
              <p:cNvSpPr/>
              <p:nvPr/>
            </p:nvSpPr>
            <p:spPr>
              <a:xfrm>
                <a:off x="8417608" y="5073575"/>
                <a:ext cx="38766" cy="73513"/>
              </a:xfrm>
              <a:custGeom>
                <a:rect b="b" l="l" r="r" t="t"/>
                <a:pathLst>
                  <a:path extrusionOk="0" h="73513" w="38766">
                    <a:moveTo>
                      <a:pt x="0" y="0"/>
                    </a:moveTo>
                    <a:cubicBezTo>
                      <a:pt x="9879" y="8773"/>
                      <a:pt x="38767" y="28889"/>
                      <a:pt x="38767" y="36571"/>
                    </a:cubicBezTo>
                    <a:cubicBezTo>
                      <a:pt x="38767" y="44252"/>
                      <a:pt x="2899" y="73514"/>
                      <a:pt x="2899" y="73514"/>
                    </a:cubicBezTo>
                  </a:path>
                </a:pathLst>
              </a:custGeom>
              <a:noFill/>
              <a:ln cap="rnd" cmpd="sng" w="20525">
                <a:solidFill>
                  <a:srgbClr val="3B3B4C">
                    <a:alpha val="7490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3" name="Google Shape;303;p10"/>
              <p:cNvSpPr/>
              <p:nvPr/>
            </p:nvSpPr>
            <p:spPr>
              <a:xfrm>
                <a:off x="6698285" y="5688064"/>
                <a:ext cx="111230" cy="418703"/>
              </a:xfrm>
              <a:custGeom>
                <a:rect b="b" l="l" r="r" t="t"/>
                <a:pathLst>
                  <a:path extrusionOk="0" h="418703" w="111230">
                    <a:moveTo>
                      <a:pt x="102030" y="0"/>
                    </a:moveTo>
                    <a:cubicBezTo>
                      <a:pt x="111206" y="45209"/>
                      <a:pt x="114793" y="84275"/>
                      <a:pt x="106827" y="119903"/>
                    </a:cubicBezTo>
                    <a:cubicBezTo>
                      <a:pt x="98862" y="155532"/>
                      <a:pt x="45239" y="371605"/>
                      <a:pt x="49005" y="377897"/>
                    </a:cubicBezTo>
                    <a:cubicBezTo>
                      <a:pt x="52772" y="384189"/>
                      <a:pt x="67597" y="410910"/>
                      <a:pt x="70690" y="417651"/>
                    </a:cubicBezTo>
                    <a:cubicBezTo>
                      <a:pt x="73784" y="424391"/>
                      <a:pt x="-298" y="397116"/>
                      <a:pt x="1" y="383502"/>
                    </a:cubicBezTo>
                    <a:cubicBezTo>
                      <a:pt x="300" y="369887"/>
                      <a:pt x="4485" y="376926"/>
                      <a:pt x="12585" y="356765"/>
                    </a:cubicBezTo>
                    <a:cubicBezTo>
                      <a:pt x="20685" y="336604"/>
                      <a:pt x="30429" y="263957"/>
                      <a:pt x="31714" y="248758"/>
                    </a:cubicBezTo>
                    <a:cubicBezTo>
                      <a:pt x="32999" y="233559"/>
                      <a:pt x="30474" y="82735"/>
                      <a:pt x="35585" y="66027"/>
                    </a:cubicBezTo>
                    <a:cubicBezTo>
                      <a:pt x="40696" y="49319"/>
                      <a:pt x="102030" y="0"/>
                      <a:pt x="102030" y="0"/>
                    </a:cubicBezTo>
                    <a:close/>
                  </a:path>
                </a:pathLst>
              </a:custGeom>
              <a:solidFill>
                <a:srgbClr val="F5B1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4" name="Google Shape;304;p10"/>
              <p:cNvSpPr/>
              <p:nvPr/>
            </p:nvSpPr>
            <p:spPr>
              <a:xfrm>
                <a:off x="6679778" y="6043710"/>
                <a:ext cx="112864" cy="93908"/>
              </a:xfrm>
              <a:custGeom>
                <a:rect b="b" l="l" r="r" t="t"/>
                <a:pathLst>
                  <a:path extrusionOk="0" h="93908" w="112864">
                    <a:moveTo>
                      <a:pt x="25473" y="791"/>
                    </a:moveTo>
                    <a:cubicBezTo>
                      <a:pt x="27211" y="-375"/>
                      <a:pt x="29516" y="-240"/>
                      <a:pt x="31108" y="1120"/>
                    </a:cubicBezTo>
                    <a:cubicBezTo>
                      <a:pt x="36506" y="5588"/>
                      <a:pt x="40506" y="11522"/>
                      <a:pt x="42630" y="18202"/>
                    </a:cubicBezTo>
                    <a:cubicBezTo>
                      <a:pt x="44050" y="24015"/>
                      <a:pt x="44125" y="33700"/>
                      <a:pt x="57575" y="44176"/>
                    </a:cubicBezTo>
                    <a:cubicBezTo>
                      <a:pt x="71025" y="54653"/>
                      <a:pt x="85776" y="54339"/>
                      <a:pt x="90200" y="59270"/>
                    </a:cubicBezTo>
                    <a:cubicBezTo>
                      <a:pt x="94623" y="64202"/>
                      <a:pt x="119806" y="82943"/>
                      <a:pt x="111018" y="91357"/>
                    </a:cubicBezTo>
                    <a:cubicBezTo>
                      <a:pt x="101737" y="98456"/>
                      <a:pt x="70667" y="89474"/>
                      <a:pt x="60773" y="79969"/>
                    </a:cubicBezTo>
                    <a:cubicBezTo>
                      <a:pt x="50880" y="70464"/>
                      <a:pt x="25608" y="45596"/>
                      <a:pt x="24905" y="47090"/>
                    </a:cubicBezTo>
                    <a:cubicBezTo>
                      <a:pt x="21767" y="50632"/>
                      <a:pt x="20018" y="49257"/>
                      <a:pt x="20018" y="49257"/>
                    </a:cubicBezTo>
                    <a:cubicBezTo>
                      <a:pt x="12247" y="41785"/>
                      <a:pt x="799" y="32818"/>
                      <a:pt x="67" y="29485"/>
                    </a:cubicBezTo>
                    <a:cubicBezTo>
                      <a:pt x="-665" y="26152"/>
                      <a:pt x="4745" y="16035"/>
                      <a:pt x="10215" y="11551"/>
                    </a:cubicBezTo>
                    <a:cubicBezTo>
                      <a:pt x="14055" y="8458"/>
                      <a:pt x="21423" y="3481"/>
                      <a:pt x="25473" y="791"/>
                    </a:cubicBezTo>
                    <a:close/>
                  </a:path>
                </a:pathLst>
              </a:custGeom>
              <a:solidFill>
                <a:srgbClr val="1F1E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5" name="Google Shape;305;p10"/>
              <p:cNvSpPr/>
              <p:nvPr/>
            </p:nvSpPr>
            <p:spPr>
              <a:xfrm>
                <a:off x="6822171" y="5699321"/>
                <a:ext cx="152998" cy="412368"/>
              </a:xfrm>
              <a:custGeom>
                <a:rect b="b" l="l" r="r" t="t"/>
                <a:pathLst>
                  <a:path extrusionOk="0" h="412368" w="152998">
                    <a:moveTo>
                      <a:pt x="23" y="11923"/>
                    </a:moveTo>
                    <a:cubicBezTo>
                      <a:pt x="352" y="18588"/>
                      <a:pt x="5658" y="53455"/>
                      <a:pt x="12413" y="95360"/>
                    </a:cubicBezTo>
                    <a:cubicBezTo>
                      <a:pt x="14430" y="107959"/>
                      <a:pt x="16582" y="121200"/>
                      <a:pt x="18779" y="134501"/>
                    </a:cubicBezTo>
                    <a:cubicBezTo>
                      <a:pt x="28852" y="195671"/>
                      <a:pt x="39702" y="258125"/>
                      <a:pt x="41750" y="265897"/>
                    </a:cubicBezTo>
                    <a:cubicBezTo>
                      <a:pt x="45874" y="280976"/>
                      <a:pt x="62075" y="354326"/>
                      <a:pt x="61178" y="376624"/>
                    </a:cubicBezTo>
                    <a:cubicBezTo>
                      <a:pt x="60281" y="398921"/>
                      <a:pt x="53705" y="393616"/>
                      <a:pt x="58189" y="406827"/>
                    </a:cubicBezTo>
                    <a:cubicBezTo>
                      <a:pt x="62672" y="420038"/>
                      <a:pt x="158215" y="406170"/>
                      <a:pt x="152775" y="400849"/>
                    </a:cubicBezTo>
                    <a:cubicBezTo>
                      <a:pt x="147335" y="395529"/>
                      <a:pt x="110526" y="388893"/>
                      <a:pt x="104548" y="384096"/>
                    </a:cubicBezTo>
                    <a:cubicBezTo>
                      <a:pt x="100483" y="380898"/>
                      <a:pt x="90231" y="235170"/>
                      <a:pt x="82564" y="130361"/>
                    </a:cubicBezTo>
                    <a:cubicBezTo>
                      <a:pt x="81548" y="116298"/>
                      <a:pt x="80562" y="102967"/>
                      <a:pt x="79575" y="90817"/>
                    </a:cubicBezTo>
                    <a:cubicBezTo>
                      <a:pt x="77289" y="60210"/>
                      <a:pt x="75420" y="37016"/>
                      <a:pt x="74315" y="28557"/>
                    </a:cubicBezTo>
                    <a:cubicBezTo>
                      <a:pt x="69517" y="-8537"/>
                      <a:pt x="53392" y="1506"/>
                      <a:pt x="22620" y="1656"/>
                    </a:cubicBezTo>
                    <a:cubicBezTo>
                      <a:pt x="22799" y="1551"/>
                      <a:pt x="-843" y="-5966"/>
                      <a:pt x="23" y="11923"/>
                    </a:cubicBezTo>
                    <a:close/>
                  </a:path>
                </a:pathLst>
              </a:custGeom>
              <a:solidFill>
                <a:srgbClr val="F5B1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6" name="Google Shape;306;p10"/>
              <p:cNvSpPr/>
              <p:nvPr/>
            </p:nvSpPr>
            <p:spPr>
              <a:xfrm>
                <a:off x="6871657" y="6088251"/>
                <a:ext cx="131942" cy="44748"/>
              </a:xfrm>
              <a:custGeom>
                <a:rect b="b" l="l" r="r" t="t"/>
                <a:pathLst>
                  <a:path extrusionOk="0" h="44748" w="131942">
                    <a:moveTo>
                      <a:pt x="4982" y="3640"/>
                    </a:moveTo>
                    <a:cubicBezTo>
                      <a:pt x="5562" y="1533"/>
                      <a:pt x="7452" y="68"/>
                      <a:pt x="9630" y="24"/>
                    </a:cubicBezTo>
                    <a:cubicBezTo>
                      <a:pt x="16921" y="-230"/>
                      <a:pt x="24135" y="1593"/>
                      <a:pt x="30433" y="5269"/>
                    </a:cubicBezTo>
                    <a:cubicBezTo>
                      <a:pt x="35514" y="8766"/>
                      <a:pt x="42165" y="16209"/>
                      <a:pt x="59934" y="15058"/>
                    </a:cubicBezTo>
                    <a:cubicBezTo>
                      <a:pt x="77704" y="13907"/>
                      <a:pt x="89824" y="7033"/>
                      <a:pt x="96639" y="7795"/>
                    </a:cubicBezTo>
                    <a:cubicBezTo>
                      <a:pt x="103454" y="8557"/>
                      <a:pt x="133089" y="14057"/>
                      <a:pt x="131909" y="26551"/>
                    </a:cubicBezTo>
                    <a:cubicBezTo>
                      <a:pt x="129443" y="38372"/>
                      <a:pt x="102333" y="45217"/>
                      <a:pt x="87971" y="44724"/>
                    </a:cubicBezTo>
                    <a:cubicBezTo>
                      <a:pt x="73609" y="44231"/>
                      <a:pt x="35664" y="38043"/>
                      <a:pt x="36246" y="39717"/>
                    </a:cubicBezTo>
                    <a:cubicBezTo>
                      <a:pt x="36246" y="44589"/>
                      <a:pt x="33885" y="44724"/>
                      <a:pt x="33885" y="44724"/>
                    </a:cubicBezTo>
                    <a:cubicBezTo>
                      <a:pt x="22602" y="44246"/>
                      <a:pt x="7448" y="45217"/>
                      <a:pt x="4623" y="43229"/>
                    </a:cubicBezTo>
                    <a:cubicBezTo>
                      <a:pt x="1798" y="41242"/>
                      <a:pt x="-951" y="29629"/>
                      <a:pt x="319" y="22456"/>
                    </a:cubicBezTo>
                    <a:cubicBezTo>
                      <a:pt x="1171" y="17360"/>
                      <a:pt x="3622" y="8482"/>
                      <a:pt x="4982" y="3640"/>
                    </a:cubicBezTo>
                    <a:close/>
                  </a:path>
                </a:pathLst>
              </a:custGeom>
              <a:solidFill>
                <a:srgbClr val="1F1E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7" name="Google Shape;307;p10"/>
              <p:cNvSpPr/>
              <p:nvPr/>
            </p:nvSpPr>
            <p:spPr>
              <a:xfrm>
                <a:off x="6730657" y="5789466"/>
                <a:ext cx="75232" cy="44804"/>
              </a:xfrm>
              <a:custGeom>
                <a:rect b="b" l="l" r="r" t="t"/>
                <a:pathLst>
                  <a:path extrusionOk="0" h="44804" w="75232">
                    <a:moveTo>
                      <a:pt x="0" y="35315"/>
                    </a:moveTo>
                    <a:cubicBezTo>
                      <a:pt x="20923" y="43640"/>
                      <a:pt x="52681" y="42384"/>
                      <a:pt x="68283" y="44805"/>
                    </a:cubicBezTo>
                    <a:cubicBezTo>
                      <a:pt x="72214" y="28366"/>
                      <a:pt x="72991" y="25078"/>
                      <a:pt x="74456" y="18487"/>
                    </a:cubicBezTo>
                    <a:cubicBezTo>
                      <a:pt x="74725" y="17277"/>
                      <a:pt x="74979" y="16066"/>
                      <a:pt x="75233" y="14826"/>
                    </a:cubicBezTo>
                    <a:lnTo>
                      <a:pt x="19249" y="0"/>
                    </a:lnTo>
                    <a:lnTo>
                      <a:pt x="194" y="21013"/>
                    </a:lnTo>
                    <a:cubicBezTo>
                      <a:pt x="90" y="25661"/>
                      <a:pt x="45" y="30443"/>
                      <a:pt x="0" y="35315"/>
                    </a:cubicBezTo>
                    <a:close/>
                  </a:path>
                </a:pathLst>
              </a:custGeom>
              <a:solidFill>
                <a:srgbClr val="1F1F39">
                  <a:alpha val="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8" name="Google Shape;308;p10"/>
              <p:cNvSpPr/>
              <p:nvPr/>
            </p:nvSpPr>
            <p:spPr>
              <a:xfrm>
                <a:off x="6834584" y="5779139"/>
                <a:ext cx="70270" cy="51664"/>
              </a:xfrm>
              <a:custGeom>
                <a:rect b="b" l="l" r="r" t="t"/>
                <a:pathLst>
                  <a:path extrusionOk="0" h="51664" w="70270">
                    <a:moveTo>
                      <a:pt x="0" y="15543"/>
                    </a:moveTo>
                    <a:cubicBezTo>
                      <a:pt x="2018" y="28142"/>
                      <a:pt x="3677" y="38379"/>
                      <a:pt x="5874" y="51665"/>
                    </a:cubicBezTo>
                    <a:cubicBezTo>
                      <a:pt x="24883" y="43938"/>
                      <a:pt x="50932" y="47510"/>
                      <a:pt x="70271" y="50469"/>
                    </a:cubicBezTo>
                    <a:cubicBezTo>
                      <a:pt x="69255" y="36406"/>
                      <a:pt x="68269" y="23075"/>
                      <a:pt x="67282" y="10925"/>
                    </a:cubicBezTo>
                    <a:lnTo>
                      <a:pt x="64099" y="0"/>
                    </a:lnTo>
                    <a:close/>
                  </a:path>
                </a:pathLst>
              </a:custGeom>
              <a:solidFill>
                <a:srgbClr val="1F1F39">
                  <a:alpha val="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9" name="Google Shape;309;p10"/>
              <p:cNvSpPr/>
              <p:nvPr/>
            </p:nvSpPr>
            <p:spPr>
              <a:xfrm>
                <a:off x="6602998" y="5427460"/>
                <a:ext cx="332068" cy="395637"/>
              </a:xfrm>
              <a:custGeom>
                <a:rect b="b" l="l" r="r" t="t"/>
                <a:pathLst>
                  <a:path extrusionOk="0" h="395637" w="332068">
                    <a:moveTo>
                      <a:pt x="0" y="359421"/>
                    </a:moveTo>
                    <a:cubicBezTo>
                      <a:pt x="19563" y="383452"/>
                      <a:pt x="81031" y="365399"/>
                      <a:pt x="103927" y="377758"/>
                    </a:cubicBezTo>
                    <a:cubicBezTo>
                      <a:pt x="109705" y="380493"/>
                      <a:pt x="115742" y="382630"/>
                      <a:pt x="121951" y="384140"/>
                    </a:cubicBezTo>
                    <a:cubicBezTo>
                      <a:pt x="149987" y="391792"/>
                      <a:pt x="197930" y="399085"/>
                      <a:pt x="217598" y="393884"/>
                    </a:cubicBezTo>
                    <a:cubicBezTo>
                      <a:pt x="243004" y="387263"/>
                      <a:pt x="267813" y="361573"/>
                      <a:pt x="328609" y="394661"/>
                    </a:cubicBezTo>
                    <a:cubicBezTo>
                      <a:pt x="343778" y="338961"/>
                      <a:pt x="305788" y="93925"/>
                      <a:pt x="278334" y="29662"/>
                    </a:cubicBezTo>
                    <a:lnTo>
                      <a:pt x="278334" y="29662"/>
                    </a:lnTo>
                    <a:cubicBezTo>
                      <a:pt x="277094" y="26688"/>
                      <a:pt x="275660" y="23788"/>
                      <a:pt x="274045" y="20994"/>
                    </a:cubicBezTo>
                    <a:cubicBezTo>
                      <a:pt x="274045" y="20994"/>
                      <a:pt x="206374" y="-18894"/>
                      <a:pt x="147462" y="11294"/>
                    </a:cubicBezTo>
                    <a:cubicBezTo>
                      <a:pt x="136848" y="16794"/>
                      <a:pt x="127246" y="24072"/>
                      <a:pt x="119066" y="32785"/>
                    </a:cubicBezTo>
                    <a:lnTo>
                      <a:pt x="118648" y="33473"/>
                    </a:lnTo>
                    <a:cubicBezTo>
                      <a:pt x="58225" y="130121"/>
                      <a:pt x="106199" y="231478"/>
                      <a:pt x="0" y="359421"/>
                    </a:cubicBezTo>
                    <a:close/>
                  </a:path>
                </a:pathLst>
              </a:custGeom>
              <a:solidFill>
                <a:srgbClr val="0267A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0" name="Google Shape;310;p10"/>
              <p:cNvSpPr/>
              <p:nvPr/>
            </p:nvSpPr>
            <p:spPr>
              <a:xfrm>
                <a:off x="6712479" y="5195985"/>
                <a:ext cx="342176" cy="276058"/>
              </a:xfrm>
              <a:custGeom>
                <a:rect b="b" l="l" r="r" t="t"/>
                <a:pathLst>
                  <a:path extrusionOk="0" h="276058" w="342176">
                    <a:moveTo>
                      <a:pt x="243279" y="240796"/>
                    </a:moveTo>
                    <a:cubicBezTo>
                      <a:pt x="245251" y="242381"/>
                      <a:pt x="254248" y="203434"/>
                      <a:pt x="250751" y="199534"/>
                    </a:cubicBezTo>
                    <a:cubicBezTo>
                      <a:pt x="247254" y="195633"/>
                      <a:pt x="198563" y="185261"/>
                      <a:pt x="193183" y="183438"/>
                    </a:cubicBezTo>
                    <a:cubicBezTo>
                      <a:pt x="176311" y="177714"/>
                      <a:pt x="121134" y="164159"/>
                      <a:pt x="96774" y="149692"/>
                    </a:cubicBezTo>
                    <a:cubicBezTo>
                      <a:pt x="79049" y="139231"/>
                      <a:pt x="66346" y="135569"/>
                      <a:pt x="14278" y="104200"/>
                    </a:cubicBezTo>
                    <a:cubicBezTo>
                      <a:pt x="39341" y="130324"/>
                      <a:pt x="33916" y="176832"/>
                      <a:pt x="31719" y="199429"/>
                    </a:cubicBezTo>
                    <a:cubicBezTo>
                      <a:pt x="29223" y="224985"/>
                      <a:pt x="21392" y="247925"/>
                      <a:pt x="9645" y="264245"/>
                    </a:cubicBezTo>
                    <a:cubicBezTo>
                      <a:pt x="9496" y="264469"/>
                      <a:pt x="9346" y="264708"/>
                      <a:pt x="9227" y="264932"/>
                    </a:cubicBezTo>
                    <a:cubicBezTo>
                      <a:pt x="5326" y="272405"/>
                      <a:pt x="28834" y="275573"/>
                      <a:pt x="58873" y="276007"/>
                    </a:cubicBezTo>
                    <a:cubicBezTo>
                      <a:pt x="103155" y="276649"/>
                      <a:pt x="161665" y="271314"/>
                      <a:pt x="167508" y="264813"/>
                    </a:cubicBezTo>
                    <a:cubicBezTo>
                      <a:pt x="168349" y="263752"/>
                      <a:pt x="168869" y="262481"/>
                      <a:pt x="169002" y="261136"/>
                    </a:cubicBezTo>
                    <a:cubicBezTo>
                      <a:pt x="171991" y="241080"/>
                      <a:pt x="138948" y="164577"/>
                      <a:pt x="139486" y="151321"/>
                    </a:cubicBezTo>
                    <a:cubicBezTo>
                      <a:pt x="140084" y="136989"/>
                      <a:pt x="166387" y="130398"/>
                      <a:pt x="168659" y="119369"/>
                    </a:cubicBezTo>
                    <a:cubicBezTo>
                      <a:pt x="170930" y="108340"/>
                      <a:pt x="146346" y="84189"/>
                      <a:pt x="152130" y="87402"/>
                    </a:cubicBezTo>
                    <a:cubicBezTo>
                      <a:pt x="170183" y="97430"/>
                      <a:pt x="221713" y="124301"/>
                      <a:pt x="255384" y="117023"/>
                    </a:cubicBezTo>
                    <a:cubicBezTo>
                      <a:pt x="273721" y="113062"/>
                      <a:pt x="337357" y="21988"/>
                      <a:pt x="341795" y="17863"/>
                    </a:cubicBezTo>
                    <a:cubicBezTo>
                      <a:pt x="346234" y="13739"/>
                      <a:pt x="310561" y="-3359"/>
                      <a:pt x="306929" y="587"/>
                    </a:cubicBezTo>
                    <a:cubicBezTo>
                      <a:pt x="300054" y="8059"/>
                      <a:pt x="262677" y="65463"/>
                      <a:pt x="240828" y="73354"/>
                    </a:cubicBezTo>
                    <a:cubicBezTo>
                      <a:pt x="224388" y="79332"/>
                      <a:pt x="131192" y="22392"/>
                      <a:pt x="102378" y="7686"/>
                    </a:cubicBezTo>
                    <a:cubicBezTo>
                      <a:pt x="102378" y="7686"/>
                      <a:pt x="74999" y="3651"/>
                      <a:pt x="61773" y="4697"/>
                    </a:cubicBezTo>
                    <a:cubicBezTo>
                      <a:pt x="48547" y="5743"/>
                      <a:pt x="13277" y="32599"/>
                      <a:pt x="4011" y="44510"/>
                    </a:cubicBezTo>
                    <a:cubicBezTo>
                      <a:pt x="-6301" y="57766"/>
                      <a:pt x="5042" y="109924"/>
                      <a:pt x="18044" y="152636"/>
                    </a:cubicBezTo>
                    <a:cubicBezTo>
                      <a:pt x="25576" y="177714"/>
                      <a:pt x="237764" y="236388"/>
                      <a:pt x="243279" y="240796"/>
                    </a:cubicBezTo>
                    <a:close/>
                  </a:path>
                </a:pathLst>
              </a:custGeom>
              <a:solidFill>
                <a:srgbClr val="F4A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1" name="Google Shape;311;p10"/>
              <p:cNvSpPr/>
              <p:nvPr/>
            </p:nvSpPr>
            <p:spPr>
              <a:xfrm>
                <a:off x="6759531" y="5144954"/>
                <a:ext cx="49692" cy="92704"/>
              </a:xfrm>
              <a:custGeom>
                <a:rect b="b" l="l" r="r" t="t"/>
                <a:pathLst>
                  <a:path extrusionOk="0" h="92704" w="49692">
                    <a:moveTo>
                      <a:pt x="45059" y="29529"/>
                    </a:moveTo>
                    <a:cubicBezTo>
                      <a:pt x="40052" y="52529"/>
                      <a:pt x="41278" y="64455"/>
                      <a:pt x="45059" y="70941"/>
                    </a:cubicBezTo>
                    <a:cubicBezTo>
                      <a:pt x="48840" y="77427"/>
                      <a:pt x="52995" y="92985"/>
                      <a:pt x="45597" y="92701"/>
                    </a:cubicBezTo>
                    <a:cubicBezTo>
                      <a:pt x="41951" y="92567"/>
                      <a:pt x="20400" y="82987"/>
                      <a:pt x="12539" y="77338"/>
                    </a:cubicBezTo>
                    <a:cubicBezTo>
                      <a:pt x="4678" y="71689"/>
                      <a:pt x="0" y="60719"/>
                      <a:pt x="0" y="60719"/>
                    </a:cubicBezTo>
                    <a:cubicBezTo>
                      <a:pt x="0" y="60719"/>
                      <a:pt x="16858" y="31487"/>
                      <a:pt x="28395" y="7052"/>
                    </a:cubicBezTo>
                    <a:cubicBezTo>
                      <a:pt x="39933" y="-17383"/>
                      <a:pt x="45059" y="29529"/>
                      <a:pt x="45059" y="29529"/>
                    </a:cubicBezTo>
                    <a:close/>
                  </a:path>
                </a:pathLst>
              </a:custGeom>
              <a:solidFill>
                <a:srgbClr val="F5B1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2" name="Google Shape;312;p10"/>
              <p:cNvSpPr/>
              <p:nvPr/>
            </p:nvSpPr>
            <p:spPr>
              <a:xfrm>
                <a:off x="6786169" y="5168582"/>
                <a:ext cx="18420" cy="27585"/>
              </a:xfrm>
              <a:custGeom>
                <a:rect b="b" l="l" r="r" t="t"/>
                <a:pathLst>
                  <a:path extrusionOk="0" h="27585" w="18420">
                    <a:moveTo>
                      <a:pt x="15312" y="27586"/>
                    </a:moveTo>
                    <a:cubicBezTo>
                      <a:pt x="15461" y="24597"/>
                      <a:pt x="15820" y="21205"/>
                      <a:pt x="16388" y="17394"/>
                    </a:cubicBezTo>
                    <a:cubicBezTo>
                      <a:pt x="16582" y="16064"/>
                      <a:pt x="18166" y="7336"/>
                      <a:pt x="18421" y="5901"/>
                    </a:cubicBezTo>
                    <a:cubicBezTo>
                      <a:pt x="17053" y="4496"/>
                      <a:pt x="15409" y="3391"/>
                      <a:pt x="13593" y="2658"/>
                    </a:cubicBezTo>
                    <a:cubicBezTo>
                      <a:pt x="11800" y="2344"/>
                      <a:pt x="8109" y="2748"/>
                      <a:pt x="6435" y="700"/>
                    </a:cubicBezTo>
                    <a:cubicBezTo>
                      <a:pt x="3655" y="-2707"/>
                      <a:pt x="-1800" y="7127"/>
                      <a:pt x="591" y="12910"/>
                    </a:cubicBezTo>
                    <a:cubicBezTo>
                      <a:pt x="1473" y="15152"/>
                      <a:pt x="8019" y="23731"/>
                      <a:pt x="15312" y="27586"/>
                    </a:cubicBezTo>
                    <a:close/>
                  </a:path>
                </a:pathLst>
              </a:custGeom>
              <a:solidFill>
                <a:srgbClr val="1F1F39">
                  <a:alpha val="2784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3" name="Google Shape;313;p10"/>
              <p:cNvSpPr/>
              <p:nvPr/>
            </p:nvSpPr>
            <p:spPr>
              <a:xfrm>
                <a:off x="7024474" y="5161868"/>
                <a:ext cx="57038" cy="47739"/>
              </a:xfrm>
              <a:custGeom>
                <a:rect b="b" l="l" r="r" t="t"/>
                <a:pathLst>
                  <a:path extrusionOk="0" h="47739" w="57038">
                    <a:moveTo>
                      <a:pt x="0" y="35003"/>
                    </a:moveTo>
                    <a:cubicBezTo>
                      <a:pt x="1375" y="16053"/>
                      <a:pt x="20818" y="2333"/>
                      <a:pt x="33940" y="286"/>
                    </a:cubicBezTo>
                    <a:cubicBezTo>
                      <a:pt x="48706" y="-2046"/>
                      <a:pt x="65818" y="10523"/>
                      <a:pt x="51874" y="15619"/>
                    </a:cubicBezTo>
                    <a:cubicBezTo>
                      <a:pt x="37930" y="20715"/>
                      <a:pt x="28874" y="47482"/>
                      <a:pt x="25810" y="47736"/>
                    </a:cubicBezTo>
                    <a:cubicBezTo>
                      <a:pt x="22746" y="47990"/>
                      <a:pt x="0" y="35003"/>
                      <a:pt x="0" y="35003"/>
                    </a:cubicBezTo>
                    <a:close/>
                  </a:path>
                </a:pathLst>
              </a:custGeom>
              <a:solidFill>
                <a:srgbClr val="EFAE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4" name="Google Shape;314;p10"/>
              <p:cNvSpPr/>
              <p:nvPr/>
            </p:nvSpPr>
            <p:spPr>
              <a:xfrm>
                <a:off x="6941918" y="5398568"/>
                <a:ext cx="62686" cy="34737"/>
              </a:xfrm>
              <a:custGeom>
                <a:rect b="b" l="l" r="r" t="t"/>
                <a:pathLst>
                  <a:path extrusionOk="0" h="34737" w="62686">
                    <a:moveTo>
                      <a:pt x="0" y="24135"/>
                    </a:moveTo>
                    <a:cubicBezTo>
                      <a:pt x="13735" y="37272"/>
                      <a:pt x="40127" y="37033"/>
                      <a:pt x="51231" y="29770"/>
                    </a:cubicBezTo>
                    <a:cubicBezTo>
                      <a:pt x="63740" y="21580"/>
                      <a:pt x="67805" y="313"/>
                      <a:pt x="54220" y="6366"/>
                    </a:cubicBezTo>
                    <a:cubicBezTo>
                      <a:pt x="33013" y="15826"/>
                      <a:pt x="42967" y="567"/>
                      <a:pt x="37975" y="44"/>
                    </a:cubicBezTo>
                    <a:cubicBezTo>
                      <a:pt x="29636" y="-823"/>
                      <a:pt x="15379" y="11492"/>
                      <a:pt x="11074" y="9011"/>
                    </a:cubicBezTo>
                    <a:cubicBezTo>
                      <a:pt x="8354" y="7472"/>
                      <a:pt x="0" y="24135"/>
                      <a:pt x="0" y="24135"/>
                    </a:cubicBezTo>
                    <a:close/>
                  </a:path>
                </a:pathLst>
              </a:custGeom>
              <a:solidFill>
                <a:srgbClr val="EFAEA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5" name="Google Shape;315;p10"/>
              <p:cNvSpPr/>
              <p:nvPr/>
            </p:nvSpPr>
            <p:spPr>
              <a:xfrm>
                <a:off x="6771564" y="5288303"/>
                <a:ext cx="63333" cy="69329"/>
              </a:xfrm>
              <a:custGeom>
                <a:rect b="b" l="l" r="r" t="t"/>
                <a:pathLst>
                  <a:path extrusionOk="0" h="69329" w="63333">
                    <a:moveTo>
                      <a:pt x="63333" y="69330"/>
                    </a:moveTo>
                    <a:cubicBezTo>
                      <a:pt x="12237" y="37318"/>
                      <a:pt x="5302" y="30951"/>
                      <a:pt x="2822" y="0"/>
                    </a:cubicBezTo>
                    <a:cubicBezTo>
                      <a:pt x="-3156" y="25526"/>
                      <a:pt x="1790" y="32685"/>
                      <a:pt x="4630" y="37363"/>
                    </a:cubicBezTo>
                    <a:cubicBezTo>
                      <a:pt x="7469" y="42040"/>
                      <a:pt x="44473" y="60901"/>
                      <a:pt x="63333" y="69330"/>
                    </a:cubicBezTo>
                    <a:close/>
                  </a:path>
                </a:pathLst>
              </a:custGeom>
              <a:solidFill>
                <a:srgbClr val="1F1F39">
                  <a:alpha val="2784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6" name="Google Shape;316;p10"/>
              <p:cNvSpPr/>
              <p:nvPr/>
            </p:nvSpPr>
            <p:spPr>
              <a:xfrm>
                <a:off x="6745916" y="5361922"/>
                <a:ext cx="114256" cy="44597"/>
              </a:xfrm>
              <a:custGeom>
                <a:rect b="b" l="l" r="r" t="t"/>
                <a:pathLst>
                  <a:path extrusionOk="0" h="44597" w="114256">
                    <a:moveTo>
                      <a:pt x="114254" y="44581"/>
                    </a:moveTo>
                    <a:cubicBezTo>
                      <a:pt x="114882" y="44312"/>
                      <a:pt x="404" y="2137"/>
                      <a:pt x="284" y="0"/>
                    </a:cubicBezTo>
                    <a:cubicBezTo>
                      <a:pt x="165" y="4962"/>
                      <a:pt x="284" y="8833"/>
                      <a:pt x="0" y="11956"/>
                    </a:cubicBezTo>
                    <a:cubicBezTo>
                      <a:pt x="3467" y="11104"/>
                      <a:pt x="112206" y="45478"/>
                      <a:pt x="114254" y="44581"/>
                    </a:cubicBezTo>
                    <a:close/>
                  </a:path>
                </a:pathLst>
              </a:custGeom>
              <a:solidFill>
                <a:srgbClr val="1F1F39">
                  <a:alpha val="2784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7" name="Google Shape;317;p10"/>
              <p:cNvSpPr/>
              <p:nvPr/>
            </p:nvSpPr>
            <p:spPr>
              <a:xfrm>
                <a:off x="6833089" y="5246816"/>
                <a:ext cx="30592" cy="36540"/>
              </a:xfrm>
              <a:custGeom>
                <a:rect b="b" l="l" r="r" t="t"/>
                <a:pathLst>
                  <a:path extrusionOk="0" h="36540" w="30592">
                    <a:moveTo>
                      <a:pt x="0" y="0"/>
                    </a:moveTo>
                    <a:cubicBezTo>
                      <a:pt x="22418" y="20340"/>
                      <a:pt x="20923" y="20624"/>
                      <a:pt x="30592" y="36541"/>
                    </a:cubicBezTo>
                    <a:cubicBezTo>
                      <a:pt x="22896" y="18278"/>
                      <a:pt x="19085" y="8668"/>
                      <a:pt x="19085" y="8668"/>
                    </a:cubicBezTo>
                    <a:cubicBezTo>
                      <a:pt x="19085" y="8668"/>
                      <a:pt x="4947" y="344"/>
                      <a:pt x="0" y="0"/>
                    </a:cubicBezTo>
                    <a:close/>
                  </a:path>
                </a:pathLst>
              </a:custGeom>
              <a:solidFill>
                <a:srgbClr val="1F1F39">
                  <a:alpha val="2784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8" name="Google Shape;318;p10"/>
              <p:cNvSpPr/>
              <p:nvPr/>
            </p:nvSpPr>
            <p:spPr>
              <a:xfrm>
                <a:off x="6602998" y="5395398"/>
                <a:ext cx="157721" cy="416200"/>
              </a:xfrm>
              <a:custGeom>
                <a:rect b="b" l="l" r="r" t="t"/>
                <a:pathLst>
                  <a:path extrusionOk="0" h="416200" w="157721">
                    <a:moveTo>
                      <a:pt x="0" y="391482"/>
                    </a:moveTo>
                    <a:cubicBezTo>
                      <a:pt x="19563" y="415513"/>
                      <a:pt x="81031" y="397460"/>
                      <a:pt x="103927" y="409819"/>
                    </a:cubicBezTo>
                    <a:cubicBezTo>
                      <a:pt x="109705" y="412554"/>
                      <a:pt x="115742" y="414692"/>
                      <a:pt x="121951" y="416201"/>
                    </a:cubicBezTo>
                    <a:cubicBezTo>
                      <a:pt x="164050" y="322481"/>
                      <a:pt x="161764" y="178936"/>
                      <a:pt x="151257" y="75995"/>
                    </a:cubicBezTo>
                    <a:cubicBezTo>
                      <a:pt x="150092" y="64562"/>
                      <a:pt x="148836" y="53578"/>
                      <a:pt x="147521" y="43341"/>
                    </a:cubicBezTo>
                    <a:cubicBezTo>
                      <a:pt x="145459" y="27200"/>
                      <a:pt x="143262" y="12614"/>
                      <a:pt x="141155" y="0"/>
                    </a:cubicBezTo>
                    <a:cubicBezTo>
                      <a:pt x="138659" y="25571"/>
                      <a:pt x="130828" y="48511"/>
                      <a:pt x="119081" y="64816"/>
                    </a:cubicBezTo>
                    <a:lnTo>
                      <a:pt x="118663" y="65504"/>
                    </a:lnTo>
                    <a:cubicBezTo>
                      <a:pt x="58225" y="162182"/>
                      <a:pt x="106199" y="263539"/>
                      <a:pt x="0" y="391482"/>
                    </a:cubicBezTo>
                    <a:close/>
                  </a:path>
                </a:pathLst>
              </a:custGeom>
              <a:solidFill>
                <a:srgbClr val="1F1F39">
                  <a:alpha val="15686"/>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9" name="Google Shape;319;p10"/>
              <p:cNvSpPr/>
              <p:nvPr/>
            </p:nvSpPr>
            <p:spPr>
              <a:xfrm>
                <a:off x="6767780" y="5120741"/>
                <a:ext cx="62304" cy="67057"/>
              </a:xfrm>
              <a:custGeom>
                <a:rect b="b" l="l" r="r" t="t"/>
                <a:pathLst>
                  <a:path extrusionOk="0" h="67057" w="62304">
                    <a:moveTo>
                      <a:pt x="45448" y="0"/>
                    </a:moveTo>
                    <a:cubicBezTo>
                      <a:pt x="54728" y="18457"/>
                      <a:pt x="66460" y="25556"/>
                      <a:pt x="59690" y="28515"/>
                    </a:cubicBezTo>
                    <a:cubicBezTo>
                      <a:pt x="54594" y="30742"/>
                      <a:pt x="72931" y="68971"/>
                      <a:pt x="52053" y="66983"/>
                    </a:cubicBezTo>
                    <a:cubicBezTo>
                      <a:pt x="31175" y="64996"/>
                      <a:pt x="13017" y="57359"/>
                      <a:pt x="8190" y="36227"/>
                    </a:cubicBezTo>
                    <a:cubicBezTo>
                      <a:pt x="3363" y="15095"/>
                      <a:pt x="0" y="2795"/>
                      <a:pt x="0" y="2795"/>
                    </a:cubicBezTo>
                    <a:close/>
                  </a:path>
                </a:pathLst>
              </a:custGeom>
              <a:solidFill>
                <a:srgbClr val="F5B1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20" name="Google Shape;320;p10"/>
              <p:cNvSpPr/>
              <p:nvPr/>
            </p:nvSpPr>
            <p:spPr>
              <a:xfrm>
                <a:off x="6589601" y="5091987"/>
                <a:ext cx="227988" cy="145183"/>
              </a:xfrm>
              <a:custGeom>
                <a:rect b="b" l="l" r="r" t="t"/>
                <a:pathLst>
                  <a:path extrusionOk="0" h="145183" w="227988">
                    <a:moveTo>
                      <a:pt x="227512" y="32132"/>
                    </a:moveTo>
                    <a:cubicBezTo>
                      <a:pt x="222117" y="42833"/>
                      <a:pt x="212672" y="48317"/>
                      <a:pt x="209235" y="52562"/>
                    </a:cubicBezTo>
                    <a:cubicBezTo>
                      <a:pt x="207292" y="54953"/>
                      <a:pt x="201433" y="54669"/>
                      <a:pt x="199700" y="52113"/>
                    </a:cubicBezTo>
                    <a:cubicBezTo>
                      <a:pt x="197757" y="49244"/>
                      <a:pt x="192990" y="49005"/>
                      <a:pt x="188611" y="51994"/>
                    </a:cubicBezTo>
                    <a:cubicBezTo>
                      <a:pt x="183365" y="55566"/>
                      <a:pt x="189253" y="61648"/>
                      <a:pt x="192257" y="65833"/>
                    </a:cubicBezTo>
                    <a:cubicBezTo>
                      <a:pt x="194499" y="68956"/>
                      <a:pt x="194110" y="74157"/>
                      <a:pt x="192257" y="77475"/>
                    </a:cubicBezTo>
                    <a:cubicBezTo>
                      <a:pt x="184919" y="90178"/>
                      <a:pt x="203466" y="120113"/>
                      <a:pt x="127411" y="139631"/>
                    </a:cubicBezTo>
                    <a:cubicBezTo>
                      <a:pt x="108524" y="144174"/>
                      <a:pt x="89076" y="145938"/>
                      <a:pt x="69679" y="144891"/>
                    </a:cubicBezTo>
                    <a:cubicBezTo>
                      <a:pt x="32421" y="143068"/>
                      <a:pt x="1934" y="132024"/>
                      <a:pt x="81" y="121189"/>
                    </a:cubicBezTo>
                    <a:cubicBezTo>
                      <a:pt x="-1279" y="113283"/>
                      <a:pt x="14876" y="100161"/>
                      <a:pt x="26847" y="95573"/>
                    </a:cubicBezTo>
                    <a:cubicBezTo>
                      <a:pt x="38818" y="90985"/>
                      <a:pt x="43585" y="98756"/>
                      <a:pt x="52761" y="94886"/>
                    </a:cubicBezTo>
                    <a:cubicBezTo>
                      <a:pt x="63223" y="90402"/>
                      <a:pt x="47904" y="65893"/>
                      <a:pt x="79304" y="62635"/>
                    </a:cubicBezTo>
                    <a:cubicBezTo>
                      <a:pt x="110703" y="59377"/>
                      <a:pt x="113109" y="66446"/>
                      <a:pt x="122808" y="61140"/>
                    </a:cubicBezTo>
                    <a:cubicBezTo>
                      <a:pt x="132508" y="55835"/>
                      <a:pt x="143731" y="-134"/>
                      <a:pt x="181452" y="1"/>
                    </a:cubicBezTo>
                    <a:cubicBezTo>
                      <a:pt x="207531" y="1"/>
                      <a:pt x="219472" y="11329"/>
                      <a:pt x="224359" y="18263"/>
                    </a:cubicBezTo>
                    <a:cubicBezTo>
                      <a:pt x="226332" y="21177"/>
                      <a:pt x="229111" y="28949"/>
                      <a:pt x="227512" y="32132"/>
                    </a:cubicBezTo>
                    <a:close/>
                  </a:path>
                </a:pathLst>
              </a:custGeom>
              <a:solidFill>
                <a:srgbClr val="1F1F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pic>
        <p:nvPicPr>
          <p:cNvPr id="321" name="Google Shape;321;p10"/>
          <p:cNvPicPr preferRelativeResize="0"/>
          <p:nvPr/>
        </p:nvPicPr>
        <p:blipFill rotWithShape="1">
          <a:blip r:embed="rId3">
            <a:alphaModFix/>
          </a:blip>
          <a:srcRect b="0" l="0" r="0" t="0"/>
          <a:stretch/>
        </p:blipFill>
        <p:spPr>
          <a:xfrm>
            <a:off x="577231" y="3670471"/>
            <a:ext cx="4442831" cy="2675664"/>
          </a:xfrm>
          <a:prstGeom prst="rect">
            <a:avLst/>
          </a:prstGeom>
          <a:noFill/>
          <a:ln>
            <a:noFill/>
          </a:ln>
        </p:spPr>
      </p:pic>
      <p:sp>
        <p:nvSpPr>
          <p:cNvPr id="322" name="Google Shape;322;p10"/>
          <p:cNvSpPr/>
          <p:nvPr/>
        </p:nvSpPr>
        <p:spPr>
          <a:xfrm>
            <a:off x="597137" y="1400182"/>
            <a:ext cx="4835923" cy="1908984"/>
          </a:xfrm>
          <a:prstGeom prst="rect">
            <a:avLst/>
          </a:prstGeom>
          <a:noFill/>
          <a:ln>
            <a:noFill/>
          </a:ln>
        </p:spPr>
        <p:txBody>
          <a:bodyPr anchorCtr="0" anchor="t" bIns="45700" lIns="91425" spcFirstLastPara="1" rIns="91425" wrap="square" tIns="45700">
            <a:noAutofit/>
          </a:bodyPr>
          <a:lstStyle/>
          <a:p>
            <a:pPr indent="0" lvl="0" marL="126997" marR="0" rtl="0" algn="l">
              <a:lnSpc>
                <a:spcPct val="115000"/>
              </a:lnSpc>
              <a:spcBef>
                <a:spcPts val="0"/>
              </a:spcBef>
              <a:spcAft>
                <a:spcPts val="0"/>
              </a:spcAft>
              <a:buNone/>
            </a:pPr>
            <a:r>
              <a:rPr b="1" i="0" lang="en-US" sz="2400" u="none" cap="none" strike="noStrike">
                <a:solidFill>
                  <a:schemeClr val="lt1"/>
                </a:solidFill>
                <a:latin typeface="Arial"/>
                <a:ea typeface="Arial"/>
                <a:cs typeface="Arial"/>
                <a:sym typeface="Arial"/>
              </a:rPr>
              <a:t>व्यक्तित्व</a:t>
            </a:r>
            <a:endParaRPr/>
          </a:p>
          <a:p>
            <a:pPr indent="0" lvl="0" marL="126997" marR="0" rtl="0" algn="l">
              <a:lnSpc>
                <a:spcPct val="115000"/>
              </a:lnSpc>
              <a:spcBef>
                <a:spcPts val="1200"/>
              </a:spcBef>
              <a:spcAft>
                <a:spcPts val="0"/>
              </a:spcAft>
              <a:buClr>
                <a:schemeClr val="dk1"/>
              </a:buClr>
              <a:buSzPts val="1100"/>
              <a:buFont typeface="Arial"/>
              <a:buNone/>
            </a:pPr>
            <a:r>
              <a:rPr i="1" lang="en-US" sz="2400">
                <a:solidFill>
                  <a:schemeClr val="lt1"/>
                </a:solidFill>
              </a:rPr>
              <a:t>किसी के चरित्र का वह पहलू जो दूसरों के सामने प्रस्तुत किया जाता है या माना जाता है।</a:t>
            </a:r>
            <a:endParaRPr i="1" sz="2400">
              <a:solidFill>
                <a:schemeClr val="lt1"/>
              </a:solidFill>
            </a:endParaRPr>
          </a:p>
          <a:p>
            <a:pPr indent="0" lvl="0" marL="126997" marR="0" rtl="0" algn="l">
              <a:lnSpc>
                <a:spcPct val="115000"/>
              </a:lnSpc>
              <a:spcBef>
                <a:spcPts val="1200"/>
              </a:spcBef>
              <a:spcAft>
                <a:spcPts val="0"/>
              </a:spcAft>
              <a:buClr>
                <a:schemeClr val="dk1"/>
              </a:buClr>
              <a:buSzPts val="1100"/>
              <a:buFont typeface="Arial"/>
              <a:buNone/>
            </a:pPr>
            <a:r>
              <a:t/>
            </a:r>
            <a:endParaRPr i="1" sz="2400">
              <a:solidFill>
                <a:schemeClr val="lt1"/>
              </a:solidFill>
            </a:endParaRPr>
          </a:p>
          <a:p>
            <a:pPr indent="0" lvl="0" marL="126997" marR="0" rtl="0" algn="l">
              <a:lnSpc>
                <a:spcPct val="115000"/>
              </a:lnSpc>
              <a:spcBef>
                <a:spcPts val="1200"/>
              </a:spcBef>
              <a:spcAft>
                <a:spcPts val="0"/>
              </a:spcAft>
              <a:buNone/>
            </a:pPr>
            <a:r>
              <a:t/>
            </a:r>
            <a:endParaRPr i="1" sz="2400">
              <a:solidFill>
                <a:schemeClr val="lt1"/>
              </a:solidFill>
            </a:endParaRPr>
          </a:p>
        </p:txBody>
      </p:sp>
      <p:sp>
        <p:nvSpPr>
          <p:cNvPr id="323" name="Google Shape;323;p10"/>
          <p:cNvSpPr/>
          <p:nvPr/>
        </p:nvSpPr>
        <p:spPr>
          <a:xfrm>
            <a:off x="6114017" y="1400182"/>
            <a:ext cx="4835923" cy="1908984"/>
          </a:xfrm>
          <a:prstGeom prst="rect">
            <a:avLst/>
          </a:prstGeom>
          <a:noFill/>
          <a:ln>
            <a:noFill/>
          </a:ln>
        </p:spPr>
        <p:txBody>
          <a:bodyPr anchorCtr="0" anchor="t" bIns="45700" lIns="91425" spcFirstLastPara="1" rIns="91425" wrap="square" tIns="45700">
            <a:noAutofit/>
          </a:bodyPr>
          <a:lstStyle/>
          <a:p>
            <a:pPr indent="0" lvl="0" marL="126997" marR="0" rtl="0" algn="l">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प्रतिष्ठा</a:t>
            </a:r>
            <a:endParaRPr/>
          </a:p>
          <a:p>
            <a:pPr indent="0" lvl="0" marL="126997" marR="0" rtl="0" algn="l">
              <a:lnSpc>
                <a:spcPct val="115000"/>
              </a:lnSpc>
              <a:spcBef>
                <a:spcPts val="1200"/>
              </a:spcBef>
              <a:spcAft>
                <a:spcPts val="0"/>
              </a:spcAft>
              <a:buNone/>
            </a:pPr>
            <a:r>
              <a:rPr i="1" lang="en-US" sz="2400">
                <a:solidFill>
                  <a:schemeClr val="dk1"/>
                </a:solidFill>
              </a:rPr>
              <a:t>विश्वास या राय जो आम तौर पर किसी व्यक्ति या किसी चीज़ के बारे में आयोजित की जाती </a:t>
            </a:r>
            <a:r>
              <a:rPr i="1" lang="en-US" sz="2400">
                <a:solidFill>
                  <a:schemeClr val="dk1"/>
                </a:solidFill>
              </a:rPr>
              <a:t>है।</a:t>
            </a:r>
            <a:endParaRPr i="1" sz="2400">
              <a:solidFill>
                <a:schemeClr val="dk1"/>
              </a:solidFill>
            </a:endParaRPr>
          </a:p>
          <a:p>
            <a:pPr indent="0" lvl="0" marL="126997" marR="0" rtl="0" algn="l">
              <a:lnSpc>
                <a:spcPct val="115000"/>
              </a:lnSpc>
              <a:spcBef>
                <a:spcPts val="1200"/>
              </a:spcBef>
              <a:spcAft>
                <a:spcPts val="0"/>
              </a:spcAft>
              <a:buNone/>
            </a:pPr>
            <a:r>
              <a:t/>
            </a:r>
            <a:endParaRPr i="1" sz="2400">
              <a:solidFill>
                <a:schemeClr val="dk1"/>
              </a:solidFill>
            </a:endParaRPr>
          </a:p>
        </p:txBody>
      </p:sp>
      <p:sp>
        <p:nvSpPr>
          <p:cNvPr id="324" name="Google Shape;324;p10"/>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330" name="Google Shape;330;p11"/>
          <p:cNvSpPr txBox="1"/>
          <p:nvPr/>
        </p:nvSpPr>
        <p:spPr>
          <a:xfrm>
            <a:off x="705750" y="307750"/>
            <a:ext cx="8120700" cy="59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अन्य</a:t>
            </a:r>
            <a:r>
              <a:rPr b="1" lang="en-US" sz="3600">
                <a:solidFill>
                  <a:srgbClr val="0064E0"/>
                </a:solidFill>
              </a:rPr>
              <a:t> लोग </a:t>
            </a:r>
            <a:r>
              <a:rPr b="1" i="0" lang="en-US" sz="3600" u="none" cap="none" strike="noStrike">
                <a:solidFill>
                  <a:srgbClr val="0064E0"/>
                </a:solidFill>
                <a:latin typeface="Arial"/>
                <a:ea typeface="Arial"/>
                <a:cs typeface="Arial"/>
                <a:sym typeface="Arial"/>
              </a:rPr>
              <a:t>ऑनलाइन कार्य </a:t>
            </a:r>
            <a:r>
              <a:rPr b="1" lang="en-US" sz="3600">
                <a:solidFill>
                  <a:srgbClr val="0064E0"/>
                </a:solidFill>
              </a:rPr>
              <a:t>कैसे </a:t>
            </a:r>
            <a:r>
              <a:rPr b="1" i="0" lang="en-US" sz="3600" u="none" cap="none" strike="noStrike">
                <a:solidFill>
                  <a:srgbClr val="0064E0"/>
                </a:solidFill>
                <a:latin typeface="Arial"/>
                <a:ea typeface="Arial"/>
                <a:cs typeface="Arial"/>
                <a:sym typeface="Arial"/>
              </a:rPr>
              <a:t>करते हैं?</a:t>
            </a:r>
            <a:endParaRPr b="1" i="0" sz="3600" u="none" cap="none" strike="noStrike">
              <a:solidFill>
                <a:srgbClr val="0064E0"/>
              </a:solidFill>
              <a:latin typeface="Arial"/>
              <a:ea typeface="Arial"/>
              <a:cs typeface="Arial"/>
              <a:sym typeface="Arial"/>
            </a:endParaRPr>
          </a:p>
        </p:txBody>
      </p:sp>
      <p:sp>
        <p:nvSpPr>
          <p:cNvPr id="331" name="Google Shape;331;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4: आपका ऑनलाइन व्यक्तित्व क्या है?</a:t>
            </a:r>
            <a:endParaRPr/>
          </a:p>
        </p:txBody>
      </p:sp>
      <p:sp>
        <p:nvSpPr>
          <p:cNvPr id="332" name="Google Shape;332;p11"/>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33" name="Google Shape;333;p11"/>
          <p:cNvPicPr preferRelativeResize="0"/>
          <p:nvPr/>
        </p:nvPicPr>
        <p:blipFill rotWithShape="1">
          <a:blip r:embed="rId3">
            <a:alphaModFix/>
          </a:blip>
          <a:srcRect b="0" l="0" r="0" t="0"/>
          <a:stretch/>
        </p:blipFill>
        <p:spPr>
          <a:xfrm>
            <a:off x="1767592" y="1809634"/>
            <a:ext cx="4326678" cy="4454649"/>
          </a:xfrm>
          <a:prstGeom prst="rect">
            <a:avLst/>
          </a:prstGeom>
          <a:noFill/>
          <a:ln>
            <a:noFill/>
          </a:ln>
        </p:spPr>
      </p:pic>
      <p:sp>
        <p:nvSpPr>
          <p:cNvPr id="334" name="Google Shape;334;p11"/>
          <p:cNvSpPr/>
          <p:nvPr/>
        </p:nvSpPr>
        <p:spPr>
          <a:xfrm>
            <a:off x="455149" y="5046134"/>
            <a:ext cx="1218151" cy="1218151"/>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5" name="Google Shape;335;p11"/>
          <p:cNvSpPr/>
          <p:nvPr/>
        </p:nvSpPr>
        <p:spPr>
          <a:xfrm>
            <a:off x="6430780" y="1809633"/>
            <a:ext cx="5051686" cy="44546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दो मशहूर हस्तियों या प्रभावित करने वालों के नाम बताएं जिन्हें आप समाचार या ऑनलाइन में फॉलो करते हैं। आप उनके किन गुणों की प्रशंसा करते हैं?</a:t>
            </a:r>
            <a:endParaRPr/>
          </a:p>
          <a:p>
            <a:pPr indent="-285750" lvl="0" marL="285750" marR="0" rtl="0" algn="l">
              <a:spcBef>
                <a:spcPts val="12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वे खुद को ऑनलाइन कैसे संचालित करते हैं?</a:t>
            </a:r>
            <a:endParaRPr/>
          </a:p>
          <a:p>
            <a:pPr indent="-285750" lvl="0" marL="285750" marR="0" rtl="0" algn="l">
              <a:spcBef>
                <a:spcPts val="12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क्या उनके द्वारा पोस्ट की गई किसी चीज़ के लिए कभी कोई विवाद हुआ है?</a:t>
            </a:r>
            <a:endParaRPr/>
          </a:p>
          <a:p>
            <a:pPr indent="-285750" lvl="0" marL="285750" marR="0" rtl="0" algn="l">
              <a:spcBef>
                <a:spcPts val="1200"/>
              </a:spcBef>
              <a:spcAft>
                <a:spcPts val="0"/>
              </a:spcAft>
              <a:buClr>
                <a:schemeClr val="dk1"/>
              </a:buClr>
              <a:buSzPts val="2000"/>
              <a:buChar char="•"/>
            </a:pPr>
            <a:r>
              <a:rPr lang="en-US" sz="2000">
                <a:solidFill>
                  <a:schemeClr val="dk1"/>
                </a:solidFill>
              </a:rPr>
              <a:t>अन्य लोगों के बारे में सोचें ?</a:t>
            </a:r>
            <a:endParaRPr sz="2000">
              <a:solidFill>
                <a:schemeClr val="dk1"/>
              </a:solidFill>
            </a:endParaRPr>
          </a:p>
          <a:p>
            <a:pPr indent="0" lvl="0" marL="457200" marR="0" rtl="0" algn="l">
              <a:spcBef>
                <a:spcPts val="1200"/>
              </a:spcBef>
              <a:spcAft>
                <a:spcPts val="0"/>
              </a:spcAft>
              <a:buNone/>
            </a:pPr>
            <a:r>
              <a:t/>
            </a:r>
            <a:endParaRPr sz="2000">
              <a:solidFill>
                <a:schemeClr val="dk1"/>
              </a:solidFill>
            </a:endParaRPr>
          </a:p>
        </p:txBody>
      </p:sp>
      <p:sp>
        <p:nvSpPr>
          <p:cNvPr id="336" name="Google Shape;336;p11"/>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342" name="Google Shape;342;p12"/>
          <p:cNvSpPr txBox="1"/>
          <p:nvPr/>
        </p:nvSpPr>
        <p:spPr>
          <a:xfrm>
            <a:off x="705749" y="307757"/>
            <a:ext cx="1000797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गतिविधि: सकारात्मक और नकारात्मक पदचिन्ह</a:t>
            </a:r>
            <a:endParaRPr b="1" i="0" sz="3600" u="none" cap="none" strike="noStrike">
              <a:solidFill>
                <a:srgbClr val="0064E0"/>
              </a:solidFill>
              <a:latin typeface="Arial"/>
              <a:ea typeface="Arial"/>
              <a:cs typeface="Arial"/>
              <a:sym typeface="Arial"/>
            </a:endParaRPr>
          </a:p>
        </p:txBody>
      </p:sp>
      <p:sp>
        <p:nvSpPr>
          <p:cNvPr id="343" name="Google Shape;343;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4: आपका ऑनलाइन व्यक्तित्व क्या है?</a:t>
            </a:r>
            <a:endParaRPr/>
          </a:p>
        </p:txBody>
      </p:sp>
      <p:grpSp>
        <p:nvGrpSpPr>
          <p:cNvPr id="344" name="Google Shape;344;p12"/>
          <p:cNvGrpSpPr/>
          <p:nvPr/>
        </p:nvGrpSpPr>
        <p:grpSpPr>
          <a:xfrm>
            <a:off x="839788" y="1742570"/>
            <a:ext cx="10445432" cy="2227450"/>
            <a:chOff x="839788" y="1742570"/>
            <a:chExt cx="10445432" cy="2227450"/>
          </a:xfrm>
        </p:grpSpPr>
        <p:sp>
          <p:nvSpPr>
            <p:cNvPr id="345" name="Google Shape;345;p12"/>
            <p:cNvSpPr/>
            <p:nvPr/>
          </p:nvSpPr>
          <p:spPr>
            <a:xfrm>
              <a:off x="839788" y="2235213"/>
              <a:ext cx="4935586" cy="1734807"/>
            </a:xfrm>
            <a:prstGeom prst="rect">
              <a:avLst/>
            </a:prstGeom>
            <a:solidFill>
              <a:srgbClr val="F2F2F2"/>
            </a:solidFill>
            <a:ln>
              <a:noFill/>
            </a:ln>
          </p:spPr>
          <p:txBody>
            <a:bodyPr anchorCtr="0" anchor="t" bIns="45700" lIns="324000" spcFirstLastPara="1" rIns="324000" wrap="square" tIns="396000">
              <a:noAutofit/>
            </a:bodyPr>
            <a:lstStyle/>
            <a:p>
              <a:pPr indent="-285750" lvl="0" marL="2857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मेरी कलाकृति या वाइल्डफ्लावर की तस्वीरें पोस्ट करना</a:t>
              </a:r>
              <a:endParaRPr b="0" i="0" sz="2400" u="none" cap="none" strike="noStrike">
                <a:solidFill>
                  <a:schemeClr val="dk1"/>
                </a:solidFill>
                <a:latin typeface="Calibri"/>
                <a:ea typeface="Calibri"/>
                <a:cs typeface="Calibri"/>
                <a:sym typeface="Calibri"/>
              </a:endParaRPr>
            </a:p>
          </p:txBody>
        </p:sp>
        <p:sp>
          <p:nvSpPr>
            <p:cNvPr id="346" name="Google Shape;346;p12"/>
            <p:cNvSpPr/>
            <p:nvPr/>
          </p:nvSpPr>
          <p:spPr>
            <a:xfrm>
              <a:off x="6349634" y="2235213"/>
              <a:ext cx="4935586" cy="1734807"/>
            </a:xfrm>
            <a:prstGeom prst="rect">
              <a:avLst/>
            </a:prstGeom>
            <a:solidFill>
              <a:srgbClr val="F2F2F2"/>
            </a:solidFill>
            <a:ln>
              <a:noFill/>
            </a:ln>
          </p:spPr>
          <p:txBody>
            <a:bodyPr anchorCtr="0" anchor="t" bIns="45700" lIns="324000" spcFirstLastPara="1" rIns="324000" wrap="square" tIns="396000">
              <a:no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अपने</a:t>
              </a:r>
              <a:r>
                <a:rPr b="0" i="0" lang="en-US" sz="2400" u="none" cap="none" strike="noStrike">
                  <a:solidFill>
                    <a:schemeClr val="dk1"/>
                  </a:solidFill>
                  <a:latin typeface="Calibri"/>
                  <a:ea typeface="Calibri"/>
                  <a:cs typeface="Calibri"/>
                  <a:sym typeface="Calibri"/>
                </a:rPr>
                <a:t> शिक्षक के बारे में घटिया टिप्पणियां पोस्ट करना जिन्होंने </a:t>
              </a:r>
              <a:r>
                <a:rPr lang="en-US" sz="2400">
                  <a:solidFill>
                    <a:schemeClr val="dk1"/>
                  </a:solidFill>
                  <a:latin typeface="Calibri"/>
                  <a:ea typeface="Calibri"/>
                  <a:cs typeface="Calibri"/>
                  <a:sym typeface="Calibri"/>
                </a:rPr>
                <a:t>आपको </a:t>
              </a:r>
              <a:r>
                <a:rPr b="0" i="0" lang="en-US" sz="2400" u="none" cap="none" strike="noStrike">
                  <a:solidFill>
                    <a:schemeClr val="dk1"/>
                  </a:solidFill>
                  <a:latin typeface="Calibri"/>
                  <a:ea typeface="Calibri"/>
                  <a:cs typeface="Calibri"/>
                  <a:sym typeface="Calibri"/>
                </a:rPr>
                <a:t>कम अंक दिए</a:t>
              </a:r>
              <a:endParaRPr b="0" i="0" sz="2400" u="none" cap="none" strike="noStrike">
                <a:solidFill>
                  <a:schemeClr val="dk1"/>
                </a:solidFill>
                <a:latin typeface="Calibri"/>
                <a:ea typeface="Calibri"/>
                <a:cs typeface="Calibri"/>
                <a:sym typeface="Calibri"/>
              </a:endParaRPr>
            </a:p>
          </p:txBody>
        </p:sp>
        <p:sp>
          <p:nvSpPr>
            <p:cNvPr id="347" name="Google Shape;347;p12"/>
            <p:cNvSpPr/>
            <p:nvPr/>
          </p:nvSpPr>
          <p:spPr>
            <a:xfrm>
              <a:off x="1464324" y="1742570"/>
              <a:ext cx="3686514" cy="774227"/>
            </a:xfrm>
            <a:prstGeom prst="roundRect">
              <a:avLst>
                <a:gd fmla="val 16786" name="adj"/>
              </a:avLst>
            </a:prstGeom>
            <a:gradFill>
              <a:gsLst>
                <a:gs pos="0">
                  <a:srgbClr val="006C2C"/>
                </a:gs>
                <a:gs pos="50000">
                  <a:srgbClr val="009D40"/>
                </a:gs>
                <a:gs pos="100000">
                  <a:srgbClr val="00BC4D"/>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Arial"/>
                  <a:ea typeface="Arial"/>
                  <a:cs typeface="Arial"/>
                  <a:sym typeface="Arial"/>
                </a:rPr>
                <a:t>सकारात्मक पदचिह्न</a:t>
              </a:r>
              <a:endParaRPr/>
            </a:p>
          </p:txBody>
        </p:sp>
        <p:sp>
          <p:nvSpPr>
            <p:cNvPr id="348" name="Google Shape;348;p12"/>
            <p:cNvSpPr/>
            <p:nvPr/>
          </p:nvSpPr>
          <p:spPr>
            <a:xfrm>
              <a:off x="6974170" y="1742570"/>
              <a:ext cx="3686514" cy="774227"/>
            </a:xfrm>
            <a:prstGeom prst="roundRect">
              <a:avLst>
                <a:gd fmla="val 16786" name="adj"/>
              </a:avLst>
            </a:prstGeom>
            <a:gradFill>
              <a:gsLst>
                <a:gs pos="0">
                  <a:srgbClr val="9E0000"/>
                </a:gs>
                <a:gs pos="50000">
                  <a:srgbClr val="E40000"/>
                </a:gs>
                <a:gs pos="100000">
                  <a:srgbClr val="FF0000"/>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Arial"/>
                  <a:ea typeface="Arial"/>
                  <a:cs typeface="Arial"/>
                  <a:sym typeface="Arial"/>
                </a:rPr>
                <a:t>नकारात्मक पदचिह्न</a:t>
              </a:r>
              <a:endParaRPr b="1" i="0" sz="2800" u="none" cap="none" strike="noStrike">
                <a:solidFill>
                  <a:schemeClr val="lt1"/>
                </a:solidFill>
                <a:latin typeface="Arial"/>
                <a:ea typeface="Arial"/>
                <a:cs typeface="Arial"/>
                <a:sym typeface="Arial"/>
              </a:endParaRPr>
            </a:p>
          </p:txBody>
        </p:sp>
      </p:grpSp>
      <p:sp>
        <p:nvSpPr>
          <p:cNvPr id="349" name="Google Shape;349;p1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0" name="Google Shape;350;p12"/>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13"/>
          <p:cNvPicPr preferRelativeResize="0"/>
          <p:nvPr/>
        </p:nvPicPr>
        <p:blipFill rotWithShape="1">
          <a:blip r:embed="rId3">
            <a:alphaModFix/>
          </a:blip>
          <a:srcRect b="13336" l="0" r="0" t="6295"/>
          <a:stretch/>
        </p:blipFill>
        <p:spPr>
          <a:xfrm>
            <a:off x="0" y="0"/>
            <a:ext cx="12192000" cy="6535678"/>
          </a:xfrm>
          <a:prstGeom prst="rect">
            <a:avLst/>
          </a:prstGeom>
          <a:noFill/>
          <a:ln>
            <a:noFill/>
          </a:ln>
        </p:spPr>
      </p:pic>
      <p:sp>
        <p:nvSpPr>
          <p:cNvPr id="357" name="Google Shape;357;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4: आपका ऑनलाइन व्यक्तित्व क्या है?</a:t>
            </a:r>
            <a:endParaRPr/>
          </a:p>
        </p:txBody>
      </p:sp>
      <p:sp>
        <p:nvSpPr>
          <p:cNvPr id="358" name="Google Shape;358;p1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359" name="Google Shape;359;p13"/>
          <p:cNvSpPr txBox="1"/>
          <p:nvPr/>
        </p:nvSpPr>
        <p:spPr>
          <a:xfrm>
            <a:off x="705749" y="307757"/>
            <a:ext cx="11242411" cy="85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lang="en-US" sz="3600">
                <a:solidFill>
                  <a:schemeClr val="lt1"/>
                </a:solidFill>
              </a:rPr>
              <a:t>तुम्हारा असली </a:t>
            </a:r>
            <a:r>
              <a:rPr b="1" lang="en-US" sz="3600">
                <a:solidFill>
                  <a:schemeClr val="lt1"/>
                </a:solidFill>
              </a:rPr>
              <a:t>व्यक्तित्व </a:t>
            </a:r>
            <a:r>
              <a:rPr b="1" lang="en-US" sz="3600">
                <a:solidFill>
                  <a:schemeClr val="lt1"/>
                </a:solidFill>
              </a:rPr>
              <a:t> क्या है </a:t>
            </a:r>
            <a:r>
              <a:rPr b="1" i="0" lang="en-US" sz="3600" u="none" cap="none" strike="noStrike">
                <a:solidFill>
                  <a:schemeClr val="lt1"/>
                </a:solidFill>
                <a:latin typeface="Arial"/>
                <a:ea typeface="Arial"/>
                <a:cs typeface="Arial"/>
                <a:sym typeface="Arial"/>
              </a:rPr>
              <a:t>? </a:t>
            </a:r>
            <a:endParaRPr b="1" i="0" sz="3600" u="none" cap="none" strike="noStrike">
              <a:solidFill>
                <a:schemeClr val="lt1"/>
              </a:solidFill>
              <a:latin typeface="Arial"/>
              <a:ea typeface="Arial"/>
              <a:cs typeface="Arial"/>
              <a:sym typeface="Arial"/>
            </a:endParaRPr>
          </a:p>
        </p:txBody>
      </p:sp>
      <p:sp>
        <p:nvSpPr>
          <p:cNvPr id="360" name="Google Shape;360;p13"/>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1" name="Google Shape;361;p13"/>
          <p:cNvSpPr/>
          <p:nvPr/>
        </p:nvSpPr>
        <p:spPr>
          <a:xfrm>
            <a:off x="1353364" y="6053301"/>
            <a:ext cx="9485272" cy="460511"/>
          </a:xfrm>
          <a:prstGeom prst="rect">
            <a:avLst/>
          </a:prstGeom>
          <a:solidFill>
            <a:schemeClr val="dk1">
              <a:alpha val="0"/>
            </a:schemeClr>
          </a:solidFill>
          <a:ln>
            <a:noFill/>
          </a:ln>
        </p:spPr>
        <p:txBody>
          <a:bodyPr anchorCtr="0" anchor="t" bIns="45700" lIns="91425" spcFirstLastPara="1" rIns="91425" wrap="square" tIns="45700">
            <a:noAutofit/>
          </a:bodyPr>
          <a:lstStyle/>
          <a:p>
            <a:pPr indent="0" lvl="0" marL="0" marR="0" rtl="0" algn="ctr">
              <a:lnSpc>
                <a:spcPct val="129166"/>
              </a:lnSpc>
              <a:spcBef>
                <a:spcPts val="0"/>
              </a:spcBef>
              <a:spcAft>
                <a:spcPts val="0"/>
              </a:spcAft>
              <a:buClr>
                <a:schemeClr val="dk1"/>
              </a:buClr>
              <a:buSzPts val="1100"/>
              <a:buFont typeface="Arial"/>
              <a:buNone/>
            </a:pPr>
            <a:r>
              <a:rPr b="1" lang="en-US" sz="2400">
                <a:solidFill>
                  <a:schemeClr val="dk1"/>
                </a:solidFill>
              </a:rPr>
              <a:t>ऑनलाइन और ऑफलाइन </a:t>
            </a:r>
            <a:r>
              <a:rPr b="1" lang="en-US" sz="2400">
                <a:solidFill>
                  <a:schemeClr val="dk1"/>
                </a:solidFill>
              </a:rPr>
              <a:t>व्यक्तित्व</a:t>
            </a:r>
            <a:r>
              <a:rPr b="1" lang="en-US" sz="2400">
                <a:solidFill>
                  <a:srgbClr val="FFFF00"/>
                </a:solidFill>
              </a:rPr>
              <a:t> </a:t>
            </a:r>
            <a:r>
              <a:rPr b="1" lang="en-US" sz="2400">
                <a:solidFill>
                  <a:schemeClr val="dk1"/>
                </a:solidFill>
              </a:rPr>
              <a:t>के बीच अंतर करना।</a:t>
            </a:r>
            <a:endParaRPr b="1" sz="2400">
              <a:solidFill>
                <a:schemeClr val="dk1"/>
              </a:solidFill>
            </a:endParaRPr>
          </a:p>
          <a:p>
            <a:pPr indent="0" lvl="0" marL="0" marR="0" rtl="0" algn="ctr">
              <a:lnSpc>
                <a:spcPct val="129166"/>
              </a:lnSpc>
              <a:spcBef>
                <a:spcPts val="0"/>
              </a:spcBef>
              <a:spcAft>
                <a:spcPts val="0"/>
              </a:spcAft>
              <a:buClr>
                <a:schemeClr val="dk1"/>
              </a:buClr>
              <a:buSzPts val="1100"/>
              <a:buFont typeface="Arial"/>
              <a:buNone/>
            </a:pPr>
            <a:r>
              <a:t/>
            </a:r>
            <a:endParaRPr b="1" sz="2400">
              <a:solidFill>
                <a:schemeClr val="dk1"/>
              </a:solidFill>
            </a:endParaRPr>
          </a:p>
          <a:p>
            <a:pPr indent="0" lvl="0" marL="0" marR="0" rtl="0" algn="ctr">
              <a:lnSpc>
                <a:spcPct val="129166"/>
              </a:lnSpc>
              <a:spcBef>
                <a:spcPts val="0"/>
              </a:spcBef>
              <a:spcAft>
                <a:spcPts val="0"/>
              </a:spcAft>
              <a:buNone/>
            </a:pPr>
            <a:r>
              <a:t/>
            </a:r>
            <a:endParaRPr b="1" sz="2400">
              <a:solidFill>
                <a:schemeClr val="dk1"/>
              </a:solidFill>
            </a:endParaRPr>
          </a:p>
        </p:txBody>
      </p:sp>
      <p:sp>
        <p:nvSpPr>
          <p:cNvPr id="362" name="Google Shape;362;p13"/>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pic>
        <p:nvPicPr>
          <p:cNvPr descr="I am as much a citizen of Snapchat as I am of New Zealand. But are we our true selves online and does it really matter? You might just be more than a brand.&#10;&#10;Meet the New Age Creators! For the next 3 months, the creators over at New Age Creators will be releasing some truly inspiring videos on the SoulPancake channel. This group of individuals make videos around an idea that we whole-heartedly believe in: exploring life's big questions!&#10;&#10;Every other Monday:&#10;Chase&#10;Marie&#10;&#10;Every other Wednesday:&#10;Ana&#10;Orin&#10;&#10;Each week they will be exploring a new theme or question in their videos.&#10;Have an idea for a theme/Life's Big Question you want them to create about? Let us know in the comments below!&#10;&#10;VISIT THE NEW AGE CREATORS CHANNEL http://bit.ly/NewAgeCreatorsYT&#10;&#10;We love to connect with YOU, no matter what language you speak. Help SoulPancake create captions in your language by clicking here:&#10;http://bit.ly/27FqhGH&#10;&#10;▃ ▅ ▆ SUBSCRIBE to SoulPancake ▆ ▅ ▃&#10;http://bitly.com/SoulPancakeSubscribe&#10;&#10;THE SPOONFUL, our weekly dose of good stuff from across the web: http://ow.ly/t7K7p&#10;&#10;MERCH STORE: http://bit.ly/soulpancakeshop &#10;Buy our BOOK: http://book.soulpancake.com&#10;&#10;Follow us on FACEBOOK: http://facebook.com/soulpancake&#10;TWEET us at: http://twitter.com/soulpancake &#10;Visit our WEBSITE: http://soulpancake.com&#10;&#10;-~-~~-~~~-~~-~-&#10;How do students react when high school boys are treated like women in Congress?? CLICK HERE to find out!&#10;https://www.youtube.com/watch?v=Km0tiHY94sQ&#10;-~-~~-~~~-~~-~-" id="363" name="Google Shape;363;p13" title="Online vs. Offline Self: Who is the Real You? | New Age Creators">
            <a:hlinkClick r:id="rId4"/>
          </p:cNvPr>
          <p:cNvPicPr preferRelativeResize="0"/>
          <p:nvPr/>
        </p:nvPicPr>
        <p:blipFill>
          <a:blip r:embed="rId5">
            <a:alphaModFix/>
          </a:blip>
          <a:stretch>
            <a:fillRect/>
          </a:stretch>
        </p:blipFill>
        <p:spPr>
          <a:xfrm>
            <a:off x="2882975" y="1359853"/>
            <a:ext cx="6226325" cy="3502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14"/>
          <p:cNvPicPr preferRelativeResize="0"/>
          <p:nvPr/>
        </p:nvPicPr>
        <p:blipFill rotWithShape="1">
          <a:blip r:embed="rId3">
            <a:alphaModFix/>
          </a:blip>
          <a:srcRect b="0" l="0" r="0" t="0"/>
          <a:stretch/>
        </p:blipFill>
        <p:spPr>
          <a:xfrm>
            <a:off x="4075" y="-7328"/>
            <a:ext cx="12183848" cy="6567856"/>
          </a:xfrm>
          <a:prstGeom prst="rect">
            <a:avLst/>
          </a:prstGeom>
          <a:noFill/>
          <a:ln>
            <a:noFill/>
          </a:ln>
        </p:spPr>
      </p:pic>
      <p:sp>
        <p:nvSpPr>
          <p:cNvPr id="369" name="Google Shape;369;p1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370" name="Google Shape;370;p14"/>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टेक-होम गतिविधि</a:t>
            </a:r>
            <a:endParaRPr/>
          </a:p>
        </p:txBody>
      </p:sp>
      <p:sp>
        <p:nvSpPr>
          <p:cNvPr id="371" name="Google Shape;371;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4: आपका ऑनलाइन व्यक्तित्व क्या है?</a:t>
            </a:r>
            <a:endParaRPr/>
          </a:p>
        </p:txBody>
      </p:sp>
      <p:sp>
        <p:nvSpPr>
          <p:cNvPr id="372" name="Google Shape;372;p14"/>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73" name="Google Shape;373;p14"/>
          <p:cNvPicPr preferRelativeResize="0"/>
          <p:nvPr/>
        </p:nvPicPr>
        <p:blipFill rotWithShape="1">
          <a:blip r:embed="rId4">
            <a:alphaModFix/>
          </a:blip>
          <a:srcRect b="0" l="0" r="0" t="0"/>
          <a:stretch/>
        </p:blipFill>
        <p:spPr>
          <a:xfrm>
            <a:off x="5715000" y="2289167"/>
            <a:ext cx="5991665" cy="3197233"/>
          </a:xfrm>
          <a:prstGeom prst="rect">
            <a:avLst/>
          </a:prstGeom>
          <a:noFill/>
          <a:ln>
            <a:noFill/>
          </a:ln>
        </p:spPr>
      </p:pic>
      <p:sp>
        <p:nvSpPr>
          <p:cNvPr id="374" name="Google Shape;374;p14"/>
          <p:cNvSpPr/>
          <p:nvPr/>
        </p:nvSpPr>
        <p:spPr>
          <a:xfrm>
            <a:off x="5923041" y="2586691"/>
            <a:ext cx="5576410" cy="2346861"/>
          </a:xfrm>
          <a:prstGeom prst="rect">
            <a:avLst/>
          </a:prstGeom>
          <a:solidFill>
            <a:schemeClr val="dk1">
              <a:alpha val="0"/>
            </a:schemeClr>
          </a:solidFill>
          <a:ln>
            <a:noFill/>
          </a:ln>
        </p:spPr>
        <p:txBody>
          <a:bodyPr anchorCtr="0" anchor="t" bIns="45700" lIns="91425" spcFirstLastPara="1" rIns="91425" wrap="square" tIns="45700">
            <a:noAutofit/>
          </a:bodyPr>
          <a:lstStyle/>
          <a:p>
            <a:pPr indent="0" lvl="0" marL="0" marR="0" rtl="0" algn="l">
              <a:lnSpc>
                <a:spcPct val="129166"/>
              </a:lnSpc>
              <a:spcBef>
                <a:spcPts val="0"/>
              </a:spcBef>
              <a:spcAft>
                <a:spcPts val="0"/>
              </a:spcAft>
              <a:buNone/>
            </a:pPr>
            <a:r>
              <a:rPr b="0" i="0" lang="en-US" sz="2400" u="none" cap="none" strike="noStrike">
                <a:solidFill>
                  <a:schemeClr val="lt1"/>
                </a:solidFill>
                <a:latin typeface="Arial"/>
                <a:ea typeface="Arial"/>
                <a:cs typeface="Arial"/>
                <a:sym typeface="Arial"/>
              </a:rPr>
              <a:t>निम्नलिखित में से किसी एक पर ब्लॉग पोस्ट लिखें:</a:t>
            </a:r>
            <a:endParaRPr/>
          </a:p>
          <a:p>
            <a:pPr indent="-342900" lvl="0" marL="342900" marR="0" rtl="0" algn="l">
              <a:lnSpc>
                <a:spcPct val="155000"/>
              </a:lnSpc>
              <a:spcBef>
                <a:spcPts val="120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सोशल मीडिया प्लेटफॉर्म पर फिल्टर और फोटो हेरफेर का उपयोग</a:t>
            </a:r>
            <a:endParaRPr/>
          </a:p>
          <a:p>
            <a:pPr indent="-342900" lvl="0" marL="342900" marR="0" rtl="0" algn="l">
              <a:lnSpc>
                <a:spcPct val="155000"/>
              </a:lnSpc>
              <a:spcBef>
                <a:spcPts val="120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"रियल मी" बनाम "सोशल मीडिया मी"</a:t>
            </a:r>
            <a:endParaRPr/>
          </a:p>
        </p:txBody>
      </p:sp>
      <p:pic>
        <p:nvPicPr>
          <p:cNvPr id="375" name="Google Shape;375;p14"/>
          <p:cNvPicPr preferRelativeResize="0"/>
          <p:nvPr/>
        </p:nvPicPr>
        <p:blipFill rotWithShape="1">
          <a:blip r:embed="rId5">
            <a:alphaModFix/>
          </a:blip>
          <a:srcRect b="0" l="0" r="0" t="0"/>
          <a:stretch/>
        </p:blipFill>
        <p:spPr>
          <a:xfrm>
            <a:off x="6473190" y="1328522"/>
            <a:ext cx="1042189" cy="1133381"/>
          </a:xfrm>
          <a:prstGeom prst="rect">
            <a:avLst/>
          </a:prstGeom>
          <a:noFill/>
          <a:ln>
            <a:noFill/>
          </a:ln>
        </p:spPr>
      </p:pic>
      <p:sp>
        <p:nvSpPr>
          <p:cNvPr id="376" name="Google Shape;376;p14"/>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