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7">
          <p15:clr>
            <a:srgbClr val="A4A3A4"/>
          </p15:clr>
        </p15:guide>
        <p15:guide id="2" pos="529">
          <p15:clr>
            <a:srgbClr val="A4A3A4"/>
          </p15:clr>
        </p15:guide>
        <p15:guide id="3" pos="302">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iocnP43qEecOCzvM5vRTU6JOea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27F976-BB72-4AB9-B4D9-49B51B41F5E2}">
  <a:tblStyle styleId="{C127F976-BB72-4AB9-B4D9-49B51B41F5E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guide orient="horz" pos="187"/>
        <p:guide pos="529"/>
        <p:guide pos="3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itelock.com/blog/is-this-websit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 name="Google Shape;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IN" dirty="0"/>
              <a:t>https://www.youtube.com/watch?v=qwlBf6aBuuY </a:t>
            </a:r>
          </a:p>
          <a:p>
            <a:endParaRPr lang="en-IN" dirty="0"/>
          </a:p>
        </p:txBody>
      </p:sp>
      <p:sp>
        <p:nvSpPr>
          <p:cNvPr id="417" name="Google Shape;4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https://www.sitelock.com/blog/is-this-website-s</a:t>
            </a:r>
            <a:endParaRPr/>
          </a:p>
        </p:txBody>
      </p:sp>
      <p:sp>
        <p:nvSpPr>
          <p:cNvPr id="219" name="Google Shape;21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
        <p:cNvGrpSpPr/>
        <p:nvPr/>
      </p:nvGrpSpPr>
      <p:grpSpPr>
        <a:xfrm>
          <a:off x="0" y="0"/>
          <a:ext cx="0" cy="0"/>
          <a:chOff x="0" y="0"/>
          <a:chExt cx="0" cy="0"/>
        </a:xfrm>
      </p:grpSpPr>
      <p:pic>
        <p:nvPicPr>
          <p:cNvPr id="14" name="Google Shape;14;p22"/>
          <p:cNvPicPr preferRelativeResize="0"/>
          <p:nvPr/>
        </p:nvPicPr>
        <p:blipFill rotWithShape="1">
          <a:blip r:embed="rId2">
            <a:alphaModFix/>
          </a:blip>
          <a:srcRect/>
          <a:stretch/>
        </p:blipFill>
        <p:spPr>
          <a:xfrm>
            <a:off x="183116" y="6642966"/>
            <a:ext cx="635187" cy="126615"/>
          </a:xfrm>
          <a:prstGeom prst="rect">
            <a:avLst/>
          </a:prstGeom>
          <a:noFill/>
          <a:ln>
            <a:noFill/>
          </a:ln>
        </p:spPr>
      </p:pic>
      <p:sp>
        <p:nvSpPr>
          <p:cNvPr id="15" name="Google Shape;15;p22"/>
          <p:cNvSpPr/>
          <p:nvPr/>
        </p:nvSpPr>
        <p:spPr>
          <a:xfrm>
            <a:off x="0" y="6554546"/>
            <a:ext cx="11430000" cy="303454"/>
          </a:xfrm>
          <a:prstGeom prst="rect">
            <a:avLst/>
          </a:prstGeom>
          <a:solidFill>
            <a:srgbClr val="0064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22"/>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7" name="Google Shape;17;p22"/>
          <p:cNvPicPr preferRelativeResize="0"/>
          <p:nvPr/>
        </p:nvPicPr>
        <p:blipFill rotWithShape="1">
          <a:blip r:embed="rId3">
            <a:alphaModFix/>
          </a:blip>
          <a:srcRect/>
          <a:stretch/>
        </p:blipFill>
        <p:spPr>
          <a:xfrm rot="-5400000">
            <a:off x="11767932" y="6554548"/>
            <a:ext cx="303452" cy="303452"/>
          </a:xfrm>
          <a:prstGeom prst="rect">
            <a:avLst/>
          </a:prstGeom>
          <a:noFill/>
          <a:ln>
            <a:noFill/>
          </a:ln>
        </p:spPr>
      </p:pic>
      <p:sp>
        <p:nvSpPr>
          <p:cNvPr id="18" name="Google Shape;18;p22"/>
          <p:cNvSpPr txBox="1">
            <a:spLocks noGrp="1"/>
          </p:cNvSpPr>
          <p:nvPr>
            <p:ph type="sldNum" idx="12"/>
          </p:nvPr>
        </p:nvSpPr>
        <p:spPr>
          <a:xfrm>
            <a:off x="9346095" y="6569111"/>
            <a:ext cx="2743200" cy="27432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64E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pic>
        <p:nvPicPr>
          <p:cNvPr id="21" name="Google Shape;21;p23"/>
          <p:cNvPicPr preferRelativeResize="0"/>
          <p:nvPr/>
        </p:nvPicPr>
        <p:blipFill rotWithShape="1">
          <a:blip r:embed="rId2">
            <a:alphaModFix/>
          </a:blip>
          <a:srcRect/>
          <a:stretch/>
        </p:blipFill>
        <p:spPr>
          <a:xfrm>
            <a:off x="183116" y="6642966"/>
            <a:ext cx="635187" cy="126615"/>
          </a:xfrm>
          <a:prstGeom prst="rect">
            <a:avLst/>
          </a:prstGeom>
          <a:noFill/>
          <a:ln>
            <a:noFill/>
          </a:ln>
        </p:spPr>
      </p:pic>
      <p:sp>
        <p:nvSpPr>
          <p:cNvPr id="22" name="Google Shape;2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64E0"/>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3"/>
          <p:cNvSpPr/>
          <p:nvPr/>
        </p:nvSpPr>
        <p:spPr>
          <a:xfrm>
            <a:off x="0" y="6554546"/>
            <a:ext cx="11430000" cy="303454"/>
          </a:xfrm>
          <a:prstGeom prst="rect">
            <a:avLst/>
          </a:prstGeom>
          <a:solidFill>
            <a:srgbClr val="0064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23"/>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6" name="Google Shape;26;p23"/>
          <p:cNvPicPr preferRelativeResize="0"/>
          <p:nvPr/>
        </p:nvPicPr>
        <p:blipFill rotWithShape="1">
          <a:blip r:embed="rId3">
            <a:alphaModFix/>
          </a:blip>
          <a:srcRect/>
          <a:stretch/>
        </p:blipFill>
        <p:spPr>
          <a:xfrm rot="-5400000">
            <a:off x="11767932" y="6554548"/>
            <a:ext cx="303452" cy="303452"/>
          </a:xfrm>
          <a:prstGeom prst="rect">
            <a:avLst/>
          </a:prstGeom>
          <a:noFill/>
          <a:ln>
            <a:noFill/>
          </a:ln>
        </p:spPr>
      </p:pic>
      <p:sp>
        <p:nvSpPr>
          <p:cNvPr id="27" name="Google Shape;27;p23"/>
          <p:cNvSpPr txBox="1">
            <a:spLocks noGrp="1"/>
          </p:cNvSpPr>
          <p:nvPr>
            <p:ph type="sldNum" idx="12"/>
          </p:nvPr>
        </p:nvSpPr>
        <p:spPr>
          <a:xfrm>
            <a:off x="9346095" y="6569111"/>
            <a:ext cx="2743200" cy="27432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pic>
        <p:nvPicPr>
          <p:cNvPr id="29" name="Google Shape;29;p24"/>
          <p:cNvPicPr preferRelativeResize="0"/>
          <p:nvPr/>
        </p:nvPicPr>
        <p:blipFill rotWithShape="1">
          <a:blip r:embed="rId2">
            <a:alphaModFix/>
          </a:blip>
          <a:srcRect/>
          <a:stretch/>
        </p:blipFill>
        <p:spPr>
          <a:xfrm>
            <a:off x="265506" y="6617996"/>
            <a:ext cx="768577" cy="153204"/>
          </a:xfrm>
          <a:prstGeom prst="rect">
            <a:avLst/>
          </a:prstGeom>
          <a:noFill/>
          <a:ln>
            <a:noFill/>
          </a:ln>
        </p:spPr>
      </p:pic>
      <p:sp>
        <p:nvSpPr>
          <p:cNvPr id="30" name="Google Shape;3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64E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4"/>
          <p:cNvSpPr/>
          <p:nvPr/>
        </p:nvSpPr>
        <p:spPr>
          <a:xfrm>
            <a:off x="0" y="6531197"/>
            <a:ext cx="12192000" cy="326803"/>
          </a:xfrm>
          <a:prstGeom prst="rect">
            <a:avLst/>
          </a:prstGeom>
          <a:solidFill>
            <a:srgbClr val="0064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24"/>
          <p:cNvSpPr txBox="1">
            <a:spLocks noGrp="1"/>
          </p:cNvSpPr>
          <p:nvPr>
            <p:ph type="ftr" idx="11"/>
          </p:nvPr>
        </p:nvSpPr>
        <p:spPr>
          <a:xfrm>
            <a:off x="1732722" y="6557436"/>
            <a:ext cx="4114800" cy="27432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24"/>
          <p:cNvSpPr txBox="1">
            <a:spLocks noGrp="1"/>
          </p:cNvSpPr>
          <p:nvPr>
            <p:ph type="sldNum" idx="12"/>
          </p:nvPr>
        </p:nvSpPr>
        <p:spPr>
          <a:xfrm>
            <a:off x="8610600" y="6557436"/>
            <a:ext cx="2743200" cy="27432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64E0"/>
              </a:buClr>
              <a:buSzPts val="3600"/>
              <a:buFont typeface="Arial"/>
              <a:buNone/>
              <a:defRPr sz="3600" b="1" i="0" u="none" strike="noStrike" cap="none">
                <a:solidFill>
                  <a:srgbClr val="0064E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businessinsider.in/tech/how-to/what-is-a-pop-up-blocker-how-to-enable-your-web-browsers-pop-up-blocker-or-disable-it-to-access-necessary-pop-ups/articleshow/77418194.cm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youtube.com/shorts/rR4MoKVT6x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support.google.com/accounts/answer/32050?hl=en&amp;co=GENIE.Platform%3DDeskto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support.microsoft.com/en-us/microsoft-edge/delete-cookies-in-microsoft-edge-63947406-40ac-c3b8-57b9-2a946a29ae0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upport.google.com/chrome/answer/95647?hl=en&amp;co=GENIE.Platform%3DAndroid"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sitelock.com/blog/is-this-website-saf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1"/>
          <p:cNvSpPr/>
          <p:nvPr/>
        </p:nvSpPr>
        <p:spPr>
          <a:xfrm>
            <a:off x="7090787" y="2004484"/>
            <a:ext cx="3349451"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0064DF"/>
                </a:solidFill>
                <a:latin typeface="Arial"/>
                <a:ea typeface="Arial"/>
                <a:cs typeface="Arial"/>
                <a:sym typeface="Arial"/>
              </a:rPr>
              <a:t>डिजिटल नागरिकता</a:t>
            </a:r>
            <a:endParaRPr sz="3200" b="1" i="0" u="none" strike="noStrike" cap="none">
              <a:solidFill>
                <a:srgbClr val="0064DF"/>
              </a:solidFill>
              <a:latin typeface="Arial"/>
              <a:ea typeface="Arial"/>
              <a:cs typeface="Arial"/>
              <a:sym typeface="Arial"/>
            </a:endParaRPr>
          </a:p>
        </p:txBody>
      </p:sp>
      <p:sp>
        <p:nvSpPr>
          <p:cNvPr id="40" name="Google Shape;40;p1"/>
          <p:cNvSpPr/>
          <p:nvPr/>
        </p:nvSpPr>
        <p:spPr>
          <a:xfrm>
            <a:off x="7177873" y="1778558"/>
            <a:ext cx="1627833" cy="140677"/>
          </a:xfrm>
          <a:prstGeom prst="rect">
            <a:avLst/>
          </a:prstGeom>
          <a:solidFill>
            <a:srgbClr val="0064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1"/>
          <p:cNvSpPr/>
          <p:nvPr/>
        </p:nvSpPr>
        <p:spPr>
          <a:xfrm>
            <a:off x="2910840" y="3619500"/>
            <a:ext cx="1242060" cy="124206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1"/>
          <p:cNvPicPr preferRelativeResize="0"/>
          <p:nvPr/>
        </p:nvPicPr>
        <p:blipFill rotWithShape="1">
          <a:blip r:embed="rId3">
            <a:alphaModFix/>
          </a:blip>
          <a:srcRect/>
          <a:stretch/>
        </p:blipFill>
        <p:spPr>
          <a:xfrm>
            <a:off x="3148211" y="3878740"/>
            <a:ext cx="767317" cy="769300"/>
          </a:xfrm>
          <a:prstGeom prst="rect">
            <a:avLst/>
          </a:prstGeom>
          <a:noFill/>
          <a:ln>
            <a:noFill/>
          </a:ln>
        </p:spPr>
      </p:pic>
      <p:pic>
        <p:nvPicPr>
          <p:cNvPr id="43" name="Google Shape;43;p1"/>
          <p:cNvPicPr preferRelativeResize="0"/>
          <p:nvPr/>
        </p:nvPicPr>
        <p:blipFill rotWithShape="1">
          <a:blip r:embed="rId4">
            <a:alphaModFix/>
          </a:blip>
          <a:srcRect/>
          <a:stretch/>
        </p:blipFill>
        <p:spPr>
          <a:xfrm>
            <a:off x="1029939" y="839660"/>
            <a:ext cx="4533265" cy="5178679"/>
          </a:xfrm>
          <a:prstGeom prst="rect">
            <a:avLst/>
          </a:prstGeom>
          <a:noFill/>
          <a:ln>
            <a:noFill/>
          </a:ln>
        </p:spPr>
      </p:pic>
      <p:sp>
        <p:nvSpPr>
          <p:cNvPr id="44" name="Google Shape;44;p1"/>
          <p:cNvSpPr/>
          <p:nvPr/>
        </p:nvSpPr>
        <p:spPr>
          <a:xfrm>
            <a:off x="7177872" y="3536950"/>
            <a:ext cx="5014127" cy="128905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45;p1"/>
          <p:cNvSpPr/>
          <p:nvPr/>
        </p:nvSpPr>
        <p:spPr>
          <a:xfrm>
            <a:off x="7386062" y="3536647"/>
            <a:ext cx="5101213" cy="1277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पाठ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FFFF00"/>
              </a:buClr>
              <a:buSzPts val="2400"/>
              <a:buFont typeface="Arial"/>
              <a:buNone/>
            </a:pPr>
            <a:r>
              <a:rPr lang="en-US" sz="2400" b="1" i="0" u="none" strike="noStrike" cap="none">
                <a:solidFill>
                  <a:srgbClr val="FFFF00"/>
                </a:solidFill>
                <a:latin typeface="Arial"/>
                <a:ea typeface="Arial"/>
                <a:cs typeface="Arial"/>
                <a:sym typeface="Arial"/>
              </a:rPr>
              <a:t>सुरक्षित वेबसाइटों तक पहुँचना</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0"/>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10</a:t>
            </a:fld>
            <a:endParaRPr sz="900" b="0" i="0" u="none" strike="noStrike" cap="none">
              <a:solidFill>
                <a:schemeClr val="lt1"/>
              </a:solidFill>
              <a:latin typeface="Arial"/>
              <a:ea typeface="Arial"/>
              <a:cs typeface="Arial"/>
              <a:sym typeface="Arial"/>
            </a:endParaRPr>
          </a:p>
        </p:txBody>
      </p:sp>
      <p:sp>
        <p:nvSpPr>
          <p:cNvPr id="327" name="Google Shape;327;p10"/>
          <p:cNvSpPr txBox="1"/>
          <p:nvPr/>
        </p:nvSpPr>
        <p:spPr>
          <a:xfrm>
            <a:off x="705749" y="307757"/>
            <a:ext cx="7192925"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पॉप अप</a:t>
            </a:r>
            <a:endParaRPr sz="3600" b="1" i="0" u="none" strike="noStrike" cap="none">
              <a:solidFill>
                <a:srgbClr val="0064E0"/>
              </a:solidFill>
              <a:latin typeface="Arial"/>
              <a:ea typeface="Arial"/>
              <a:cs typeface="Arial"/>
              <a:sym typeface="Arial"/>
            </a:endParaRPr>
          </a:p>
        </p:txBody>
      </p:sp>
      <p:sp>
        <p:nvSpPr>
          <p:cNvPr id="328" name="Google Shape;328;p10"/>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329" name="Google Shape;329;p10"/>
          <p:cNvSpPr/>
          <p:nvPr/>
        </p:nvSpPr>
        <p:spPr>
          <a:xfrm>
            <a:off x="839788" y="937737"/>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10"/>
          <p:cNvSpPr/>
          <p:nvPr/>
        </p:nvSpPr>
        <p:spPr>
          <a:xfrm>
            <a:off x="597137" y="1242049"/>
            <a:ext cx="8662610" cy="416204"/>
          </a:xfrm>
          <a:prstGeom prst="rect">
            <a:avLst/>
          </a:prstGeom>
          <a:noFill/>
          <a:ln>
            <a:noFill/>
          </a:ln>
        </p:spPr>
        <p:txBody>
          <a:bodyPr spcFirstLastPara="1" wrap="square" lIns="91425" tIns="45700" rIns="91425" bIns="45700" anchor="t" anchorCtr="0">
            <a:spAutoFit/>
          </a:bodyPr>
          <a:lstStyle/>
          <a:p>
            <a:pPr marL="126997" marR="0" lvl="0" indent="0" algn="l" rtl="0">
              <a:lnSpc>
                <a:spcPct val="115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क्या आपने पॉप-अप के बारे में सुना है?</a:t>
            </a:r>
            <a:endParaRPr sz="1400" b="0" i="0" u="none" strike="noStrike" cap="none">
              <a:solidFill>
                <a:srgbClr val="000000"/>
              </a:solidFill>
              <a:latin typeface="Arial"/>
              <a:ea typeface="Arial"/>
              <a:cs typeface="Arial"/>
              <a:sym typeface="Arial"/>
            </a:endParaRPr>
          </a:p>
        </p:txBody>
      </p:sp>
      <p:pic>
        <p:nvPicPr>
          <p:cNvPr id="331" name="Google Shape;331;p10"/>
          <p:cNvPicPr preferRelativeResize="0"/>
          <p:nvPr/>
        </p:nvPicPr>
        <p:blipFill rotWithShape="1">
          <a:blip r:embed="rId3">
            <a:alphaModFix/>
          </a:blip>
          <a:srcRect/>
          <a:stretch/>
        </p:blipFill>
        <p:spPr>
          <a:xfrm>
            <a:off x="864120" y="1803921"/>
            <a:ext cx="5586957" cy="3626288"/>
          </a:xfrm>
          <a:prstGeom prst="rect">
            <a:avLst/>
          </a:prstGeom>
          <a:noFill/>
          <a:ln>
            <a:noFill/>
          </a:ln>
        </p:spPr>
      </p:pic>
      <p:sp>
        <p:nvSpPr>
          <p:cNvPr id="332" name="Google Shape;332;p10"/>
          <p:cNvSpPr/>
          <p:nvPr/>
        </p:nvSpPr>
        <p:spPr>
          <a:xfrm>
            <a:off x="828720" y="5563022"/>
            <a:ext cx="910394" cy="910394"/>
          </a:xfrm>
          <a:prstGeom prst="ellipse">
            <a:avLst/>
          </a:prstGeom>
          <a:solidFill>
            <a:srgbClr val="0064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 name="Google Shape;333;p10"/>
          <p:cNvSpPr/>
          <p:nvPr/>
        </p:nvSpPr>
        <p:spPr>
          <a:xfrm>
            <a:off x="1910081" y="5575864"/>
            <a:ext cx="5471159" cy="786754"/>
          </a:xfrm>
          <a:prstGeom prst="rect">
            <a:avLst/>
          </a:prstGeom>
          <a:noFill/>
          <a:ln>
            <a:noFill/>
          </a:ln>
        </p:spPr>
        <p:txBody>
          <a:bodyPr spcFirstLastPara="1" wrap="square" lIns="91425" tIns="45700" rIns="91425" bIns="45700" anchor="t" anchorCtr="0">
            <a:spAutoFit/>
          </a:bodyPr>
          <a:lstStyle/>
          <a:p>
            <a:pPr marL="126997" marR="0" lvl="0" indent="0" algn="l" rtl="0">
              <a:lnSpc>
                <a:spcPct val="115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इस लेख को पढ़कर पॉप-अप प्रबंधित करने के तरीके के बारे में और जानें:</a:t>
            </a:r>
            <a:r>
              <a:rPr lang="en-US" sz="2000" b="0" i="0" u="sng" strike="noStrike" cap="none">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pop-up blockers.</a:t>
            </a:r>
            <a:r>
              <a:rPr lang="en-US" sz="2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34" name="Google Shape;334;p10"/>
          <p:cNvGrpSpPr/>
          <p:nvPr/>
        </p:nvGrpSpPr>
        <p:grpSpPr>
          <a:xfrm>
            <a:off x="7552207" y="5575864"/>
            <a:ext cx="1675408" cy="825333"/>
            <a:chOff x="1984094" y="4239607"/>
            <a:chExt cx="2533650" cy="1248117"/>
          </a:xfrm>
        </p:grpSpPr>
        <p:sp>
          <p:nvSpPr>
            <p:cNvPr id="335" name="Google Shape;335;p10">
              <a:hlinkClick r:id="rId4"/>
            </p:cNvPr>
            <p:cNvSpPr/>
            <p:nvPr/>
          </p:nvSpPr>
          <p:spPr>
            <a:xfrm>
              <a:off x="1984094" y="4239607"/>
              <a:ext cx="2533650" cy="685800"/>
            </a:xfrm>
            <a:prstGeom prst="roundRect">
              <a:avLst>
                <a:gd name="adj" fmla="val 50000"/>
              </a:avLst>
            </a:prstGeom>
            <a:gradFill>
              <a:gsLst>
                <a:gs pos="0">
                  <a:srgbClr val="006D2C"/>
                </a:gs>
                <a:gs pos="50000">
                  <a:srgbClr val="009F40"/>
                </a:gs>
                <a:gs pos="100000">
                  <a:srgbClr val="00BE4D"/>
                </a:gs>
              </a:gsLst>
              <a:lin ang="16200000" scaled="0"/>
            </a:gra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यहाँ क्लिक करें</a:t>
              </a:r>
              <a:endParaRPr sz="1800" b="0" i="0" u="none" strike="noStrike" cap="none">
                <a:solidFill>
                  <a:schemeClr val="lt1"/>
                </a:solidFill>
                <a:latin typeface="Arial"/>
                <a:ea typeface="Arial"/>
                <a:cs typeface="Arial"/>
                <a:sym typeface="Arial"/>
              </a:endParaRPr>
            </a:p>
          </p:txBody>
        </p:sp>
        <p:pic>
          <p:nvPicPr>
            <p:cNvPr id="336" name="Google Shape;336;p10"/>
            <p:cNvPicPr preferRelativeResize="0"/>
            <p:nvPr/>
          </p:nvPicPr>
          <p:blipFill rotWithShape="1">
            <a:blip r:embed="rId5">
              <a:alphaModFix/>
            </a:blip>
            <a:srcRect/>
            <a:stretch/>
          </p:blipFill>
          <p:spPr>
            <a:xfrm>
              <a:off x="3963486" y="4608188"/>
              <a:ext cx="554258" cy="879536"/>
            </a:xfrm>
            <a:prstGeom prst="rect">
              <a:avLst/>
            </a:prstGeom>
            <a:noFill/>
            <a:ln>
              <a:noFill/>
            </a:ln>
          </p:spPr>
        </p:pic>
      </p:grpSp>
      <p:sp>
        <p:nvSpPr>
          <p:cNvPr id="337" name="Google Shape;337;p10"/>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
        <p:nvSpPr>
          <p:cNvPr id="338" name="Google Shape;338;p10"/>
          <p:cNvSpPr txBox="1"/>
          <p:nvPr/>
        </p:nvSpPr>
        <p:spPr>
          <a:xfrm>
            <a:off x="6640550" y="1729925"/>
            <a:ext cx="5207700" cy="341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एक पॉप-अप एक ग्राफिकल डिस्प्ले क्षेत्र है, आमतौर पर एक छोटी विंडो, जो अचानक एक वेबपेज के शीर्ष पर दिखाई देती है या पॉप-अप करती है।</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उदाहरण के लिए, उपरोक्त अभ्यास में, जब आपने पैडलॉक प्रतीक पर क्लिक किया, तो आपको एक छोटा बॉक्स पॉप अप मिला। यह एक पॉप-अप था!</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पॉप-अप का उपयोग आपको विज्ञापन दिखाने के लिए किया जा सकता है या आपसे पूछ सकता है कि क्या आप वेबसाइट से सूचनाओं की अनुमति देना चाहते हैं ("ब्लॉक" पर क्लिक करें)</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Arial"/>
                <a:ea typeface="Arial"/>
                <a:cs typeface="Arial"/>
                <a:sym typeface="Arial"/>
              </a:rPr>
              <a:t>विंडो को बंद करने के लिए पॉप-अप विंडो के कोने में छोटे "एक्स" की तलाश करें।</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11"/>
          <p:cNvPicPr preferRelativeResize="0"/>
          <p:nvPr/>
        </p:nvPicPr>
        <p:blipFill rotWithShape="1">
          <a:blip r:embed="rId3">
            <a:alphaModFix/>
          </a:blip>
          <a:srcRect t="6295" b="13336"/>
          <a:stretch/>
        </p:blipFill>
        <p:spPr>
          <a:xfrm>
            <a:off x="0" y="0"/>
            <a:ext cx="12192000" cy="6535678"/>
          </a:xfrm>
          <a:prstGeom prst="rect">
            <a:avLst/>
          </a:prstGeom>
          <a:noFill/>
          <a:ln>
            <a:noFill/>
          </a:ln>
        </p:spPr>
      </p:pic>
      <p:pic>
        <p:nvPicPr>
          <p:cNvPr id="345" name="Google Shape;345;p11">
            <a:hlinkClick r:id="rId4"/>
          </p:cNvPr>
          <p:cNvPicPr preferRelativeResize="0"/>
          <p:nvPr/>
        </p:nvPicPr>
        <p:blipFill rotWithShape="1">
          <a:blip r:embed="rId5">
            <a:alphaModFix/>
          </a:blip>
          <a:srcRect/>
          <a:stretch/>
        </p:blipFill>
        <p:spPr>
          <a:xfrm>
            <a:off x="5582868" y="2525247"/>
            <a:ext cx="1026263" cy="1026263"/>
          </a:xfrm>
          <a:prstGeom prst="rect">
            <a:avLst/>
          </a:prstGeom>
          <a:noFill/>
          <a:ln>
            <a:noFill/>
          </a:ln>
        </p:spPr>
      </p:pic>
      <p:sp>
        <p:nvSpPr>
          <p:cNvPr id="346" name="Google Shape;346;p11"/>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347" name="Google Shape;347;p11"/>
          <p:cNvSpPr txBox="1">
            <a:spLocks noGrp="1"/>
          </p:cNvSpPr>
          <p:nvPr>
            <p:ph type="sldNum" idx="12"/>
          </p:nvPr>
        </p:nvSpPr>
        <p:spPr>
          <a:xfrm>
            <a:off x="9346095" y="6569111"/>
            <a:ext cx="27432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fld id="{00000000-1234-1234-1234-123412341234}" type="slidenum">
              <a:rPr lang="en-US" sz="900" b="0" i="0" u="none" strike="noStrike" cap="none">
                <a:solidFill>
                  <a:srgbClr val="FFFFFF"/>
                </a:solidFill>
                <a:latin typeface="Arial"/>
                <a:ea typeface="Arial"/>
                <a:cs typeface="Arial"/>
                <a:sym typeface="Arial"/>
              </a:rPr>
              <a:t>11</a:t>
            </a:fld>
            <a:endParaRPr sz="900" b="0" i="0" u="none" strike="noStrike" cap="none">
              <a:solidFill>
                <a:srgbClr val="FFFFFF"/>
              </a:solidFill>
              <a:latin typeface="Arial"/>
              <a:ea typeface="Arial"/>
              <a:cs typeface="Arial"/>
              <a:sym typeface="Arial"/>
            </a:endParaRPr>
          </a:p>
        </p:txBody>
      </p:sp>
      <p:sp>
        <p:nvSpPr>
          <p:cNvPr id="348" name="Google Shape;348;p11"/>
          <p:cNvSpPr txBox="1"/>
          <p:nvPr/>
        </p:nvSpPr>
        <p:spPr>
          <a:xfrm>
            <a:off x="93800" y="417400"/>
            <a:ext cx="12098100" cy="85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आप कैसे बता सकते हैं कि कोई वेबसाइट सुरक्षित है या नहीं?</a:t>
            </a:r>
            <a:endParaRPr sz="3600" b="1" i="0" u="none" strike="noStrike" cap="none">
              <a:solidFill>
                <a:schemeClr val="lt1"/>
              </a:solidFill>
              <a:latin typeface="Arial"/>
              <a:ea typeface="Arial"/>
              <a:cs typeface="Arial"/>
              <a:sym typeface="Arial"/>
            </a:endParaRPr>
          </a:p>
        </p:txBody>
      </p:sp>
      <p:sp>
        <p:nvSpPr>
          <p:cNvPr id="349" name="Google Shape;349;p11"/>
          <p:cNvSpPr/>
          <p:nvPr/>
        </p:nvSpPr>
        <p:spPr>
          <a:xfrm>
            <a:off x="541208" y="1048597"/>
            <a:ext cx="1345316" cy="116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0" name="Google Shape;350;p11"/>
          <p:cNvSpPr/>
          <p:nvPr/>
        </p:nvSpPr>
        <p:spPr>
          <a:xfrm>
            <a:off x="9461241" y="3639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2"/>
          <p:cNvSpPr/>
          <p:nvPr/>
        </p:nvSpPr>
        <p:spPr>
          <a:xfrm>
            <a:off x="5714999" y="4366349"/>
            <a:ext cx="6181531" cy="1904136"/>
          </a:xfrm>
          <a:prstGeom prst="rect">
            <a:avLst/>
          </a:prstGeom>
          <a:solidFill>
            <a:srgbClr val="FF0000"/>
          </a:solidFill>
          <a:ln>
            <a:noFill/>
          </a:ln>
        </p:spPr>
        <p:txBody>
          <a:bodyPr spcFirstLastPara="1" wrap="square" lIns="756000" tIns="720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एक "लाल" वेबसाइट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एक साइट जो आपके लिए सही नहीं है।</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एक वेबसाइट जो जोखिम भरे या अवैध व्यवहार को प्रोत्साहित करती है।</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ऐसी जगह जहां आप गलती से चले गए हों।</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उन चीजों से भरा हुआ जो वयस्कों के लिए हैं।</a:t>
            </a:r>
            <a:endParaRPr sz="1600" b="0" i="0" u="none" strike="noStrike" cap="none">
              <a:solidFill>
                <a:schemeClr val="lt1"/>
              </a:solidFill>
              <a:latin typeface="Calibri"/>
              <a:ea typeface="Calibri"/>
              <a:cs typeface="Calibri"/>
              <a:sym typeface="Calibri"/>
            </a:endParaRPr>
          </a:p>
        </p:txBody>
      </p:sp>
      <p:sp>
        <p:nvSpPr>
          <p:cNvPr id="357" name="Google Shape;357;p12"/>
          <p:cNvSpPr/>
          <p:nvPr/>
        </p:nvSpPr>
        <p:spPr>
          <a:xfrm>
            <a:off x="5593600" y="2436471"/>
            <a:ext cx="6306754" cy="1904136"/>
          </a:xfrm>
          <a:prstGeom prst="rect">
            <a:avLst/>
          </a:prstGeom>
          <a:solidFill>
            <a:srgbClr val="FFFF00"/>
          </a:solidFill>
          <a:ln>
            <a:noFill/>
          </a:ln>
        </p:spPr>
        <p:txBody>
          <a:bodyPr spcFirstLastPara="1" wrap="square" lIns="756000" tIns="720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एक "पीली" वेबसाइट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500"/>
              <a:buFont typeface="Arial"/>
              <a:buNone/>
            </a:pPr>
            <a:r>
              <a:rPr lang="en-US" sz="1500" b="0" i="0" u="none" strike="noStrike" cap="none">
                <a:solidFill>
                  <a:schemeClr val="dk1"/>
                </a:solidFill>
                <a:latin typeface="Calibri"/>
                <a:ea typeface="Calibri"/>
                <a:cs typeface="Calibri"/>
                <a:sym typeface="Calibri"/>
              </a:rPr>
              <a:t>जिस साइट के बारे में आप सुनिश्चित नहीं हैं वह आपके लिए सही है।</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500"/>
              <a:buFont typeface="Arial"/>
              <a:buNone/>
            </a:pPr>
            <a:r>
              <a:rPr lang="en-US" sz="1500" b="0" i="0" u="none" strike="noStrike" cap="none">
                <a:solidFill>
                  <a:schemeClr val="dk1"/>
                </a:solidFill>
                <a:latin typeface="Calibri"/>
                <a:ea typeface="Calibri"/>
                <a:cs typeface="Calibri"/>
                <a:sym typeface="Calibri"/>
              </a:rPr>
              <a:t>एक साइट जो आपसे यह जानकारी मांगता है कि आप कौन हैं, आप कहां रहते हैं, आपका फोन नंबर या ईमेल।</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500"/>
              <a:buFont typeface="Arial"/>
              <a:buNone/>
            </a:pPr>
            <a:r>
              <a:rPr lang="en-US" sz="1500" b="0" i="0" u="none" strike="noStrike" cap="none">
                <a:solidFill>
                  <a:schemeClr val="dk1"/>
                </a:solidFill>
                <a:latin typeface="Calibri"/>
                <a:ea typeface="Calibri"/>
                <a:cs typeface="Calibri"/>
                <a:sym typeface="Calibri"/>
              </a:rPr>
              <a:t>एक ऐसी जगह जहां लोगों को दूसरों के साथ स्वतंत्र रूप से संवाद करने की अनुमति है, यहां तक ​​कि उन्हें भी जिन्हें वे नहीं जानते हैं।</a:t>
            </a:r>
            <a:endParaRPr sz="1500" b="0" i="0" u="none" strike="noStrike" cap="none">
              <a:solidFill>
                <a:schemeClr val="dk1"/>
              </a:solidFill>
              <a:latin typeface="Calibri"/>
              <a:ea typeface="Calibri"/>
              <a:cs typeface="Calibri"/>
              <a:sym typeface="Calibri"/>
            </a:endParaRPr>
          </a:p>
        </p:txBody>
      </p:sp>
      <p:sp>
        <p:nvSpPr>
          <p:cNvPr id="358" name="Google Shape;358;p12"/>
          <p:cNvSpPr/>
          <p:nvPr/>
        </p:nvSpPr>
        <p:spPr>
          <a:xfrm>
            <a:off x="5714999" y="503499"/>
            <a:ext cx="6181531" cy="1904136"/>
          </a:xfrm>
          <a:prstGeom prst="rect">
            <a:avLst/>
          </a:prstGeom>
          <a:solidFill>
            <a:schemeClr val="accent6"/>
          </a:solidFill>
          <a:ln>
            <a:noFill/>
          </a:ln>
        </p:spPr>
        <p:txBody>
          <a:bodyPr spcFirstLastPara="1" wrap="square" lIns="756000" tIns="720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एक "ग्रीन" वेबसाइट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आपकी उम्र के बच्चों के देखने के लिए एक अच्छी साइट।</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मज़ा, आपके लिए करने और देखने के लिए चीज़ों के साथ।</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में उपयुक्त शब्द हैं।</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lt1"/>
                </a:solidFill>
                <a:latin typeface="Calibri"/>
                <a:ea typeface="Calibri"/>
                <a:cs typeface="Calibri"/>
                <a:sym typeface="Calibri"/>
              </a:rPr>
              <a:t>आपको उन लोगों से बात नहीं करने देता जिन्हें आप नहीं जानते।</a:t>
            </a:r>
            <a:endParaRPr sz="1600" b="0" i="0" u="none" strike="noStrike" cap="none">
              <a:solidFill>
                <a:schemeClr val="lt1"/>
              </a:solidFill>
              <a:latin typeface="Calibri"/>
              <a:ea typeface="Calibri"/>
              <a:cs typeface="Calibri"/>
              <a:sym typeface="Calibri"/>
            </a:endParaRPr>
          </a:p>
        </p:txBody>
      </p:sp>
      <p:grpSp>
        <p:nvGrpSpPr>
          <p:cNvPr id="359" name="Google Shape;359;p12"/>
          <p:cNvGrpSpPr/>
          <p:nvPr/>
        </p:nvGrpSpPr>
        <p:grpSpPr>
          <a:xfrm>
            <a:off x="5533992" y="503499"/>
            <a:ext cx="746941" cy="5798914"/>
            <a:chOff x="5428527" y="296863"/>
            <a:chExt cx="998150" cy="7895982"/>
          </a:xfrm>
        </p:grpSpPr>
        <p:pic>
          <p:nvPicPr>
            <p:cNvPr id="360" name="Google Shape;360;p12"/>
            <p:cNvPicPr preferRelativeResize="0"/>
            <p:nvPr/>
          </p:nvPicPr>
          <p:blipFill rotWithShape="1">
            <a:blip r:embed="rId3">
              <a:alphaModFix/>
            </a:blip>
            <a:srcRect/>
            <a:stretch/>
          </p:blipFill>
          <p:spPr>
            <a:xfrm>
              <a:off x="5428527" y="296863"/>
              <a:ext cx="998150" cy="2655362"/>
            </a:xfrm>
            <a:prstGeom prst="rect">
              <a:avLst/>
            </a:prstGeom>
            <a:noFill/>
            <a:ln>
              <a:noFill/>
            </a:ln>
          </p:spPr>
        </p:pic>
        <p:pic>
          <p:nvPicPr>
            <p:cNvPr id="361" name="Google Shape;361;p12"/>
            <p:cNvPicPr preferRelativeResize="0"/>
            <p:nvPr/>
          </p:nvPicPr>
          <p:blipFill rotWithShape="1">
            <a:blip r:embed="rId3">
              <a:alphaModFix/>
            </a:blip>
            <a:srcRect/>
            <a:stretch/>
          </p:blipFill>
          <p:spPr>
            <a:xfrm>
              <a:off x="5428527" y="2889593"/>
              <a:ext cx="998150" cy="2655362"/>
            </a:xfrm>
            <a:prstGeom prst="rect">
              <a:avLst/>
            </a:prstGeom>
            <a:noFill/>
            <a:ln>
              <a:noFill/>
            </a:ln>
          </p:spPr>
        </p:pic>
        <p:pic>
          <p:nvPicPr>
            <p:cNvPr id="362" name="Google Shape;362;p12"/>
            <p:cNvPicPr preferRelativeResize="0"/>
            <p:nvPr/>
          </p:nvPicPr>
          <p:blipFill rotWithShape="1">
            <a:blip r:embed="rId3">
              <a:alphaModFix/>
            </a:blip>
            <a:srcRect/>
            <a:stretch/>
          </p:blipFill>
          <p:spPr>
            <a:xfrm>
              <a:off x="5428527" y="5537482"/>
              <a:ext cx="998150" cy="2655363"/>
            </a:xfrm>
            <a:prstGeom prst="rect">
              <a:avLst/>
            </a:prstGeom>
            <a:noFill/>
            <a:ln>
              <a:noFill/>
            </a:ln>
          </p:spPr>
        </p:pic>
      </p:grpSp>
      <p:sp>
        <p:nvSpPr>
          <p:cNvPr id="363" name="Google Shape;363;p12"/>
          <p:cNvSpPr/>
          <p:nvPr/>
        </p:nvSpPr>
        <p:spPr>
          <a:xfrm>
            <a:off x="1" y="-4850"/>
            <a:ext cx="5428526" cy="6573961"/>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p12"/>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12</a:t>
            </a:fld>
            <a:endParaRPr sz="900" b="0" i="0" u="none" strike="noStrike" cap="none">
              <a:solidFill>
                <a:schemeClr val="lt1"/>
              </a:solidFill>
              <a:latin typeface="Arial"/>
              <a:ea typeface="Arial"/>
              <a:cs typeface="Arial"/>
              <a:sym typeface="Arial"/>
            </a:endParaRPr>
          </a:p>
        </p:txBody>
      </p:sp>
      <p:sp>
        <p:nvSpPr>
          <p:cNvPr id="365" name="Google Shape;365;p12"/>
          <p:cNvSpPr txBox="1"/>
          <p:nvPr/>
        </p:nvSpPr>
        <p:spPr>
          <a:xfrm>
            <a:off x="430725" y="152964"/>
            <a:ext cx="4903784"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ट्रैफिक लाइट के रूप में वेबसाइटें</a:t>
            </a:r>
            <a:endParaRPr sz="3600" b="1" i="0" u="none" strike="noStrike" cap="none">
              <a:solidFill>
                <a:schemeClr val="lt1"/>
              </a:solidFill>
              <a:latin typeface="Arial"/>
              <a:ea typeface="Arial"/>
              <a:cs typeface="Arial"/>
              <a:sym typeface="Arial"/>
            </a:endParaRPr>
          </a:p>
        </p:txBody>
      </p:sp>
      <p:sp>
        <p:nvSpPr>
          <p:cNvPr id="366" name="Google Shape;366;p12"/>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367" name="Google Shape;367;p12"/>
          <p:cNvSpPr/>
          <p:nvPr/>
        </p:nvSpPr>
        <p:spPr>
          <a:xfrm>
            <a:off x="839788" y="1458332"/>
            <a:ext cx="1345316" cy="116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p12"/>
          <p:cNvSpPr/>
          <p:nvPr/>
        </p:nvSpPr>
        <p:spPr>
          <a:xfrm>
            <a:off x="597138" y="1754959"/>
            <a:ext cx="4570958" cy="2333716"/>
          </a:xfrm>
          <a:prstGeom prst="rect">
            <a:avLst/>
          </a:prstGeom>
          <a:noFill/>
          <a:ln>
            <a:noFill/>
          </a:ln>
        </p:spPr>
        <p:txBody>
          <a:bodyPr spcFirstLastPara="1" wrap="square" lIns="91425" tIns="45700" rIns="91425" bIns="45700" anchor="t" anchorCtr="0">
            <a:spAutoFit/>
          </a:bodyPr>
          <a:lstStyle/>
          <a:p>
            <a:pPr marL="126997"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क्या आप जानते हैं कि दुनिया भर में लगभग 118Cr वेबसाइटें हैं!</a:t>
            </a:r>
            <a:endParaRPr sz="1400" b="0" i="0" u="none" strike="noStrike" cap="none">
              <a:solidFill>
                <a:srgbClr val="000000"/>
              </a:solidFill>
              <a:latin typeface="Arial"/>
              <a:ea typeface="Arial"/>
              <a:cs typeface="Arial"/>
              <a:sym typeface="Arial"/>
            </a:endParaRPr>
          </a:p>
          <a:p>
            <a:pPr marL="126997" marR="0" lvl="0" indent="0" algn="l" rtl="0">
              <a:lnSpc>
                <a:spcPct val="115000"/>
              </a:lnSpc>
              <a:spcBef>
                <a:spcPts val="120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आपके लिए किन वेबसाइट</a:t>
            </a:r>
            <a:r>
              <a:rPr lang="en-US" sz="1800" b="1"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Arial"/>
                <a:ea typeface="Arial"/>
                <a:cs typeface="Arial"/>
                <a:sym typeface="Arial"/>
              </a:rPr>
              <a:t> पर जाना सुरक्षित है?</a:t>
            </a:r>
            <a:endParaRPr sz="1400" b="0" i="0" u="none" strike="noStrike" cap="none">
              <a:solidFill>
                <a:srgbClr val="000000"/>
              </a:solidFill>
              <a:latin typeface="Arial"/>
              <a:ea typeface="Arial"/>
              <a:cs typeface="Arial"/>
              <a:sym typeface="Arial"/>
            </a:endParaRPr>
          </a:p>
        </p:txBody>
      </p:sp>
      <p:pic>
        <p:nvPicPr>
          <p:cNvPr id="369" name="Google Shape;369;p12"/>
          <p:cNvPicPr preferRelativeResize="0"/>
          <p:nvPr/>
        </p:nvPicPr>
        <p:blipFill rotWithShape="1">
          <a:blip r:embed="rId4">
            <a:alphaModFix/>
          </a:blip>
          <a:srcRect/>
          <a:stretch/>
        </p:blipFill>
        <p:spPr>
          <a:xfrm>
            <a:off x="479424" y="4175742"/>
            <a:ext cx="4517039" cy="2333715"/>
          </a:xfrm>
          <a:prstGeom prst="rect">
            <a:avLst/>
          </a:prstGeom>
          <a:noFill/>
          <a:ln>
            <a:noFill/>
          </a:ln>
        </p:spPr>
      </p:pic>
      <p:sp>
        <p:nvSpPr>
          <p:cNvPr id="370" name="Google Shape;370;p12"/>
          <p:cNvSpPr/>
          <p:nvPr/>
        </p:nvSpPr>
        <p:spPr>
          <a:xfrm>
            <a:off x="9461240" y="28455"/>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13"/>
          <p:cNvPicPr preferRelativeResize="0"/>
          <p:nvPr/>
        </p:nvPicPr>
        <p:blipFill rotWithShape="1">
          <a:blip r:embed="rId3">
            <a:alphaModFix/>
          </a:blip>
          <a:srcRect/>
          <a:stretch/>
        </p:blipFill>
        <p:spPr>
          <a:xfrm>
            <a:off x="839787" y="2036581"/>
            <a:ext cx="4088187" cy="3069833"/>
          </a:xfrm>
          <a:prstGeom prst="rect">
            <a:avLst/>
          </a:prstGeom>
          <a:noFill/>
          <a:ln>
            <a:noFill/>
          </a:ln>
        </p:spPr>
      </p:pic>
      <p:sp>
        <p:nvSpPr>
          <p:cNvPr id="377" name="Google Shape;377;p13"/>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13</a:t>
            </a:fld>
            <a:endParaRPr sz="900" b="0" i="0" u="none" strike="noStrike" cap="none">
              <a:solidFill>
                <a:schemeClr val="lt1"/>
              </a:solidFill>
              <a:latin typeface="Arial"/>
              <a:ea typeface="Arial"/>
              <a:cs typeface="Arial"/>
              <a:sym typeface="Arial"/>
            </a:endParaRPr>
          </a:p>
        </p:txBody>
      </p:sp>
      <p:sp>
        <p:nvSpPr>
          <p:cNvPr id="378" name="Google Shape;378;p13"/>
          <p:cNvSpPr txBox="1"/>
          <p:nvPr/>
        </p:nvSpPr>
        <p:spPr>
          <a:xfrm>
            <a:off x="705749" y="307757"/>
            <a:ext cx="7192925"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गतिविधि!</a:t>
            </a:r>
            <a:endParaRPr sz="3600" b="1" i="0" u="none" strike="noStrike" cap="none">
              <a:solidFill>
                <a:srgbClr val="0064E0"/>
              </a:solidFill>
              <a:latin typeface="Arial"/>
              <a:ea typeface="Arial"/>
              <a:cs typeface="Arial"/>
              <a:sym typeface="Arial"/>
            </a:endParaRPr>
          </a:p>
        </p:txBody>
      </p:sp>
      <p:sp>
        <p:nvSpPr>
          <p:cNvPr id="379" name="Google Shape;379;p13"/>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380" name="Google Shape;380;p13"/>
          <p:cNvSpPr/>
          <p:nvPr/>
        </p:nvSpPr>
        <p:spPr>
          <a:xfrm>
            <a:off x="839788" y="937737"/>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1" name="Google Shape;381;p13"/>
          <p:cNvPicPr preferRelativeResize="0"/>
          <p:nvPr/>
        </p:nvPicPr>
        <p:blipFill rotWithShape="1">
          <a:blip r:embed="rId4">
            <a:alphaModFix/>
          </a:blip>
          <a:srcRect/>
          <a:stretch/>
        </p:blipFill>
        <p:spPr>
          <a:xfrm rot="-5400000">
            <a:off x="4306027" y="1318060"/>
            <a:ext cx="621947" cy="621947"/>
          </a:xfrm>
          <a:prstGeom prst="rect">
            <a:avLst/>
          </a:prstGeom>
          <a:noFill/>
          <a:ln>
            <a:noFill/>
          </a:ln>
        </p:spPr>
      </p:pic>
      <p:sp>
        <p:nvSpPr>
          <p:cNvPr id="382" name="Google Shape;382;p13"/>
          <p:cNvSpPr/>
          <p:nvPr/>
        </p:nvSpPr>
        <p:spPr>
          <a:xfrm>
            <a:off x="3958895" y="1681409"/>
            <a:ext cx="258598" cy="258598"/>
          </a:xfrm>
          <a:prstGeom prst="rect">
            <a:avLst/>
          </a:prstGeom>
          <a:solidFill>
            <a:srgbClr val="21B5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3" name="Google Shape;383;p13"/>
          <p:cNvSpPr/>
          <p:nvPr/>
        </p:nvSpPr>
        <p:spPr>
          <a:xfrm>
            <a:off x="3799428" y="3924996"/>
            <a:ext cx="1005566" cy="10055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सीसीसी</a:t>
            </a:r>
            <a:endParaRPr sz="1400" b="0" i="0" u="none" strike="noStrike" cap="none">
              <a:solidFill>
                <a:srgbClr val="000000"/>
              </a:solidFill>
              <a:latin typeface="Arial"/>
              <a:ea typeface="Arial"/>
              <a:cs typeface="Arial"/>
              <a:sym typeface="Arial"/>
            </a:endParaRPr>
          </a:p>
        </p:txBody>
      </p:sp>
      <p:sp>
        <p:nvSpPr>
          <p:cNvPr id="384" name="Google Shape;384;p13"/>
          <p:cNvSpPr/>
          <p:nvPr/>
        </p:nvSpPr>
        <p:spPr>
          <a:xfrm>
            <a:off x="839788" y="5150878"/>
            <a:ext cx="917463" cy="917463"/>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p13"/>
          <p:cNvSpPr/>
          <p:nvPr/>
        </p:nvSpPr>
        <p:spPr>
          <a:xfrm>
            <a:off x="1836064" y="5150878"/>
            <a:ext cx="365665" cy="365665"/>
          </a:xfrm>
          <a:prstGeom prst="rect">
            <a:avLst/>
          </a:prstGeom>
          <a:solidFill>
            <a:srgbClr val="21B5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6" name="Google Shape;386;p13"/>
          <p:cNvSpPr/>
          <p:nvPr/>
        </p:nvSpPr>
        <p:spPr>
          <a:xfrm>
            <a:off x="5625041" y="2525119"/>
            <a:ext cx="4899454" cy="999781"/>
          </a:xfrm>
          <a:prstGeom prst="rect">
            <a:avLst/>
          </a:prstGeom>
          <a:solidFill>
            <a:schemeClr val="accent2"/>
          </a:solidFill>
          <a:ln>
            <a:noFill/>
          </a:ln>
        </p:spPr>
        <p:txBody>
          <a:bodyPr spcFirstLastPara="1" wrap="square" lIns="360000"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आपको क्या परिणाम मिले?</a:t>
            </a:r>
            <a:endParaRPr sz="1400" b="0" i="0" u="none" strike="noStrike" cap="none">
              <a:solidFill>
                <a:srgbClr val="000000"/>
              </a:solidFill>
              <a:latin typeface="Arial"/>
              <a:ea typeface="Arial"/>
              <a:cs typeface="Arial"/>
              <a:sym typeface="Arial"/>
            </a:endParaRPr>
          </a:p>
        </p:txBody>
      </p:sp>
      <p:sp>
        <p:nvSpPr>
          <p:cNvPr id="387" name="Google Shape;387;p13"/>
          <p:cNvSpPr/>
          <p:nvPr/>
        </p:nvSpPr>
        <p:spPr>
          <a:xfrm>
            <a:off x="5625041" y="1318060"/>
            <a:ext cx="4899454" cy="999781"/>
          </a:xfrm>
          <a:prstGeom prst="rect">
            <a:avLst/>
          </a:prstGeom>
          <a:solidFill>
            <a:srgbClr val="0064E0"/>
          </a:solidFill>
          <a:ln>
            <a:noFill/>
          </a:ln>
        </p:spPr>
        <p:txBody>
          <a:bodyPr spcFirstLastPara="1" wrap="square" lIns="360000"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अपने खोज बार में, "दोस्तों के साथ खेलने के लिए मज़ेदार गेम" टाइप करें</a:t>
            </a:r>
            <a:endParaRPr sz="1400" b="0" i="0" u="none" strike="noStrike" cap="none">
              <a:solidFill>
                <a:srgbClr val="000000"/>
              </a:solidFill>
              <a:latin typeface="Arial"/>
              <a:ea typeface="Arial"/>
              <a:cs typeface="Arial"/>
              <a:sym typeface="Arial"/>
            </a:endParaRPr>
          </a:p>
        </p:txBody>
      </p:sp>
      <p:sp>
        <p:nvSpPr>
          <p:cNvPr id="388" name="Google Shape;388;p13"/>
          <p:cNvSpPr/>
          <p:nvPr/>
        </p:nvSpPr>
        <p:spPr>
          <a:xfrm rot="5400000">
            <a:off x="5260710" y="1610453"/>
            <a:ext cx="720097" cy="308429"/>
          </a:xfrm>
          <a:prstGeom prst="triangle">
            <a:avLst>
              <a:gd name="adj" fmla="val 50000"/>
            </a:avLst>
          </a:prstGeom>
          <a:solidFill>
            <a:srgbClr val="0064E0"/>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13"/>
          <p:cNvSpPr/>
          <p:nvPr/>
        </p:nvSpPr>
        <p:spPr>
          <a:xfrm rot="5400000">
            <a:off x="5260710" y="2870568"/>
            <a:ext cx="720097" cy="308429"/>
          </a:xfrm>
          <a:prstGeom prst="triangle">
            <a:avLst>
              <a:gd name="adj" fmla="val 50000"/>
            </a:avLst>
          </a:prstGeom>
          <a:solidFill>
            <a:schemeClr val="accent2"/>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p13"/>
          <p:cNvSpPr/>
          <p:nvPr/>
        </p:nvSpPr>
        <p:spPr>
          <a:xfrm>
            <a:off x="5625041" y="4895558"/>
            <a:ext cx="4899454" cy="999781"/>
          </a:xfrm>
          <a:prstGeom prst="rect">
            <a:avLst/>
          </a:prstGeom>
          <a:solidFill>
            <a:srgbClr val="00B050"/>
          </a:solidFill>
          <a:ln>
            <a:noFill/>
          </a:ln>
        </p:spPr>
        <p:txBody>
          <a:bodyPr spcFirstLastPara="1" wrap="square" lIns="360000"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यदि आप अनिश्चित हैं, तो मदद के लिए किसी वयस्क से पूछें!</a:t>
            </a:r>
            <a:endParaRPr sz="1400" b="0" i="0" u="none" strike="noStrike" cap="none">
              <a:solidFill>
                <a:srgbClr val="000000"/>
              </a:solidFill>
              <a:latin typeface="Arial"/>
              <a:ea typeface="Arial"/>
              <a:cs typeface="Arial"/>
              <a:sym typeface="Arial"/>
            </a:endParaRPr>
          </a:p>
        </p:txBody>
      </p:sp>
      <p:sp>
        <p:nvSpPr>
          <p:cNvPr id="391" name="Google Shape;391;p13"/>
          <p:cNvSpPr/>
          <p:nvPr/>
        </p:nvSpPr>
        <p:spPr>
          <a:xfrm>
            <a:off x="5625041" y="3688726"/>
            <a:ext cx="4899454" cy="999781"/>
          </a:xfrm>
          <a:prstGeom prst="rect">
            <a:avLst/>
          </a:prstGeom>
          <a:solidFill>
            <a:srgbClr val="00B0F0"/>
          </a:solidFill>
          <a:ln>
            <a:noFill/>
          </a:ln>
        </p:spPr>
        <p:txBody>
          <a:bodyPr spcFirstLastPara="1" wrap="square" lIns="360000"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वे कौन से संकेत हैं जो बताते</a:t>
            </a:r>
            <a:r>
              <a:rPr lang="en-US" sz="1100" b="0" i="0" u="none" strike="noStrike" cap="none">
                <a:solidFill>
                  <a:schemeClr val="dk1"/>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 हैं कि वेबसाइट उपयुक्त है?</a:t>
            </a:r>
            <a:endParaRPr sz="1400" b="0" i="0" u="none" strike="noStrike" cap="none">
              <a:solidFill>
                <a:srgbClr val="000000"/>
              </a:solidFill>
              <a:latin typeface="Arial"/>
              <a:ea typeface="Arial"/>
              <a:cs typeface="Arial"/>
              <a:sym typeface="Arial"/>
            </a:endParaRPr>
          </a:p>
        </p:txBody>
      </p:sp>
      <p:sp>
        <p:nvSpPr>
          <p:cNvPr id="392" name="Google Shape;392;p13"/>
          <p:cNvSpPr/>
          <p:nvPr/>
        </p:nvSpPr>
        <p:spPr>
          <a:xfrm rot="5400000">
            <a:off x="5260710" y="3981119"/>
            <a:ext cx="720097" cy="308429"/>
          </a:xfrm>
          <a:prstGeom prst="triangle">
            <a:avLst>
              <a:gd name="adj" fmla="val 50000"/>
            </a:avLst>
          </a:prstGeom>
          <a:solidFill>
            <a:srgbClr val="00B0F0"/>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p13"/>
          <p:cNvSpPr/>
          <p:nvPr/>
        </p:nvSpPr>
        <p:spPr>
          <a:xfrm rot="5400000">
            <a:off x="5260710" y="5241234"/>
            <a:ext cx="720097" cy="308429"/>
          </a:xfrm>
          <a:prstGeom prst="triangle">
            <a:avLst>
              <a:gd name="adj" fmla="val 50000"/>
            </a:avLst>
          </a:prstGeom>
          <a:solidFill>
            <a:srgbClr val="00B050"/>
          </a:solidFill>
          <a:ln w="508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4" name="Google Shape;394;p13"/>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14"/>
          <p:cNvSpPr/>
          <p:nvPr/>
        </p:nvSpPr>
        <p:spPr>
          <a:xfrm>
            <a:off x="1" y="-4850"/>
            <a:ext cx="6477002" cy="6573961"/>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1" name="Google Shape;401;p14"/>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14</a:t>
            </a:fld>
            <a:endParaRPr sz="900" b="0" i="0" u="none" strike="noStrike" cap="none">
              <a:solidFill>
                <a:schemeClr val="lt1"/>
              </a:solidFill>
              <a:latin typeface="Arial"/>
              <a:ea typeface="Arial"/>
              <a:cs typeface="Arial"/>
              <a:sym typeface="Arial"/>
            </a:endParaRPr>
          </a:p>
        </p:txBody>
      </p:sp>
      <p:sp>
        <p:nvSpPr>
          <p:cNvPr id="402" name="Google Shape;402;p14"/>
          <p:cNvSpPr txBox="1"/>
          <p:nvPr/>
        </p:nvSpPr>
        <p:spPr>
          <a:xfrm>
            <a:off x="705749" y="307757"/>
            <a:ext cx="7192925"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डिजिटल फुटप्रिंट्स रिकैप</a:t>
            </a:r>
            <a:endParaRPr sz="3600" b="1" i="0" u="none" strike="noStrike" cap="none">
              <a:solidFill>
                <a:schemeClr val="lt1"/>
              </a:solidFill>
              <a:latin typeface="Arial"/>
              <a:ea typeface="Arial"/>
              <a:cs typeface="Arial"/>
              <a:sym typeface="Arial"/>
            </a:endParaRPr>
          </a:p>
        </p:txBody>
      </p:sp>
      <p:sp>
        <p:nvSpPr>
          <p:cNvPr id="403" name="Google Shape;403;p14"/>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404" name="Google Shape;404;p14"/>
          <p:cNvSpPr/>
          <p:nvPr/>
        </p:nvSpPr>
        <p:spPr>
          <a:xfrm>
            <a:off x="839788" y="937737"/>
            <a:ext cx="1345316" cy="116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5" name="Google Shape;405;p14"/>
          <p:cNvPicPr preferRelativeResize="0"/>
          <p:nvPr/>
        </p:nvPicPr>
        <p:blipFill rotWithShape="1">
          <a:blip r:embed="rId3">
            <a:alphaModFix/>
          </a:blip>
          <a:srcRect/>
          <a:stretch/>
        </p:blipFill>
        <p:spPr>
          <a:xfrm rot="-2104501">
            <a:off x="9537486" y="2305660"/>
            <a:ext cx="1746655" cy="2513479"/>
          </a:xfrm>
          <a:prstGeom prst="rect">
            <a:avLst/>
          </a:prstGeom>
          <a:noFill/>
          <a:ln>
            <a:noFill/>
          </a:ln>
          <a:effectLst>
            <a:outerShdw blurRad="63500" sx="102000" sy="102000" algn="ctr" rotWithShape="0">
              <a:srgbClr val="000000">
                <a:alpha val="40000"/>
              </a:srgbClr>
            </a:outerShdw>
          </a:effectLst>
        </p:spPr>
      </p:pic>
      <p:pic>
        <p:nvPicPr>
          <p:cNvPr id="406" name="Google Shape;406;p14"/>
          <p:cNvPicPr preferRelativeResize="0"/>
          <p:nvPr/>
        </p:nvPicPr>
        <p:blipFill rotWithShape="1">
          <a:blip r:embed="rId4">
            <a:alphaModFix/>
          </a:blip>
          <a:srcRect/>
          <a:stretch/>
        </p:blipFill>
        <p:spPr>
          <a:xfrm>
            <a:off x="7405194" y="2448129"/>
            <a:ext cx="1202790" cy="2644643"/>
          </a:xfrm>
          <a:prstGeom prst="rect">
            <a:avLst/>
          </a:prstGeom>
          <a:noFill/>
          <a:ln>
            <a:noFill/>
          </a:ln>
          <a:effectLst>
            <a:outerShdw blurRad="63500" sx="102000" sy="102000" algn="ctr" rotWithShape="0">
              <a:srgbClr val="000000">
                <a:alpha val="40000"/>
              </a:srgbClr>
            </a:outerShdw>
          </a:effectLst>
        </p:spPr>
      </p:pic>
      <p:grpSp>
        <p:nvGrpSpPr>
          <p:cNvPr id="407" name="Google Shape;407;p14"/>
          <p:cNvGrpSpPr/>
          <p:nvPr/>
        </p:nvGrpSpPr>
        <p:grpSpPr>
          <a:xfrm>
            <a:off x="8867797" y="3770450"/>
            <a:ext cx="873955" cy="491282"/>
            <a:chOff x="8871920" y="4492174"/>
            <a:chExt cx="873955" cy="491282"/>
          </a:xfrm>
        </p:grpSpPr>
        <p:sp>
          <p:nvSpPr>
            <p:cNvPr id="408" name="Google Shape;408;p14"/>
            <p:cNvSpPr/>
            <p:nvPr/>
          </p:nvSpPr>
          <p:spPr>
            <a:xfrm>
              <a:off x="8957063" y="4492174"/>
              <a:ext cx="788812" cy="491282"/>
            </a:xfrm>
            <a:prstGeom prst="rightArrow">
              <a:avLst>
                <a:gd name="adj1" fmla="val 52907"/>
                <a:gd name="adj2" fmla="val 57755"/>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9" name="Google Shape;409;p14"/>
            <p:cNvSpPr/>
            <p:nvPr/>
          </p:nvSpPr>
          <p:spPr>
            <a:xfrm>
              <a:off x="8911820" y="4492174"/>
              <a:ext cx="788812" cy="491282"/>
            </a:xfrm>
            <a:prstGeom prst="rightArrow">
              <a:avLst>
                <a:gd name="adj1" fmla="val 52907"/>
                <a:gd name="adj2" fmla="val 57755"/>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0" name="Google Shape;410;p14"/>
            <p:cNvSpPr/>
            <p:nvPr/>
          </p:nvSpPr>
          <p:spPr>
            <a:xfrm>
              <a:off x="8871920" y="4492174"/>
              <a:ext cx="788812" cy="491282"/>
            </a:xfrm>
            <a:prstGeom prst="rightArrow">
              <a:avLst>
                <a:gd name="adj1" fmla="val 52907"/>
                <a:gd name="adj2" fmla="val 57755"/>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11" name="Google Shape;411;p14"/>
          <p:cNvSpPr/>
          <p:nvPr/>
        </p:nvSpPr>
        <p:spPr>
          <a:xfrm>
            <a:off x="597138" y="1366845"/>
            <a:ext cx="4570958" cy="1330364"/>
          </a:xfrm>
          <a:prstGeom prst="rect">
            <a:avLst/>
          </a:prstGeom>
          <a:noFill/>
          <a:ln>
            <a:noFill/>
          </a:ln>
        </p:spPr>
        <p:txBody>
          <a:bodyPr spcFirstLastPara="1" wrap="square" lIns="91425" tIns="45700" rIns="91425" bIns="45700" anchor="t" anchorCtr="0">
            <a:spAutoFit/>
          </a:bodyPr>
          <a:lstStyle/>
          <a:p>
            <a:pPr marL="126997"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स्तर 1 पाठ्यक्रम से आपको डिजिटल फुटप्रिंट्स के बारे में क्या याद है?</a:t>
            </a:r>
            <a:endParaRPr sz="1400" b="0" i="0" u="none" strike="noStrike" cap="none">
              <a:solidFill>
                <a:srgbClr val="000000"/>
              </a:solidFill>
              <a:latin typeface="Arial"/>
              <a:ea typeface="Arial"/>
              <a:cs typeface="Arial"/>
              <a:sym typeface="Arial"/>
            </a:endParaRPr>
          </a:p>
        </p:txBody>
      </p:sp>
      <p:sp>
        <p:nvSpPr>
          <p:cNvPr id="412" name="Google Shape;412;p14"/>
          <p:cNvSpPr/>
          <p:nvPr/>
        </p:nvSpPr>
        <p:spPr>
          <a:xfrm>
            <a:off x="597138" y="3120771"/>
            <a:ext cx="5595318" cy="2693751"/>
          </a:xfrm>
          <a:prstGeom prst="rect">
            <a:avLst/>
          </a:prstGeom>
          <a:noFill/>
          <a:ln>
            <a:noFill/>
          </a:ln>
        </p:spPr>
        <p:txBody>
          <a:bodyPr spcFirstLastPara="1" wrap="square" lIns="91425" tIns="45700" rIns="91425" bIns="45700" anchor="t" anchorCtr="0">
            <a:spAutoFit/>
          </a:bodyPr>
          <a:lstStyle/>
          <a:p>
            <a:pPr marL="469897" marR="0" lvl="0" indent="-342900" algn="l" rtl="0">
              <a:lnSpc>
                <a:spcPct val="115000"/>
              </a:lnSpc>
              <a:spcBef>
                <a:spcPts val="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डिजिटल फुटप्रिंट्स डेटा के निशान हैं जो आप अपनी ऑनलाइन गतिविधि के परिणामस्वरूप इंटरनेट पर छोड़ते हैं।</a:t>
            </a:r>
            <a:endParaRPr sz="1400" b="0" i="0" u="none" strike="noStrike" cap="none">
              <a:solidFill>
                <a:srgbClr val="000000"/>
              </a:solidFill>
              <a:latin typeface="Arial"/>
              <a:ea typeface="Arial"/>
              <a:cs typeface="Arial"/>
              <a:sym typeface="Arial"/>
            </a:endParaRPr>
          </a:p>
          <a:p>
            <a:pPr marL="469897" marR="0" lvl="0" indent="-342900" algn="l" rtl="0">
              <a:lnSpc>
                <a:spcPct val="115000"/>
              </a:lnSpc>
              <a:spcBef>
                <a:spcPts val="1200"/>
              </a:spcBef>
              <a:spcAft>
                <a:spcPts val="0"/>
              </a:spcAft>
              <a:buClr>
                <a:schemeClr val="lt1"/>
              </a:buClr>
              <a:buSzPts val="2000"/>
              <a:buFont typeface="Arial"/>
              <a:buChar char="•"/>
            </a:pPr>
            <a:br>
              <a:rPr lang="en-US" sz="2000" b="0" i="0" u="none" strike="noStrike" cap="none">
                <a:solidFill>
                  <a:schemeClr val="lt1"/>
                </a:solidFill>
                <a:latin typeface="Arial"/>
                <a:ea typeface="Arial"/>
                <a:cs typeface="Arial"/>
                <a:sym typeface="Arial"/>
              </a:rPr>
            </a:br>
            <a:r>
              <a:rPr lang="en-US" sz="2000" b="0" i="0" u="none" strike="noStrike" cap="none">
                <a:solidFill>
                  <a:schemeClr val="lt1"/>
                </a:solidFill>
                <a:latin typeface="Arial"/>
                <a:ea typeface="Arial"/>
                <a:cs typeface="Arial"/>
                <a:sym typeface="Arial"/>
              </a:rPr>
              <a:t>आपका डिजिटल फ़ुटप्रिंट आपके ईमेल, आपकी सोशल मीडिया पोस्ट या आपका कोई भी खोज इतिहास हो सकता है।</a:t>
            </a:r>
            <a:endParaRPr sz="1400" b="0" i="0" u="none" strike="noStrike" cap="none">
              <a:solidFill>
                <a:srgbClr val="000000"/>
              </a:solidFill>
              <a:latin typeface="Arial"/>
              <a:ea typeface="Arial"/>
              <a:cs typeface="Arial"/>
              <a:sym typeface="Arial"/>
            </a:endParaRPr>
          </a:p>
        </p:txBody>
      </p:sp>
      <p:sp>
        <p:nvSpPr>
          <p:cNvPr id="413" name="Google Shape;413;p14"/>
          <p:cNvSpPr/>
          <p:nvPr/>
        </p:nvSpPr>
        <p:spPr>
          <a:xfrm>
            <a:off x="9358535" y="36183"/>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5"/>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420" name="Google Shape;420;p15"/>
          <p:cNvSpPr txBox="1">
            <a:spLocks noGrp="1"/>
          </p:cNvSpPr>
          <p:nvPr>
            <p:ph type="sldNum" idx="12"/>
          </p:nvPr>
        </p:nvSpPr>
        <p:spPr>
          <a:xfrm>
            <a:off x="9346095" y="6569111"/>
            <a:ext cx="2743200"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15</a:t>
            </a:fld>
            <a:endParaRPr/>
          </a:p>
        </p:txBody>
      </p:sp>
      <p:sp>
        <p:nvSpPr>
          <p:cNvPr id="421" name="Google Shape;421;p15"/>
          <p:cNvSpPr txBox="1">
            <a:spLocks noGrp="1"/>
          </p:cNvSpPr>
          <p:nvPr>
            <p:ph type="title"/>
          </p:nvPr>
        </p:nvSpPr>
        <p:spPr>
          <a:xfrm>
            <a:off x="368426" y="162220"/>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64E0"/>
              </a:buClr>
              <a:buSzPts val="3600"/>
              <a:buFont typeface="Arial"/>
              <a:buNone/>
            </a:pPr>
            <a:r>
              <a:rPr lang="en-US" dirty="0" err="1"/>
              <a:t>कुकीज़</a:t>
            </a:r>
            <a:endParaRPr dirty="0"/>
          </a:p>
        </p:txBody>
      </p:sp>
      <p:sp>
        <p:nvSpPr>
          <p:cNvPr id="422" name="Google Shape;422;p15"/>
          <p:cNvSpPr/>
          <p:nvPr/>
        </p:nvSpPr>
        <p:spPr>
          <a:xfrm>
            <a:off x="370014" y="734832"/>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15"/>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pic>
        <p:nvPicPr>
          <p:cNvPr id="2" name="Cookies explained">
            <a:hlinkClick r:id="" action="ppaction://media"/>
            <a:extLst>
              <a:ext uri="{FF2B5EF4-FFF2-40B4-BE49-F238E27FC236}">
                <a16:creationId xmlns:a16="http://schemas.microsoft.com/office/drawing/2014/main" id="{EF201FE6-8D04-5567-0404-B5F30248E2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9139" y="880369"/>
            <a:ext cx="9333722" cy="5250219"/>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6"/>
          <p:cNvSpPr/>
          <p:nvPr/>
        </p:nvSpPr>
        <p:spPr>
          <a:xfrm>
            <a:off x="4762982" y="1341456"/>
            <a:ext cx="7429018" cy="4781551"/>
          </a:xfrm>
          <a:prstGeom prst="rect">
            <a:avLst/>
          </a:prstGeom>
          <a:solidFill>
            <a:srgbClr val="F2F2F2"/>
          </a:solidFill>
          <a:ln>
            <a:noFill/>
          </a:ln>
        </p:spPr>
        <p:txBody>
          <a:bodyPr spcFirstLastPara="1" wrap="square" lIns="360000" tIns="540000" rIns="900000"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Calibri"/>
                <a:ea typeface="Calibri"/>
                <a:cs typeface="Calibri"/>
                <a:sym typeface="Calibri"/>
              </a:rPr>
              <a:t>कुकीज़ एक सुरक्षा खतरा पैदा कर सकती हैं। विशेष रूप से यदि आप किसी वेबसाइट के लिए अपना पासवर्ड याद रखने के लिए कुकीज़ का उपयोग कर रहे हैं, तो इस बात का जोखिम है कि वेबसाइट हैक हो सकती है और आपका पासवर्ड चोरी हो सकता है।</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800"/>
              </a:spcBef>
              <a:spcAft>
                <a:spcPts val="0"/>
              </a:spcAft>
              <a:buClr>
                <a:schemeClr val="dk1"/>
              </a:buClr>
              <a:buSzPts val="1600"/>
              <a:buFont typeface="Arial"/>
              <a:buChar char="•"/>
            </a:pPr>
            <a:r>
              <a:rPr lang="en-US" sz="1600" b="1" i="0" u="none" strike="noStrike" cap="none">
                <a:solidFill>
                  <a:schemeClr val="dk1"/>
                </a:solidFill>
                <a:latin typeface="Calibri"/>
                <a:ea typeface="Calibri"/>
                <a:cs typeface="Calibri"/>
                <a:sym typeface="Calibri"/>
              </a:rPr>
              <a:t>कुकीज़ व्यक्तिगत जानकारी संग्रहीत करती हैं। कुकीज़ आपके द्वारा देखी जाने वाली वेबसाइटों और उन पृष्ठों पर आपकी प्राथमिकताओं को याद रखती हैं। कंपनियां इस जानकारी का उपयोग आपकी प्रोफ़ाइल बनाने के लिए कर सकती हैं।</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1800"/>
              </a:spcBef>
              <a:spcAft>
                <a:spcPts val="0"/>
              </a:spcAft>
              <a:buClr>
                <a:schemeClr val="dk1"/>
              </a:buClr>
              <a:buSzPts val="1600"/>
              <a:buFont typeface="Arial"/>
              <a:buChar char="•"/>
            </a:pPr>
            <a:r>
              <a:rPr lang="en-US" sz="1600" b="1" i="0" u="none" strike="noStrike" cap="none">
                <a:solidFill>
                  <a:schemeClr val="dk1"/>
                </a:solidFill>
                <a:latin typeface="Calibri"/>
                <a:ea typeface="Calibri"/>
                <a:cs typeface="Calibri"/>
                <a:sym typeface="Calibri"/>
              </a:rPr>
              <a:t>आप अपनी कुकीज़ का प्रबंधन करना सीख सकते हैं और अपने सिस्टम को अधिक सुरक्षित रख सकते हैं</a:t>
            </a:r>
            <a:endParaRPr sz="1600" b="1" i="0" u="none" strike="noStrike" cap="none">
              <a:solidFill>
                <a:schemeClr val="dk1"/>
              </a:solidFill>
              <a:latin typeface="Calibri"/>
              <a:ea typeface="Calibri"/>
              <a:cs typeface="Calibri"/>
              <a:sym typeface="Calibri"/>
            </a:endParaRPr>
          </a:p>
          <a:p>
            <a:pPr marL="285750" marR="0" lvl="0" indent="-285750" algn="l" rtl="0">
              <a:lnSpc>
                <a:spcPct val="100000"/>
              </a:lnSpc>
              <a:spcBef>
                <a:spcPts val="1800"/>
              </a:spcBef>
              <a:spcAft>
                <a:spcPts val="0"/>
              </a:spcAft>
              <a:buClr>
                <a:srgbClr val="0000FF"/>
              </a:buClr>
              <a:buSzPts val="1600"/>
              <a:buFont typeface="Arial"/>
              <a:buChar char="•"/>
            </a:pPr>
            <a:r>
              <a:rPr lang="en-US" sz="1600" b="0" i="0" u="sng" strike="noStrike" cap="none">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Google Account Help | Clear Cache and Cookies</a:t>
            </a:r>
            <a:r>
              <a:rPr lang="en-US" sz="1600" b="0" i="0" u="sng" strike="noStrike" cap="none">
                <a:solidFill>
                  <a:srgbClr val="0000FF"/>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1800"/>
              </a:spcBef>
              <a:spcAft>
                <a:spcPts val="0"/>
              </a:spcAft>
              <a:buClr>
                <a:srgbClr val="0000FF"/>
              </a:buClr>
              <a:buSzPts val="1600"/>
              <a:buFont typeface="Arial"/>
              <a:buChar char="•"/>
            </a:pPr>
            <a:r>
              <a:rPr lang="en-US" sz="1600" b="0" i="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Microsoft Edge Support | Delete Cookies in Microsoft Edge</a:t>
            </a:r>
            <a:r>
              <a:rPr lang="en-US" sz="1600" b="0" i="0" u="sng" strike="noStrike" cap="none">
                <a:solidFill>
                  <a:srgbClr val="0000FF"/>
                </a:solidFill>
                <a:latin typeface="Calibri"/>
                <a:ea typeface="Calibri"/>
                <a:cs typeface="Calibri"/>
                <a:sym typeface="Calibri"/>
              </a:rPr>
              <a:t> </a:t>
            </a:r>
            <a:endParaRPr sz="1600" b="0" i="0" u="none" strike="noStrike" cap="none">
              <a:solidFill>
                <a:srgbClr val="000000"/>
              </a:solidFill>
              <a:latin typeface="Calibri"/>
              <a:ea typeface="Calibri"/>
              <a:cs typeface="Calibri"/>
              <a:sym typeface="Calibri"/>
            </a:endParaRPr>
          </a:p>
        </p:txBody>
      </p:sp>
      <p:sp>
        <p:nvSpPr>
          <p:cNvPr id="430" name="Google Shape;430;p16"/>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16</a:t>
            </a:fld>
            <a:endParaRPr sz="900" b="0" i="0" u="none" strike="noStrike" cap="none">
              <a:solidFill>
                <a:schemeClr val="lt1"/>
              </a:solidFill>
              <a:latin typeface="Arial"/>
              <a:ea typeface="Arial"/>
              <a:cs typeface="Arial"/>
              <a:sym typeface="Arial"/>
            </a:endParaRPr>
          </a:p>
        </p:txBody>
      </p:sp>
      <p:sp>
        <p:nvSpPr>
          <p:cNvPr id="431" name="Google Shape;431;p16"/>
          <p:cNvSpPr txBox="1"/>
          <p:nvPr/>
        </p:nvSpPr>
        <p:spPr>
          <a:xfrm>
            <a:off x="705749" y="307757"/>
            <a:ext cx="7192925"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गतिविधि!</a:t>
            </a:r>
            <a:endParaRPr sz="3600" b="1" i="0" u="none" strike="noStrike" cap="none">
              <a:solidFill>
                <a:srgbClr val="0064E0"/>
              </a:solidFill>
              <a:latin typeface="Arial"/>
              <a:ea typeface="Arial"/>
              <a:cs typeface="Arial"/>
              <a:sym typeface="Arial"/>
            </a:endParaRPr>
          </a:p>
        </p:txBody>
      </p:sp>
      <p:sp>
        <p:nvSpPr>
          <p:cNvPr id="432" name="Google Shape;432;p16"/>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pic>
        <p:nvPicPr>
          <p:cNvPr id="433" name="Google Shape;433;p16"/>
          <p:cNvPicPr preferRelativeResize="0"/>
          <p:nvPr/>
        </p:nvPicPr>
        <p:blipFill rotWithShape="1">
          <a:blip r:embed="rId5">
            <a:alphaModFix/>
          </a:blip>
          <a:srcRect/>
          <a:stretch/>
        </p:blipFill>
        <p:spPr>
          <a:xfrm>
            <a:off x="0" y="1341457"/>
            <a:ext cx="4967501" cy="4781552"/>
          </a:xfrm>
          <a:prstGeom prst="rect">
            <a:avLst/>
          </a:prstGeom>
          <a:noFill/>
          <a:ln>
            <a:noFill/>
          </a:ln>
        </p:spPr>
      </p:pic>
      <p:sp>
        <p:nvSpPr>
          <p:cNvPr id="434" name="Google Shape;434;p16"/>
          <p:cNvSpPr/>
          <p:nvPr/>
        </p:nvSpPr>
        <p:spPr>
          <a:xfrm>
            <a:off x="839788" y="937737"/>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5" name="Google Shape;435;p16"/>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7"/>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17</a:t>
            </a:fld>
            <a:endParaRPr sz="900" b="0" i="0" u="none" strike="noStrike" cap="none">
              <a:solidFill>
                <a:schemeClr val="lt1"/>
              </a:solidFill>
              <a:latin typeface="Arial"/>
              <a:ea typeface="Arial"/>
              <a:cs typeface="Arial"/>
              <a:sym typeface="Arial"/>
            </a:endParaRPr>
          </a:p>
        </p:txBody>
      </p:sp>
      <p:sp>
        <p:nvSpPr>
          <p:cNvPr id="442" name="Google Shape;442;p17"/>
          <p:cNvSpPr txBox="1"/>
          <p:nvPr/>
        </p:nvSpPr>
        <p:spPr>
          <a:xfrm>
            <a:off x="276541" y="235555"/>
            <a:ext cx="8326284" cy="60125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समाप्त करें: नकली URL का पता लगाएं</a:t>
            </a:r>
            <a:endParaRPr sz="3600" b="1" i="0" u="none" strike="noStrike" cap="none">
              <a:solidFill>
                <a:srgbClr val="0064E0"/>
              </a:solidFill>
              <a:latin typeface="Arial"/>
              <a:ea typeface="Arial"/>
              <a:cs typeface="Arial"/>
              <a:sym typeface="Arial"/>
            </a:endParaRPr>
          </a:p>
        </p:txBody>
      </p:sp>
      <p:sp>
        <p:nvSpPr>
          <p:cNvPr id="443" name="Google Shape;443;p17"/>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444" name="Google Shape;444;p17"/>
          <p:cNvSpPr/>
          <p:nvPr/>
        </p:nvSpPr>
        <p:spPr>
          <a:xfrm>
            <a:off x="839788" y="937737"/>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445" name="Google Shape;445;p17"/>
          <p:cNvGraphicFramePr/>
          <p:nvPr/>
        </p:nvGraphicFramePr>
        <p:xfrm>
          <a:off x="5029200" y="1315762"/>
          <a:ext cx="6380875" cy="5097950"/>
        </p:xfrm>
        <a:graphic>
          <a:graphicData uri="http://schemas.openxmlformats.org/drawingml/2006/table">
            <a:tbl>
              <a:tblPr firstRow="1" bandRow="1">
                <a:noFill/>
                <a:tableStyleId>{C127F976-BB72-4AB9-B4D9-49B51B41F5E2}</a:tableStyleId>
              </a:tblPr>
              <a:tblGrid>
                <a:gridCol w="3229325">
                  <a:extLst>
                    <a:ext uri="{9D8B030D-6E8A-4147-A177-3AD203B41FA5}">
                      <a16:colId xmlns:a16="http://schemas.microsoft.com/office/drawing/2014/main" val="20000"/>
                    </a:ext>
                  </a:extLst>
                </a:gridCol>
                <a:gridCol w="1575775">
                  <a:extLst>
                    <a:ext uri="{9D8B030D-6E8A-4147-A177-3AD203B41FA5}">
                      <a16:colId xmlns:a16="http://schemas.microsoft.com/office/drawing/2014/main" val="20001"/>
                    </a:ext>
                  </a:extLst>
                </a:gridCol>
                <a:gridCol w="1575775">
                  <a:extLst>
                    <a:ext uri="{9D8B030D-6E8A-4147-A177-3AD203B41FA5}">
                      <a16:colId xmlns:a16="http://schemas.microsoft.com/office/drawing/2014/main" val="20002"/>
                    </a:ext>
                  </a:extLst>
                </a:gridCol>
              </a:tblGrid>
              <a:tr h="3467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डोमेन नाम</a:t>
                      </a:r>
                      <a:endParaRPr sz="16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0064D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असली</a:t>
                      </a:r>
                      <a:endParaRPr sz="16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0064D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नकली</a:t>
                      </a:r>
                      <a:endParaRPr sz="16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solidFill>
                      <a:srgbClr val="0064DF"/>
                    </a:solidFill>
                  </a:tcPr>
                </a:tc>
                <a:extLst>
                  <a:ext uri="{0D108BD9-81ED-4DB2-BD59-A6C34878D82A}">
                    <a16:rowId xmlns:a16="http://schemas.microsoft.com/office/drawing/2014/main" val="10000"/>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Timesofindia.indiatime.com</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1"/>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NDTV.com</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2"/>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Bigbasket.com.co</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3"/>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Amazon.in</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4"/>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Pr1mev1deo.com.in</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5"/>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Myntra.com</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6"/>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Nykaa.com</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7"/>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Flipcart.flip.com</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8"/>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BBC1.site/business-news</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09"/>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Timesofindia.Indiatimes.com</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10"/>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Espncricinfo.com</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11"/>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Amazon.go.com.co</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12"/>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Primevideo.com</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13"/>
                  </a:ext>
                </a:extLst>
              </a:tr>
              <a:tr h="3393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Myntra1.site/shopping</a:t>
                      </a: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Arial"/>
                        <a:ea typeface="Arial"/>
                        <a:cs typeface="Arial"/>
                        <a:sym typeface="Arial"/>
                      </a:endParaRPr>
                    </a:p>
                  </a:txBody>
                  <a:tcPr marL="91450" marR="91450" marT="45725" marB="45725">
                    <a:lnL w="12700" cap="flat" cmpd="sng">
                      <a:solidFill>
                        <a:srgbClr val="F2F2F2"/>
                      </a:solidFill>
                      <a:prstDash val="solid"/>
                      <a:round/>
                      <a:headEnd type="none" w="sm" len="sm"/>
                      <a:tailEnd type="none" w="sm" len="sm"/>
                    </a:lnL>
                    <a:lnR w="12700" cap="flat" cmpd="sng">
                      <a:solidFill>
                        <a:srgbClr val="F2F2F2"/>
                      </a:solidFill>
                      <a:prstDash val="solid"/>
                      <a:round/>
                      <a:headEnd type="none" w="sm" len="sm"/>
                      <a:tailEnd type="none" w="sm" len="sm"/>
                    </a:lnR>
                    <a:lnT w="12700" cap="flat" cmpd="sng">
                      <a:solidFill>
                        <a:srgbClr val="F2F2F2"/>
                      </a:solidFill>
                      <a:prstDash val="solid"/>
                      <a:round/>
                      <a:headEnd type="none" w="sm" len="sm"/>
                      <a:tailEnd type="none" w="sm" len="sm"/>
                    </a:lnT>
                    <a:lnB w="12700" cap="flat" cmpd="sng">
                      <a:solidFill>
                        <a:srgbClr val="F2F2F2"/>
                      </a:solidFill>
                      <a:prstDash val="solid"/>
                      <a:round/>
                      <a:headEnd type="none" w="sm" len="sm"/>
                      <a:tailEnd type="none" w="sm" len="sm"/>
                    </a:lnB>
                  </a:tcPr>
                </a:tc>
                <a:extLst>
                  <a:ext uri="{0D108BD9-81ED-4DB2-BD59-A6C34878D82A}">
                    <a16:rowId xmlns:a16="http://schemas.microsoft.com/office/drawing/2014/main" val="10014"/>
                  </a:ext>
                </a:extLst>
              </a:tr>
            </a:tbl>
          </a:graphicData>
        </a:graphic>
      </p:graphicFrame>
      <p:pic>
        <p:nvPicPr>
          <p:cNvPr id="446" name="Google Shape;446;p17"/>
          <p:cNvPicPr preferRelativeResize="0"/>
          <p:nvPr/>
        </p:nvPicPr>
        <p:blipFill rotWithShape="1">
          <a:blip r:embed="rId3">
            <a:alphaModFix/>
          </a:blip>
          <a:srcRect/>
          <a:stretch/>
        </p:blipFill>
        <p:spPr>
          <a:xfrm>
            <a:off x="479425" y="1255852"/>
            <a:ext cx="4097113" cy="4218294"/>
          </a:xfrm>
          <a:prstGeom prst="rect">
            <a:avLst/>
          </a:prstGeom>
          <a:noFill/>
          <a:ln>
            <a:noFill/>
          </a:ln>
        </p:spPr>
      </p:pic>
      <p:sp>
        <p:nvSpPr>
          <p:cNvPr id="447" name="Google Shape;447;p17"/>
          <p:cNvSpPr/>
          <p:nvPr/>
        </p:nvSpPr>
        <p:spPr>
          <a:xfrm>
            <a:off x="455149" y="5594958"/>
            <a:ext cx="887844" cy="887844"/>
          </a:xfrm>
          <a:prstGeom prst="ellipse">
            <a:avLst/>
          </a:prstGeom>
          <a:solidFill>
            <a:srgbClr val="0064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17"/>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8"/>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18</a:t>
            </a:fld>
            <a:endParaRPr sz="900" b="0" i="0" u="none" strike="noStrike" cap="none">
              <a:solidFill>
                <a:schemeClr val="lt1"/>
              </a:solidFill>
              <a:latin typeface="Arial"/>
              <a:ea typeface="Arial"/>
              <a:cs typeface="Arial"/>
              <a:sym typeface="Arial"/>
            </a:endParaRPr>
          </a:p>
        </p:txBody>
      </p:sp>
      <p:sp>
        <p:nvSpPr>
          <p:cNvPr id="455" name="Google Shape;455;p18"/>
          <p:cNvSpPr txBox="1"/>
          <p:nvPr/>
        </p:nvSpPr>
        <p:spPr>
          <a:xfrm>
            <a:off x="705749" y="307757"/>
            <a:ext cx="7192925"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टेक-होम गतिविधि</a:t>
            </a:r>
            <a:endParaRPr sz="3600" b="1" i="0" u="none" strike="noStrike" cap="none">
              <a:solidFill>
                <a:srgbClr val="0064E0"/>
              </a:solidFill>
              <a:latin typeface="Arial"/>
              <a:ea typeface="Arial"/>
              <a:cs typeface="Arial"/>
              <a:sym typeface="Arial"/>
            </a:endParaRPr>
          </a:p>
        </p:txBody>
      </p:sp>
      <p:sp>
        <p:nvSpPr>
          <p:cNvPr id="456" name="Google Shape;456;p18"/>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457" name="Google Shape;457;p18"/>
          <p:cNvSpPr/>
          <p:nvPr/>
        </p:nvSpPr>
        <p:spPr>
          <a:xfrm>
            <a:off x="839788" y="937737"/>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8" name="Google Shape;458;p18"/>
          <p:cNvSpPr/>
          <p:nvPr/>
        </p:nvSpPr>
        <p:spPr>
          <a:xfrm>
            <a:off x="597138" y="1366845"/>
            <a:ext cx="11116442" cy="770147"/>
          </a:xfrm>
          <a:prstGeom prst="rect">
            <a:avLst/>
          </a:prstGeom>
          <a:noFill/>
          <a:ln>
            <a:noFill/>
          </a:ln>
        </p:spPr>
        <p:txBody>
          <a:bodyPr spcFirstLastPara="1" wrap="square" lIns="91425" tIns="45700" rIns="91425" bIns="45700" anchor="t" anchorCtr="0">
            <a:spAutoFit/>
          </a:bodyPr>
          <a:lstStyle/>
          <a:p>
            <a:pPr marL="126997" marR="0" lvl="0" indent="0" algn="l" rtl="0">
              <a:lnSpc>
                <a:spcPct val="115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अपने माता-पिता के Android या iOS उपकरणों पर कुकी सेटिंग्स की जाँच करें और Google Chrome सहायता से इस मार्गदर्शिका का उपयोग करके कुकीज़ साफ़ करें।</a:t>
            </a:r>
            <a:endParaRPr sz="1400" b="0" i="0" u="none" strike="noStrike" cap="none">
              <a:solidFill>
                <a:srgbClr val="000000"/>
              </a:solidFill>
              <a:latin typeface="Arial"/>
              <a:ea typeface="Arial"/>
              <a:cs typeface="Arial"/>
              <a:sym typeface="Arial"/>
            </a:endParaRPr>
          </a:p>
        </p:txBody>
      </p:sp>
      <p:grpSp>
        <p:nvGrpSpPr>
          <p:cNvPr id="459" name="Google Shape;459;p18"/>
          <p:cNvGrpSpPr/>
          <p:nvPr/>
        </p:nvGrpSpPr>
        <p:grpSpPr>
          <a:xfrm>
            <a:off x="1659859" y="3016333"/>
            <a:ext cx="1675408" cy="825333"/>
            <a:chOff x="1984094" y="4239607"/>
            <a:chExt cx="2533650" cy="1248117"/>
          </a:xfrm>
        </p:grpSpPr>
        <p:sp>
          <p:nvSpPr>
            <p:cNvPr id="460" name="Google Shape;460;p18">
              <a:hlinkClick r:id="rId3"/>
            </p:cNvPr>
            <p:cNvSpPr/>
            <p:nvPr/>
          </p:nvSpPr>
          <p:spPr>
            <a:xfrm>
              <a:off x="1984094" y="4239607"/>
              <a:ext cx="2533650" cy="685800"/>
            </a:xfrm>
            <a:prstGeom prst="roundRect">
              <a:avLst>
                <a:gd name="adj" fmla="val 50000"/>
              </a:avLst>
            </a:prstGeom>
            <a:gradFill>
              <a:gsLst>
                <a:gs pos="0">
                  <a:srgbClr val="006D2C"/>
                </a:gs>
                <a:gs pos="50000">
                  <a:srgbClr val="009F40"/>
                </a:gs>
                <a:gs pos="100000">
                  <a:srgbClr val="00BE4D"/>
                </a:gs>
              </a:gsLst>
              <a:lin ang="16200000" scaled="0"/>
            </a:gra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यहाँ क्लिक करें</a:t>
              </a:r>
              <a:endParaRPr sz="1800" b="0" i="0" u="none" strike="noStrike" cap="none">
                <a:solidFill>
                  <a:schemeClr val="lt1"/>
                </a:solidFill>
                <a:latin typeface="Arial"/>
                <a:ea typeface="Arial"/>
                <a:cs typeface="Arial"/>
                <a:sym typeface="Arial"/>
              </a:endParaRPr>
            </a:p>
          </p:txBody>
        </p:sp>
        <p:pic>
          <p:nvPicPr>
            <p:cNvPr id="461" name="Google Shape;461;p18"/>
            <p:cNvPicPr preferRelativeResize="0"/>
            <p:nvPr/>
          </p:nvPicPr>
          <p:blipFill rotWithShape="1">
            <a:blip r:embed="rId4">
              <a:alphaModFix/>
            </a:blip>
            <a:srcRect/>
            <a:stretch/>
          </p:blipFill>
          <p:spPr>
            <a:xfrm>
              <a:off x="3963486" y="4608188"/>
              <a:ext cx="554258" cy="879536"/>
            </a:xfrm>
            <a:prstGeom prst="rect">
              <a:avLst/>
            </a:prstGeom>
            <a:noFill/>
            <a:ln>
              <a:noFill/>
            </a:ln>
          </p:spPr>
        </p:pic>
      </p:grpSp>
      <p:pic>
        <p:nvPicPr>
          <p:cNvPr id="462" name="Google Shape;462;p18"/>
          <p:cNvPicPr preferRelativeResize="0"/>
          <p:nvPr/>
        </p:nvPicPr>
        <p:blipFill rotWithShape="1">
          <a:blip r:embed="rId5">
            <a:alphaModFix/>
          </a:blip>
          <a:srcRect r="3531" b="15253"/>
          <a:stretch/>
        </p:blipFill>
        <p:spPr>
          <a:xfrm>
            <a:off x="4397987" y="2032313"/>
            <a:ext cx="7419765" cy="4536798"/>
          </a:xfrm>
          <a:prstGeom prst="rect">
            <a:avLst/>
          </a:prstGeom>
          <a:noFill/>
          <a:ln>
            <a:noFill/>
          </a:ln>
        </p:spPr>
      </p:pic>
      <p:sp>
        <p:nvSpPr>
          <p:cNvPr id="463" name="Google Shape;463;p18"/>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pSp>
        <p:nvGrpSpPr>
          <p:cNvPr id="468" name="Google Shape;468;p19"/>
          <p:cNvGrpSpPr/>
          <p:nvPr/>
        </p:nvGrpSpPr>
        <p:grpSpPr>
          <a:xfrm flipH="1">
            <a:off x="3170099" y="2445925"/>
            <a:ext cx="5851803" cy="1966150"/>
            <a:chOff x="2788049" y="2445925"/>
            <a:chExt cx="5851803" cy="1966150"/>
          </a:xfrm>
        </p:grpSpPr>
        <p:pic>
          <p:nvPicPr>
            <p:cNvPr id="469" name="Google Shape;469;p19"/>
            <p:cNvPicPr preferRelativeResize="0"/>
            <p:nvPr/>
          </p:nvPicPr>
          <p:blipFill rotWithShape="1">
            <a:blip r:embed="rId3">
              <a:alphaModFix/>
            </a:blip>
            <a:srcRect l="27879" t="32654" r="26060" b="32654"/>
            <a:stretch/>
          </p:blipFill>
          <p:spPr>
            <a:xfrm flipH="1">
              <a:off x="2788049" y="2445925"/>
              <a:ext cx="4640998" cy="1966150"/>
            </a:xfrm>
            <a:prstGeom prst="rect">
              <a:avLst/>
            </a:prstGeom>
            <a:noFill/>
            <a:ln>
              <a:noFill/>
            </a:ln>
          </p:spPr>
        </p:pic>
        <p:pic>
          <p:nvPicPr>
            <p:cNvPr id="470" name="Google Shape;470;p19" descr="CBSE Logo Vector (.EPS) Free Download"/>
            <p:cNvPicPr preferRelativeResize="0"/>
            <p:nvPr/>
          </p:nvPicPr>
          <p:blipFill rotWithShape="1">
            <a:blip r:embed="rId4">
              <a:alphaModFix/>
            </a:blip>
            <a:srcRect/>
            <a:stretch/>
          </p:blipFill>
          <p:spPr>
            <a:xfrm flipH="1">
              <a:off x="7730809" y="2916381"/>
              <a:ext cx="909043" cy="1025237"/>
            </a:xfrm>
            <a:prstGeom prst="rect">
              <a:avLst/>
            </a:prstGeom>
            <a:noFill/>
            <a:ln>
              <a:noFill/>
            </a:ln>
          </p:spPr>
        </p:pic>
      </p:grpSp>
      <p:cxnSp>
        <p:nvCxnSpPr>
          <p:cNvPr id="471" name="Google Shape;471;p19"/>
          <p:cNvCxnSpPr/>
          <p:nvPr/>
        </p:nvCxnSpPr>
        <p:spPr>
          <a:xfrm>
            <a:off x="4743135" y="2916381"/>
            <a:ext cx="0" cy="1025237"/>
          </a:xfrm>
          <a:prstGeom prst="straightConnector1">
            <a:avLst/>
          </a:prstGeom>
          <a:noFill/>
          <a:ln w="9525" cap="flat" cmpd="sng">
            <a:solidFill>
              <a:srgbClr val="595959"/>
            </a:solidFill>
            <a:prstDash val="solid"/>
            <a:miter lim="800000"/>
            <a:headEnd type="none" w="sm" len="sm"/>
            <a:tailEnd type="none" w="sm" len="sm"/>
          </a:ln>
        </p:spPr>
      </p:cxnSp>
      <p:sp>
        <p:nvSpPr>
          <p:cNvPr id="472" name="Google Shape;472;p19"/>
          <p:cNvSpPr/>
          <p:nvPr/>
        </p:nvSpPr>
        <p:spPr>
          <a:xfrm>
            <a:off x="4361683" y="2029692"/>
            <a:ext cx="3468635" cy="270164"/>
          </a:xfrm>
          <a:prstGeom prst="rect">
            <a:avLst/>
          </a:prstGeom>
          <a:solidFill>
            <a:srgbClr val="F2F2F2"/>
          </a:solidFill>
          <a:ln>
            <a:noFill/>
          </a:ln>
        </p:spPr>
        <p:txBody>
          <a:bodyPr spcFirstLastPara="1" wrap="square" lIns="91425" tIns="360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के द्वारा बनाई गई</a:t>
            </a:r>
            <a:endParaRPr sz="16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2"/>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2</a:t>
            </a:fld>
            <a:endParaRPr sz="900" b="0" i="0" u="none" strike="noStrike" cap="none">
              <a:solidFill>
                <a:schemeClr val="lt1"/>
              </a:solidFill>
              <a:latin typeface="Arial"/>
              <a:ea typeface="Arial"/>
              <a:cs typeface="Arial"/>
              <a:sym typeface="Arial"/>
            </a:endParaRPr>
          </a:p>
        </p:txBody>
      </p:sp>
      <p:sp>
        <p:nvSpPr>
          <p:cNvPr id="51" name="Google Shape;51;p2"/>
          <p:cNvSpPr txBox="1"/>
          <p:nvPr/>
        </p:nvSpPr>
        <p:spPr>
          <a:xfrm>
            <a:off x="705749" y="307757"/>
            <a:ext cx="7192925"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डोमेन एक्सटेंशन डिकोड करना</a:t>
            </a:r>
            <a:endParaRPr sz="3600" b="1" i="0" u="none" strike="noStrike" cap="none">
              <a:solidFill>
                <a:srgbClr val="0064E0"/>
              </a:solidFill>
              <a:latin typeface="Arial"/>
              <a:ea typeface="Arial"/>
              <a:cs typeface="Arial"/>
              <a:sym typeface="Arial"/>
            </a:endParaRPr>
          </a:p>
        </p:txBody>
      </p:sp>
      <p:sp>
        <p:nvSpPr>
          <p:cNvPr id="52" name="Google Shape;52;p2"/>
          <p:cNvSpPr txBox="1">
            <a:spLocks noGrp="1"/>
          </p:cNvSpPr>
          <p:nvPr>
            <p:ph type="ftr" idx="11"/>
          </p:nvPr>
        </p:nvSpPr>
        <p:spPr>
          <a:xfrm>
            <a:off x="1180322" y="6582538"/>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53" name="Google Shape;53;p2"/>
          <p:cNvSpPr/>
          <p:nvPr/>
        </p:nvSpPr>
        <p:spPr>
          <a:xfrm>
            <a:off x="839788" y="937737"/>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54;p2"/>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pic>
        <p:nvPicPr>
          <p:cNvPr id="55" name="Google Shape;55;p2"/>
          <p:cNvPicPr preferRelativeResize="0"/>
          <p:nvPr/>
        </p:nvPicPr>
        <p:blipFill rotWithShape="1">
          <a:blip r:embed="rId3">
            <a:alphaModFix/>
          </a:blip>
          <a:srcRect/>
          <a:stretch/>
        </p:blipFill>
        <p:spPr>
          <a:xfrm>
            <a:off x="1491615" y="1364793"/>
            <a:ext cx="9208770" cy="5185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
          <p:cNvSpPr/>
          <p:nvPr/>
        </p:nvSpPr>
        <p:spPr>
          <a:xfrm>
            <a:off x="1" y="-4850"/>
            <a:ext cx="6477002" cy="6573961"/>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3"/>
          <p:cNvSpPr/>
          <p:nvPr/>
        </p:nvSpPr>
        <p:spPr>
          <a:xfrm>
            <a:off x="839788" y="937737"/>
            <a:ext cx="1345316" cy="116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3</a:t>
            </a:fld>
            <a:endParaRPr sz="900" b="0" i="0" u="none" strike="noStrike" cap="none">
              <a:solidFill>
                <a:schemeClr val="lt1"/>
              </a:solidFill>
              <a:latin typeface="Arial"/>
              <a:ea typeface="Arial"/>
              <a:cs typeface="Arial"/>
              <a:sym typeface="Arial"/>
            </a:endParaRPr>
          </a:p>
        </p:txBody>
      </p:sp>
      <p:sp>
        <p:nvSpPr>
          <p:cNvPr id="63" name="Google Shape;63;p3"/>
          <p:cNvSpPr txBox="1"/>
          <p:nvPr/>
        </p:nvSpPr>
        <p:spPr>
          <a:xfrm>
            <a:off x="705749" y="307757"/>
            <a:ext cx="7894691"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URL को समझना</a:t>
            </a:r>
            <a:endParaRPr sz="3600" b="1" i="0" u="none" strike="noStrike" cap="none">
              <a:solidFill>
                <a:schemeClr val="lt1"/>
              </a:solidFill>
              <a:latin typeface="Arial"/>
              <a:ea typeface="Arial"/>
              <a:cs typeface="Arial"/>
              <a:sym typeface="Arial"/>
            </a:endParaRPr>
          </a:p>
        </p:txBody>
      </p:sp>
      <p:sp>
        <p:nvSpPr>
          <p:cNvPr id="64" name="Google Shape;64;p3"/>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65" name="Google Shape;65;p3"/>
          <p:cNvSpPr/>
          <p:nvPr/>
        </p:nvSpPr>
        <p:spPr>
          <a:xfrm>
            <a:off x="597137" y="1627123"/>
            <a:ext cx="5589531" cy="1330364"/>
          </a:xfrm>
          <a:prstGeom prst="rect">
            <a:avLst/>
          </a:prstGeom>
          <a:noFill/>
          <a:ln>
            <a:noFill/>
          </a:ln>
        </p:spPr>
        <p:txBody>
          <a:bodyPr spcFirstLastPara="1" wrap="square" lIns="91425" tIns="45700" rIns="91425" bIns="45700" anchor="t" anchorCtr="0">
            <a:spAutoFit/>
          </a:bodyPr>
          <a:lstStyle/>
          <a:p>
            <a:pPr marL="126997" marR="0" lvl="0" indent="0" algn="l" rtl="0">
              <a:lnSpc>
                <a:spcPct val="115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क्या आपने पहले डोमेन एक्सटेंशन शब्द सुना है? इसका मतलब क्या है?</a:t>
            </a:r>
            <a:endParaRPr sz="1400" b="0" i="0" u="none" strike="noStrike" cap="none">
              <a:solidFill>
                <a:srgbClr val="000000"/>
              </a:solidFill>
              <a:latin typeface="Arial"/>
              <a:ea typeface="Arial"/>
              <a:cs typeface="Arial"/>
              <a:sym typeface="Arial"/>
            </a:endParaRPr>
          </a:p>
        </p:txBody>
      </p:sp>
      <p:sp>
        <p:nvSpPr>
          <p:cNvPr id="66" name="Google Shape;66;p3"/>
          <p:cNvSpPr/>
          <p:nvPr/>
        </p:nvSpPr>
        <p:spPr>
          <a:xfrm>
            <a:off x="597137" y="3841234"/>
            <a:ext cx="5589531" cy="1908984"/>
          </a:xfrm>
          <a:prstGeom prst="rect">
            <a:avLst/>
          </a:prstGeom>
          <a:noFill/>
          <a:ln>
            <a:noFill/>
          </a:ln>
        </p:spPr>
        <p:txBody>
          <a:bodyPr spcFirstLastPara="1" wrap="square" lIns="91425" tIns="45700" rIns="91425" bIns="45700" anchor="t" anchorCtr="0">
            <a:spAutoFit/>
          </a:bodyPr>
          <a:lstStyle/>
          <a:p>
            <a:pPr marL="126997" marR="0" lvl="0" indent="0" algn="l" rtl="0">
              <a:lnSpc>
                <a:spcPct val="115000"/>
              </a:lnSpc>
              <a:spcBef>
                <a:spcPts val="0"/>
              </a:spcBef>
              <a:spcAft>
                <a:spcPts val="0"/>
              </a:spcAft>
              <a:buClr>
                <a:srgbClr val="000000"/>
              </a:buClr>
              <a:buSzPts val="2400"/>
              <a:buFont typeface="Arial"/>
              <a:buNone/>
            </a:pPr>
            <a:r>
              <a:rPr lang="en-US" sz="2400" b="1" i="0" u="none" strike="noStrike" cap="none">
                <a:solidFill>
                  <a:srgbClr val="FFFF00"/>
                </a:solidFill>
                <a:latin typeface="Arial"/>
                <a:ea typeface="Arial"/>
                <a:cs typeface="Arial"/>
                <a:sym typeface="Arial"/>
              </a:rPr>
              <a:t>डोमेन एक्सटेंशन</a:t>
            </a:r>
            <a:endParaRPr sz="1400" b="0" i="0" u="none" strike="noStrike" cap="none">
              <a:solidFill>
                <a:srgbClr val="000000"/>
              </a:solidFill>
              <a:latin typeface="Arial"/>
              <a:ea typeface="Arial"/>
              <a:cs typeface="Arial"/>
              <a:sym typeface="Arial"/>
            </a:endParaRPr>
          </a:p>
          <a:p>
            <a:pPr marL="126997" marR="0" lvl="0" indent="0" algn="l" rtl="0">
              <a:lnSpc>
                <a:spcPct val="115000"/>
              </a:lnSpc>
              <a:spcBef>
                <a:spcPts val="120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एक वेब पते के अंत में एक संकेतन जो एक इंटरनेट श्रेणी या एक देश कोड निर्दिष्ट करता है।</a:t>
            </a:r>
            <a:endParaRPr sz="1400" b="0" i="0" u="none" strike="noStrike" cap="none">
              <a:solidFill>
                <a:srgbClr val="000000"/>
              </a:solidFill>
              <a:latin typeface="Arial"/>
              <a:ea typeface="Arial"/>
              <a:cs typeface="Arial"/>
              <a:sym typeface="Arial"/>
            </a:endParaRPr>
          </a:p>
        </p:txBody>
      </p:sp>
      <p:cxnSp>
        <p:nvCxnSpPr>
          <p:cNvPr id="67" name="Google Shape;67;p3"/>
          <p:cNvCxnSpPr/>
          <p:nvPr/>
        </p:nvCxnSpPr>
        <p:spPr>
          <a:xfrm>
            <a:off x="839788" y="3479800"/>
            <a:ext cx="5169852" cy="0"/>
          </a:xfrm>
          <a:prstGeom prst="straightConnector1">
            <a:avLst/>
          </a:prstGeom>
          <a:noFill/>
          <a:ln w="12700" cap="flat" cmpd="sng">
            <a:solidFill>
              <a:schemeClr val="lt1"/>
            </a:solidFill>
            <a:prstDash val="solid"/>
            <a:miter lim="800000"/>
            <a:headEnd type="none" w="sm" len="sm"/>
            <a:tailEnd type="none" w="sm" len="sm"/>
          </a:ln>
        </p:spPr>
      </p:cxnSp>
      <p:grpSp>
        <p:nvGrpSpPr>
          <p:cNvPr id="68" name="Google Shape;68;p3"/>
          <p:cNvGrpSpPr/>
          <p:nvPr/>
        </p:nvGrpSpPr>
        <p:grpSpPr>
          <a:xfrm>
            <a:off x="6609074" y="3072947"/>
            <a:ext cx="5302963" cy="3308994"/>
            <a:chOff x="6609074" y="3072947"/>
            <a:chExt cx="5302963" cy="3308994"/>
          </a:xfrm>
        </p:grpSpPr>
        <p:sp>
          <p:nvSpPr>
            <p:cNvPr id="69" name="Google Shape;69;p3"/>
            <p:cNvSpPr/>
            <p:nvPr/>
          </p:nvSpPr>
          <p:spPr>
            <a:xfrm>
              <a:off x="6609074" y="3317936"/>
              <a:ext cx="5302963" cy="3032909"/>
            </a:xfrm>
            <a:custGeom>
              <a:avLst/>
              <a:gdLst/>
              <a:ahLst/>
              <a:cxnLst/>
              <a:rect l="l" t="t" r="r" b="b"/>
              <a:pathLst>
                <a:path w="5302963" h="3032909" extrusionOk="0">
                  <a:moveTo>
                    <a:pt x="142121" y="3032623"/>
                  </a:moveTo>
                  <a:cubicBezTo>
                    <a:pt x="142121" y="3032623"/>
                    <a:pt x="-78561" y="2741256"/>
                    <a:pt x="26812" y="2392017"/>
                  </a:cubicBezTo>
                  <a:cubicBezTo>
                    <a:pt x="132185" y="2042777"/>
                    <a:pt x="402983" y="1775814"/>
                    <a:pt x="315651" y="1371623"/>
                  </a:cubicBezTo>
                  <a:cubicBezTo>
                    <a:pt x="211934" y="891735"/>
                    <a:pt x="454798" y="486976"/>
                    <a:pt x="884788" y="539270"/>
                  </a:cubicBezTo>
                  <a:cubicBezTo>
                    <a:pt x="1605361" y="626776"/>
                    <a:pt x="2123468" y="82087"/>
                    <a:pt x="2387119" y="27657"/>
                  </a:cubicBezTo>
                  <a:cubicBezTo>
                    <a:pt x="3168353" y="-133584"/>
                    <a:pt x="3310986" y="456384"/>
                    <a:pt x="3732522" y="513864"/>
                  </a:cubicBezTo>
                  <a:cubicBezTo>
                    <a:pt x="4642531" y="637933"/>
                    <a:pt x="4923787" y="1035021"/>
                    <a:pt x="4891234" y="1796689"/>
                  </a:cubicBezTo>
                  <a:cubicBezTo>
                    <a:pt x="4880514" y="2047266"/>
                    <a:pt x="5577337" y="2548943"/>
                    <a:pt x="5177241" y="3032753"/>
                  </a:cubicBezTo>
                  <a:close/>
                </a:path>
              </a:pathLst>
            </a:custGeom>
            <a:solidFill>
              <a:srgbClr val="E2E9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0" name="Google Shape;70;p3"/>
            <p:cNvGrpSpPr/>
            <p:nvPr/>
          </p:nvGrpSpPr>
          <p:grpSpPr>
            <a:xfrm>
              <a:off x="7186670" y="3072947"/>
              <a:ext cx="4563032" cy="3273322"/>
              <a:chOff x="7186670" y="3072947"/>
              <a:chExt cx="4563032" cy="3273322"/>
            </a:xfrm>
          </p:grpSpPr>
          <p:sp>
            <p:nvSpPr>
              <p:cNvPr id="71" name="Google Shape;71;p3"/>
              <p:cNvSpPr/>
              <p:nvPr/>
            </p:nvSpPr>
            <p:spPr>
              <a:xfrm>
                <a:off x="9473590" y="3368628"/>
                <a:ext cx="564386" cy="660421"/>
              </a:xfrm>
              <a:custGeom>
                <a:avLst/>
                <a:gdLst/>
                <a:ahLst/>
                <a:cxnLst/>
                <a:rect l="l" t="t" r="r" b="b"/>
                <a:pathLst>
                  <a:path w="564386" h="660421" extrusionOk="0">
                    <a:moveTo>
                      <a:pt x="562693" y="591119"/>
                    </a:moveTo>
                    <a:cubicBezTo>
                      <a:pt x="418884" y="482608"/>
                      <a:pt x="333339" y="383815"/>
                      <a:pt x="298650" y="339757"/>
                    </a:cubicBezTo>
                    <a:lnTo>
                      <a:pt x="298650" y="-156"/>
                    </a:lnTo>
                    <a:lnTo>
                      <a:pt x="262349" y="-156"/>
                    </a:lnTo>
                    <a:lnTo>
                      <a:pt x="262349" y="339757"/>
                    </a:lnTo>
                    <a:cubicBezTo>
                      <a:pt x="227705" y="383815"/>
                      <a:pt x="142290" y="482608"/>
                      <a:pt x="-1694" y="591119"/>
                    </a:cubicBezTo>
                    <a:lnTo>
                      <a:pt x="208007" y="591119"/>
                    </a:lnTo>
                    <a:cubicBezTo>
                      <a:pt x="208966" y="630266"/>
                      <a:pt x="241519" y="661211"/>
                      <a:pt x="280652" y="660243"/>
                    </a:cubicBezTo>
                    <a:cubicBezTo>
                      <a:pt x="318435" y="659307"/>
                      <a:pt x="348852" y="628902"/>
                      <a:pt x="349768" y="591119"/>
                    </a:cubicBezTo>
                    <a:lnTo>
                      <a:pt x="562693" y="591119"/>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
              <p:cNvSpPr/>
              <p:nvPr/>
            </p:nvSpPr>
            <p:spPr>
              <a:xfrm>
                <a:off x="8786225" y="3072947"/>
                <a:ext cx="564386" cy="660378"/>
              </a:xfrm>
              <a:custGeom>
                <a:avLst/>
                <a:gdLst/>
                <a:ahLst/>
                <a:cxnLst/>
                <a:rect l="l" t="t" r="r" b="b"/>
                <a:pathLst>
                  <a:path w="564386" h="660378" extrusionOk="0">
                    <a:moveTo>
                      <a:pt x="562693" y="590901"/>
                    </a:moveTo>
                    <a:cubicBezTo>
                      <a:pt x="418884" y="482434"/>
                      <a:pt x="333339" y="383554"/>
                      <a:pt x="298693" y="339583"/>
                    </a:cubicBezTo>
                    <a:lnTo>
                      <a:pt x="298693" y="-156"/>
                    </a:lnTo>
                    <a:lnTo>
                      <a:pt x="262349" y="-156"/>
                    </a:lnTo>
                    <a:lnTo>
                      <a:pt x="262349" y="339757"/>
                    </a:lnTo>
                    <a:cubicBezTo>
                      <a:pt x="227704" y="383728"/>
                      <a:pt x="142290" y="482565"/>
                      <a:pt x="-1694" y="591076"/>
                    </a:cubicBezTo>
                    <a:lnTo>
                      <a:pt x="208007" y="591076"/>
                    </a:lnTo>
                    <a:cubicBezTo>
                      <a:pt x="208966" y="630222"/>
                      <a:pt x="241519" y="661167"/>
                      <a:pt x="280652" y="660200"/>
                    </a:cubicBezTo>
                    <a:cubicBezTo>
                      <a:pt x="318435" y="659263"/>
                      <a:pt x="348852" y="628858"/>
                      <a:pt x="349767" y="591076"/>
                    </a:cubicBezTo>
                    <a:lnTo>
                      <a:pt x="562693" y="591076"/>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
              <p:cNvSpPr/>
              <p:nvPr/>
            </p:nvSpPr>
            <p:spPr>
              <a:xfrm>
                <a:off x="7655838" y="3689149"/>
                <a:ext cx="382751" cy="382664"/>
              </a:xfrm>
              <a:custGeom>
                <a:avLst/>
                <a:gdLst/>
                <a:ahLst/>
                <a:cxnLst/>
                <a:rect l="l" t="t" r="r" b="b"/>
                <a:pathLst>
                  <a:path w="382751" h="382664" extrusionOk="0">
                    <a:moveTo>
                      <a:pt x="-1694" y="-156"/>
                    </a:moveTo>
                    <a:lnTo>
                      <a:pt x="-1694" y="382508"/>
                    </a:lnTo>
                    <a:lnTo>
                      <a:pt x="381058" y="382508"/>
                    </a:lnTo>
                    <a:lnTo>
                      <a:pt x="381058" y="-156"/>
                    </a:lnTo>
                    <a:close/>
                    <a:moveTo>
                      <a:pt x="323795" y="325289"/>
                    </a:moveTo>
                    <a:lnTo>
                      <a:pt x="55568" y="325289"/>
                    </a:lnTo>
                    <a:lnTo>
                      <a:pt x="55568" y="57063"/>
                    </a:lnTo>
                    <a:lnTo>
                      <a:pt x="323795" y="57063"/>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
              <p:cNvSpPr/>
              <p:nvPr/>
            </p:nvSpPr>
            <p:spPr>
              <a:xfrm>
                <a:off x="7186670" y="3689149"/>
                <a:ext cx="382707" cy="382664"/>
              </a:xfrm>
              <a:custGeom>
                <a:avLst/>
                <a:gdLst/>
                <a:ahLst/>
                <a:cxnLst/>
                <a:rect l="l" t="t" r="r" b="b"/>
                <a:pathLst>
                  <a:path w="382707" h="382664" extrusionOk="0">
                    <a:moveTo>
                      <a:pt x="-1694" y="-156"/>
                    </a:moveTo>
                    <a:lnTo>
                      <a:pt x="-1694" y="382508"/>
                    </a:lnTo>
                    <a:lnTo>
                      <a:pt x="381014" y="382508"/>
                    </a:lnTo>
                    <a:lnTo>
                      <a:pt x="381014" y="-156"/>
                    </a:lnTo>
                    <a:close/>
                    <a:moveTo>
                      <a:pt x="323795" y="325289"/>
                    </a:moveTo>
                    <a:lnTo>
                      <a:pt x="55525" y="325289"/>
                    </a:lnTo>
                    <a:lnTo>
                      <a:pt x="55525" y="57063"/>
                    </a:lnTo>
                    <a:lnTo>
                      <a:pt x="323795" y="57063"/>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
              <p:cNvSpPr/>
              <p:nvPr/>
            </p:nvSpPr>
            <p:spPr>
              <a:xfrm>
                <a:off x="7655838" y="4187340"/>
                <a:ext cx="382751" cy="382707"/>
              </a:xfrm>
              <a:custGeom>
                <a:avLst/>
                <a:gdLst/>
                <a:ahLst/>
                <a:cxnLst/>
                <a:rect l="l" t="t" r="r" b="b"/>
                <a:pathLst>
                  <a:path w="382751" h="382707" extrusionOk="0">
                    <a:moveTo>
                      <a:pt x="-1694" y="-156"/>
                    </a:moveTo>
                    <a:lnTo>
                      <a:pt x="-1694" y="382552"/>
                    </a:lnTo>
                    <a:lnTo>
                      <a:pt x="381058" y="382552"/>
                    </a:lnTo>
                    <a:lnTo>
                      <a:pt x="381058" y="-156"/>
                    </a:lnTo>
                    <a:close/>
                    <a:moveTo>
                      <a:pt x="323795" y="325289"/>
                    </a:moveTo>
                    <a:lnTo>
                      <a:pt x="55568" y="325289"/>
                    </a:lnTo>
                    <a:lnTo>
                      <a:pt x="55568" y="57063"/>
                    </a:lnTo>
                    <a:lnTo>
                      <a:pt x="323795" y="57063"/>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3"/>
              <p:cNvSpPr/>
              <p:nvPr/>
            </p:nvSpPr>
            <p:spPr>
              <a:xfrm>
                <a:off x="7186670" y="4187340"/>
                <a:ext cx="382707" cy="382707"/>
              </a:xfrm>
              <a:custGeom>
                <a:avLst/>
                <a:gdLst/>
                <a:ahLst/>
                <a:cxnLst/>
                <a:rect l="l" t="t" r="r" b="b"/>
                <a:pathLst>
                  <a:path w="382707" h="382707" extrusionOk="0">
                    <a:moveTo>
                      <a:pt x="-1694" y="-156"/>
                    </a:moveTo>
                    <a:lnTo>
                      <a:pt x="-1694" y="382552"/>
                    </a:lnTo>
                    <a:lnTo>
                      <a:pt x="381014" y="382552"/>
                    </a:lnTo>
                    <a:lnTo>
                      <a:pt x="381014" y="-156"/>
                    </a:lnTo>
                    <a:close/>
                    <a:moveTo>
                      <a:pt x="323795" y="325289"/>
                    </a:moveTo>
                    <a:lnTo>
                      <a:pt x="55525" y="325289"/>
                    </a:lnTo>
                    <a:lnTo>
                      <a:pt x="55525" y="57063"/>
                    </a:lnTo>
                    <a:lnTo>
                      <a:pt x="323795" y="57063"/>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3"/>
              <p:cNvSpPr/>
              <p:nvPr/>
            </p:nvSpPr>
            <p:spPr>
              <a:xfrm>
                <a:off x="7655838" y="4685356"/>
                <a:ext cx="382751" cy="382707"/>
              </a:xfrm>
              <a:custGeom>
                <a:avLst/>
                <a:gdLst/>
                <a:ahLst/>
                <a:cxnLst/>
                <a:rect l="l" t="t" r="r" b="b"/>
                <a:pathLst>
                  <a:path w="382751" h="382707" extrusionOk="0">
                    <a:moveTo>
                      <a:pt x="-1694" y="-156"/>
                    </a:moveTo>
                    <a:lnTo>
                      <a:pt x="-1694" y="382552"/>
                    </a:lnTo>
                    <a:lnTo>
                      <a:pt x="381058" y="382552"/>
                    </a:lnTo>
                    <a:lnTo>
                      <a:pt x="381058" y="-156"/>
                    </a:lnTo>
                    <a:close/>
                    <a:moveTo>
                      <a:pt x="323795" y="325333"/>
                    </a:moveTo>
                    <a:lnTo>
                      <a:pt x="55568" y="325333"/>
                    </a:lnTo>
                    <a:lnTo>
                      <a:pt x="55568" y="57237"/>
                    </a:lnTo>
                    <a:lnTo>
                      <a:pt x="323795" y="57237"/>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3"/>
              <p:cNvSpPr/>
              <p:nvPr/>
            </p:nvSpPr>
            <p:spPr>
              <a:xfrm>
                <a:off x="7186670" y="4685356"/>
                <a:ext cx="382707" cy="382707"/>
              </a:xfrm>
              <a:custGeom>
                <a:avLst/>
                <a:gdLst/>
                <a:ahLst/>
                <a:cxnLst/>
                <a:rect l="l" t="t" r="r" b="b"/>
                <a:pathLst>
                  <a:path w="382707" h="382707" extrusionOk="0">
                    <a:moveTo>
                      <a:pt x="-1694" y="-156"/>
                    </a:moveTo>
                    <a:lnTo>
                      <a:pt x="-1694" y="382552"/>
                    </a:lnTo>
                    <a:lnTo>
                      <a:pt x="381014" y="382552"/>
                    </a:lnTo>
                    <a:lnTo>
                      <a:pt x="381014" y="-156"/>
                    </a:lnTo>
                    <a:close/>
                    <a:moveTo>
                      <a:pt x="323795" y="325333"/>
                    </a:moveTo>
                    <a:lnTo>
                      <a:pt x="55525" y="325333"/>
                    </a:lnTo>
                    <a:lnTo>
                      <a:pt x="55525" y="57237"/>
                    </a:lnTo>
                    <a:lnTo>
                      <a:pt x="323795" y="57237"/>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 name="Google Shape;79;p3"/>
              <p:cNvSpPr/>
              <p:nvPr/>
            </p:nvSpPr>
            <p:spPr>
              <a:xfrm>
                <a:off x="10312000" y="4134130"/>
                <a:ext cx="594412" cy="594412"/>
              </a:xfrm>
              <a:custGeom>
                <a:avLst/>
                <a:gdLst/>
                <a:ahLst/>
                <a:cxnLst/>
                <a:rect l="l" t="t" r="r" b="b"/>
                <a:pathLst>
                  <a:path w="594412" h="594412" extrusionOk="0">
                    <a:moveTo>
                      <a:pt x="-1694" y="297050"/>
                    </a:moveTo>
                    <a:cubicBezTo>
                      <a:pt x="-1694" y="132907"/>
                      <a:pt x="131351" y="-156"/>
                      <a:pt x="295512" y="-156"/>
                    </a:cubicBezTo>
                    <a:cubicBezTo>
                      <a:pt x="459673" y="-156"/>
                      <a:pt x="592718" y="132907"/>
                      <a:pt x="592718" y="297050"/>
                    </a:cubicBezTo>
                    <a:cubicBezTo>
                      <a:pt x="592718" y="461194"/>
                      <a:pt x="459673" y="594257"/>
                      <a:pt x="295512" y="594257"/>
                    </a:cubicBezTo>
                    <a:cubicBezTo>
                      <a:pt x="131394" y="594278"/>
                      <a:pt x="-1650" y="461255"/>
                      <a:pt x="-1694" y="297138"/>
                    </a:cubicBezTo>
                    <a:cubicBezTo>
                      <a:pt x="-1694" y="297107"/>
                      <a:pt x="-1694" y="297081"/>
                      <a:pt x="-1694" y="297050"/>
                    </a:cubicBez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3"/>
              <p:cNvSpPr/>
              <p:nvPr/>
            </p:nvSpPr>
            <p:spPr>
              <a:xfrm>
                <a:off x="10345730" y="4167860"/>
                <a:ext cx="526952" cy="526952"/>
              </a:xfrm>
              <a:custGeom>
                <a:avLst/>
                <a:gdLst/>
                <a:ahLst/>
                <a:cxnLst/>
                <a:rect l="l" t="t" r="r" b="b"/>
                <a:pathLst>
                  <a:path w="526952" h="526952" extrusionOk="0">
                    <a:moveTo>
                      <a:pt x="-1694" y="263320"/>
                    </a:moveTo>
                    <a:cubicBezTo>
                      <a:pt x="-1694" y="117807"/>
                      <a:pt x="116273" y="-156"/>
                      <a:pt x="261782" y="-156"/>
                    </a:cubicBezTo>
                    <a:cubicBezTo>
                      <a:pt x="407291" y="-156"/>
                      <a:pt x="525259" y="117807"/>
                      <a:pt x="525259" y="263320"/>
                    </a:cubicBezTo>
                    <a:cubicBezTo>
                      <a:pt x="525259" y="408834"/>
                      <a:pt x="407291" y="526797"/>
                      <a:pt x="261782" y="526797"/>
                    </a:cubicBezTo>
                    <a:cubicBezTo>
                      <a:pt x="116273" y="526797"/>
                      <a:pt x="-1694" y="408834"/>
                      <a:pt x="-1694" y="2633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3"/>
              <p:cNvSpPr/>
              <p:nvPr/>
            </p:nvSpPr>
            <p:spPr>
              <a:xfrm>
                <a:off x="10603759" y="4187340"/>
                <a:ext cx="10851" cy="45234"/>
              </a:xfrm>
              <a:custGeom>
                <a:avLst/>
                <a:gdLst/>
                <a:ahLst/>
                <a:cxnLst/>
                <a:rect l="l" t="t" r="r" b="b"/>
                <a:pathLst>
                  <a:path w="10851" h="45234" extrusionOk="0">
                    <a:moveTo>
                      <a:pt x="0" y="0"/>
                    </a:moveTo>
                    <a:lnTo>
                      <a:pt x="10851" y="0"/>
                    </a:lnTo>
                    <a:lnTo>
                      <a:pt x="10851" y="45235"/>
                    </a:lnTo>
                    <a:lnTo>
                      <a:pt x="0" y="45235"/>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3"/>
              <p:cNvSpPr/>
              <p:nvPr/>
            </p:nvSpPr>
            <p:spPr>
              <a:xfrm rot="-3602400">
                <a:off x="10707260" y="4227688"/>
                <a:ext cx="31202" cy="10851"/>
              </a:xfrm>
              <a:custGeom>
                <a:avLst/>
                <a:gdLst/>
                <a:ahLst/>
                <a:cxnLst/>
                <a:rect l="l" t="t" r="r" b="b"/>
                <a:pathLst>
                  <a:path w="31202" h="10851" extrusionOk="0">
                    <a:moveTo>
                      <a:pt x="-1694" y="-156"/>
                    </a:moveTo>
                    <a:lnTo>
                      <a:pt x="29508" y="-156"/>
                    </a:lnTo>
                    <a:lnTo>
                      <a:pt x="29508" y="10695"/>
                    </a:lnTo>
                    <a:lnTo>
                      <a:pt x="-1694" y="10695"/>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
              <p:cNvSpPr/>
              <p:nvPr/>
            </p:nvSpPr>
            <p:spPr>
              <a:xfrm rot="-1801800">
                <a:off x="10791138" y="4310972"/>
                <a:ext cx="31202" cy="10851"/>
              </a:xfrm>
              <a:custGeom>
                <a:avLst/>
                <a:gdLst/>
                <a:ahLst/>
                <a:cxnLst/>
                <a:rect l="l" t="t" r="r" b="b"/>
                <a:pathLst>
                  <a:path w="31202" h="10851" extrusionOk="0">
                    <a:moveTo>
                      <a:pt x="-1693" y="-156"/>
                    </a:moveTo>
                    <a:lnTo>
                      <a:pt x="29508" y="-156"/>
                    </a:lnTo>
                    <a:lnTo>
                      <a:pt x="29508" y="10695"/>
                    </a:lnTo>
                    <a:lnTo>
                      <a:pt x="-1693" y="10695"/>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
              <p:cNvSpPr/>
              <p:nvPr/>
            </p:nvSpPr>
            <p:spPr>
              <a:xfrm>
                <a:off x="10807925" y="4425889"/>
                <a:ext cx="45234" cy="10851"/>
              </a:xfrm>
              <a:custGeom>
                <a:avLst/>
                <a:gdLst/>
                <a:ahLst/>
                <a:cxnLst/>
                <a:rect l="l" t="t" r="r" b="b"/>
                <a:pathLst>
                  <a:path w="45234" h="10851" extrusionOk="0">
                    <a:moveTo>
                      <a:pt x="0" y="0"/>
                    </a:moveTo>
                    <a:lnTo>
                      <a:pt x="45235" y="0"/>
                    </a:lnTo>
                    <a:lnTo>
                      <a:pt x="45235" y="10851"/>
                    </a:lnTo>
                    <a:lnTo>
                      <a:pt x="0" y="10851"/>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
              <p:cNvSpPr/>
              <p:nvPr/>
            </p:nvSpPr>
            <p:spPr>
              <a:xfrm rot="-3599999">
                <a:off x="10800863" y="4529313"/>
                <a:ext cx="10851" cy="31202"/>
              </a:xfrm>
              <a:custGeom>
                <a:avLst/>
                <a:gdLst/>
                <a:ahLst/>
                <a:cxnLst/>
                <a:rect l="l" t="t" r="r" b="b"/>
                <a:pathLst>
                  <a:path w="10851" h="31202" extrusionOk="0">
                    <a:moveTo>
                      <a:pt x="-1694" y="-156"/>
                    </a:moveTo>
                    <a:lnTo>
                      <a:pt x="9157" y="-156"/>
                    </a:lnTo>
                    <a:lnTo>
                      <a:pt x="9157" y="31046"/>
                    </a:lnTo>
                    <a:lnTo>
                      <a:pt x="-1694" y="31046"/>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
              <p:cNvSpPr/>
              <p:nvPr/>
            </p:nvSpPr>
            <p:spPr>
              <a:xfrm rot="-1799400">
                <a:off x="10718057" y="4613924"/>
                <a:ext cx="10851" cy="31202"/>
              </a:xfrm>
              <a:custGeom>
                <a:avLst/>
                <a:gdLst/>
                <a:ahLst/>
                <a:cxnLst/>
                <a:rect l="l" t="t" r="r" b="b"/>
                <a:pathLst>
                  <a:path w="10851" h="31202" extrusionOk="0">
                    <a:moveTo>
                      <a:pt x="-1694" y="-156"/>
                    </a:moveTo>
                    <a:lnTo>
                      <a:pt x="9157" y="-156"/>
                    </a:lnTo>
                    <a:lnTo>
                      <a:pt x="9157" y="31046"/>
                    </a:lnTo>
                    <a:lnTo>
                      <a:pt x="-1694" y="31046"/>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
              <p:cNvSpPr/>
              <p:nvPr/>
            </p:nvSpPr>
            <p:spPr>
              <a:xfrm>
                <a:off x="10603759" y="4629140"/>
                <a:ext cx="10851" cy="46193"/>
              </a:xfrm>
              <a:custGeom>
                <a:avLst/>
                <a:gdLst/>
                <a:ahLst/>
                <a:cxnLst/>
                <a:rect l="l" t="t" r="r" b="b"/>
                <a:pathLst>
                  <a:path w="10851" h="46193" extrusionOk="0">
                    <a:moveTo>
                      <a:pt x="0" y="0"/>
                    </a:moveTo>
                    <a:lnTo>
                      <a:pt x="10851" y="0"/>
                    </a:lnTo>
                    <a:lnTo>
                      <a:pt x="10851" y="46193"/>
                    </a:lnTo>
                    <a:lnTo>
                      <a:pt x="0" y="46193"/>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
              <p:cNvSpPr/>
              <p:nvPr/>
            </p:nvSpPr>
            <p:spPr>
              <a:xfrm rot="-3592798">
                <a:off x="10479658" y="4623958"/>
                <a:ext cx="31202" cy="10851"/>
              </a:xfrm>
              <a:custGeom>
                <a:avLst/>
                <a:gdLst/>
                <a:ahLst/>
                <a:cxnLst/>
                <a:rect l="l" t="t" r="r" b="b"/>
                <a:pathLst>
                  <a:path w="31202" h="10851" extrusionOk="0">
                    <a:moveTo>
                      <a:pt x="-1694" y="-156"/>
                    </a:moveTo>
                    <a:lnTo>
                      <a:pt x="29508" y="-156"/>
                    </a:lnTo>
                    <a:lnTo>
                      <a:pt x="29508" y="10695"/>
                    </a:lnTo>
                    <a:lnTo>
                      <a:pt x="-1694" y="10695"/>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
              <p:cNvSpPr/>
              <p:nvPr/>
            </p:nvSpPr>
            <p:spPr>
              <a:xfrm rot="-1799400">
                <a:off x="10395682" y="4539711"/>
                <a:ext cx="31202" cy="10851"/>
              </a:xfrm>
              <a:custGeom>
                <a:avLst/>
                <a:gdLst/>
                <a:ahLst/>
                <a:cxnLst/>
                <a:rect l="l" t="t" r="r" b="b"/>
                <a:pathLst>
                  <a:path w="31202" h="10851" extrusionOk="0">
                    <a:moveTo>
                      <a:pt x="-1694" y="-156"/>
                    </a:moveTo>
                    <a:lnTo>
                      <a:pt x="29508" y="-156"/>
                    </a:lnTo>
                    <a:lnTo>
                      <a:pt x="29508" y="10695"/>
                    </a:lnTo>
                    <a:lnTo>
                      <a:pt x="-1694" y="10695"/>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
              <p:cNvSpPr/>
              <p:nvPr/>
            </p:nvSpPr>
            <p:spPr>
              <a:xfrm>
                <a:off x="10365166" y="4425889"/>
                <a:ext cx="46193" cy="10851"/>
              </a:xfrm>
              <a:custGeom>
                <a:avLst/>
                <a:gdLst/>
                <a:ahLst/>
                <a:cxnLst/>
                <a:rect l="l" t="t" r="r" b="b"/>
                <a:pathLst>
                  <a:path w="46193" h="10851" extrusionOk="0">
                    <a:moveTo>
                      <a:pt x="0" y="0"/>
                    </a:moveTo>
                    <a:lnTo>
                      <a:pt x="46193" y="0"/>
                    </a:lnTo>
                    <a:lnTo>
                      <a:pt x="46193" y="10851"/>
                    </a:lnTo>
                    <a:lnTo>
                      <a:pt x="0" y="10851"/>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
              <p:cNvSpPr/>
              <p:nvPr/>
            </p:nvSpPr>
            <p:spPr>
              <a:xfrm rot="-3598801">
                <a:off x="10406394" y="4301866"/>
                <a:ext cx="10851" cy="31202"/>
              </a:xfrm>
              <a:custGeom>
                <a:avLst/>
                <a:gdLst/>
                <a:ahLst/>
                <a:cxnLst/>
                <a:rect l="l" t="t" r="r" b="b"/>
                <a:pathLst>
                  <a:path w="10851" h="31202" extrusionOk="0">
                    <a:moveTo>
                      <a:pt x="-1694" y="-156"/>
                    </a:moveTo>
                    <a:lnTo>
                      <a:pt x="9157" y="-156"/>
                    </a:lnTo>
                    <a:lnTo>
                      <a:pt x="9157" y="31046"/>
                    </a:lnTo>
                    <a:lnTo>
                      <a:pt x="-1694" y="31046"/>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
              <p:cNvSpPr/>
              <p:nvPr/>
            </p:nvSpPr>
            <p:spPr>
              <a:xfrm rot="-1800001">
                <a:off x="10489778" y="4218595"/>
                <a:ext cx="10851" cy="31202"/>
              </a:xfrm>
              <a:custGeom>
                <a:avLst/>
                <a:gdLst/>
                <a:ahLst/>
                <a:cxnLst/>
                <a:rect l="l" t="t" r="r" b="b"/>
                <a:pathLst>
                  <a:path w="10851" h="31202" extrusionOk="0">
                    <a:moveTo>
                      <a:pt x="-1693" y="-156"/>
                    </a:moveTo>
                    <a:lnTo>
                      <a:pt x="9158" y="-156"/>
                    </a:lnTo>
                    <a:lnTo>
                      <a:pt x="9158" y="31046"/>
                    </a:lnTo>
                    <a:lnTo>
                      <a:pt x="-1693" y="31046"/>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
              <p:cNvSpPr/>
              <p:nvPr/>
            </p:nvSpPr>
            <p:spPr>
              <a:xfrm>
                <a:off x="10573337" y="4277940"/>
                <a:ext cx="190660" cy="270797"/>
              </a:xfrm>
              <a:custGeom>
                <a:avLst/>
                <a:gdLst/>
                <a:ahLst/>
                <a:cxnLst/>
                <a:rect l="l" t="t" r="r" b="b"/>
                <a:pathLst>
                  <a:path w="190660" h="270797" extrusionOk="0">
                    <a:moveTo>
                      <a:pt x="175239" y="-156"/>
                    </a:moveTo>
                    <a:lnTo>
                      <a:pt x="50125" y="124915"/>
                    </a:lnTo>
                    <a:cubicBezTo>
                      <a:pt x="32476" y="116064"/>
                      <a:pt x="10948" y="123206"/>
                      <a:pt x="2101" y="140873"/>
                    </a:cubicBezTo>
                    <a:cubicBezTo>
                      <a:pt x="-6745" y="158540"/>
                      <a:pt x="402" y="180037"/>
                      <a:pt x="18052" y="188888"/>
                    </a:cubicBezTo>
                    <a:cubicBezTo>
                      <a:pt x="23063" y="191394"/>
                      <a:pt x="28597" y="192693"/>
                      <a:pt x="34176" y="192680"/>
                    </a:cubicBezTo>
                    <a:cubicBezTo>
                      <a:pt x="39841" y="192640"/>
                      <a:pt x="45418" y="191237"/>
                      <a:pt x="50430" y="188583"/>
                    </a:cubicBezTo>
                    <a:lnTo>
                      <a:pt x="160423" y="270642"/>
                    </a:lnTo>
                    <a:lnTo>
                      <a:pt x="167875" y="260706"/>
                    </a:lnTo>
                    <a:lnTo>
                      <a:pt x="60671" y="180652"/>
                    </a:lnTo>
                    <a:cubicBezTo>
                      <a:pt x="71479" y="168938"/>
                      <a:pt x="73091" y="151402"/>
                      <a:pt x="64506" y="137945"/>
                    </a:cubicBezTo>
                    <a:lnTo>
                      <a:pt x="188967" y="13484"/>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
              <p:cNvSpPr/>
              <p:nvPr/>
            </p:nvSpPr>
            <p:spPr>
              <a:xfrm>
                <a:off x="10590206" y="4415953"/>
                <a:ext cx="38000" cy="38000"/>
              </a:xfrm>
              <a:custGeom>
                <a:avLst/>
                <a:gdLst/>
                <a:ahLst/>
                <a:cxnLst/>
                <a:rect l="l" t="t" r="r" b="b"/>
                <a:pathLst>
                  <a:path w="38000" h="38000" extrusionOk="0">
                    <a:moveTo>
                      <a:pt x="-1694" y="18844"/>
                    </a:moveTo>
                    <a:cubicBezTo>
                      <a:pt x="-1694" y="8351"/>
                      <a:pt x="6804" y="-156"/>
                      <a:pt x="17307" y="-156"/>
                    </a:cubicBezTo>
                    <a:cubicBezTo>
                      <a:pt x="27809" y="-156"/>
                      <a:pt x="36307" y="8351"/>
                      <a:pt x="36307" y="18844"/>
                    </a:cubicBezTo>
                    <a:cubicBezTo>
                      <a:pt x="36307" y="29338"/>
                      <a:pt x="27809" y="37845"/>
                      <a:pt x="17307" y="37845"/>
                    </a:cubicBezTo>
                    <a:cubicBezTo>
                      <a:pt x="6804" y="37845"/>
                      <a:pt x="-1694" y="29338"/>
                      <a:pt x="-1694" y="1884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
              <p:cNvSpPr/>
              <p:nvPr/>
            </p:nvSpPr>
            <p:spPr>
              <a:xfrm>
                <a:off x="9903189" y="5114824"/>
                <a:ext cx="874623" cy="1231445"/>
              </a:xfrm>
              <a:custGeom>
                <a:avLst/>
                <a:gdLst/>
                <a:ahLst/>
                <a:cxnLst/>
                <a:rect l="l" t="t" r="r" b="b"/>
                <a:pathLst>
                  <a:path w="874623" h="1231445" extrusionOk="0">
                    <a:moveTo>
                      <a:pt x="0" y="0"/>
                    </a:moveTo>
                    <a:lnTo>
                      <a:pt x="874623" y="0"/>
                    </a:lnTo>
                    <a:lnTo>
                      <a:pt x="874623" y="1231445"/>
                    </a:lnTo>
                    <a:lnTo>
                      <a:pt x="0" y="1231445"/>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
              <p:cNvSpPr/>
              <p:nvPr/>
            </p:nvSpPr>
            <p:spPr>
              <a:xfrm>
                <a:off x="9984506" y="5166900"/>
                <a:ext cx="711987" cy="229703"/>
              </a:xfrm>
              <a:custGeom>
                <a:avLst/>
                <a:gdLst/>
                <a:ahLst/>
                <a:cxnLst/>
                <a:rect l="l" t="t" r="r" b="b"/>
                <a:pathLst>
                  <a:path w="711987" h="229703" extrusionOk="0">
                    <a:moveTo>
                      <a:pt x="0" y="0"/>
                    </a:moveTo>
                    <a:lnTo>
                      <a:pt x="711988" y="0"/>
                    </a:lnTo>
                    <a:lnTo>
                      <a:pt x="711988" y="229703"/>
                    </a:lnTo>
                    <a:lnTo>
                      <a:pt x="0" y="229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3"/>
              <p:cNvSpPr/>
              <p:nvPr/>
            </p:nvSpPr>
            <p:spPr>
              <a:xfrm>
                <a:off x="10113761" y="5258285"/>
                <a:ext cx="453479" cy="46977"/>
              </a:xfrm>
              <a:custGeom>
                <a:avLst/>
                <a:gdLst/>
                <a:ahLst/>
                <a:cxnLst/>
                <a:rect l="l" t="t" r="r" b="b"/>
                <a:pathLst>
                  <a:path w="453479" h="46977" extrusionOk="0">
                    <a:moveTo>
                      <a:pt x="0" y="0"/>
                    </a:moveTo>
                    <a:lnTo>
                      <a:pt x="453479" y="0"/>
                    </a:lnTo>
                    <a:lnTo>
                      <a:pt x="453479" y="46978"/>
                    </a:lnTo>
                    <a:lnTo>
                      <a:pt x="0" y="46978"/>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3"/>
              <p:cNvSpPr/>
              <p:nvPr/>
            </p:nvSpPr>
            <p:spPr>
              <a:xfrm>
                <a:off x="9984506" y="5465371"/>
                <a:ext cx="711987" cy="229703"/>
              </a:xfrm>
              <a:custGeom>
                <a:avLst/>
                <a:gdLst/>
                <a:ahLst/>
                <a:cxnLst/>
                <a:rect l="l" t="t" r="r" b="b"/>
                <a:pathLst>
                  <a:path w="711987" h="229703" extrusionOk="0">
                    <a:moveTo>
                      <a:pt x="0" y="0"/>
                    </a:moveTo>
                    <a:lnTo>
                      <a:pt x="711988" y="0"/>
                    </a:lnTo>
                    <a:lnTo>
                      <a:pt x="711988" y="229703"/>
                    </a:lnTo>
                    <a:lnTo>
                      <a:pt x="0" y="229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3"/>
              <p:cNvSpPr/>
              <p:nvPr/>
            </p:nvSpPr>
            <p:spPr>
              <a:xfrm>
                <a:off x="10113761" y="5556755"/>
                <a:ext cx="453479" cy="46934"/>
              </a:xfrm>
              <a:custGeom>
                <a:avLst/>
                <a:gdLst/>
                <a:ahLst/>
                <a:cxnLst/>
                <a:rect l="l" t="t" r="r" b="b"/>
                <a:pathLst>
                  <a:path w="453479" h="46934" extrusionOk="0">
                    <a:moveTo>
                      <a:pt x="0" y="0"/>
                    </a:moveTo>
                    <a:lnTo>
                      <a:pt x="453479" y="0"/>
                    </a:lnTo>
                    <a:lnTo>
                      <a:pt x="453479" y="46934"/>
                    </a:lnTo>
                    <a:lnTo>
                      <a:pt x="0" y="46934"/>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3"/>
              <p:cNvSpPr/>
              <p:nvPr/>
            </p:nvSpPr>
            <p:spPr>
              <a:xfrm>
                <a:off x="9984506" y="5763841"/>
                <a:ext cx="711987" cy="229703"/>
              </a:xfrm>
              <a:custGeom>
                <a:avLst/>
                <a:gdLst/>
                <a:ahLst/>
                <a:cxnLst/>
                <a:rect l="l" t="t" r="r" b="b"/>
                <a:pathLst>
                  <a:path w="711987" h="229703" extrusionOk="0">
                    <a:moveTo>
                      <a:pt x="0" y="0"/>
                    </a:moveTo>
                    <a:lnTo>
                      <a:pt x="711988" y="0"/>
                    </a:lnTo>
                    <a:lnTo>
                      <a:pt x="711988" y="229703"/>
                    </a:lnTo>
                    <a:lnTo>
                      <a:pt x="0" y="229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3"/>
              <p:cNvSpPr/>
              <p:nvPr/>
            </p:nvSpPr>
            <p:spPr>
              <a:xfrm>
                <a:off x="10113761" y="5855225"/>
                <a:ext cx="453479" cy="46934"/>
              </a:xfrm>
              <a:custGeom>
                <a:avLst/>
                <a:gdLst/>
                <a:ahLst/>
                <a:cxnLst/>
                <a:rect l="l" t="t" r="r" b="b"/>
                <a:pathLst>
                  <a:path w="453479" h="46934" extrusionOk="0">
                    <a:moveTo>
                      <a:pt x="0" y="0"/>
                    </a:moveTo>
                    <a:lnTo>
                      <a:pt x="453479" y="0"/>
                    </a:lnTo>
                    <a:lnTo>
                      <a:pt x="453479" y="46934"/>
                    </a:lnTo>
                    <a:lnTo>
                      <a:pt x="0" y="46934"/>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3"/>
              <p:cNvSpPr/>
              <p:nvPr/>
            </p:nvSpPr>
            <p:spPr>
              <a:xfrm>
                <a:off x="9984506" y="6062311"/>
                <a:ext cx="711987" cy="229703"/>
              </a:xfrm>
              <a:custGeom>
                <a:avLst/>
                <a:gdLst/>
                <a:ahLst/>
                <a:cxnLst/>
                <a:rect l="l" t="t" r="r" b="b"/>
                <a:pathLst>
                  <a:path w="711987" h="229703" extrusionOk="0">
                    <a:moveTo>
                      <a:pt x="0" y="0"/>
                    </a:moveTo>
                    <a:lnTo>
                      <a:pt x="711988" y="0"/>
                    </a:lnTo>
                    <a:lnTo>
                      <a:pt x="711988" y="229703"/>
                    </a:lnTo>
                    <a:lnTo>
                      <a:pt x="0" y="229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3"/>
              <p:cNvSpPr/>
              <p:nvPr/>
            </p:nvSpPr>
            <p:spPr>
              <a:xfrm>
                <a:off x="10113761" y="6153695"/>
                <a:ext cx="453479" cy="46934"/>
              </a:xfrm>
              <a:custGeom>
                <a:avLst/>
                <a:gdLst/>
                <a:ahLst/>
                <a:cxnLst/>
                <a:rect l="l" t="t" r="r" b="b"/>
                <a:pathLst>
                  <a:path w="453479" h="46934" extrusionOk="0">
                    <a:moveTo>
                      <a:pt x="0" y="0"/>
                    </a:moveTo>
                    <a:lnTo>
                      <a:pt x="453479" y="0"/>
                    </a:lnTo>
                    <a:lnTo>
                      <a:pt x="453479" y="46934"/>
                    </a:lnTo>
                    <a:lnTo>
                      <a:pt x="0" y="46934"/>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3"/>
              <p:cNvSpPr/>
              <p:nvPr/>
            </p:nvSpPr>
            <p:spPr>
              <a:xfrm>
                <a:off x="10875079" y="5114824"/>
                <a:ext cx="874623" cy="1231445"/>
              </a:xfrm>
              <a:custGeom>
                <a:avLst/>
                <a:gdLst/>
                <a:ahLst/>
                <a:cxnLst/>
                <a:rect l="l" t="t" r="r" b="b"/>
                <a:pathLst>
                  <a:path w="874623" h="1231445" extrusionOk="0">
                    <a:moveTo>
                      <a:pt x="0" y="0"/>
                    </a:moveTo>
                    <a:lnTo>
                      <a:pt x="874623" y="0"/>
                    </a:lnTo>
                    <a:lnTo>
                      <a:pt x="874623" y="1231445"/>
                    </a:lnTo>
                    <a:lnTo>
                      <a:pt x="0" y="1231445"/>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 name="Google Shape;105;p3"/>
              <p:cNvSpPr/>
              <p:nvPr/>
            </p:nvSpPr>
            <p:spPr>
              <a:xfrm>
                <a:off x="10956441" y="5166900"/>
                <a:ext cx="711987" cy="229703"/>
              </a:xfrm>
              <a:custGeom>
                <a:avLst/>
                <a:gdLst/>
                <a:ahLst/>
                <a:cxnLst/>
                <a:rect l="l" t="t" r="r" b="b"/>
                <a:pathLst>
                  <a:path w="711987" h="229703" extrusionOk="0">
                    <a:moveTo>
                      <a:pt x="0" y="0"/>
                    </a:moveTo>
                    <a:lnTo>
                      <a:pt x="711988" y="0"/>
                    </a:lnTo>
                    <a:lnTo>
                      <a:pt x="711988" y="229703"/>
                    </a:lnTo>
                    <a:lnTo>
                      <a:pt x="0" y="229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 name="Google Shape;106;p3"/>
              <p:cNvSpPr/>
              <p:nvPr/>
            </p:nvSpPr>
            <p:spPr>
              <a:xfrm>
                <a:off x="11085651" y="5258285"/>
                <a:ext cx="453479" cy="46977"/>
              </a:xfrm>
              <a:custGeom>
                <a:avLst/>
                <a:gdLst/>
                <a:ahLst/>
                <a:cxnLst/>
                <a:rect l="l" t="t" r="r" b="b"/>
                <a:pathLst>
                  <a:path w="453479" h="46977" extrusionOk="0">
                    <a:moveTo>
                      <a:pt x="0" y="0"/>
                    </a:moveTo>
                    <a:lnTo>
                      <a:pt x="453480" y="0"/>
                    </a:lnTo>
                    <a:lnTo>
                      <a:pt x="453480" y="46978"/>
                    </a:lnTo>
                    <a:lnTo>
                      <a:pt x="0" y="46978"/>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 name="Google Shape;107;p3"/>
              <p:cNvSpPr/>
              <p:nvPr/>
            </p:nvSpPr>
            <p:spPr>
              <a:xfrm>
                <a:off x="10956441" y="5465371"/>
                <a:ext cx="711987" cy="229703"/>
              </a:xfrm>
              <a:custGeom>
                <a:avLst/>
                <a:gdLst/>
                <a:ahLst/>
                <a:cxnLst/>
                <a:rect l="l" t="t" r="r" b="b"/>
                <a:pathLst>
                  <a:path w="711987" h="229703" extrusionOk="0">
                    <a:moveTo>
                      <a:pt x="0" y="0"/>
                    </a:moveTo>
                    <a:lnTo>
                      <a:pt x="711988" y="0"/>
                    </a:lnTo>
                    <a:lnTo>
                      <a:pt x="711988" y="229703"/>
                    </a:lnTo>
                    <a:lnTo>
                      <a:pt x="0" y="229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 name="Google Shape;108;p3"/>
              <p:cNvSpPr/>
              <p:nvPr/>
            </p:nvSpPr>
            <p:spPr>
              <a:xfrm>
                <a:off x="11085651" y="5556755"/>
                <a:ext cx="453479" cy="46934"/>
              </a:xfrm>
              <a:custGeom>
                <a:avLst/>
                <a:gdLst/>
                <a:ahLst/>
                <a:cxnLst/>
                <a:rect l="l" t="t" r="r" b="b"/>
                <a:pathLst>
                  <a:path w="453479" h="46934" extrusionOk="0">
                    <a:moveTo>
                      <a:pt x="0" y="0"/>
                    </a:moveTo>
                    <a:lnTo>
                      <a:pt x="453480" y="0"/>
                    </a:lnTo>
                    <a:lnTo>
                      <a:pt x="453480" y="46934"/>
                    </a:lnTo>
                    <a:lnTo>
                      <a:pt x="0" y="46934"/>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 name="Google Shape;109;p3"/>
              <p:cNvSpPr/>
              <p:nvPr/>
            </p:nvSpPr>
            <p:spPr>
              <a:xfrm>
                <a:off x="10956441" y="5763841"/>
                <a:ext cx="711987" cy="229703"/>
              </a:xfrm>
              <a:custGeom>
                <a:avLst/>
                <a:gdLst/>
                <a:ahLst/>
                <a:cxnLst/>
                <a:rect l="l" t="t" r="r" b="b"/>
                <a:pathLst>
                  <a:path w="711987" h="229703" extrusionOk="0">
                    <a:moveTo>
                      <a:pt x="0" y="0"/>
                    </a:moveTo>
                    <a:lnTo>
                      <a:pt x="711988" y="0"/>
                    </a:lnTo>
                    <a:lnTo>
                      <a:pt x="711988" y="229703"/>
                    </a:lnTo>
                    <a:lnTo>
                      <a:pt x="0" y="229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3"/>
              <p:cNvSpPr/>
              <p:nvPr/>
            </p:nvSpPr>
            <p:spPr>
              <a:xfrm>
                <a:off x="11085651" y="5855225"/>
                <a:ext cx="453479" cy="46934"/>
              </a:xfrm>
              <a:custGeom>
                <a:avLst/>
                <a:gdLst/>
                <a:ahLst/>
                <a:cxnLst/>
                <a:rect l="l" t="t" r="r" b="b"/>
                <a:pathLst>
                  <a:path w="453479" h="46934" extrusionOk="0">
                    <a:moveTo>
                      <a:pt x="0" y="0"/>
                    </a:moveTo>
                    <a:lnTo>
                      <a:pt x="453480" y="0"/>
                    </a:lnTo>
                    <a:lnTo>
                      <a:pt x="453480" y="46934"/>
                    </a:lnTo>
                    <a:lnTo>
                      <a:pt x="0" y="46934"/>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3"/>
              <p:cNvSpPr/>
              <p:nvPr/>
            </p:nvSpPr>
            <p:spPr>
              <a:xfrm>
                <a:off x="10956441" y="6062311"/>
                <a:ext cx="711987" cy="229703"/>
              </a:xfrm>
              <a:custGeom>
                <a:avLst/>
                <a:gdLst/>
                <a:ahLst/>
                <a:cxnLst/>
                <a:rect l="l" t="t" r="r" b="b"/>
                <a:pathLst>
                  <a:path w="711987" h="229703" extrusionOk="0">
                    <a:moveTo>
                      <a:pt x="0" y="0"/>
                    </a:moveTo>
                    <a:lnTo>
                      <a:pt x="711988" y="0"/>
                    </a:lnTo>
                    <a:lnTo>
                      <a:pt x="711988" y="229703"/>
                    </a:lnTo>
                    <a:lnTo>
                      <a:pt x="0" y="229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3"/>
              <p:cNvSpPr/>
              <p:nvPr/>
            </p:nvSpPr>
            <p:spPr>
              <a:xfrm>
                <a:off x="11085651" y="6153695"/>
                <a:ext cx="453479" cy="46934"/>
              </a:xfrm>
              <a:custGeom>
                <a:avLst/>
                <a:gdLst/>
                <a:ahLst/>
                <a:cxnLst/>
                <a:rect l="l" t="t" r="r" b="b"/>
                <a:pathLst>
                  <a:path w="453479" h="46934" extrusionOk="0">
                    <a:moveTo>
                      <a:pt x="0" y="0"/>
                    </a:moveTo>
                    <a:lnTo>
                      <a:pt x="453480" y="0"/>
                    </a:lnTo>
                    <a:lnTo>
                      <a:pt x="453480" y="46934"/>
                    </a:lnTo>
                    <a:lnTo>
                      <a:pt x="0" y="46934"/>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3" name="Google Shape;113;p3"/>
            <p:cNvSpPr/>
            <p:nvPr/>
          </p:nvSpPr>
          <p:spPr>
            <a:xfrm>
              <a:off x="8695058" y="6012370"/>
              <a:ext cx="154965" cy="337777"/>
            </a:xfrm>
            <a:custGeom>
              <a:avLst/>
              <a:gdLst/>
              <a:ahLst/>
              <a:cxnLst/>
              <a:rect l="l" t="t" r="r" b="b"/>
              <a:pathLst>
                <a:path w="154965" h="337777" extrusionOk="0">
                  <a:moveTo>
                    <a:pt x="154965" y="337778"/>
                  </a:moveTo>
                  <a:lnTo>
                    <a:pt x="102541" y="0"/>
                  </a:lnTo>
                  <a:lnTo>
                    <a:pt x="0" y="0"/>
                  </a:lnTo>
                  <a:lnTo>
                    <a:pt x="77483" y="337778"/>
                  </a:lnTo>
                  <a:lnTo>
                    <a:pt x="154965" y="337778"/>
                  </a:lnTo>
                  <a:close/>
                </a:path>
              </a:pathLst>
            </a:custGeom>
            <a:solidFill>
              <a:srgbClr val="02126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 name="Google Shape;114;p3"/>
            <p:cNvSpPr/>
            <p:nvPr/>
          </p:nvSpPr>
          <p:spPr>
            <a:xfrm>
              <a:off x="8352181" y="6012370"/>
              <a:ext cx="154922" cy="337777"/>
            </a:xfrm>
            <a:custGeom>
              <a:avLst/>
              <a:gdLst/>
              <a:ahLst/>
              <a:cxnLst/>
              <a:rect l="l" t="t" r="r" b="b"/>
              <a:pathLst>
                <a:path w="154922" h="337777" extrusionOk="0">
                  <a:moveTo>
                    <a:pt x="154922" y="337778"/>
                  </a:moveTo>
                  <a:lnTo>
                    <a:pt x="102541" y="0"/>
                  </a:lnTo>
                  <a:lnTo>
                    <a:pt x="0" y="0"/>
                  </a:lnTo>
                  <a:lnTo>
                    <a:pt x="77483" y="337778"/>
                  </a:lnTo>
                  <a:lnTo>
                    <a:pt x="154922" y="337778"/>
                  </a:lnTo>
                  <a:close/>
                </a:path>
              </a:pathLst>
            </a:custGeom>
            <a:solidFill>
              <a:srgbClr val="02126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 name="Google Shape;115;p3"/>
            <p:cNvSpPr/>
            <p:nvPr/>
          </p:nvSpPr>
          <p:spPr>
            <a:xfrm rot="10800000">
              <a:off x="8140041" y="5409590"/>
              <a:ext cx="653766" cy="620211"/>
            </a:xfrm>
            <a:custGeom>
              <a:avLst/>
              <a:gdLst/>
              <a:ahLst/>
              <a:cxnLst/>
              <a:rect l="l" t="t" r="r" b="b"/>
              <a:pathLst>
                <a:path w="653766" h="620211" extrusionOk="0">
                  <a:moveTo>
                    <a:pt x="-1694" y="-156"/>
                  </a:moveTo>
                  <a:lnTo>
                    <a:pt x="652073" y="-156"/>
                  </a:lnTo>
                  <a:lnTo>
                    <a:pt x="652073" y="620055"/>
                  </a:lnTo>
                  <a:lnTo>
                    <a:pt x="-1694" y="620055"/>
                  </a:lnTo>
                  <a:close/>
                </a:path>
              </a:pathLst>
            </a:custGeom>
            <a:solidFill>
              <a:srgbClr val="1D3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3"/>
            <p:cNvSpPr/>
            <p:nvPr/>
          </p:nvSpPr>
          <p:spPr>
            <a:xfrm>
              <a:off x="8676363" y="5409328"/>
              <a:ext cx="234844" cy="620472"/>
            </a:xfrm>
            <a:custGeom>
              <a:avLst/>
              <a:gdLst/>
              <a:ahLst/>
              <a:cxnLst/>
              <a:rect l="l" t="t" r="r" b="b"/>
              <a:pathLst>
                <a:path w="234844" h="620472" extrusionOk="0">
                  <a:moveTo>
                    <a:pt x="-1694" y="620317"/>
                  </a:moveTo>
                  <a:lnTo>
                    <a:pt x="233151" y="620317"/>
                  </a:lnTo>
                  <a:lnTo>
                    <a:pt x="233151" y="117506"/>
                  </a:lnTo>
                  <a:cubicBezTo>
                    <a:pt x="233151" y="52626"/>
                    <a:pt x="180640" y="-12"/>
                    <a:pt x="115750" y="-156"/>
                  </a:cubicBezTo>
                  <a:lnTo>
                    <a:pt x="115750" y="-156"/>
                  </a:lnTo>
                  <a:cubicBezTo>
                    <a:pt x="50862" y="-34"/>
                    <a:pt x="-1694" y="52609"/>
                    <a:pt x="-1694" y="117506"/>
                  </a:cubicBezTo>
                  <a:close/>
                </a:path>
              </a:pathLst>
            </a:custGeom>
            <a:solidFill>
              <a:srgbClr val="2647C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 name="Google Shape;117;p3"/>
            <p:cNvSpPr/>
            <p:nvPr/>
          </p:nvSpPr>
          <p:spPr>
            <a:xfrm>
              <a:off x="8002899" y="5036350"/>
              <a:ext cx="296334" cy="683345"/>
            </a:xfrm>
            <a:custGeom>
              <a:avLst/>
              <a:gdLst/>
              <a:ahLst/>
              <a:cxnLst/>
              <a:rect l="l" t="t" r="r" b="b"/>
              <a:pathLst>
                <a:path w="296334" h="683345" extrusionOk="0">
                  <a:moveTo>
                    <a:pt x="-1694" y="54132"/>
                  </a:moveTo>
                  <a:lnTo>
                    <a:pt x="-1694" y="683190"/>
                  </a:lnTo>
                  <a:lnTo>
                    <a:pt x="294641" y="683190"/>
                  </a:lnTo>
                  <a:cubicBezTo>
                    <a:pt x="288888" y="486258"/>
                    <a:pt x="253721" y="336217"/>
                    <a:pt x="209226" y="223740"/>
                  </a:cubicBezTo>
                  <a:lnTo>
                    <a:pt x="209226" y="223740"/>
                  </a:lnTo>
                  <a:cubicBezTo>
                    <a:pt x="173797" y="133576"/>
                    <a:pt x="132529" y="67511"/>
                    <a:pt x="95922" y="20838"/>
                  </a:cubicBezTo>
                  <a:cubicBezTo>
                    <a:pt x="77401" y="-2917"/>
                    <a:pt x="43105" y="-7144"/>
                    <a:pt x="19354" y="11395"/>
                  </a:cubicBezTo>
                  <a:cubicBezTo>
                    <a:pt x="6150" y="21701"/>
                    <a:pt x="-1607" y="37507"/>
                    <a:pt x="-1650" y="54263"/>
                  </a:cubicBezTo>
                  <a:close/>
                </a:path>
              </a:pathLst>
            </a:custGeom>
            <a:solidFill>
              <a:srgbClr val="6F8F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 name="Google Shape;118;p3"/>
            <p:cNvSpPr/>
            <p:nvPr/>
          </p:nvSpPr>
          <p:spPr>
            <a:xfrm>
              <a:off x="6828498" y="5036121"/>
              <a:ext cx="1222598" cy="683574"/>
            </a:xfrm>
            <a:custGeom>
              <a:avLst/>
              <a:gdLst/>
              <a:ahLst/>
              <a:cxnLst/>
              <a:rect l="l" t="t" r="r" b="b"/>
              <a:pathLst>
                <a:path w="1222598" h="683574" extrusionOk="0">
                  <a:moveTo>
                    <a:pt x="0" y="683575"/>
                  </a:moveTo>
                  <a:lnTo>
                    <a:pt x="1174401" y="683575"/>
                  </a:lnTo>
                  <a:lnTo>
                    <a:pt x="1190525" y="454307"/>
                  </a:lnTo>
                  <a:lnTo>
                    <a:pt x="1222599" y="479"/>
                  </a:lnTo>
                  <a:lnTo>
                    <a:pt x="1222599" y="0"/>
                  </a:lnTo>
                  <a:lnTo>
                    <a:pt x="55955" y="0"/>
                  </a:lnTo>
                  <a:lnTo>
                    <a:pt x="55955" y="131"/>
                  </a:lnTo>
                  <a:lnTo>
                    <a:pt x="0" y="683575"/>
                  </a:lnTo>
                  <a:close/>
                </a:path>
              </a:pathLst>
            </a:custGeom>
            <a:solidFill>
              <a:srgbClr val="6F8F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3"/>
            <p:cNvSpPr/>
            <p:nvPr/>
          </p:nvSpPr>
          <p:spPr>
            <a:xfrm>
              <a:off x="7064912" y="5260246"/>
              <a:ext cx="1234277" cy="459449"/>
            </a:xfrm>
            <a:custGeom>
              <a:avLst/>
              <a:gdLst/>
              <a:ahLst/>
              <a:cxnLst/>
              <a:rect l="l" t="t" r="r" b="b"/>
              <a:pathLst>
                <a:path w="1234277" h="459449" extrusionOk="0">
                  <a:moveTo>
                    <a:pt x="-1694" y="459294"/>
                  </a:moveTo>
                  <a:lnTo>
                    <a:pt x="1232584" y="459294"/>
                  </a:lnTo>
                  <a:cubicBezTo>
                    <a:pt x="1226831" y="262362"/>
                    <a:pt x="1191664" y="112320"/>
                    <a:pt x="1147169" y="-156"/>
                  </a:cubicBezTo>
                  <a:cubicBezTo>
                    <a:pt x="1145121" y="5902"/>
                    <a:pt x="929015" y="309819"/>
                    <a:pt x="806864" y="312216"/>
                  </a:cubicBezTo>
                  <a:cubicBezTo>
                    <a:pt x="405287" y="320103"/>
                    <a:pt x="6281" y="98942"/>
                    <a:pt x="6281" y="98942"/>
                  </a:cubicBezTo>
                  <a:lnTo>
                    <a:pt x="6281" y="98942"/>
                  </a:lnTo>
                  <a:close/>
                </a:path>
              </a:pathLst>
            </a:custGeom>
            <a:solidFill>
              <a:srgbClr val="6085D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3"/>
            <p:cNvSpPr/>
            <p:nvPr/>
          </p:nvSpPr>
          <p:spPr>
            <a:xfrm>
              <a:off x="6828498" y="5036341"/>
              <a:ext cx="296334" cy="683354"/>
            </a:xfrm>
            <a:custGeom>
              <a:avLst/>
              <a:gdLst/>
              <a:ahLst/>
              <a:cxnLst/>
              <a:rect l="l" t="t" r="r" b="b"/>
              <a:pathLst>
                <a:path w="296334" h="683354" extrusionOk="0">
                  <a:moveTo>
                    <a:pt x="-1694" y="54141"/>
                  </a:moveTo>
                  <a:lnTo>
                    <a:pt x="-1694" y="683198"/>
                  </a:lnTo>
                  <a:lnTo>
                    <a:pt x="294641" y="683198"/>
                  </a:lnTo>
                  <a:cubicBezTo>
                    <a:pt x="290283" y="539389"/>
                    <a:pt x="270542" y="420419"/>
                    <a:pt x="242739" y="322978"/>
                  </a:cubicBezTo>
                  <a:lnTo>
                    <a:pt x="242739" y="322978"/>
                  </a:lnTo>
                  <a:cubicBezTo>
                    <a:pt x="202211" y="180127"/>
                    <a:pt x="144817" y="83295"/>
                    <a:pt x="95922" y="20847"/>
                  </a:cubicBezTo>
                  <a:cubicBezTo>
                    <a:pt x="86030" y="7812"/>
                    <a:pt x="70647" y="77"/>
                    <a:pt x="54305" y="-115"/>
                  </a:cubicBezTo>
                  <a:cubicBezTo>
                    <a:pt x="24541" y="-1270"/>
                    <a:pt x="-517" y="21910"/>
                    <a:pt x="-1650" y="51657"/>
                  </a:cubicBezTo>
                  <a:cubicBezTo>
                    <a:pt x="-1694" y="52485"/>
                    <a:pt x="-1694" y="53313"/>
                    <a:pt x="-1694" y="54141"/>
                  </a:cubicBezTo>
                  <a:close/>
                </a:path>
              </a:pathLst>
            </a:custGeom>
            <a:solidFill>
              <a:srgbClr val="2647C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3"/>
            <p:cNvSpPr/>
            <p:nvPr/>
          </p:nvSpPr>
          <p:spPr>
            <a:xfrm>
              <a:off x="6934307" y="6012370"/>
              <a:ext cx="154922" cy="337777"/>
            </a:xfrm>
            <a:custGeom>
              <a:avLst/>
              <a:gdLst/>
              <a:ahLst/>
              <a:cxnLst/>
              <a:rect l="l" t="t" r="r" b="b"/>
              <a:pathLst>
                <a:path w="154922" h="337777" extrusionOk="0">
                  <a:moveTo>
                    <a:pt x="0" y="337778"/>
                  </a:moveTo>
                  <a:lnTo>
                    <a:pt x="52382" y="0"/>
                  </a:lnTo>
                  <a:lnTo>
                    <a:pt x="154922" y="0"/>
                  </a:lnTo>
                  <a:lnTo>
                    <a:pt x="77439" y="337778"/>
                  </a:lnTo>
                  <a:lnTo>
                    <a:pt x="0" y="337778"/>
                  </a:lnTo>
                  <a:close/>
                </a:path>
              </a:pathLst>
            </a:custGeom>
            <a:solidFill>
              <a:srgbClr val="02126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3"/>
            <p:cNvSpPr/>
            <p:nvPr/>
          </p:nvSpPr>
          <p:spPr>
            <a:xfrm>
              <a:off x="7277184" y="6012370"/>
              <a:ext cx="154965" cy="337777"/>
            </a:xfrm>
            <a:custGeom>
              <a:avLst/>
              <a:gdLst/>
              <a:ahLst/>
              <a:cxnLst/>
              <a:rect l="l" t="t" r="r" b="b"/>
              <a:pathLst>
                <a:path w="154965" h="337777" extrusionOk="0">
                  <a:moveTo>
                    <a:pt x="0" y="337778"/>
                  </a:moveTo>
                  <a:lnTo>
                    <a:pt x="52425" y="0"/>
                  </a:lnTo>
                  <a:lnTo>
                    <a:pt x="154966" y="0"/>
                  </a:lnTo>
                  <a:lnTo>
                    <a:pt x="77483" y="337778"/>
                  </a:lnTo>
                  <a:lnTo>
                    <a:pt x="0" y="337778"/>
                  </a:lnTo>
                  <a:close/>
                </a:path>
              </a:pathLst>
            </a:custGeom>
            <a:solidFill>
              <a:srgbClr val="02126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3"/>
            <p:cNvSpPr/>
            <p:nvPr/>
          </p:nvSpPr>
          <p:spPr>
            <a:xfrm rot="10800000">
              <a:off x="7618840" y="5663000"/>
              <a:ext cx="1042400" cy="238549"/>
            </a:xfrm>
            <a:custGeom>
              <a:avLst/>
              <a:gdLst/>
              <a:ahLst/>
              <a:cxnLst/>
              <a:rect l="l" t="t" r="r" b="b"/>
              <a:pathLst>
                <a:path w="1042400" h="238549" extrusionOk="0">
                  <a:moveTo>
                    <a:pt x="-1694" y="-156"/>
                  </a:moveTo>
                  <a:lnTo>
                    <a:pt x="1040707" y="-156"/>
                  </a:lnTo>
                  <a:lnTo>
                    <a:pt x="1040707" y="238393"/>
                  </a:lnTo>
                  <a:lnTo>
                    <a:pt x="-1693" y="238393"/>
                  </a:lnTo>
                  <a:close/>
                </a:path>
              </a:pathLst>
            </a:custGeom>
            <a:solidFill>
              <a:srgbClr val="2647C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3"/>
            <p:cNvSpPr/>
            <p:nvPr/>
          </p:nvSpPr>
          <p:spPr>
            <a:xfrm rot="10800000">
              <a:off x="7618840" y="5901593"/>
              <a:ext cx="1042400" cy="127729"/>
            </a:xfrm>
            <a:custGeom>
              <a:avLst/>
              <a:gdLst/>
              <a:ahLst/>
              <a:cxnLst/>
              <a:rect l="l" t="t" r="r" b="b"/>
              <a:pathLst>
                <a:path w="1042400" h="127729" extrusionOk="0">
                  <a:moveTo>
                    <a:pt x="-1694" y="-156"/>
                  </a:moveTo>
                  <a:lnTo>
                    <a:pt x="1040707" y="-156"/>
                  </a:lnTo>
                  <a:lnTo>
                    <a:pt x="1040707" y="127573"/>
                  </a:lnTo>
                  <a:lnTo>
                    <a:pt x="-1693" y="127573"/>
                  </a:lnTo>
                  <a:close/>
                </a:path>
              </a:pathLst>
            </a:custGeom>
            <a:solidFill>
              <a:srgbClr val="6F8FE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3"/>
            <p:cNvSpPr/>
            <p:nvPr/>
          </p:nvSpPr>
          <p:spPr>
            <a:xfrm rot="10800000">
              <a:off x="6830895" y="5409590"/>
              <a:ext cx="812131" cy="620211"/>
            </a:xfrm>
            <a:custGeom>
              <a:avLst/>
              <a:gdLst/>
              <a:ahLst/>
              <a:cxnLst/>
              <a:rect l="l" t="t" r="r" b="b"/>
              <a:pathLst>
                <a:path w="812131" h="620211" extrusionOk="0">
                  <a:moveTo>
                    <a:pt x="-1694" y="-156"/>
                  </a:moveTo>
                  <a:lnTo>
                    <a:pt x="810438" y="-156"/>
                  </a:lnTo>
                  <a:lnTo>
                    <a:pt x="810438" y="620055"/>
                  </a:lnTo>
                  <a:lnTo>
                    <a:pt x="-1694" y="620055"/>
                  </a:lnTo>
                  <a:close/>
                </a:path>
              </a:pathLst>
            </a:custGeom>
            <a:solidFill>
              <a:srgbClr val="1D3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3"/>
            <p:cNvSpPr/>
            <p:nvPr/>
          </p:nvSpPr>
          <p:spPr>
            <a:xfrm>
              <a:off x="7525364" y="5409328"/>
              <a:ext cx="235106" cy="620472"/>
            </a:xfrm>
            <a:custGeom>
              <a:avLst/>
              <a:gdLst/>
              <a:ahLst/>
              <a:cxnLst/>
              <a:rect l="l" t="t" r="r" b="b"/>
              <a:pathLst>
                <a:path w="235106" h="620472" extrusionOk="0">
                  <a:moveTo>
                    <a:pt x="-1476" y="620317"/>
                  </a:moveTo>
                  <a:lnTo>
                    <a:pt x="233413" y="620317"/>
                  </a:lnTo>
                  <a:lnTo>
                    <a:pt x="233413" y="117506"/>
                  </a:lnTo>
                  <a:cubicBezTo>
                    <a:pt x="233413" y="52609"/>
                    <a:pt x="180857" y="-34"/>
                    <a:pt x="115968" y="-156"/>
                  </a:cubicBezTo>
                  <a:lnTo>
                    <a:pt x="115968" y="-156"/>
                  </a:lnTo>
                  <a:cubicBezTo>
                    <a:pt x="50993" y="-156"/>
                    <a:pt x="-1694" y="52522"/>
                    <a:pt x="-1694" y="117506"/>
                  </a:cubicBezTo>
                  <a:close/>
                </a:path>
              </a:pathLst>
            </a:custGeom>
            <a:solidFill>
              <a:srgbClr val="2647C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3"/>
            <p:cNvSpPr/>
            <p:nvPr/>
          </p:nvSpPr>
          <p:spPr>
            <a:xfrm>
              <a:off x="8708742" y="6125670"/>
              <a:ext cx="301651" cy="157148"/>
            </a:xfrm>
            <a:custGeom>
              <a:avLst/>
              <a:gdLst/>
              <a:ahLst/>
              <a:cxnLst/>
              <a:rect l="l" t="t" r="r" b="b"/>
              <a:pathLst>
                <a:path w="301651" h="157148" extrusionOk="0">
                  <a:moveTo>
                    <a:pt x="-1694" y="22945"/>
                  </a:moveTo>
                  <a:cubicBezTo>
                    <a:pt x="-1694" y="22945"/>
                    <a:pt x="11903" y="118818"/>
                    <a:pt x="47986" y="117772"/>
                  </a:cubicBezTo>
                  <a:cubicBezTo>
                    <a:pt x="84069" y="116726"/>
                    <a:pt x="144425" y="138908"/>
                    <a:pt x="168481" y="156993"/>
                  </a:cubicBezTo>
                  <a:cubicBezTo>
                    <a:pt x="168481" y="156993"/>
                    <a:pt x="245833" y="133853"/>
                    <a:pt x="296167" y="98946"/>
                  </a:cubicBezTo>
                  <a:cubicBezTo>
                    <a:pt x="300045" y="96414"/>
                    <a:pt x="301134" y="91228"/>
                    <a:pt x="298564" y="87363"/>
                  </a:cubicBezTo>
                  <a:cubicBezTo>
                    <a:pt x="297909" y="86313"/>
                    <a:pt x="296994" y="85432"/>
                    <a:pt x="295905" y="84783"/>
                  </a:cubicBezTo>
                  <a:cubicBezTo>
                    <a:pt x="269976" y="68397"/>
                    <a:pt x="205872" y="70446"/>
                    <a:pt x="171313" y="56021"/>
                  </a:cubicBezTo>
                  <a:cubicBezTo>
                    <a:pt x="132092" y="39679"/>
                    <a:pt x="81498" y="-2854"/>
                    <a:pt x="41972" y="-21"/>
                  </a:cubicBezTo>
                  <a:cubicBezTo>
                    <a:pt x="2446" y="2812"/>
                    <a:pt x="-1694" y="22945"/>
                    <a:pt x="-1694" y="22945"/>
                  </a:cubicBezTo>
                  <a:close/>
                </a:path>
              </a:pathLst>
            </a:custGeom>
            <a:solidFill>
              <a:srgbClr val="0C15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3"/>
            <p:cNvSpPr/>
            <p:nvPr/>
          </p:nvSpPr>
          <p:spPr>
            <a:xfrm>
              <a:off x="8742418" y="6211916"/>
              <a:ext cx="81066" cy="111648"/>
            </a:xfrm>
            <a:custGeom>
              <a:avLst/>
              <a:gdLst/>
              <a:ahLst/>
              <a:cxnLst/>
              <a:rect l="l" t="t" r="r" b="b"/>
              <a:pathLst>
                <a:path w="81066" h="111648" extrusionOk="0">
                  <a:moveTo>
                    <a:pt x="57801" y="111492"/>
                  </a:moveTo>
                  <a:cubicBezTo>
                    <a:pt x="57801" y="111492"/>
                    <a:pt x="3328" y="35927"/>
                    <a:pt x="-1379" y="22331"/>
                  </a:cubicBezTo>
                  <a:cubicBezTo>
                    <a:pt x="-6086" y="8734"/>
                    <a:pt x="43507" y="-156"/>
                    <a:pt x="43507" y="-156"/>
                  </a:cubicBezTo>
                  <a:lnTo>
                    <a:pt x="79372" y="100685"/>
                  </a:lnTo>
                  <a:cubicBezTo>
                    <a:pt x="79372" y="100685"/>
                    <a:pt x="74840" y="111013"/>
                    <a:pt x="57801" y="111492"/>
                  </a:cubicBezTo>
                  <a:close/>
                </a:path>
              </a:pathLst>
            </a:custGeom>
            <a:solidFill>
              <a:srgbClr val="0C15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3"/>
            <p:cNvSpPr/>
            <p:nvPr/>
          </p:nvSpPr>
          <p:spPr>
            <a:xfrm>
              <a:off x="8689829" y="6071854"/>
              <a:ext cx="206998" cy="130398"/>
            </a:xfrm>
            <a:custGeom>
              <a:avLst/>
              <a:gdLst/>
              <a:ahLst/>
              <a:cxnLst/>
              <a:rect l="l" t="t" r="r" b="b"/>
              <a:pathLst>
                <a:path w="206998" h="130398" extrusionOk="0">
                  <a:moveTo>
                    <a:pt x="94048" y="42159"/>
                  </a:moveTo>
                  <a:cubicBezTo>
                    <a:pt x="85637" y="31744"/>
                    <a:pt x="66070" y="-156"/>
                    <a:pt x="66070" y="-156"/>
                  </a:cubicBezTo>
                  <a:lnTo>
                    <a:pt x="-1694" y="51877"/>
                  </a:lnTo>
                  <a:lnTo>
                    <a:pt x="19659" y="88788"/>
                  </a:lnTo>
                  <a:cubicBezTo>
                    <a:pt x="19659" y="88788"/>
                    <a:pt x="189616" y="160867"/>
                    <a:pt x="205305" y="114935"/>
                  </a:cubicBezTo>
                  <a:cubicBezTo>
                    <a:pt x="136754" y="85127"/>
                    <a:pt x="115052" y="68393"/>
                    <a:pt x="94048" y="42159"/>
                  </a:cubicBezTo>
                  <a:close/>
                </a:path>
              </a:pathLst>
            </a:custGeom>
            <a:solidFill>
              <a:srgbClr val="FBBC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3"/>
            <p:cNvSpPr/>
            <p:nvPr/>
          </p:nvSpPr>
          <p:spPr>
            <a:xfrm>
              <a:off x="8005704" y="6109039"/>
              <a:ext cx="198119" cy="272902"/>
            </a:xfrm>
            <a:custGeom>
              <a:avLst/>
              <a:gdLst/>
              <a:ahLst/>
              <a:cxnLst/>
              <a:rect l="l" t="t" r="r" b="b"/>
              <a:pathLst>
                <a:path w="198119" h="272902" extrusionOk="0">
                  <a:moveTo>
                    <a:pt x="40561" y="1924"/>
                  </a:moveTo>
                  <a:cubicBezTo>
                    <a:pt x="40561" y="1924"/>
                    <a:pt x="-20842" y="76836"/>
                    <a:pt x="4391" y="102634"/>
                  </a:cubicBezTo>
                  <a:cubicBezTo>
                    <a:pt x="29622" y="128433"/>
                    <a:pt x="54027" y="187961"/>
                    <a:pt x="57121" y="217813"/>
                  </a:cubicBezTo>
                  <a:cubicBezTo>
                    <a:pt x="57121" y="217813"/>
                    <a:pt x="126454" y="259125"/>
                    <a:pt x="186244" y="272547"/>
                  </a:cubicBezTo>
                  <a:cubicBezTo>
                    <a:pt x="190777" y="273545"/>
                    <a:pt x="195222" y="270700"/>
                    <a:pt x="196224" y="266189"/>
                  </a:cubicBezTo>
                  <a:cubicBezTo>
                    <a:pt x="196486" y="265069"/>
                    <a:pt x="196486" y="263910"/>
                    <a:pt x="196268" y="262786"/>
                  </a:cubicBezTo>
                  <a:cubicBezTo>
                    <a:pt x="190777" y="232629"/>
                    <a:pt x="145934" y="186828"/>
                    <a:pt x="133165" y="151617"/>
                  </a:cubicBezTo>
                  <a:cubicBezTo>
                    <a:pt x="118654" y="111655"/>
                    <a:pt x="115734" y="45677"/>
                    <a:pt x="86928" y="18440"/>
                  </a:cubicBezTo>
                  <a:cubicBezTo>
                    <a:pt x="58123" y="-8796"/>
                    <a:pt x="40561" y="1924"/>
                    <a:pt x="40561" y="1924"/>
                  </a:cubicBezTo>
                  <a:close/>
                </a:path>
              </a:pathLst>
            </a:custGeom>
            <a:solidFill>
              <a:srgbClr val="0C15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3"/>
            <p:cNvSpPr/>
            <p:nvPr/>
          </p:nvSpPr>
          <p:spPr>
            <a:xfrm>
              <a:off x="7982242" y="6190967"/>
              <a:ext cx="72514" cy="116032"/>
            </a:xfrm>
            <a:custGeom>
              <a:avLst/>
              <a:gdLst/>
              <a:ahLst/>
              <a:cxnLst/>
              <a:rect l="l" t="t" r="r" b="b"/>
              <a:pathLst>
                <a:path w="72514" h="116032" extrusionOk="0">
                  <a:moveTo>
                    <a:pt x="-1694" y="106861"/>
                  </a:moveTo>
                  <a:cubicBezTo>
                    <a:pt x="-1694" y="106861"/>
                    <a:pt x="17089" y="15608"/>
                    <a:pt x="23974" y="2926"/>
                  </a:cubicBezTo>
                  <a:cubicBezTo>
                    <a:pt x="30859" y="-9755"/>
                    <a:pt x="70821" y="20793"/>
                    <a:pt x="70821" y="20793"/>
                  </a:cubicBezTo>
                  <a:lnTo>
                    <a:pt x="20923" y="115359"/>
                  </a:lnTo>
                  <a:cubicBezTo>
                    <a:pt x="20923" y="115359"/>
                    <a:pt x="10203" y="119020"/>
                    <a:pt x="-1694" y="106861"/>
                  </a:cubicBezTo>
                  <a:close/>
                </a:path>
              </a:pathLst>
            </a:custGeom>
            <a:solidFill>
              <a:srgbClr val="0C15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3"/>
            <p:cNvSpPr/>
            <p:nvPr/>
          </p:nvSpPr>
          <p:spPr>
            <a:xfrm>
              <a:off x="8040725" y="6080352"/>
              <a:ext cx="106462" cy="196537"/>
            </a:xfrm>
            <a:custGeom>
              <a:avLst/>
              <a:gdLst/>
              <a:ahLst/>
              <a:cxnLst/>
              <a:rect l="l" t="t" r="r" b="b"/>
              <a:pathLst>
                <a:path w="106462" h="196537" extrusionOk="0">
                  <a:moveTo>
                    <a:pt x="82979" y="63774"/>
                  </a:moveTo>
                  <a:cubicBezTo>
                    <a:pt x="84984" y="50700"/>
                    <a:pt x="95225" y="14530"/>
                    <a:pt x="95225" y="14530"/>
                  </a:cubicBezTo>
                  <a:lnTo>
                    <a:pt x="11074" y="-156"/>
                  </a:lnTo>
                  <a:lnTo>
                    <a:pt x="-1694" y="40547"/>
                  </a:lnTo>
                  <a:cubicBezTo>
                    <a:pt x="-1694" y="40547"/>
                    <a:pt x="60144" y="214338"/>
                    <a:pt x="104768" y="194858"/>
                  </a:cubicBezTo>
                  <a:cubicBezTo>
                    <a:pt x="80234" y="124305"/>
                    <a:pt x="77924" y="96981"/>
                    <a:pt x="82979" y="63774"/>
                  </a:cubicBezTo>
                  <a:close/>
                </a:path>
              </a:pathLst>
            </a:custGeom>
            <a:solidFill>
              <a:srgbClr val="FBBC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3"/>
            <p:cNvSpPr/>
            <p:nvPr/>
          </p:nvSpPr>
          <p:spPr>
            <a:xfrm>
              <a:off x="7853339" y="4399632"/>
              <a:ext cx="216405" cy="464233"/>
            </a:xfrm>
            <a:custGeom>
              <a:avLst/>
              <a:gdLst/>
              <a:ahLst/>
              <a:cxnLst/>
              <a:rect l="l" t="t" r="r" b="b"/>
              <a:pathLst>
                <a:path w="216405" h="464233" extrusionOk="0">
                  <a:moveTo>
                    <a:pt x="209747" y="374295"/>
                  </a:moveTo>
                  <a:cubicBezTo>
                    <a:pt x="197763" y="328668"/>
                    <a:pt x="170527" y="295636"/>
                    <a:pt x="178240" y="243036"/>
                  </a:cubicBezTo>
                  <a:cubicBezTo>
                    <a:pt x="185387" y="193705"/>
                    <a:pt x="216633" y="162590"/>
                    <a:pt x="192578" y="111254"/>
                  </a:cubicBezTo>
                  <a:cubicBezTo>
                    <a:pt x="186172" y="97658"/>
                    <a:pt x="168653" y="81926"/>
                    <a:pt x="160591" y="69288"/>
                  </a:cubicBezTo>
                  <a:cubicBezTo>
                    <a:pt x="147125" y="48109"/>
                    <a:pt x="143813" y="24489"/>
                    <a:pt x="122198" y="10195"/>
                  </a:cubicBezTo>
                  <a:cubicBezTo>
                    <a:pt x="88643" y="-12030"/>
                    <a:pt x="44846" y="7711"/>
                    <a:pt x="9329" y="12592"/>
                  </a:cubicBezTo>
                  <a:cubicBezTo>
                    <a:pt x="875" y="13725"/>
                    <a:pt x="-2916" y="24184"/>
                    <a:pt x="-1347" y="31331"/>
                  </a:cubicBezTo>
                  <a:cubicBezTo>
                    <a:pt x="8850" y="77808"/>
                    <a:pt x="14297" y="125204"/>
                    <a:pt x="14907" y="172787"/>
                  </a:cubicBezTo>
                  <a:cubicBezTo>
                    <a:pt x="12685" y="183116"/>
                    <a:pt x="10245" y="193618"/>
                    <a:pt x="7630" y="204905"/>
                  </a:cubicBezTo>
                  <a:cubicBezTo>
                    <a:pt x="3272" y="224384"/>
                    <a:pt x="527" y="241642"/>
                    <a:pt x="4056" y="261557"/>
                  </a:cubicBezTo>
                  <a:cubicBezTo>
                    <a:pt x="9199" y="290711"/>
                    <a:pt x="23667" y="318514"/>
                    <a:pt x="29942" y="347974"/>
                  </a:cubicBezTo>
                  <a:cubicBezTo>
                    <a:pt x="34561" y="369763"/>
                    <a:pt x="37220" y="392249"/>
                    <a:pt x="47374" y="412296"/>
                  </a:cubicBezTo>
                  <a:cubicBezTo>
                    <a:pt x="76484" y="468948"/>
                    <a:pt x="182947" y="489735"/>
                    <a:pt x="211709" y="419661"/>
                  </a:cubicBezTo>
                  <a:cubicBezTo>
                    <a:pt x="217723" y="405323"/>
                    <a:pt x="213452" y="388458"/>
                    <a:pt x="209747" y="374295"/>
                  </a:cubicBezTo>
                  <a:close/>
                </a:path>
              </a:pathLst>
            </a:custGeom>
            <a:solidFill>
              <a:srgbClr val="0C15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3"/>
            <p:cNvSpPr/>
            <p:nvPr/>
          </p:nvSpPr>
          <p:spPr>
            <a:xfrm>
              <a:off x="7886983" y="5290294"/>
              <a:ext cx="706384" cy="354842"/>
            </a:xfrm>
            <a:custGeom>
              <a:avLst/>
              <a:gdLst/>
              <a:ahLst/>
              <a:cxnLst/>
              <a:rect l="l" t="t" r="r" b="b"/>
              <a:pathLst>
                <a:path w="706384" h="354842" extrusionOk="0">
                  <a:moveTo>
                    <a:pt x="51250" y="15902"/>
                  </a:moveTo>
                  <a:cubicBezTo>
                    <a:pt x="-64189" y="68196"/>
                    <a:pt x="24014" y="271099"/>
                    <a:pt x="173009" y="323785"/>
                  </a:cubicBezTo>
                  <a:cubicBezTo>
                    <a:pt x="322004" y="376472"/>
                    <a:pt x="488736" y="343483"/>
                    <a:pt x="618295" y="353680"/>
                  </a:cubicBezTo>
                  <a:cubicBezTo>
                    <a:pt x="655120" y="356600"/>
                    <a:pt x="749031" y="290273"/>
                    <a:pt x="680047" y="208433"/>
                  </a:cubicBezTo>
                  <a:cubicBezTo>
                    <a:pt x="611061" y="126592"/>
                    <a:pt x="207174" y="-54913"/>
                    <a:pt x="51250" y="15902"/>
                  </a:cubicBezTo>
                  <a:close/>
                </a:path>
              </a:pathLst>
            </a:custGeom>
            <a:solidFill>
              <a:srgbClr val="F5F8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3"/>
            <p:cNvSpPr/>
            <p:nvPr/>
          </p:nvSpPr>
          <p:spPr>
            <a:xfrm>
              <a:off x="8406432" y="5460148"/>
              <a:ext cx="400012" cy="699386"/>
            </a:xfrm>
            <a:custGeom>
              <a:avLst/>
              <a:gdLst/>
              <a:ahLst/>
              <a:cxnLst/>
              <a:rect l="l" t="t" r="r" b="b"/>
              <a:pathLst>
                <a:path w="400012" h="699386" extrusionOk="0">
                  <a:moveTo>
                    <a:pt x="120419" y="7899"/>
                  </a:moveTo>
                  <a:cubicBezTo>
                    <a:pt x="252679" y="95405"/>
                    <a:pt x="353041" y="539297"/>
                    <a:pt x="398319" y="616823"/>
                  </a:cubicBezTo>
                  <a:cubicBezTo>
                    <a:pt x="398319" y="616823"/>
                    <a:pt x="338268" y="671732"/>
                    <a:pt x="268672" y="699231"/>
                  </a:cubicBezTo>
                  <a:cubicBezTo>
                    <a:pt x="268672" y="699231"/>
                    <a:pt x="27378" y="217425"/>
                    <a:pt x="7462" y="156110"/>
                  </a:cubicBezTo>
                  <a:cubicBezTo>
                    <a:pt x="-34112" y="27902"/>
                    <a:pt x="76884" y="-21037"/>
                    <a:pt x="120419" y="7899"/>
                  </a:cubicBezTo>
                  <a:close/>
                </a:path>
              </a:pathLst>
            </a:custGeom>
            <a:solidFill>
              <a:srgbClr val="F5F8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3"/>
            <p:cNvSpPr/>
            <p:nvPr/>
          </p:nvSpPr>
          <p:spPr>
            <a:xfrm>
              <a:off x="7980107" y="5373899"/>
              <a:ext cx="696909" cy="785853"/>
            </a:xfrm>
            <a:custGeom>
              <a:avLst/>
              <a:gdLst/>
              <a:ahLst/>
              <a:cxnLst/>
              <a:rect l="l" t="t" r="r" b="b"/>
              <a:pathLst>
                <a:path w="696909" h="785853" extrusionOk="0">
                  <a:moveTo>
                    <a:pt x="106599" y="-156"/>
                  </a:moveTo>
                  <a:cubicBezTo>
                    <a:pt x="106599" y="-156"/>
                    <a:pt x="468563" y="168973"/>
                    <a:pt x="507827" y="242403"/>
                  </a:cubicBezTo>
                  <a:cubicBezTo>
                    <a:pt x="551798" y="324723"/>
                    <a:pt x="597033" y="439770"/>
                    <a:pt x="695215" y="785698"/>
                  </a:cubicBezTo>
                  <a:lnTo>
                    <a:pt x="444072" y="268114"/>
                  </a:lnTo>
                  <a:lnTo>
                    <a:pt x="228880" y="315615"/>
                  </a:lnTo>
                  <a:lnTo>
                    <a:pt x="-1694" y="72882"/>
                  </a:ln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3"/>
            <p:cNvSpPr/>
            <p:nvPr/>
          </p:nvSpPr>
          <p:spPr>
            <a:xfrm>
              <a:off x="7659673" y="5305550"/>
              <a:ext cx="704783" cy="388780"/>
            </a:xfrm>
            <a:custGeom>
              <a:avLst/>
              <a:gdLst/>
              <a:ahLst/>
              <a:cxnLst/>
              <a:rect l="l" t="t" r="r" b="b"/>
              <a:pathLst>
                <a:path w="704783" h="388780" extrusionOk="0">
                  <a:moveTo>
                    <a:pt x="151181" y="337465"/>
                  </a:moveTo>
                  <a:cubicBezTo>
                    <a:pt x="275293" y="381349"/>
                    <a:pt x="410909" y="380390"/>
                    <a:pt x="533583" y="384878"/>
                  </a:cubicBezTo>
                  <a:cubicBezTo>
                    <a:pt x="549882" y="385532"/>
                    <a:pt x="565875" y="386142"/>
                    <a:pt x="581520" y="386970"/>
                  </a:cubicBezTo>
                  <a:cubicBezTo>
                    <a:pt x="589668" y="387450"/>
                    <a:pt x="597644" y="387885"/>
                    <a:pt x="605619" y="388539"/>
                  </a:cubicBezTo>
                  <a:cubicBezTo>
                    <a:pt x="642530" y="391285"/>
                    <a:pt x="749428" y="327529"/>
                    <a:pt x="680356" y="245601"/>
                  </a:cubicBezTo>
                  <a:cubicBezTo>
                    <a:pt x="673688" y="238067"/>
                    <a:pt x="666411" y="231129"/>
                    <a:pt x="658567" y="224858"/>
                  </a:cubicBezTo>
                  <a:cubicBezTo>
                    <a:pt x="658479" y="224823"/>
                    <a:pt x="658348" y="224823"/>
                    <a:pt x="658261" y="224858"/>
                  </a:cubicBezTo>
                  <a:cubicBezTo>
                    <a:pt x="537156" y="125499"/>
                    <a:pt x="86422" y="-101198"/>
                    <a:pt x="17263" y="50892"/>
                  </a:cubicBezTo>
                  <a:cubicBezTo>
                    <a:pt x="10334" y="66031"/>
                    <a:pt x="5279" y="81972"/>
                    <a:pt x="2229" y="98349"/>
                  </a:cubicBezTo>
                  <a:cubicBezTo>
                    <a:pt x="-15421" y="188252"/>
                    <a:pt x="25151" y="292884"/>
                    <a:pt x="151181" y="337465"/>
                  </a:cubicBezTo>
                  <a:close/>
                </a:path>
              </a:pathLst>
            </a:custGeom>
            <a:solidFill>
              <a:srgbClr val="F5F8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3"/>
            <p:cNvSpPr/>
            <p:nvPr/>
          </p:nvSpPr>
          <p:spPr>
            <a:xfrm>
              <a:off x="8017323" y="5532442"/>
              <a:ext cx="356476" cy="614978"/>
            </a:xfrm>
            <a:custGeom>
              <a:avLst/>
              <a:gdLst/>
              <a:ahLst/>
              <a:cxnLst/>
              <a:rect l="l" t="t" r="r" b="b"/>
              <a:pathLst>
                <a:path w="356476" h="614978" extrusionOk="0">
                  <a:moveTo>
                    <a:pt x="150090" y="84645"/>
                  </a:moveTo>
                  <a:cubicBezTo>
                    <a:pt x="149785" y="85865"/>
                    <a:pt x="149262" y="87390"/>
                    <a:pt x="148740" y="89003"/>
                  </a:cubicBezTo>
                  <a:cubicBezTo>
                    <a:pt x="143684" y="106434"/>
                    <a:pt x="138978" y="147093"/>
                    <a:pt x="122156" y="196162"/>
                  </a:cubicBezTo>
                  <a:cubicBezTo>
                    <a:pt x="58009" y="383550"/>
                    <a:pt x="-1694" y="571244"/>
                    <a:pt x="-1694" y="571244"/>
                  </a:cubicBezTo>
                  <a:cubicBezTo>
                    <a:pt x="48465" y="611641"/>
                    <a:pt x="151572" y="614822"/>
                    <a:pt x="151572" y="614822"/>
                  </a:cubicBezTo>
                  <a:cubicBezTo>
                    <a:pt x="159024" y="528406"/>
                    <a:pt x="392169" y="215250"/>
                    <a:pt x="349593" y="58672"/>
                  </a:cubicBezTo>
                  <a:cubicBezTo>
                    <a:pt x="349637" y="58576"/>
                    <a:pt x="349637" y="58462"/>
                    <a:pt x="349593" y="58367"/>
                  </a:cubicBezTo>
                  <a:cubicBezTo>
                    <a:pt x="348678" y="54584"/>
                    <a:pt x="347458" y="50871"/>
                    <a:pt x="346020" y="47254"/>
                  </a:cubicBezTo>
                  <a:cubicBezTo>
                    <a:pt x="331814" y="11868"/>
                    <a:pt x="253589" y="-20772"/>
                    <a:pt x="197853" y="16052"/>
                  </a:cubicBezTo>
                  <a:cubicBezTo>
                    <a:pt x="177675" y="29169"/>
                    <a:pt x="160549" y="51002"/>
                    <a:pt x="150090" y="84645"/>
                  </a:cubicBezTo>
                  <a:close/>
                </a:path>
              </a:pathLst>
            </a:custGeom>
            <a:solidFill>
              <a:srgbClr val="F5F8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3"/>
            <p:cNvSpPr/>
            <p:nvPr/>
          </p:nvSpPr>
          <p:spPr>
            <a:xfrm>
              <a:off x="7659727" y="5386640"/>
              <a:ext cx="572704" cy="483314"/>
            </a:xfrm>
            <a:custGeom>
              <a:avLst/>
              <a:gdLst/>
              <a:ahLst/>
              <a:cxnLst/>
              <a:rect l="l" t="t" r="r" b="b"/>
              <a:pathLst>
                <a:path w="572704" h="483314" extrusionOk="0">
                  <a:moveTo>
                    <a:pt x="151127" y="256375"/>
                  </a:moveTo>
                  <a:cubicBezTo>
                    <a:pt x="275238" y="300259"/>
                    <a:pt x="366535" y="297862"/>
                    <a:pt x="489209" y="302307"/>
                  </a:cubicBezTo>
                  <a:cubicBezTo>
                    <a:pt x="469860" y="358436"/>
                    <a:pt x="461494" y="420492"/>
                    <a:pt x="447112" y="483158"/>
                  </a:cubicBezTo>
                  <a:cubicBezTo>
                    <a:pt x="445500" y="454396"/>
                    <a:pt x="574929" y="210182"/>
                    <a:pt x="570919" y="211140"/>
                  </a:cubicBezTo>
                  <a:cubicBezTo>
                    <a:pt x="563423" y="212927"/>
                    <a:pt x="526338" y="216108"/>
                    <a:pt x="518843" y="217198"/>
                  </a:cubicBezTo>
                  <a:cubicBezTo>
                    <a:pt x="425062" y="232712"/>
                    <a:pt x="330845" y="215150"/>
                    <a:pt x="238850" y="193883"/>
                  </a:cubicBezTo>
                  <a:cubicBezTo>
                    <a:pt x="151693" y="173924"/>
                    <a:pt x="25576" y="124157"/>
                    <a:pt x="51157" y="10853"/>
                  </a:cubicBezTo>
                  <a:cubicBezTo>
                    <a:pt x="52072" y="6399"/>
                    <a:pt x="49196" y="2041"/>
                    <a:pt x="44751" y="1126"/>
                  </a:cubicBezTo>
                  <a:cubicBezTo>
                    <a:pt x="43269" y="821"/>
                    <a:pt x="41744" y="930"/>
                    <a:pt x="40306" y="1440"/>
                  </a:cubicBezTo>
                  <a:cubicBezTo>
                    <a:pt x="38432" y="-260"/>
                    <a:pt x="35686" y="-639"/>
                    <a:pt x="33421" y="481"/>
                  </a:cubicBezTo>
                  <a:cubicBezTo>
                    <a:pt x="22482" y="4965"/>
                    <a:pt x="12023" y="10587"/>
                    <a:pt x="2262" y="17259"/>
                  </a:cubicBezTo>
                  <a:cubicBezTo>
                    <a:pt x="-15475" y="107162"/>
                    <a:pt x="25097" y="211794"/>
                    <a:pt x="151127" y="256375"/>
                  </a:cubicBezTo>
                  <a:close/>
                </a:path>
              </a:pathLst>
            </a:custGeom>
            <a:solidFill>
              <a:srgbClr val="D3DDF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3"/>
            <p:cNvSpPr/>
            <p:nvPr/>
          </p:nvSpPr>
          <p:spPr>
            <a:xfrm>
              <a:off x="8244312" y="4761311"/>
              <a:ext cx="245292" cy="463005"/>
            </a:xfrm>
            <a:custGeom>
              <a:avLst/>
              <a:gdLst/>
              <a:ahLst/>
              <a:cxnLst/>
              <a:rect l="l" t="t" r="r" b="b"/>
              <a:pathLst>
                <a:path w="245292" h="463005" extrusionOk="0">
                  <a:moveTo>
                    <a:pt x="127704" y="427877"/>
                  </a:moveTo>
                  <a:cubicBezTo>
                    <a:pt x="163656" y="373883"/>
                    <a:pt x="229068" y="115461"/>
                    <a:pt x="241444" y="70793"/>
                  </a:cubicBezTo>
                  <a:cubicBezTo>
                    <a:pt x="256348" y="16973"/>
                    <a:pt x="189803" y="-29699"/>
                    <a:pt x="168406" y="22857"/>
                  </a:cubicBezTo>
                  <a:cubicBezTo>
                    <a:pt x="147706" y="73669"/>
                    <a:pt x="2807" y="361593"/>
                    <a:pt x="-1246" y="394713"/>
                  </a:cubicBezTo>
                  <a:cubicBezTo>
                    <a:pt x="-8872" y="454590"/>
                    <a:pt x="82730" y="495380"/>
                    <a:pt x="127704" y="427877"/>
                  </a:cubicBezTo>
                  <a:close/>
                </a:path>
              </a:pathLst>
            </a:custGeom>
            <a:solidFill>
              <a:srgbClr val="FBBC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3"/>
            <p:cNvSpPr/>
            <p:nvPr/>
          </p:nvSpPr>
          <p:spPr>
            <a:xfrm>
              <a:off x="7924672" y="4780756"/>
              <a:ext cx="440003" cy="434387"/>
            </a:xfrm>
            <a:custGeom>
              <a:avLst/>
              <a:gdLst/>
              <a:ahLst/>
              <a:cxnLst/>
              <a:rect l="l" t="t" r="r" b="b"/>
              <a:pathLst>
                <a:path w="440003" h="434387" extrusionOk="0">
                  <a:moveTo>
                    <a:pt x="7635" y="115147"/>
                  </a:moveTo>
                  <a:cubicBezTo>
                    <a:pt x="41626" y="180776"/>
                    <a:pt x="263528" y="378711"/>
                    <a:pt x="304449" y="416755"/>
                  </a:cubicBezTo>
                  <a:cubicBezTo>
                    <a:pt x="353737" y="462556"/>
                    <a:pt x="458282" y="410218"/>
                    <a:pt x="434967" y="353173"/>
                  </a:cubicBezTo>
                  <a:cubicBezTo>
                    <a:pt x="414310" y="302666"/>
                    <a:pt x="173495" y="37098"/>
                    <a:pt x="139678" y="13609"/>
                  </a:cubicBezTo>
                  <a:cubicBezTo>
                    <a:pt x="78319" y="-28837"/>
                    <a:pt x="-34898" y="33045"/>
                    <a:pt x="7635" y="115147"/>
                  </a:cubicBezTo>
                  <a:close/>
                </a:path>
              </a:pathLst>
            </a:custGeom>
            <a:solidFill>
              <a:srgbClr val="FBBC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3"/>
            <p:cNvSpPr/>
            <p:nvPr/>
          </p:nvSpPr>
          <p:spPr>
            <a:xfrm>
              <a:off x="7880381" y="4722875"/>
              <a:ext cx="321409" cy="329064"/>
            </a:xfrm>
            <a:custGeom>
              <a:avLst/>
              <a:gdLst/>
              <a:ahLst/>
              <a:cxnLst/>
              <a:rect l="l" t="t" r="r" b="b"/>
              <a:pathLst>
                <a:path w="321409" h="329064" extrusionOk="0">
                  <a:moveTo>
                    <a:pt x="162833" y="328909"/>
                  </a:moveTo>
                  <a:cubicBezTo>
                    <a:pt x="89534" y="259881"/>
                    <a:pt x="30572" y="161218"/>
                    <a:pt x="11702" y="125310"/>
                  </a:cubicBezTo>
                  <a:cubicBezTo>
                    <a:pt x="-33140" y="39939"/>
                    <a:pt x="41859" y="-24078"/>
                    <a:pt x="129104" y="8475"/>
                  </a:cubicBezTo>
                  <a:cubicBezTo>
                    <a:pt x="146535" y="15055"/>
                    <a:pt x="255874" y="86394"/>
                    <a:pt x="319716" y="163659"/>
                  </a:cubicBezTo>
                  <a:cubicBezTo>
                    <a:pt x="294179" y="242711"/>
                    <a:pt x="177084" y="323767"/>
                    <a:pt x="162833" y="32890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3"/>
            <p:cNvSpPr/>
            <p:nvPr/>
          </p:nvSpPr>
          <p:spPr>
            <a:xfrm>
              <a:off x="7619437" y="4711439"/>
              <a:ext cx="547665" cy="706442"/>
            </a:xfrm>
            <a:custGeom>
              <a:avLst/>
              <a:gdLst/>
              <a:ahLst/>
              <a:cxnLst/>
              <a:rect l="l" t="t" r="r" b="b"/>
              <a:pathLst>
                <a:path w="547665" h="706442" extrusionOk="0">
                  <a:moveTo>
                    <a:pt x="351830" y="14682"/>
                  </a:moveTo>
                  <a:cubicBezTo>
                    <a:pt x="373881" y="29891"/>
                    <a:pt x="461212" y="88330"/>
                    <a:pt x="467138" y="219501"/>
                  </a:cubicBezTo>
                  <a:cubicBezTo>
                    <a:pt x="469971" y="281732"/>
                    <a:pt x="413406" y="352590"/>
                    <a:pt x="434062" y="450947"/>
                  </a:cubicBezTo>
                  <a:cubicBezTo>
                    <a:pt x="453934" y="545426"/>
                    <a:pt x="545972" y="616808"/>
                    <a:pt x="545972" y="616808"/>
                  </a:cubicBezTo>
                  <a:cubicBezTo>
                    <a:pt x="545972" y="616808"/>
                    <a:pt x="340456" y="758003"/>
                    <a:pt x="25208" y="685662"/>
                  </a:cubicBezTo>
                  <a:cubicBezTo>
                    <a:pt x="-939" y="382529"/>
                    <a:pt x="-15669" y="271098"/>
                    <a:pt x="17320" y="90203"/>
                  </a:cubicBezTo>
                  <a:cubicBezTo>
                    <a:pt x="31308" y="13636"/>
                    <a:pt x="128620" y="3743"/>
                    <a:pt x="147664" y="2087"/>
                  </a:cubicBezTo>
                  <a:cubicBezTo>
                    <a:pt x="166708" y="431"/>
                    <a:pt x="275131" y="-5974"/>
                    <a:pt x="351830" y="146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3"/>
            <p:cNvSpPr/>
            <p:nvPr/>
          </p:nvSpPr>
          <p:spPr>
            <a:xfrm>
              <a:off x="7765918" y="4575407"/>
              <a:ext cx="207042" cy="210674"/>
            </a:xfrm>
            <a:custGeom>
              <a:avLst/>
              <a:gdLst/>
              <a:ahLst/>
              <a:cxnLst/>
              <a:rect l="l" t="t" r="r" b="b"/>
              <a:pathLst>
                <a:path w="207042" h="210674" extrusionOk="0">
                  <a:moveTo>
                    <a:pt x="153359" y="65517"/>
                  </a:moveTo>
                  <a:cubicBezTo>
                    <a:pt x="153359" y="65517"/>
                    <a:pt x="148652" y="134110"/>
                    <a:pt x="167217" y="140516"/>
                  </a:cubicBezTo>
                  <a:cubicBezTo>
                    <a:pt x="182513" y="145833"/>
                    <a:pt x="205348" y="150713"/>
                    <a:pt x="205348" y="150713"/>
                  </a:cubicBezTo>
                  <a:cubicBezTo>
                    <a:pt x="205348" y="150713"/>
                    <a:pt x="110696" y="293608"/>
                    <a:pt x="-1694" y="137640"/>
                  </a:cubicBezTo>
                  <a:cubicBezTo>
                    <a:pt x="-1694" y="137640"/>
                    <a:pt x="31818" y="138075"/>
                    <a:pt x="42233" y="124566"/>
                  </a:cubicBezTo>
                  <a:cubicBezTo>
                    <a:pt x="52649" y="111057"/>
                    <a:pt x="59011" y="44076"/>
                    <a:pt x="53825" y="-156"/>
                  </a:cubicBezTo>
                  <a:close/>
                </a:path>
              </a:pathLst>
            </a:custGeom>
            <a:solidFill>
              <a:srgbClr val="FBBC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3"/>
            <p:cNvSpPr/>
            <p:nvPr/>
          </p:nvSpPr>
          <p:spPr>
            <a:xfrm>
              <a:off x="7765918" y="4575233"/>
              <a:ext cx="175622" cy="210795"/>
            </a:xfrm>
            <a:custGeom>
              <a:avLst/>
              <a:gdLst/>
              <a:ahLst/>
              <a:cxnLst/>
              <a:rect l="l" t="t" r="r" b="b"/>
              <a:pathLst>
                <a:path w="175622" h="210795" extrusionOk="0">
                  <a:moveTo>
                    <a:pt x="42233" y="124566"/>
                  </a:moveTo>
                  <a:cubicBezTo>
                    <a:pt x="52605" y="111013"/>
                    <a:pt x="59011" y="44076"/>
                    <a:pt x="53825" y="-156"/>
                  </a:cubicBezTo>
                  <a:lnTo>
                    <a:pt x="113789" y="43030"/>
                  </a:lnTo>
                  <a:cubicBezTo>
                    <a:pt x="101936" y="53664"/>
                    <a:pt x="83938" y="83384"/>
                    <a:pt x="84505" y="85258"/>
                  </a:cubicBezTo>
                  <a:cubicBezTo>
                    <a:pt x="68904" y="114630"/>
                    <a:pt x="60057" y="155899"/>
                    <a:pt x="90562" y="178516"/>
                  </a:cubicBezTo>
                  <a:cubicBezTo>
                    <a:pt x="114008" y="195948"/>
                    <a:pt x="145166" y="195033"/>
                    <a:pt x="173928" y="186579"/>
                  </a:cubicBezTo>
                  <a:cubicBezTo>
                    <a:pt x="135361" y="215384"/>
                    <a:pt x="69601" y="236694"/>
                    <a:pt x="-1694" y="137683"/>
                  </a:cubicBezTo>
                  <a:cubicBezTo>
                    <a:pt x="-1694" y="137683"/>
                    <a:pt x="31818" y="138119"/>
                    <a:pt x="42233" y="124566"/>
                  </a:cubicBezTo>
                  <a:close/>
                </a:path>
              </a:pathLst>
            </a:custGeom>
            <a:solidFill>
              <a:srgbClr val="DA91A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3"/>
            <p:cNvSpPr/>
            <p:nvPr/>
          </p:nvSpPr>
          <p:spPr>
            <a:xfrm>
              <a:off x="7351083" y="4811510"/>
              <a:ext cx="339021" cy="481358"/>
            </a:xfrm>
            <a:custGeom>
              <a:avLst/>
              <a:gdLst/>
              <a:ahLst/>
              <a:cxnLst/>
              <a:rect l="l" t="t" r="r" b="b"/>
              <a:pathLst>
                <a:path w="339021" h="481358" extrusionOk="0">
                  <a:moveTo>
                    <a:pt x="220741" y="17936"/>
                  </a:moveTo>
                  <a:cubicBezTo>
                    <a:pt x="169362" y="64913"/>
                    <a:pt x="34791" y="323291"/>
                    <a:pt x="8688" y="371271"/>
                  </a:cubicBezTo>
                  <a:cubicBezTo>
                    <a:pt x="-22820" y="429057"/>
                    <a:pt x="22764" y="500526"/>
                    <a:pt x="73489" y="476383"/>
                  </a:cubicBezTo>
                  <a:cubicBezTo>
                    <a:pt x="116719" y="455814"/>
                    <a:pt x="317050" y="163706"/>
                    <a:pt x="331736" y="125575"/>
                  </a:cubicBezTo>
                  <a:cubicBezTo>
                    <a:pt x="358275" y="56721"/>
                    <a:pt x="285194" y="-40896"/>
                    <a:pt x="220741" y="17936"/>
                  </a:cubicBezTo>
                  <a:close/>
                </a:path>
              </a:pathLst>
            </a:custGeom>
            <a:solidFill>
              <a:srgbClr val="FBBC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3"/>
            <p:cNvSpPr/>
            <p:nvPr/>
          </p:nvSpPr>
          <p:spPr>
            <a:xfrm>
              <a:off x="7351941" y="5169767"/>
              <a:ext cx="417807" cy="219604"/>
            </a:xfrm>
            <a:custGeom>
              <a:avLst/>
              <a:gdLst/>
              <a:ahLst/>
              <a:cxnLst/>
              <a:rect l="l" t="t" r="r" b="b"/>
              <a:pathLst>
                <a:path w="417807" h="219604" extrusionOk="0">
                  <a:moveTo>
                    <a:pt x="40819" y="128933"/>
                  </a:moveTo>
                  <a:cubicBezTo>
                    <a:pt x="94203" y="161399"/>
                    <a:pt x="312750" y="208421"/>
                    <a:pt x="353931" y="218182"/>
                  </a:cubicBezTo>
                  <a:cubicBezTo>
                    <a:pt x="403524" y="229949"/>
                    <a:pt x="442875" y="156301"/>
                    <a:pt x="393152" y="138085"/>
                  </a:cubicBezTo>
                  <a:cubicBezTo>
                    <a:pt x="345216" y="120653"/>
                    <a:pt x="76728" y="2337"/>
                    <a:pt x="47094" y="-16"/>
                  </a:cubicBezTo>
                  <a:cubicBezTo>
                    <a:pt x="-6420" y="-4243"/>
                    <a:pt x="-26031" y="88318"/>
                    <a:pt x="40819" y="128933"/>
                  </a:cubicBezTo>
                  <a:close/>
                </a:path>
              </a:pathLst>
            </a:custGeom>
            <a:solidFill>
              <a:srgbClr val="FBBC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3"/>
            <p:cNvSpPr/>
            <p:nvPr/>
          </p:nvSpPr>
          <p:spPr>
            <a:xfrm>
              <a:off x="7458732" y="4741904"/>
              <a:ext cx="276163" cy="312170"/>
            </a:xfrm>
            <a:custGeom>
              <a:avLst/>
              <a:gdLst/>
              <a:ahLst/>
              <a:cxnLst/>
              <a:rect l="l" t="t" r="r" b="b"/>
              <a:pathLst>
                <a:path w="276163" h="312170" extrusionOk="0">
                  <a:moveTo>
                    <a:pt x="-1694" y="199931"/>
                  </a:moveTo>
                  <a:cubicBezTo>
                    <a:pt x="48552" y="116870"/>
                    <a:pt x="126732" y="43396"/>
                    <a:pt x="155538" y="19210"/>
                  </a:cubicBezTo>
                  <a:cubicBezTo>
                    <a:pt x="224044" y="-38227"/>
                    <a:pt x="277994" y="43353"/>
                    <a:pt x="274289" y="117218"/>
                  </a:cubicBezTo>
                  <a:cubicBezTo>
                    <a:pt x="273156" y="140402"/>
                    <a:pt x="254200" y="237060"/>
                    <a:pt x="195412" y="312015"/>
                  </a:cubicBezTo>
                  <a:cubicBezTo>
                    <a:pt x="122592" y="298985"/>
                    <a:pt x="4843" y="213222"/>
                    <a:pt x="-1694" y="19993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3"/>
            <p:cNvSpPr/>
            <p:nvPr/>
          </p:nvSpPr>
          <p:spPr>
            <a:xfrm>
              <a:off x="7750403" y="4459883"/>
              <a:ext cx="55624" cy="156435"/>
            </a:xfrm>
            <a:custGeom>
              <a:avLst/>
              <a:gdLst/>
              <a:ahLst/>
              <a:cxnLst/>
              <a:rect l="l" t="t" r="r" b="b"/>
              <a:pathLst>
                <a:path w="55624" h="156435" extrusionOk="0">
                  <a:moveTo>
                    <a:pt x="18658" y="144653"/>
                  </a:moveTo>
                  <a:cubicBezTo>
                    <a:pt x="24368" y="153369"/>
                    <a:pt x="37267" y="158991"/>
                    <a:pt x="47551" y="154938"/>
                  </a:cubicBezTo>
                  <a:cubicBezTo>
                    <a:pt x="58620" y="150580"/>
                    <a:pt x="52737" y="133149"/>
                    <a:pt x="48815" y="125435"/>
                  </a:cubicBezTo>
                  <a:cubicBezTo>
                    <a:pt x="43411" y="115020"/>
                    <a:pt x="45764" y="-28"/>
                    <a:pt x="45241" y="-71"/>
                  </a:cubicBezTo>
                  <a:cubicBezTo>
                    <a:pt x="41624" y="-1858"/>
                    <a:pt x="8199" y="25204"/>
                    <a:pt x="7372" y="30434"/>
                  </a:cubicBezTo>
                  <a:cubicBezTo>
                    <a:pt x="5193" y="42897"/>
                    <a:pt x="-17599" y="90224"/>
                    <a:pt x="18658" y="144653"/>
                  </a:cubicBezTo>
                  <a:close/>
                </a:path>
              </a:pathLst>
            </a:custGeom>
            <a:solidFill>
              <a:srgbClr val="0C15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3"/>
            <p:cNvSpPr/>
            <p:nvPr/>
          </p:nvSpPr>
          <p:spPr>
            <a:xfrm>
              <a:off x="7743824" y="4385492"/>
              <a:ext cx="233232" cy="294024"/>
            </a:xfrm>
            <a:custGeom>
              <a:avLst/>
              <a:gdLst/>
              <a:ahLst/>
              <a:cxnLst/>
              <a:rect l="l" t="t" r="r" b="b"/>
              <a:pathLst>
                <a:path w="233232" h="294024" extrusionOk="0">
                  <a:moveTo>
                    <a:pt x="231539" y="-156"/>
                  </a:moveTo>
                  <a:lnTo>
                    <a:pt x="231539" y="208760"/>
                  </a:lnTo>
                  <a:cubicBezTo>
                    <a:pt x="231539" y="255781"/>
                    <a:pt x="189965" y="293869"/>
                    <a:pt x="138716" y="293869"/>
                  </a:cubicBezTo>
                  <a:lnTo>
                    <a:pt x="138716" y="293869"/>
                  </a:lnTo>
                  <a:cubicBezTo>
                    <a:pt x="87468" y="293869"/>
                    <a:pt x="45937" y="255781"/>
                    <a:pt x="45937" y="208760"/>
                  </a:cubicBezTo>
                  <a:lnTo>
                    <a:pt x="45937" y="204881"/>
                  </a:lnTo>
                  <a:cubicBezTo>
                    <a:pt x="45937" y="204881"/>
                    <a:pt x="-1694" y="215253"/>
                    <a:pt x="-1694" y="163090"/>
                  </a:cubicBezTo>
                  <a:cubicBezTo>
                    <a:pt x="-1694" y="110926"/>
                    <a:pt x="28245" y="118247"/>
                    <a:pt x="28245" y="118247"/>
                  </a:cubicBezTo>
                  <a:lnTo>
                    <a:pt x="28245" y="-156"/>
                  </a:lnTo>
                  <a:close/>
                </a:path>
              </a:pathLst>
            </a:custGeom>
            <a:solidFill>
              <a:srgbClr val="FBBC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3"/>
            <p:cNvSpPr/>
            <p:nvPr/>
          </p:nvSpPr>
          <p:spPr>
            <a:xfrm>
              <a:off x="7743867" y="4397955"/>
              <a:ext cx="191004" cy="281562"/>
            </a:xfrm>
            <a:custGeom>
              <a:avLst/>
              <a:gdLst/>
              <a:ahLst/>
              <a:cxnLst/>
              <a:rect l="l" t="t" r="r" b="b"/>
              <a:pathLst>
                <a:path w="191004" h="281562" extrusionOk="0">
                  <a:moveTo>
                    <a:pt x="28201" y="105784"/>
                  </a:moveTo>
                  <a:lnTo>
                    <a:pt x="28201" y="-156"/>
                  </a:lnTo>
                  <a:lnTo>
                    <a:pt x="100367" y="-156"/>
                  </a:lnTo>
                  <a:cubicBezTo>
                    <a:pt x="100367" y="367"/>
                    <a:pt x="100367" y="37932"/>
                    <a:pt x="100367" y="38455"/>
                  </a:cubicBezTo>
                  <a:lnTo>
                    <a:pt x="100367" y="218827"/>
                  </a:lnTo>
                  <a:cubicBezTo>
                    <a:pt x="100367" y="250378"/>
                    <a:pt x="130872" y="275958"/>
                    <a:pt x="162510" y="274912"/>
                  </a:cubicBezTo>
                  <a:cubicBezTo>
                    <a:pt x="171923" y="274586"/>
                    <a:pt x="181075" y="272049"/>
                    <a:pt x="189311" y="267504"/>
                  </a:cubicBezTo>
                  <a:cubicBezTo>
                    <a:pt x="174015" y="276656"/>
                    <a:pt x="156540" y="281462"/>
                    <a:pt x="138716" y="281406"/>
                  </a:cubicBezTo>
                  <a:cubicBezTo>
                    <a:pt x="87468" y="281406"/>
                    <a:pt x="45937" y="243318"/>
                    <a:pt x="45937" y="196297"/>
                  </a:cubicBezTo>
                  <a:lnTo>
                    <a:pt x="45937" y="192418"/>
                  </a:lnTo>
                  <a:cubicBezTo>
                    <a:pt x="45937" y="192418"/>
                    <a:pt x="-1694" y="202790"/>
                    <a:pt x="-1694" y="150626"/>
                  </a:cubicBezTo>
                  <a:cubicBezTo>
                    <a:pt x="-1694" y="98463"/>
                    <a:pt x="28201" y="105784"/>
                    <a:pt x="28201" y="105784"/>
                  </a:cubicBezTo>
                  <a:close/>
                </a:path>
              </a:pathLst>
            </a:custGeom>
            <a:solidFill>
              <a:srgbClr val="DA91A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3"/>
            <p:cNvSpPr/>
            <p:nvPr/>
          </p:nvSpPr>
          <p:spPr>
            <a:xfrm>
              <a:off x="7806097" y="5014070"/>
              <a:ext cx="263956" cy="78467"/>
            </a:xfrm>
            <a:custGeom>
              <a:avLst/>
              <a:gdLst/>
              <a:ahLst/>
              <a:cxnLst/>
              <a:rect l="l" t="t" r="r" b="b"/>
              <a:pathLst>
                <a:path w="263956" h="78467" extrusionOk="0">
                  <a:moveTo>
                    <a:pt x="262262" y="-156"/>
                  </a:moveTo>
                  <a:cubicBezTo>
                    <a:pt x="230755" y="20108"/>
                    <a:pt x="144208" y="62597"/>
                    <a:pt x="-1694" y="41505"/>
                  </a:cubicBezTo>
                  <a:cubicBezTo>
                    <a:pt x="-1694" y="41505"/>
                    <a:pt x="164733" y="83559"/>
                    <a:pt x="244439" y="77763"/>
                  </a:cubicBezTo>
                  <a:cubicBezTo>
                    <a:pt x="244439" y="77763"/>
                    <a:pt x="249973" y="47258"/>
                    <a:pt x="262262" y="-1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3"/>
            <p:cNvSpPr/>
            <p:nvPr/>
          </p:nvSpPr>
          <p:spPr>
            <a:xfrm>
              <a:off x="8005383" y="5431771"/>
              <a:ext cx="592233" cy="31245"/>
            </a:xfrm>
            <a:custGeom>
              <a:avLst/>
              <a:gdLst/>
              <a:ahLst/>
              <a:cxnLst/>
              <a:rect l="l" t="t" r="r" b="b"/>
              <a:pathLst>
                <a:path w="592233" h="31245" extrusionOk="0">
                  <a:moveTo>
                    <a:pt x="0" y="0"/>
                  </a:moveTo>
                  <a:lnTo>
                    <a:pt x="592234" y="0"/>
                  </a:lnTo>
                  <a:lnTo>
                    <a:pt x="592234" y="31246"/>
                  </a:lnTo>
                  <a:lnTo>
                    <a:pt x="0" y="31246"/>
                  </a:lnTo>
                  <a:close/>
                </a:path>
              </a:pathLst>
            </a:custGeom>
            <a:solidFill>
              <a:srgbClr val="1D3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3"/>
            <p:cNvSpPr/>
            <p:nvPr/>
          </p:nvSpPr>
          <p:spPr>
            <a:xfrm>
              <a:off x="7732755" y="5431946"/>
              <a:ext cx="272628" cy="31071"/>
            </a:xfrm>
            <a:custGeom>
              <a:avLst/>
              <a:gdLst/>
              <a:ahLst/>
              <a:cxnLst/>
              <a:rect l="l" t="t" r="r" b="b"/>
              <a:pathLst>
                <a:path w="272628" h="31071" extrusionOk="0">
                  <a:moveTo>
                    <a:pt x="270934" y="30916"/>
                  </a:moveTo>
                  <a:lnTo>
                    <a:pt x="-1694" y="30916"/>
                  </a:lnTo>
                  <a:lnTo>
                    <a:pt x="-1694" y="13484"/>
                  </a:lnTo>
                  <a:cubicBezTo>
                    <a:pt x="-1650" y="5945"/>
                    <a:pt x="4451" y="-156"/>
                    <a:pt x="11990" y="-156"/>
                  </a:cubicBezTo>
                  <a:lnTo>
                    <a:pt x="270934" y="-156"/>
                  </a:lnTo>
                  <a:close/>
                </a:path>
              </a:pathLst>
            </a:custGeom>
            <a:solidFill>
              <a:srgbClr val="120D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3"/>
            <p:cNvSpPr/>
            <p:nvPr/>
          </p:nvSpPr>
          <p:spPr>
            <a:xfrm>
              <a:off x="7990958" y="5050458"/>
              <a:ext cx="663136" cy="381313"/>
            </a:xfrm>
            <a:custGeom>
              <a:avLst/>
              <a:gdLst/>
              <a:ahLst/>
              <a:cxnLst/>
              <a:rect l="l" t="t" r="r" b="b"/>
              <a:pathLst>
                <a:path w="663136" h="381313" extrusionOk="0">
                  <a:moveTo>
                    <a:pt x="588273" y="381157"/>
                  </a:moveTo>
                  <a:lnTo>
                    <a:pt x="-1694" y="381157"/>
                  </a:lnTo>
                  <a:lnTo>
                    <a:pt x="75963" y="17973"/>
                  </a:lnTo>
                  <a:cubicBezTo>
                    <a:pt x="77881" y="7631"/>
                    <a:pt x="86815" y="62"/>
                    <a:pt x="97317" y="-156"/>
                  </a:cubicBezTo>
                  <a:lnTo>
                    <a:pt x="628583" y="-156"/>
                  </a:lnTo>
                  <a:cubicBezTo>
                    <a:pt x="649676" y="-156"/>
                    <a:pt x="665277" y="20631"/>
                    <a:pt x="660614" y="42507"/>
                  </a:cubicBezTo>
                  <a:close/>
                </a:path>
              </a:pathLst>
            </a:custGeom>
            <a:solidFill>
              <a:srgbClr val="1D3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3"/>
            <p:cNvSpPr/>
            <p:nvPr/>
          </p:nvSpPr>
          <p:spPr>
            <a:xfrm>
              <a:off x="8005383" y="5050458"/>
              <a:ext cx="665510" cy="381313"/>
            </a:xfrm>
            <a:custGeom>
              <a:avLst/>
              <a:gdLst/>
              <a:ahLst/>
              <a:cxnLst/>
              <a:rect l="l" t="t" r="r" b="b"/>
              <a:pathLst>
                <a:path w="665510" h="381313" extrusionOk="0">
                  <a:moveTo>
                    <a:pt x="588186" y="381157"/>
                  </a:moveTo>
                  <a:lnTo>
                    <a:pt x="-1694" y="381157"/>
                  </a:lnTo>
                  <a:lnTo>
                    <a:pt x="75963" y="17973"/>
                  </a:lnTo>
                  <a:cubicBezTo>
                    <a:pt x="77880" y="7640"/>
                    <a:pt x="86814" y="75"/>
                    <a:pt x="97317" y="-156"/>
                  </a:cubicBezTo>
                  <a:lnTo>
                    <a:pt x="639740" y="-156"/>
                  </a:lnTo>
                  <a:cubicBezTo>
                    <a:pt x="653598" y="406"/>
                    <a:pt x="664361" y="12090"/>
                    <a:pt x="663795" y="25943"/>
                  </a:cubicBezTo>
                  <a:cubicBezTo>
                    <a:pt x="663752" y="27621"/>
                    <a:pt x="663490" y="29286"/>
                    <a:pt x="663098" y="30915"/>
                  </a:cubicBezTo>
                  <a:close/>
                </a:path>
              </a:pathLst>
            </a:custGeom>
            <a:solidFill>
              <a:srgbClr val="120D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3"/>
            <p:cNvSpPr/>
            <p:nvPr/>
          </p:nvSpPr>
          <p:spPr>
            <a:xfrm>
              <a:off x="8281497" y="5050458"/>
              <a:ext cx="248311" cy="381313"/>
            </a:xfrm>
            <a:custGeom>
              <a:avLst/>
              <a:gdLst/>
              <a:ahLst/>
              <a:cxnLst/>
              <a:rect l="l" t="t" r="r" b="b"/>
              <a:pathLst>
                <a:path w="248311" h="381313" extrusionOk="0">
                  <a:moveTo>
                    <a:pt x="82189" y="0"/>
                  </a:moveTo>
                  <a:lnTo>
                    <a:pt x="248311" y="381313"/>
                  </a:lnTo>
                  <a:lnTo>
                    <a:pt x="172310" y="381313"/>
                  </a:lnTo>
                  <a:lnTo>
                    <a:pt x="0" y="0"/>
                  </a:lnTo>
                  <a:lnTo>
                    <a:pt x="82189" y="0"/>
                  </a:lnTo>
                  <a:close/>
                </a:path>
              </a:pathLst>
            </a:custGeom>
            <a:solidFill>
              <a:srgbClr val="F0F5FF">
                <a:alpha val="10588"/>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3"/>
            <p:cNvSpPr/>
            <p:nvPr/>
          </p:nvSpPr>
          <p:spPr>
            <a:xfrm>
              <a:off x="8203752" y="5050458"/>
              <a:ext cx="201899" cy="381313"/>
            </a:xfrm>
            <a:custGeom>
              <a:avLst/>
              <a:gdLst/>
              <a:ahLst/>
              <a:cxnLst/>
              <a:rect l="l" t="t" r="r" b="b"/>
              <a:pathLst>
                <a:path w="201899" h="381313" extrusionOk="0">
                  <a:moveTo>
                    <a:pt x="35778" y="0"/>
                  </a:moveTo>
                  <a:lnTo>
                    <a:pt x="201900" y="381313"/>
                  </a:lnTo>
                  <a:lnTo>
                    <a:pt x="172310" y="381313"/>
                  </a:lnTo>
                  <a:lnTo>
                    <a:pt x="0" y="0"/>
                  </a:lnTo>
                  <a:lnTo>
                    <a:pt x="35778" y="0"/>
                  </a:lnTo>
                  <a:close/>
                </a:path>
              </a:pathLst>
            </a:custGeom>
            <a:solidFill>
              <a:srgbClr val="F0F5FF">
                <a:alpha val="10588"/>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3"/>
            <p:cNvSpPr/>
            <p:nvPr/>
          </p:nvSpPr>
          <p:spPr>
            <a:xfrm>
              <a:off x="7698871" y="5306302"/>
              <a:ext cx="209117" cy="136227"/>
            </a:xfrm>
            <a:custGeom>
              <a:avLst/>
              <a:gdLst/>
              <a:ahLst/>
              <a:cxnLst/>
              <a:rect l="l" t="t" r="r" b="b"/>
              <a:pathLst>
                <a:path w="209117" h="136227" extrusionOk="0">
                  <a:moveTo>
                    <a:pt x="192951" y="111760"/>
                  </a:moveTo>
                  <a:cubicBezTo>
                    <a:pt x="178222" y="91758"/>
                    <a:pt x="164451" y="72104"/>
                    <a:pt x="176609" y="86136"/>
                  </a:cubicBezTo>
                  <a:cubicBezTo>
                    <a:pt x="192167" y="104047"/>
                    <a:pt x="218053" y="93588"/>
                    <a:pt x="202757" y="75764"/>
                  </a:cubicBezTo>
                  <a:cubicBezTo>
                    <a:pt x="183407" y="53452"/>
                    <a:pt x="163536" y="26128"/>
                    <a:pt x="138783" y="10091"/>
                  </a:cubicBezTo>
                  <a:cubicBezTo>
                    <a:pt x="111895" y="-7340"/>
                    <a:pt x="70757" y="7477"/>
                    <a:pt x="42126" y="-62"/>
                  </a:cubicBezTo>
                  <a:cubicBezTo>
                    <a:pt x="30621" y="-3069"/>
                    <a:pt x="-8339" y="67354"/>
                    <a:pt x="-712" y="74283"/>
                  </a:cubicBezTo>
                  <a:cubicBezTo>
                    <a:pt x="24694" y="97292"/>
                    <a:pt x="64307" y="86659"/>
                    <a:pt x="68229" y="90015"/>
                  </a:cubicBezTo>
                  <a:cubicBezTo>
                    <a:pt x="75507" y="100748"/>
                    <a:pt x="82087" y="111908"/>
                    <a:pt x="88014" y="123439"/>
                  </a:cubicBezTo>
                  <a:cubicBezTo>
                    <a:pt x="97340" y="139781"/>
                    <a:pt x="127235" y="137907"/>
                    <a:pt x="117865" y="121653"/>
                  </a:cubicBezTo>
                  <a:cubicBezTo>
                    <a:pt x="111982" y="111368"/>
                    <a:pt x="116994" y="109843"/>
                    <a:pt x="125884" y="124137"/>
                  </a:cubicBezTo>
                  <a:cubicBezTo>
                    <a:pt x="137214" y="142440"/>
                    <a:pt x="167763" y="138518"/>
                    <a:pt x="156389" y="120345"/>
                  </a:cubicBezTo>
                  <a:cubicBezTo>
                    <a:pt x="151639" y="112676"/>
                    <a:pt x="152031" y="108274"/>
                    <a:pt x="159134" y="118036"/>
                  </a:cubicBezTo>
                  <a:cubicBezTo>
                    <a:pt x="173602" y="137777"/>
                    <a:pt x="207594" y="131371"/>
                    <a:pt x="192951" y="111760"/>
                  </a:cubicBezTo>
                  <a:close/>
                </a:path>
              </a:pathLst>
            </a:custGeom>
            <a:solidFill>
              <a:srgbClr val="FBBC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3"/>
            <p:cNvSpPr/>
            <p:nvPr/>
          </p:nvSpPr>
          <p:spPr>
            <a:xfrm>
              <a:off x="8410713" y="4695564"/>
              <a:ext cx="202054" cy="140137"/>
            </a:xfrm>
            <a:custGeom>
              <a:avLst/>
              <a:gdLst/>
              <a:ahLst/>
              <a:cxnLst/>
              <a:rect l="l" t="t" r="r" b="b"/>
              <a:pathLst>
                <a:path w="202054" h="140137" extrusionOk="0">
                  <a:moveTo>
                    <a:pt x="19567" y="139765"/>
                  </a:moveTo>
                  <a:cubicBezTo>
                    <a:pt x="48460" y="131355"/>
                    <a:pt x="121105" y="144123"/>
                    <a:pt x="147776" y="127127"/>
                  </a:cubicBezTo>
                  <a:cubicBezTo>
                    <a:pt x="172441" y="111614"/>
                    <a:pt x="171787" y="96230"/>
                    <a:pt x="190569" y="75618"/>
                  </a:cubicBezTo>
                  <a:cubicBezTo>
                    <a:pt x="200854" y="64331"/>
                    <a:pt x="199285" y="51824"/>
                    <a:pt x="190569" y="47248"/>
                  </a:cubicBezTo>
                  <a:cubicBezTo>
                    <a:pt x="191877" y="42890"/>
                    <a:pt x="200941" y="36963"/>
                    <a:pt x="200331" y="28814"/>
                  </a:cubicBezTo>
                  <a:cubicBezTo>
                    <a:pt x="199372" y="15261"/>
                    <a:pt x="182899" y="15435"/>
                    <a:pt x="169085" y="33477"/>
                  </a:cubicBezTo>
                  <a:cubicBezTo>
                    <a:pt x="162199" y="42193"/>
                    <a:pt x="175840" y="19750"/>
                    <a:pt x="180372" y="12821"/>
                  </a:cubicBezTo>
                  <a:cubicBezTo>
                    <a:pt x="191093" y="-3608"/>
                    <a:pt x="159716" y="-4916"/>
                    <a:pt x="148951" y="11644"/>
                  </a:cubicBezTo>
                  <a:cubicBezTo>
                    <a:pt x="143678" y="19706"/>
                    <a:pt x="134353" y="31647"/>
                    <a:pt x="133482" y="30209"/>
                  </a:cubicBezTo>
                  <a:cubicBezTo>
                    <a:pt x="135312" y="24644"/>
                    <a:pt x="137796" y="19310"/>
                    <a:pt x="140846" y="14302"/>
                  </a:cubicBezTo>
                  <a:cubicBezTo>
                    <a:pt x="149562" y="-296"/>
                    <a:pt x="119057" y="96"/>
                    <a:pt x="110341" y="14782"/>
                  </a:cubicBezTo>
                  <a:cubicBezTo>
                    <a:pt x="103499" y="26330"/>
                    <a:pt x="80577" y="51475"/>
                    <a:pt x="71905" y="62980"/>
                  </a:cubicBezTo>
                  <a:cubicBezTo>
                    <a:pt x="70031" y="64505"/>
                    <a:pt x="59615" y="64941"/>
                    <a:pt x="46585" y="67338"/>
                  </a:cubicBezTo>
                  <a:cubicBezTo>
                    <a:pt x="48851" y="60147"/>
                    <a:pt x="55955" y="54613"/>
                    <a:pt x="62012" y="48817"/>
                  </a:cubicBezTo>
                  <a:cubicBezTo>
                    <a:pt x="66675" y="44459"/>
                    <a:pt x="68811" y="38096"/>
                    <a:pt x="63320" y="33608"/>
                  </a:cubicBezTo>
                  <a:cubicBezTo>
                    <a:pt x="57829" y="29119"/>
                    <a:pt x="50246" y="31908"/>
                    <a:pt x="44363" y="35351"/>
                  </a:cubicBezTo>
                  <a:cubicBezTo>
                    <a:pt x="36563" y="39975"/>
                    <a:pt x="29154" y="45222"/>
                    <a:pt x="22182" y="51039"/>
                  </a:cubicBezTo>
                  <a:cubicBezTo>
                    <a:pt x="18477" y="54046"/>
                    <a:pt x="3574" y="80978"/>
                    <a:pt x="-1264" y="96056"/>
                  </a:cubicBezTo>
                  <a:cubicBezTo>
                    <a:pt x="-4140" y="105513"/>
                    <a:pt x="7931" y="143164"/>
                    <a:pt x="19567" y="139765"/>
                  </a:cubicBezTo>
                  <a:close/>
                </a:path>
              </a:pathLst>
            </a:custGeom>
            <a:solidFill>
              <a:srgbClr val="FBBCB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3"/>
            <p:cNvSpPr/>
            <p:nvPr/>
          </p:nvSpPr>
          <p:spPr>
            <a:xfrm>
              <a:off x="7604339" y="4304277"/>
              <a:ext cx="448622" cy="655047"/>
            </a:xfrm>
            <a:custGeom>
              <a:avLst/>
              <a:gdLst/>
              <a:ahLst/>
              <a:cxnLst/>
              <a:rect l="l" t="t" r="r" b="b"/>
              <a:pathLst>
                <a:path w="448622" h="655047" extrusionOk="0">
                  <a:moveTo>
                    <a:pt x="435040" y="139454"/>
                  </a:moveTo>
                  <a:cubicBezTo>
                    <a:pt x="472126" y="115965"/>
                    <a:pt x="419875" y="-9629"/>
                    <a:pt x="314066" y="12204"/>
                  </a:cubicBezTo>
                  <a:cubicBezTo>
                    <a:pt x="314066" y="12204"/>
                    <a:pt x="238370" y="-18519"/>
                    <a:pt x="173220" y="16911"/>
                  </a:cubicBezTo>
                  <a:cubicBezTo>
                    <a:pt x="151431" y="28851"/>
                    <a:pt x="30500" y="93522"/>
                    <a:pt x="54512" y="228528"/>
                  </a:cubicBezTo>
                  <a:cubicBezTo>
                    <a:pt x="62487" y="273458"/>
                    <a:pt x="66845" y="311328"/>
                    <a:pt x="52246" y="355909"/>
                  </a:cubicBezTo>
                  <a:cubicBezTo>
                    <a:pt x="40828" y="390510"/>
                    <a:pt x="20564" y="421800"/>
                    <a:pt x="9234" y="456532"/>
                  </a:cubicBezTo>
                  <a:cubicBezTo>
                    <a:pt x="-5409" y="501418"/>
                    <a:pt x="-9374" y="548047"/>
                    <a:pt x="23179" y="585612"/>
                  </a:cubicBezTo>
                  <a:cubicBezTo>
                    <a:pt x="56429" y="624179"/>
                    <a:pt x="154525" y="652026"/>
                    <a:pt x="205381" y="654728"/>
                  </a:cubicBezTo>
                  <a:cubicBezTo>
                    <a:pt x="243294" y="656689"/>
                    <a:pt x="281992" y="641218"/>
                    <a:pt x="292146" y="601169"/>
                  </a:cubicBezTo>
                  <a:cubicBezTo>
                    <a:pt x="310493" y="528960"/>
                    <a:pt x="227127" y="482897"/>
                    <a:pt x="218760" y="417268"/>
                  </a:cubicBezTo>
                  <a:cubicBezTo>
                    <a:pt x="208693" y="338434"/>
                    <a:pt x="269877" y="272761"/>
                    <a:pt x="239547" y="191661"/>
                  </a:cubicBezTo>
                  <a:cubicBezTo>
                    <a:pt x="232225" y="171798"/>
                    <a:pt x="220285" y="153966"/>
                    <a:pt x="204684" y="139628"/>
                  </a:cubicBezTo>
                  <a:cubicBezTo>
                    <a:pt x="221200" y="130128"/>
                    <a:pt x="352720" y="191530"/>
                    <a:pt x="435040" y="139454"/>
                  </a:cubicBezTo>
                  <a:close/>
                </a:path>
              </a:pathLst>
            </a:custGeom>
            <a:solidFill>
              <a:srgbClr val="0C154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 name="Google Shape;162;p3"/>
            <p:cNvSpPr/>
            <p:nvPr/>
          </p:nvSpPr>
          <p:spPr>
            <a:xfrm rot="10800000">
              <a:off x="6830895" y="5409590"/>
              <a:ext cx="812131" cy="620211"/>
            </a:xfrm>
            <a:custGeom>
              <a:avLst/>
              <a:gdLst/>
              <a:ahLst/>
              <a:cxnLst/>
              <a:rect l="l" t="t" r="r" b="b"/>
              <a:pathLst>
                <a:path w="812131" h="620211" extrusionOk="0">
                  <a:moveTo>
                    <a:pt x="-1694" y="-156"/>
                  </a:moveTo>
                  <a:lnTo>
                    <a:pt x="810438" y="-156"/>
                  </a:lnTo>
                  <a:lnTo>
                    <a:pt x="810438" y="620055"/>
                  </a:lnTo>
                  <a:lnTo>
                    <a:pt x="-1694" y="620055"/>
                  </a:lnTo>
                  <a:close/>
                </a:path>
              </a:pathLst>
            </a:custGeom>
            <a:solidFill>
              <a:srgbClr val="1D3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3"/>
            <p:cNvSpPr/>
            <p:nvPr/>
          </p:nvSpPr>
          <p:spPr>
            <a:xfrm>
              <a:off x="7512160" y="5409328"/>
              <a:ext cx="235106" cy="620472"/>
            </a:xfrm>
            <a:custGeom>
              <a:avLst/>
              <a:gdLst/>
              <a:ahLst/>
              <a:cxnLst/>
              <a:rect l="l" t="t" r="r" b="b"/>
              <a:pathLst>
                <a:path w="235106" h="620472" extrusionOk="0">
                  <a:moveTo>
                    <a:pt x="-1476" y="620317"/>
                  </a:moveTo>
                  <a:lnTo>
                    <a:pt x="233413" y="620317"/>
                  </a:lnTo>
                  <a:lnTo>
                    <a:pt x="233413" y="117506"/>
                  </a:lnTo>
                  <a:cubicBezTo>
                    <a:pt x="233413" y="52609"/>
                    <a:pt x="180857" y="-34"/>
                    <a:pt x="115968" y="-156"/>
                  </a:cubicBezTo>
                  <a:lnTo>
                    <a:pt x="115968" y="-156"/>
                  </a:lnTo>
                  <a:cubicBezTo>
                    <a:pt x="50993" y="-156"/>
                    <a:pt x="-1694" y="52522"/>
                    <a:pt x="-1694" y="117506"/>
                  </a:cubicBezTo>
                  <a:close/>
                </a:path>
              </a:pathLst>
            </a:custGeom>
            <a:solidFill>
              <a:srgbClr val="2647C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4" name="Google Shape;164;p3"/>
          <p:cNvGrpSpPr/>
          <p:nvPr/>
        </p:nvGrpSpPr>
        <p:grpSpPr>
          <a:xfrm>
            <a:off x="8724229" y="1621776"/>
            <a:ext cx="2965011" cy="4515277"/>
            <a:chOff x="8904134" y="1571868"/>
            <a:chExt cx="2965011" cy="4515277"/>
          </a:xfrm>
        </p:grpSpPr>
        <p:sp>
          <p:nvSpPr>
            <p:cNvPr id="165" name="Google Shape;165;p3"/>
            <p:cNvSpPr/>
            <p:nvPr/>
          </p:nvSpPr>
          <p:spPr>
            <a:xfrm>
              <a:off x="9400512" y="1571868"/>
              <a:ext cx="2468633" cy="4515277"/>
            </a:xfrm>
            <a:custGeom>
              <a:avLst/>
              <a:gdLst/>
              <a:ahLst/>
              <a:cxnLst/>
              <a:rect l="l" t="t" r="r" b="b"/>
              <a:pathLst>
                <a:path w="2468633" h="4515277" extrusionOk="0">
                  <a:moveTo>
                    <a:pt x="2357007" y="0"/>
                  </a:moveTo>
                  <a:cubicBezTo>
                    <a:pt x="2418657" y="0"/>
                    <a:pt x="2468633" y="0"/>
                    <a:pt x="2468633" y="0"/>
                  </a:cubicBezTo>
                  <a:lnTo>
                    <a:pt x="2468633" y="4515278"/>
                  </a:lnTo>
                  <a:cubicBezTo>
                    <a:pt x="2468633" y="4515278"/>
                    <a:pt x="2418657" y="4515278"/>
                    <a:pt x="2357007" y="4515278"/>
                  </a:cubicBezTo>
                  <a:lnTo>
                    <a:pt x="111625" y="4515278"/>
                  </a:lnTo>
                  <a:cubicBezTo>
                    <a:pt x="49976" y="4515278"/>
                    <a:pt x="0" y="4515278"/>
                    <a:pt x="0" y="4515278"/>
                  </a:cubicBezTo>
                  <a:lnTo>
                    <a:pt x="0" y="0"/>
                  </a:lnTo>
                  <a:cubicBezTo>
                    <a:pt x="0" y="0"/>
                    <a:pt x="49976" y="0"/>
                    <a:pt x="111625" y="0"/>
                  </a:cubicBezTo>
                  <a:close/>
                </a:path>
              </a:pathLst>
            </a:custGeom>
            <a:solidFill>
              <a:srgbClr val="1D3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3"/>
            <p:cNvSpPr/>
            <p:nvPr/>
          </p:nvSpPr>
          <p:spPr>
            <a:xfrm>
              <a:off x="9323994" y="1571868"/>
              <a:ext cx="2468633" cy="4515277"/>
            </a:xfrm>
            <a:custGeom>
              <a:avLst/>
              <a:gdLst/>
              <a:ahLst/>
              <a:cxnLst/>
              <a:rect l="l" t="t" r="r" b="b"/>
              <a:pathLst>
                <a:path w="2468633" h="4515277" extrusionOk="0">
                  <a:moveTo>
                    <a:pt x="2357008" y="0"/>
                  </a:moveTo>
                  <a:cubicBezTo>
                    <a:pt x="2418657" y="0"/>
                    <a:pt x="2468633" y="0"/>
                    <a:pt x="2468633" y="0"/>
                  </a:cubicBezTo>
                  <a:lnTo>
                    <a:pt x="2468633" y="4515278"/>
                  </a:lnTo>
                  <a:cubicBezTo>
                    <a:pt x="2468633" y="4515278"/>
                    <a:pt x="2418657" y="4515278"/>
                    <a:pt x="2357008" y="4515278"/>
                  </a:cubicBezTo>
                  <a:lnTo>
                    <a:pt x="111626" y="4515278"/>
                  </a:lnTo>
                  <a:cubicBezTo>
                    <a:pt x="49976" y="4515278"/>
                    <a:pt x="0" y="4515278"/>
                    <a:pt x="0" y="4515278"/>
                  </a:cubicBezTo>
                  <a:lnTo>
                    <a:pt x="0" y="0"/>
                  </a:lnTo>
                  <a:cubicBezTo>
                    <a:pt x="0" y="0"/>
                    <a:pt x="49976" y="0"/>
                    <a:pt x="111626" y="0"/>
                  </a:cubicBezTo>
                  <a:close/>
                </a:path>
              </a:pathLst>
            </a:custGeom>
            <a:solidFill>
              <a:srgbClr val="2647C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3"/>
            <p:cNvSpPr/>
            <p:nvPr/>
          </p:nvSpPr>
          <p:spPr>
            <a:xfrm>
              <a:off x="9476242" y="1748455"/>
              <a:ext cx="2164135" cy="3922567"/>
            </a:xfrm>
            <a:custGeom>
              <a:avLst/>
              <a:gdLst/>
              <a:ahLst/>
              <a:cxnLst/>
              <a:rect l="l" t="t" r="r" b="b"/>
              <a:pathLst>
                <a:path w="2164135" h="3922567" extrusionOk="0">
                  <a:moveTo>
                    <a:pt x="2066693" y="0"/>
                  </a:moveTo>
                  <a:cubicBezTo>
                    <a:pt x="2120510" y="0"/>
                    <a:pt x="2164136" y="0"/>
                    <a:pt x="2164136" y="0"/>
                  </a:cubicBezTo>
                  <a:lnTo>
                    <a:pt x="2164136" y="3922568"/>
                  </a:lnTo>
                  <a:cubicBezTo>
                    <a:pt x="2164136" y="3922568"/>
                    <a:pt x="2120510" y="3922568"/>
                    <a:pt x="2066693" y="3922568"/>
                  </a:cubicBezTo>
                  <a:lnTo>
                    <a:pt x="97443" y="3922568"/>
                  </a:lnTo>
                  <a:cubicBezTo>
                    <a:pt x="43627" y="3922568"/>
                    <a:pt x="0" y="3922568"/>
                    <a:pt x="0" y="3922568"/>
                  </a:cubicBezTo>
                  <a:lnTo>
                    <a:pt x="0" y="0"/>
                  </a:lnTo>
                  <a:cubicBezTo>
                    <a:pt x="0" y="0"/>
                    <a:pt x="43627" y="0"/>
                    <a:pt x="97443" y="0"/>
                  </a:cubicBezTo>
                  <a:close/>
                </a:path>
              </a:pathLst>
            </a:custGeom>
            <a:solidFill>
              <a:srgbClr val="120D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3"/>
            <p:cNvSpPr/>
            <p:nvPr/>
          </p:nvSpPr>
          <p:spPr>
            <a:xfrm>
              <a:off x="10218925" y="1601722"/>
              <a:ext cx="678683" cy="279895"/>
            </a:xfrm>
            <a:custGeom>
              <a:avLst/>
              <a:gdLst/>
              <a:ahLst/>
              <a:cxnLst/>
              <a:rect l="l" t="t" r="r" b="b"/>
              <a:pathLst>
                <a:path w="678683" h="279895" extrusionOk="0">
                  <a:moveTo>
                    <a:pt x="79933" y="0"/>
                  </a:moveTo>
                  <a:lnTo>
                    <a:pt x="598751" y="0"/>
                  </a:lnTo>
                  <a:cubicBezTo>
                    <a:pt x="642894" y="0"/>
                    <a:pt x="678684" y="35787"/>
                    <a:pt x="678684" y="79933"/>
                  </a:cubicBezTo>
                  <a:lnTo>
                    <a:pt x="678684" y="199963"/>
                  </a:lnTo>
                  <a:cubicBezTo>
                    <a:pt x="678684" y="244109"/>
                    <a:pt x="642894" y="279896"/>
                    <a:pt x="598751" y="279896"/>
                  </a:cubicBezTo>
                  <a:lnTo>
                    <a:pt x="79933" y="279896"/>
                  </a:lnTo>
                  <a:cubicBezTo>
                    <a:pt x="35790" y="279896"/>
                    <a:pt x="0" y="244109"/>
                    <a:pt x="0" y="199963"/>
                  </a:cubicBezTo>
                  <a:lnTo>
                    <a:pt x="0" y="79845"/>
                  </a:lnTo>
                  <a:cubicBezTo>
                    <a:pt x="0" y="35748"/>
                    <a:pt x="35747" y="0"/>
                    <a:pt x="79845" y="0"/>
                  </a:cubicBezTo>
                  <a:cubicBezTo>
                    <a:pt x="79871" y="0"/>
                    <a:pt x="79906" y="0"/>
                    <a:pt x="79933" y="0"/>
                  </a:cubicBezTo>
                  <a:close/>
                </a:path>
              </a:pathLst>
            </a:custGeom>
            <a:solidFill>
              <a:srgbClr val="2647C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3"/>
            <p:cNvSpPr/>
            <p:nvPr/>
          </p:nvSpPr>
          <p:spPr>
            <a:xfrm>
              <a:off x="8904134" y="2117388"/>
              <a:ext cx="2671720" cy="2578176"/>
            </a:xfrm>
            <a:prstGeom prst="wedgeRectCallout">
              <a:avLst>
                <a:gd name="adj1" fmla="val -61788"/>
                <a:gd name="adj2" fmla="val 36491"/>
              </a:avLst>
            </a:pr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0" name="Google Shape;170;p3"/>
          <p:cNvSpPr/>
          <p:nvPr/>
        </p:nvSpPr>
        <p:spPr>
          <a:xfrm>
            <a:off x="8796150" y="2591851"/>
            <a:ext cx="2635222" cy="1616533"/>
          </a:xfrm>
          <a:prstGeom prst="rect">
            <a:avLst/>
          </a:prstGeom>
          <a:noFill/>
          <a:ln>
            <a:noFill/>
          </a:ln>
        </p:spPr>
        <p:txBody>
          <a:bodyPr spcFirstLastPara="1" wrap="square" lIns="91425" tIns="45700" rIns="91425" bIns="45700" anchor="t" anchorCtr="0">
            <a:spAutoFit/>
          </a:bodyPr>
          <a:lstStyle/>
          <a:p>
            <a:pPr marL="126997" marR="0" lvl="0" indent="0" algn="l" rtl="0">
              <a:lnSpc>
                <a:spcPct val="115000"/>
              </a:lnSpc>
              <a:spcBef>
                <a:spcPts val="0"/>
              </a:spcBef>
              <a:spcAft>
                <a:spcPts val="0"/>
              </a:spcAft>
              <a:buClr>
                <a:srgbClr val="000000"/>
              </a:buClr>
              <a:buSzPts val="2200"/>
              <a:buFont typeface="Arial"/>
              <a:buNone/>
            </a:pPr>
            <a:r>
              <a:rPr lang="en-US" sz="2200" b="0" i="0" u="none" strike="noStrike" cap="none">
                <a:solidFill>
                  <a:schemeClr val="lt1"/>
                </a:solidFill>
                <a:latin typeface="Arial"/>
                <a:ea typeface="Arial"/>
                <a:cs typeface="Arial"/>
                <a:sym typeface="Arial"/>
              </a:rPr>
              <a:t>क्या आप किसी सामान्य डोमेन एक्सटेंशन का नाम बता सकते हैं?</a:t>
            </a:r>
            <a:endParaRPr sz="1400" b="0" i="0" u="none" strike="noStrike" cap="none">
              <a:solidFill>
                <a:srgbClr val="000000"/>
              </a:solidFill>
              <a:latin typeface="Arial"/>
              <a:ea typeface="Arial"/>
              <a:cs typeface="Arial"/>
              <a:sym typeface="Arial"/>
            </a:endParaRPr>
          </a:p>
        </p:txBody>
      </p:sp>
      <p:sp>
        <p:nvSpPr>
          <p:cNvPr id="171" name="Google Shape;171;p3"/>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4</a:t>
            </a:fld>
            <a:endParaRPr sz="900" b="0" i="0" u="none" strike="noStrike" cap="none">
              <a:solidFill>
                <a:schemeClr val="lt1"/>
              </a:solidFill>
              <a:latin typeface="Arial"/>
              <a:ea typeface="Arial"/>
              <a:cs typeface="Arial"/>
              <a:sym typeface="Arial"/>
            </a:endParaRPr>
          </a:p>
        </p:txBody>
      </p:sp>
      <p:sp>
        <p:nvSpPr>
          <p:cNvPr id="177" name="Google Shape;177;p4"/>
          <p:cNvSpPr txBox="1"/>
          <p:nvPr/>
        </p:nvSpPr>
        <p:spPr>
          <a:xfrm>
            <a:off x="705749" y="307757"/>
            <a:ext cx="9445248"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इन एक्सटेंशन का क्या मतलब है?</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उन्हें परिभाषाओं से मिलाएं</a:t>
            </a:r>
            <a:endParaRPr sz="3600" b="1" i="0" u="none" strike="noStrike" cap="none">
              <a:solidFill>
                <a:srgbClr val="0064E0"/>
              </a:solidFill>
              <a:latin typeface="Arial"/>
              <a:ea typeface="Arial"/>
              <a:cs typeface="Arial"/>
              <a:sym typeface="Arial"/>
            </a:endParaRPr>
          </a:p>
        </p:txBody>
      </p:sp>
      <p:sp>
        <p:nvSpPr>
          <p:cNvPr id="178" name="Google Shape;178;p4"/>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179" name="Google Shape;179;p4"/>
          <p:cNvSpPr/>
          <p:nvPr/>
        </p:nvSpPr>
        <p:spPr>
          <a:xfrm>
            <a:off x="839788" y="1516479"/>
            <a:ext cx="1345316" cy="116262"/>
          </a:xfrm>
          <a:prstGeom prst="rect">
            <a:avLst/>
          </a:prstGeom>
          <a:solidFill>
            <a:srgbClr val="0064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4"/>
          <p:cNvSpPr/>
          <p:nvPr/>
        </p:nvSpPr>
        <p:spPr>
          <a:xfrm>
            <a:off x="839788" y="2134754"/>
            <a:ext cx="215233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.org</a:t>
            </a:r>
            <a:endParaRPr sz="1400" b="0" i="0" u="none" strike="noStrike" cap="none">
              <a:solidFill>
                <a:srgbClr val="000000"/>
              </a:solidFill>
              <a:latin typeface="Arial"/>
              <a:ea typeface="Arial"/>
              <a:cs typeface="Arial"/>
              <a:sym typeface="Arial"/>
            </a:endParaRPr>
          </a:p>
        </p:txBody>
      </p:sp>
      <p:sp>
        <p:nvSpPr>
          <p:cNvPr id="181" name="Google Shape;181;p4"/>
          <p:cNvSpPr/>
          <p:nvPr/>
        </p:nvSpPr>
        <p:spPr>
          <a:xfrm>
            <a:off x="839788" y="2713874"/>
            <a:ext cx="215233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.com</a:t>
            </a:r>
            <a:endParaRPr sz="1400" b="0" i="0" u="none" strike="noStrike" cap="none">
              <a:solidFill>
                <a:srgbClr val="000000"/>
              </a:solidFill>
              <a:latin typeface="Arial"/>
              <a:ea typeface="Arial"/>
              <a:cs typeface="Arial"/>
              <a:sym typeface="Arial"/>
            </a:endParaRPr>
          </a:p>
        </p:txBody>
      </p:sp>
      <p:sp>
        <p:nvSpPr>
          <p:cNvPr id="182" name="Google Shape;182;p4"/>
          <p:cNvSpPr/>
          <p:nvPr/>
        </p:nvSpPr>
        <p:spPr>
          <a:xfrm>
            <a:off x="839788" y="3292994"/>
            <a:ext cx="215233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.net</a:t>
            </a:r>
            <a:endParaRPr sz="1600" b="1" i="0" u="none" strike="noStrike" cap="none">
              <a:solidFill>
                <a:schemeClr val="dk1"/>
              </a:solidFill>
              <a:latin typeface="Arial"/>
              <a:ea typeface="Arial"/>
              <a:cs typeface="Arial"/>
              <a:sym typeface="Arial"/>
            </a:endParaRPr>
          </a:p>
        </p:txBody>
      </p:sp>
      <p:sp>
        <p:nvSpPr>
          <p:cNvPr id="183" name="Google Shape;183;p4"/>
          <p:cNvSpPr/>
          <p:nvPr/>
        </p:nvSpPr>
        <p:spPr>
          <a:xfrm>
            <a:off x="839788" y="3872114"/>
            <a:ext cx="215233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.edu</a:t>
            </a:r>
            <a:endParaRPr sz="1600" b="1" i="0" u="none" strike="noStrike" cap="none">
              <a:solidFill>
                <a:schemeClr val="dk1"/>
              </a:solidFill>
              <a:latin typeface="Arial"/>
              <a:ea typeface="Arial"/>
              <a:cs typeface="Arial"/>
              <a:sym typeface="Arial"/>
            </a:endParaRPr>
          </a:p>
        </p:txBody>
      </p:sp>
      <p:sp>
        <p:nvSpPr>
          <p:cNvPr id="184" name="Google Shape;184;p4"/>
          <p:cNvSpPr/>
          <p:nvPr/>
        </p:nvSpPr>
        <p:spPr>
          <a:xfrm>
            <a:off x="839788" y="4451234"/>
            <a:ext cx="215233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.gov.in</a:t>
            </a:r>
            <a:endParaRPr sz="1400" b="0" i="0" u="none" strike="noStrike" cap="none">
              <a:solidFill>
                <a:srgbClr val="000000"/>
              </a:solidFill>
              <a:latin typeface="Arial"/>
              <a:ea typeface="Arial"/>
              <a:cs typeface="Arial"/>
              <a:sym typeface="Arial"/>
            </a:endParaRPr>
          </a:p>
        </p:txBody>
      </p:sp>
      <p:sp>
        <p:nvSpPr>
          <p:cNvPr id="185" name="Google Shape;185;p4"/>
          <p:cNvSpPr/>
          <p:nvPr/>
        </p:nvSpPr>
        <p:spPr>
          <a:xfrm>
            <a:off x="839788" y="5030354"/>
            <a:ext cx="215233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.in</a:t>
            </a:r>
            <a:endParaRPr sz="1400" b="0" i="0" u="none" strike="noStrike" cap="none">
              <a:solidFill>
                <a:srgbClr val="000000"/>
              </a:solidFill>
              <a:latin typeface="Arial"/>
              <a:ea typeface="Arial"/>
              <a:cs typeface="Arial"/>
              <a:sym typeface="Arial"/>
            </a:endParaRPr>
          </a:p>
        </p:txBody>
      </p:sp>
      <p:sp>
        <p:nvSpPr>
          <p:cNvPr id="186" name="Google Shape;186;p4"/>
          <p:cNvSpPr/>
          <p:nvPr/>
        </p:nvSpPr>
        <p:spPr>
          <a:xfrm>
            <a:off x="839788" y="5609474"/>
            <a:ext cx="215233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.co.in</a:t>
            </a:r>
            <a:endParaRPr sz="1400" b="0" i="0" u="none" strike="noStrike" cap="none">
              <a:solidFill>
                <a:srgbClr val="000000"/>
              </a:solidFill>
              <a:latin typeface="Arial"/>
              <a:ea typeface="Arial"/>
              <a:cs typeface="Arial"/>
              <a:sym typeface="Arial"/>
            </a:endParaRPr>
          </a:p>
        </p:txBody>
      </p:sp>
      <p:sp>
        <p:nvSpPr>
          <p:cNvPr id="187" name="Google Shape;187;p4"/>
          <p:cNvSpPr/>
          <p:nvPr/>
        </p:nvSpPr>
        <p:spPr>
          <a:xfrm>
            <a:off x="3745548" y="2134754"/>
            <a:ext cx="633825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भारत का आधिकारिक डोमेन एक्सटेंशन</a:t>
            </a:r>
            <a:endParaRPr sz="1400" b="0" i="0" u="none" strike="noStrike" cap="none">
              <a:solidFill>
                <a:srgbClr val="000000"/>
              </a:solidFill>
              <a:latin typeface="Arial"/>
              <a:ea typeface="Arial"/>
              <a:cs typeface="Arial"/>
              <a:sym typeface="Arial"/>
            </a:endParaRPr>
          </a:p>
        </p:txBody>
      </p:sp>
      <p:sp>
        <p:nvSpPr>
          <p:cNvPr id="188" name="Google Shape;188;p4"/>
          <p:cNvSpPr/>
          <p:nvPr/>
        </p:nvSpPr>
        <p:spPr>
          <a:xfrm>
            <a:off x="3745548" y="2713874"/>
            <a:ext cx="633825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भारत सरकार की एक वेबसाइट</a:t>
            </a:r>
            <a:endParaRPr sz="1400" b="0" i="0" u="none" strike="noStrike" cap="none">
              <a:solidFill>
                <a:srgbClr val="000000"/>
              </a:solidFill>
              <a:latin typeface="Arial"/>
              <a:ea typeface="Arial"/>
              <a:cs typeface="Arial"/>
              <a:sym typeface="Arial"/>
            </a:endParaRPr>
          </a:p>
        </p:txBody>
      </p:sp>
      <p:sp>
        <p:nvSpPr>
          <p:cNvPr id="189" name="Google Shape;189;p4"/>
          <p:cNvSpPr/>
          <p:nvPr/>
        </p:nvSpPr>
        <p:spPr>
          <a:xfrm>
            <a:off x="3745548" y="3292994"/>
            <a:ext cx="633825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एक व्यापार या वाणिज्यिक वेबसाइट</a:t>
            </a:r>
            <a:endParaRPr sz="1400" b="0" i="0" u="none" strike="noStrike" cap="none">
              <a:solidFill>
                <a:srgbClr val="000000"/>
              </a:solidFill>
              <a:latin typeface="Arial"/>
              <a:ea typeface="Arial"/>
              <a:cs typeface="Arial"/>
              <a:sym typeface="Arial"/>
            </a:endParaRPr>
          </a:p>
        </p:txBody>
      </p:sp>
      <p:sp>
        <p:nvSpPr>
          <p:cNvPr id="190" name="Google Shape;190;p4"/>
          <p:cNvSpPr/>
          <p:nvPr/>
        </p:nvSpPr>
        <p:spPr>
          <a:xfrm>
            <a:off x="3745548" y="3872114"/>
            <a:ext cx="633825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भारत में बैंकों, पंजीकृत कंपनियों और ट्रेडमार्क के लिए</a:t>
            </a:r>
            <a:endParaRPr sz="1400" b="0" i="0" u="none" strike="noStrike" cap="none">
              <a:solidFill>
                <a:srgbClr val="000000"/>
              </a:solidFill>
              <a:latin typeface="Arial"/>
              <a:ea typeface="Arial"/>
              <a:cs typeface="Arial"/>
              <a:sym typeface="Arial"/>
            </a:endParaRPr>
          </a:p>
        </p:txBody>
      </p:sp>
      <p:sp>
        <p:nvSpPr>
          <p:cNvPr id="191" name="Google Shape;191;p4"/>
          <p:cNvSpPr/>
          <p:nvPr/>
        </p:nvSpPr>
        <p:spPr>
          <a:xfrm>
            <a:off x="3745548" y="4451234"/>
            <a:ext cx="633825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गैर-लाभकारीसंगठन से संबद्ध वेबसाइट</a:t>
            </a:r>
            <a:endParaRPr sz="1600" b="0" i="0" u="none" strike="noStrike" cap="none">
              <a:solidFill>
                <a:schemeClr val="dk1"/>
              </a:solidFill>
              <a:latin typeface="Arial"/>
              <a:ea typeface="Arial"/>
              <a:cs typeface="Arial"/>
              <a:sym typeface="Arial"/>
            </a:endParaRPr>
          </a:p>
        </p:txBody>
      </p:sp>
      <p:sp>
        <p:nvSpPr>
          <p:cNvPr id="192" name="Google Shape;192;p4"/>
          <p:cNvSpPr/>
          <p:nvPr/>
        </p:nvSpPr>
        <p:spPr>
          <a:xfrm>
            <a:off x="3745548" y="5030354"/>
            <a:ext cx="633825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उच्च शिक्षा संस्थान से संबद्ध वेबसाइट</a:t>
            </a:r>
            <a:endParaRPr sz="1400" b="0" i="0" u="none" strike="noStrike" cap="none">
              <a:solidFill>
                <a:srgbClr val="000000"/>
              </a:solidFill>
              <a:latin typeface="Arial"/>
              <a:ea typeface="Arial"/>
              <a:cs typeface="Arial"/>
              <a:sym typeface="Arial"/>
            </a:endParaRPr>
          </a:p>
        </p:txBody>
      </p:sp>
      <p:sp>
        <p:nvSpPr>
          <p:cNvPr id="193" name="Google Shape;193;p4"/>
          <p:cNvSpPr/>
          <p:nvPr/>
        </p:nvSpPr>
        <p:spPr>
          <a:xfrm>
            <a:off x="3745548" y="5609474"/>
            <a:ext cx="633825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एक नेटवर्क संगठन या इंटरनेट सेवा प्रदाता की वेबसाइट</a:t>
            </a:r>
            <a:endParaRPr sz="1400" b="0" i="0" u="none" strike="noStrike" cap="none">
              <a:solidFill>
                <a:srgbClr val="000000"/>
              </a:solidFill>
              <a:latin typeface="Arial"/>
              <a:ea typeface="Arial"/>
              <a:cs typeface="Arial"/>
              <a:sym typeface="Arial"/>
            </a:endParaRPr>
          </a:p>
        </p:txBody>
      </p:sp>
      <p:sp>
        <p:nvSpPr>
          <p:cNvPr id="194" name="Google Shape;194;p4"/>
          <p:cNvSpPr txBox="1"/>
          <p:nvPr/>
        </p:nvSpPr>
        <p:spPr>
          <a:xfrm>
            <a:off x="705749" y="1722739"/>
            <a:ext cx="37503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64DF"/>
                </a:solidFill>
                <a:latin typeface="Arial"/>
                <a:ea typeface="Arial"/>
                <a:cs typeface="Arial"/>
                <a:sym typeface="Arial"/>
              </a:rPr>
              <a:t>डोमेन एक्सटेंशन</a:t>
            </a:r>
            <a:endParaRPr sz="1800" b="1" i="0" u="none" strike="noStrike" cap="none">
              <a:solidFill>
                <a:srgbClr val="0064DF"/>
              </a:solidFill>
              <a:latin typeface="Arial"/>
              <a:ea typeface="Arial"/>
              <a:cs typeface="Arial"/>
              <a:sym typeface="Arial"/>
            </a:endParaRPr>
          </a:p>
        </p:txBody>
      </p:sp>
      <p:sp>
        <p:nvSpPr>
          <p:cNvPr id="195" name="Google Shape;195;p4"/>
          <p:cNvSpPr txBox="1"/>
          <p:nvPr/>
        </p:nvSpPr>
        <p:spPr>
          <a:xfrm>
            <a:off x="3735388" y="1712852"/>
            <a:ext cx="220313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64DF"/>
                </a:solidFill>
                <a:latin typeface="Arial"/>
                <a:ea typeface="Arial"/>
                <a:cs typeface="Arial"/>
                <a:sym typeface="Arial"/>
              </a:rPr>
              <a:t>इसका अर्थ</a:t>
            </a:r>
            <a:endParaRPr sz="1400" b="0" i="0" u="none" strike="noStrike" cap="none">
              <a:solidFill>
                <a:srgbClr val="000000"/>
              </a:solidFill>
              <a:latin typeface="Arial"/>
              <a:ea typeface="Arial"/>
              <a:cs typeface="Arial"/>
              <a:sym typeface="Arial"/>
            </a:endParaRPr>
          </a:p>
        </p:txBody>
      </p:sp>
      <p:cxnSp>
        <p:nvCxnSpPr>
          <p:cNvPr id="196" name="Google Shape;196;p4"/>
          <p:cNvCxnSpPr>
            <a:stCxn id="181" idx="3"/>
            <a:endCxn id="189" idx="1"/>
          </p:cNvCxnSpPr>
          <p:nvPr/>
        </p:nvCxnSpPr>
        <p:spPr>
          <a:xfrm>
            <a:off x="2992120" y="2956456"/>
            <a:ext cx="753300" cy="579000"/>
          </a:xfrm>
          <a:prstGeom prst="straightConnector1">
            <a:avLst/>
          </a:prstGeom>
          <a:noFill/>
          <a:ln w="28575" cap="flat" cmpd="sng">
            <a:solidFill>
              <a:schemeClr val="accent1"/>
            </a:solidFill>
            <a:prstDash val="solid"/>
            <a:miter lim="800000"/>
            <a:headEnd type="none" w="sm" len="sm"/>
            <a:tailEnd type="triangle" w="med" len="med"/>
          </a:ln>
        </p:spPr>
      </p:cxnSp>
      <p:sp>
        <p:nvSpPr>
          <p:cNvPr id="197" name="Google Shape;197;p4"/>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5"/>
          <p:cNvSpPr/>
          <p:nvPr/>
        </p:nvSpPr>
        <p:spPr>
          <a:xfrm>
            <a:off x="344430" y="4636769"/>
            <a:ext cx="8487055" cy="190978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5"/>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5</a:t>
            </a:fld>
            <a:endParaRPr sz="900" b="0" i="0" u="none" strike="noStrike" cap="none">
              <a:solidFill>
                <a:schemeClr val="lt1"/>
              </a:solidFill>
              <a:latin typeface="Arial"/>
              <a:ea typeface="Arial"/>
              <a:cs typeface="Arial"/>
              <a:sym typeface="Arial"/>
            </a:endParaRPr>
          </a:p>
        </p:txBody>
      </p:sp>
      <p:sp>
        <p:nvSpPr>
          <p:cNvPr id="204" name="Google Shape;204;p5"/>
          <p:cNvSpPr txBox="1"/>
          <p:nvPr/>
        </p:nvSpPr>
        <p:spPr>
          <a:xfrm>
            <a:off x="705749" y="307757"/>
            <a:ext cx="7192925"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ध्यान रहें!</a:t>
            </a:r>
            <a:endParaRPr sz="3600" b="1" i="0" u="none" strike="noStrike" cap="none">
              <a:solidFill>
                <a:srgbClr val="0064E0"/>
              </a:solidFill>
              <a:latin typeface="Arial"/>
              <a:ea typeface="Arial"/>
              <a:cs typeface="Arial"/>
              <a:sym typeface="Arial"/>
            </a:endParaRPr>
          </a:p>
        </p:txBody>
      </p:sp>
      <p:sp>
        <p:nvSpPr>
          <p:cNvPr id="205" name="Google Shape;205;p5"/>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206" name="Google Shape;206;p5"/>
          <p:cNvSpPr/>
          <p:nvPr/>
        </p:nvSpPr>
        <p:spPr>
          <a:xfrm>
            <a:off x="839788" y="937737"/>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5"/>
          <p:cNvSpPr/>
          <p:nvPr/>
        </p:nvSpPr>
        <p:spPr>
          <a:xfrm>
            <a:off x="597137" y="1242049"/>
            <a:ext cx="8662610" cy="416204"/>
          </a:xfrm>
          <a:prstGeom prst="rect">
            <a:avLst/>
          </a:prstGeom>
          <a:noFill/>
          <a:ln>
            <a:noFill/>
          </a:ln>
        </p:spPr>
        <p:txBody>
          <a:bodyPr spcFirstLastPara="1" wrap="square" lIns="91425" tIns="45700" rIns="91425" bIns="45700" anchor="t" anchorCtr="0">
            <a:spAutoFit/>
          </a:bodyPr>
          <a:lstStyle/>
          <a:p>
            <a:pPr marL="126997" marR="0" lvl="0" indent="0" algn="l" rtl="0">
              <a:lnSpc>
                <a:spcPct val="115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फरवरी 2022 तक शीर्ष सर्वाधिक दुरुपयोग वाले डोमेन नाम</a:t>
            </a:r>
            <a:endParaRPr sz="1400" b="0" i="0" u="none" strike="noStrike" cap="none">
              <a:solidFill>
                <a:srgbClr val="000000"/>
              </a:solidFill>
              <a:latin typeface="Arial"/>
              <a:ea typeface="Arial"/>
              <a:cs typeface="Arial"/>
              <a:sym typeface="Arial"/>
            </a:endParaRPr>
          </a:p>
        </p:txBody>
      </p:sp>
      <p:sp>
        <p:nvSpPr>
          <p:cNvPr id="208" name="Google Shape;208;p5"/>
          <p:cNvSpPr/>
          <p:nvPr/>
        </p:nvSpPr>
        <p:spPr>
          <a:xfrm>
            <a:off x="344430" y="4762653"/>
            <a:ext cx="4465733" cy="1658018"/>
          </a:xfrm>
          <a:prstGeom prst="rect">
            <a:avLst/>
          </a:prstGeom>
          <a:noFill/>
          <a:ln>
            <a:noFill/>
          </a:ln>
        </p:spPr>
        <p:txBody>
          <a:bodyPr spcFirstLastPara="1" wrap="square" lIns="91425" tIns="45700" rIns="91425" bIns="45700" anchor="t" anchorCtr="0">
            <a:spAutoFit/>
          </a:bodyPr>
          <a:lstStyle/>
          <a:p>
            <a:pPr marL="126997" marR="0" lvl="0" indent="0" algn="l" rtl="0">
              <a:lnSpc>
                <a:spcPct val="115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यदि आप अपने ईमेल इनबॉक्स में इस तरह का कोई डोमेन एक्सटेंशन देखते हैं, तो ईमेल को स्पैम के रूप में फ़्लैग करना और भेजने वाले को ब्लॉक करना सबसे अच्छा है। ईमेल पर या ईमेल के मुख्य भाग में किसी लिंक पर क्लिक न करें।</a:t>
            </a:r>
            <a:endParaRPr sz="1400" b="0" i="0" u="none" strike="noStrike" cap="none">
              <a:solidFill>
                <a:srgbClr val="000000"/>
              </a:solidFill>
              <a:latin typeface="Arial"/>
              <a:ea typeface="Arial"/>
              <a:cs typeface="Arial"/>
              <a:sym typeface="Arial"/>
            </a:endParaRPr>
          </a:p>
        </p:txBody>
      </p:sp>
      <p:sp>
        <p:nvSpPr>
          <p:cNvPr id="209" name="Google Shape;209;p5"/>
          <p:cNvSpPr/>
          <p:nvPr/>
        </p:nvSpPr>
        <p:spPr>
          <a:xfrm>
            <a:off x="839788" y="1759352"/>
            <a:ext cx="1810815" cy="503155"/>
          </a:xfrm>
          <a:prstGeom prst="rect">
            <a:avLst/>
          </a:prstGeom>
          <a:gradFill>
            <a:gsLst>
              <a:gs pos="0">
                <a:srgbClr val="914613"/>
              </a:gs>
              <a:gs pos="50000">
                <a:srgbClr val="D1651C"/>
              </a:gs>
              <a:gs pos="100000">
                <a:srgbClr val="FB7A22"/>
              </a:gs>
            </a:gsLst>
            <a:lin ang="16200000" scaled="0"/>
          </a:gradFill>
          <a:ln w="19050" cap="flat" cmpd="sng">
            <a:solidFill>
              <a:schemeClr val="lt1"/>
            </a:solidFill>
            <a:prstDash val="solid"/>
            <a:miter lim="800000"/>
            <a:headEnd type="none" w="sm" len="sm"/>
            <a:tailEnd type="none" w="sm" len="sm"/>
          </a:ln>
        </p:spPr>
        <p:txBody>
          <a:bodyPr spcFirstLastPara="1" wrap="square" lIns="432000" tIns="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Arial"/>
                <a:ea typeface="Arial"/>
                <a:cs typeface="Arial"/>
                <a:sym typeface="Arial"/>
              </a:rPr>
              <a:t>.cn</a:t>
            </a:r>
            <a:endParaRPr sz="3200" b="0" i="0" u="none" strike="noStrike" cap="none">
              <a:solidFill>
                <a:schemeClr val="lt1"/>
              </a:solidFill>
              <a:latin typeface="Arial"/>
              <a:ea typeface="Arial"/>
              <a:cs typeface="Arial"/>
              <a:sym typeface="Arial"/>
            </a:endParaRPr>
          </a:p>
        </p:txBody>
      </p:sp>
      <p:sp>
        <p:nvSpPr>
          <p:cNvPr id="210" name="Google Shape;210;p5"/>
          <p:cNvSpPr/>
          <p:nvPr/>
        </p:nvSpPr>
        <p:spPr>
          <a:xfrm>
            <a:off x="839788" y="2326511"/>
            <a:ext cx="1810815" cy="503155"/>
          </a:xfrm>
          <a:prstGeom prst="rect">
            <a:avLst/>
          </a:prstGeom>
          <a:gradFill>
            <a:gsLst>
              <a:gs pos="0">
                <a:srgbClr val="9E7400"/>
              </a:gs>
              <a:gs pos="50000">
                <a:srgbClr val="E4A800"/>
              </a:gs>
              <a:gs pos="100000">
                <a:srgbClr val="FFC900"/>
              </a:gs>
            </a:gsLst>
            <a:lin ang="16200000" scaled="0"/>
          </a:gradFill>
          <a:ln w="19050" cap="flat" cmpd="sng">
            <a:solidFill>
              <a:schemeClr val="lt1"/>
            </a:solidFill>
            <a:prstDash val="solid"/>
            <a:miter lim="800000"/>
            <a:headEnd type="none" w="sm" len="sm"/>
            <a:tailEnd type="none" w="sm" len="sm"/>
          </a:ln>
        </p:spPr>
        <p:txBody>
          <a:bodyPr spcFirstLastPara="1" wrap="square" lIns="432000" tIns="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Arial"/>
                <a:ea typeface="Arial"/>
                <a:cs typeface="Arial"/>
                <a:sym typeface="Arial"/>
              </a:rPr>
              <a:t>.surf</a:t>
            </a:r>
            <a:endParaRPr sz="3200" b="0" i="0" u="none" strike="noStrike" cap="none">
              <a:solidFill>
                <a:schemeClr val="lt1"/>
              </a:solidFill>
              <a:latin typeface="Arial"/>
              <a:ea typeface="Arial"/>
              <a:cs typeface="Arial"/>
              <a:sym typeface="Arial"/>
            </a:endParaRPr>
          </a:p>
        </p:txBody>
      </p:sp>
      <p:sp>
        <p:nvSpPr>
          <p:cNvPr id="211" name="Google Shape;211;p5"/>
          <p:cNvSpPr/>
          <p:nvPr/>
        </p:nvSpPr>
        <p:spPr>
          <a:xfrm>
            <a:off x="839788" y="2893670"/>
            <a:ext cx="1810815" cy="503155"/>
          </a:xfrm>
          <a:prstGeom prst="rect">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432000" tIns="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Arial"/>
                <a:ea typeface="Arial"/>
                <a:cs typeface="Arial"/>
                <a:sym typeface="Arial"/>
              </a:rPr>
              <a:t>.gq</a:t>
            </a:r>
            <a:endParaRPr sz="3200" b="0" i="0" u="none" strike="noStrike" cap="none">
              <a:solidFill>
                <a:schemeClr val="lt1"/>
              </a:solidFill>
              <a:latin typeface="Arial"/>
              <a:ea typeface="Arial"/>
              <a:cs typeface="Arial"/>
              <a:sym typeface="Arial"/>
            </a:endParaRPr>
          </a:p>
        </p:txBody>
      </p:sp>
      <p:sp>
        <p:nvSpPr>
          <p:cNvPr id="212" name="Google Shape;212;p5"/>
          <p:cNvSpPr/>
          <p:nvPr/>
        </p:nvSpPr>
        <p:spPr>
          <a:xfrm>
            <a:off x="839788" y="3460829"/>
            <a:ext cx="1810815" cy="503155"/>
          </a:xfrm>
          <a:prstGeom prst="rect">
            <a:avLst/>
          </a:prstGeom>
          <a:gradFill>
            <a:gsLst>
              <a:gs pos="0">
                <a:srgbClr val="3F6824"/>
              </a:gs>
              <a:gs pos="50000">
                <a:srgbClr val="5B9634"/>
              </a:gs>
              <a:gs pos="100000">
                <a:srgbClr val="6EB43F"/>
              </a:gs>
            </a:gsLst>
            <a:lin ang="16200000" scaled="0"/>
          </a:gradFill>
          <a:ln w="19050" cap="flat" cmpd="sng">
            <a:solidFill>
              <a:schemeClr val="lt1"/>
            </a:solidFill>
            <a:prstDash val="solid"/>
            <a:miter lim="800000"/>
            <a:headEnd type="none" w="sm" len="sm"/>
            <a:tailEnd type="none" w="sm" len="sm"/>
          </a:ln>
        </p:spPr>
        <p:txBody>
          <a:bodyPr spcFirstLastPara="1" wrap="square" lIns="432000" tIns="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Arial"/>
                <a:ea typeface="Arial"/>
                <a:cs typeface="Arial"/>
                <a:sym typeface="Arial"/>
              </a:rPr>
              <a:t>.ga</a:t>
            </a:r>
            <a:endParaRPr sz="3200" b="0" i="0" u="none" strike="noStrike" cap="none">
              <a:solidFill>
                <a:schemeClr val="lt1"/>
              </a:solidFill>
              <a:latin typeface="Arial"/>
              <a:ea typeface="Arial"/>
              <a:cs typeface="Arial"/>
              <a:sym typeface="Arial"/>
            </a:endParaRPr>
          </a:p>
        </p:txBody>
      </p:sp>
      <p:sp>
        <p:nvSpPr>
          <p:cNvPr id="213" name="Google Shape;213;p5"/>
          <p:cNvSpPr/>
          <p:nvPr/>
        </p:nvSpPr>
        <p:spPr>
          <a:xfrm>
            <a:off x="839788" y="4027988"/>
            <a:ext cx="1810815" cy="503155"/>
          </a:xfrm>
          <a:prstGeom prst="rect">
            <a:avLst/>
          </a:prstGeom>
          <a:gradFill>
            <a:gsLst>
              <a:gs pos="0">
                <a:srgbClr val="252F3E"/>
              </a:gs>
              <a:gs pos="50000">
                <a:srgbClr val="35455A"/>
              </a:gs>
              <a:gs pos="100000">
                <a:srgbClr val="41536C"/>
              </a:gs>
            </a:gsLst>
            <a:lin ang="16200000" scaled="0"/>
          </a:gradFill>
          <a:ln w="19050" cap="flat" cmpd="sng">
            <a:solidFill>
              <a:schemeClr val="lt1"/>
            </a:solidFill>
            <a:prstDash val="solid"/>
            <a:miter lim="800000"/>
            <a:headEnd type="none" w="sm" len="sm"/>
            <a:tailEnd type="none" w="sm" len="sm"/>
          </a:ln>
        </p:spPr>
        <p:txBody>
          <a:bodyPr spcFirstLastPara="1" wrap="square" lIns="432000" tIns="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Arial"/>
                <a:ea typeface="Arial"/>
                <a:cs typeface="Arial"/>
                <a:sym typeface="Arial"/>
              </a:rPr>
              <a:t>.casa</a:t>
            </a:r>
            <a:endParaRPr sz="3200" b="0" i="0" u="none" strike="noStrike" cap="none">
              <a:solidFill>
                <a:schemeClr val="lt1"/>
              </a:solidFill>
              <a:latin typeface="Arial"/>
              <a:ea typeface="Arial"/>
              <a:cs typeface="Arial"/>
              <a:sym typeface="Arial"/>
            </a:endParaRPr>
          </a:p>
        </p:txBody>
      </p:sp>
      <p:sp>
        <p:nvSpPr>
          <p:cNvPr id="214" name="Google Shape;214;p5"/>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pic>
        <p:nvPicPr>
          <p:cNvPr id="215" name="Google Shape;215;p5"/>
          <p:cNvPicPr preferRelativeResize="0"/>
          <p:nvPr/>
        </p:nvPicPr>
        <p:blipFill rotWithShape="1">
          <a:blip r:embed="rId3">
            <a:alphaModFix/>
          </a:blip>
          <a:srcRect/>
          <a:stretch/>
        </p:blipFill>
        <p:spPr>
          <a:xfrm>
            <a:off x="4810163" y="2037766"/>
            <a:ext cx="7037407" cy="45313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6"/>
          <p:cNvPicPr preferRelativeResize="0"/>
          <p:nvPr/>
        </p:nvPicPr>
        <p:blipFill rotWithShape="1">
          <a:blip r:embed="rId3">
            <a:alphaModFix/>
          </a:blip>
          <a:srcRect t="6295" b="13336"/>
          <a:stretch/>
        </p:blipFill>
        <p:spPr>
          <a:xfrm>
            <a:off x="0" y="0"/>
            <a:ext cx="12192000" cy="6535678"/>
          </a:xfrm>
          <a:prstGeom prst="rect">
            <a:avLst/>
          </a:prstGeom>
          <a:noFill/>
          <a:ln>
            <a:noFill/>
          </a:ln>
        </p:spPr>
      </p:pic>
      <p:sp>
        <p:nvSpPr>
          <p:cNvPr id="222" name="Google Shape;222;p6"/>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223" name="Google Shape;223;p6"/>
          <p:cNvSpPr txBox="1">
            <a:spLocks noGrp="1"/>
          </p:cNvSpPr>
          <p:nvPr>
            <p:ph type="sldNum" idx="12"/>
          </p:nvPr>
        </p:nvSpPr>
        <p:spPr>
          <a:xfrm>
            <a:off x="9346095" y="6569111"/>
            <a:ext cx="2743200" cy="27432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00"/>
              <a:buFont typeface="Arial"/>
              <a:buNone/>
            </a:pPr>
            <a:fld id="{00000000-1234-1234-1234-123412341234}" type="slidenum">
              <a:rPr lang="en-US" sz="900" b="0" i="0" u="none" strike="noStrike" cap="none">
                <a:solidFill>
                  <a:srgbClr val="FFFFFF"/>
                </a:solidFill>
                <a:latin typeface="Arial"/>
                <a:ea typeface="Arial"/>
                <a:cs typeface="Arial"/>
                <a:sym typeface="Arial"/>
              </a:rPr>
              <a:t>6</a:t>
            </a:fld>
            <a:endParaRPr sz="900" b="0" i="0" u="none" strike="noStrike" cap="none">
              <a:solidFill>
                <a:srgbClr val="FFFFFF"/>
              </a:solidFill>
              <a:latin typeface="Arial"/>
              <a:ea typeface="Arial"/>
              <a:cs typeface="Arial"/>
              <a:sym typeface="Arial"/>
            </a:endParaRPr>
          </a:p>
        </p:txBody>
      </p:sp>
      <p:sp>
        <p:nvSpPr>
          <p:cNvPr id="224" name="Google Shape;224;p6"/>
          <p:cNvSpPr txBox="1"/>
          <p:nvPr/>
        </p:nvSpPr>
        <p:spPr>
          <a:xfrm>
            <a:off x="61374" y="307750"/>
            <a:ext cx="11886900" cy="85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आप कैसे बता सकते हैं कि कोई वेबसाइट सुरक्षित है या नहीं?</a:t>
            </a:r>
            <a:endParaRPr sz="3600" b="1" i="0" u="none" strike="noStrike" cap="none">
              <a:solidFill>
                <a:schemeClr val="lt1"/>
              </a:solidFill>
              <a:latin typeface="Arial"/>
              <a:ea typeface="Arial"/>
              <a:cs typeface="Arial"/>
              <a:sym typeface="Arial"/>
            </a:endParaRPr>
          </a:p>
        </p:txBody>
      </p:sp>
      <p:sp>
        <p:nvSpPr>
          <p:cNvPr id="225" name="Google Shape;225;p6"/>
          <p:cNvSpPr/>
          <p:nvPr/>
        </p:nvSpPr>
        <p:spPr>
          <a:xfrm>
            <a:off x="839788" y="937737"/>
            <a:ext cx="1345316" cy="1162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6">
            <a:hlinkClick r:id="rId4"/>
          </p:cNvPr>
          <p:cNvSpPr/>
          <p:nvPr/>
        </p:nvSpPr>
        <p:spPr>
          <a:xfrm>
            <a:off x="3319594" y="2071389"/>
            <a:ext cx="5435599" cy="905633"/>
          </a:xfrm>
          <a:prstGeom prst="rect">
            <a:avLst/>
          </a:prstGeom>
          <a:noFill/>
          <a:ln>
            <a:noFill/>
          </a:ln>
        </p:spPr>
        <p:txBody>
          <a:bodyPr spcFirstLastPara="1" wrap="square" lIns="91425" tIns="45700" rIns="91425" bIns="45700" anchor="t" anchorCtr="0">
            <a:spAutoFit/>
          </a:bodyPr>
          <a:lstStyle/>
          <a:p>
            <a:pPr marL="126997" marR="0" lvl="0" indent="0" algn="ctr" rtl="0">
              <a:lnSpc>
                <a:spcPct val="115000"/>
              </a:lnSpc>
              <a:spcBef>
                <a:spcPts val="0"/>
              </a:spcBef>
              <a:spcAft>
                <a:spcPts val="0"/>
              </a:spcAft>
              <a:buClr>
                <a:srgbClr val="000000"/>
              </a:buClr>
              <a:buSzPts val="2400"/>
              <a:buFont typeface="Arial"/>
              <a:buNone/>
            </a:pPr>
            <a:r>
              <a:rPr lang="en-US" sz="2400" b="1" i="0" u="none" strike="noStrike" cap="none">
                <a:solidFill>
                  <a:srgbClr val="0064E0"/>
                </a:solidFill>
                <a:latin typeface="Arial"/>
                <a:ea typeface="Arial"/>
                <a:cs typeface="Arial"/>
                <a:sym typeface="Arial"/>
              </a:rPr>
              <a:t>पांच संकेत जो आपको यह बताने में मदद कर सकते हैं कि कोई वेबसाइट सुरक्षित है या नहीं।</a:t>
            </a:r>
            <a:endParaRPr sz="1400" b="0" i="0" u="none" strike="noStrike" cap="none">
              <a:solidFill>
                <a:srgbClr val="000000"/>
              </a:solidFill>
              <a:latin typeface="Arial"/>
              <a:ea typeface="Arial"/>
              <a:cs typeface="Arial"/>
              <a:sym typeface="Arial"/>
            </a:endParaRPr>
          </a:p>
        </p:txBody>
      </p:sp>
      <p:sp>
        <p:nvSpPr>
          <p:cNvPr id="227" name="Google Shape;227;p6">
            <a:hlinkClick r:id="rId4"/>
          </p:cNvPr>
          <p:cNvSpPr/>
          <p:nvPr/>
        </p:nvSpPr>
        <p:spPr>
          <a:xfrm>
            <a:off x="4323080" y="3613206"/>
            <a:ext cx="3545840" cy="755174"/>
          </a:xfrm>
          <a:prstGeom prst="roundRect">
            <a:avLst>
              <a:gd name="adj" fmla="val 50000"/>
            </a:avLst>
          </a:prstGeom>
          <a:gradFill>
            <a:gsLst>
              <a:gs pos="0">
                <a:srgbClr val="00378A"/>
              </a:gs>
              <a:gs pos="50000">
                <a:srgbClr val="0051C7"/>
              </a:gs>
              <a:gs pos="100000">
                <a:srgbClr val="0062EF"/>
              </a:gs>
            </a:gsLst>
            <a:lin ang="16200000" scaled="0"/>
          </a:gradFill>
          <a:ln w="28575"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यहाँ क्लिक करें</a:t>
            </a:r>
            <a:endParaRPr sz="2800" b="0" i="0" u="none" strike="noStrike" cap="none">
              <a:solidFill>
                <a:schemeClr val="lt1"/>
              </a:solidFill>
              <a:latin typeface="Calibri"/>
              <a:ea typeface="Calibri"/>
              <a:cs typeface="Calibri"/>
              <a:sym typeface="Calibri"/>
            </a:endParaRPr>
          </a:p>
        </p:txBody>
      </p:sp>
      <p:sp>
        <p:nvSpPr>
          <p:cNvPr id="228" name="Google Shape;228;p6"/>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7"/>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7</a:t>
            </a:fld>
            <a:endParaRPr sz="900" b="0" i="0" u="none" strike="noStrike" cap="none">
              <a:solidFill>
                <a:schemeClr val="lt1"/>
              </a:solidFill>
              <a:latin typeface="Arial"/>
              <a:ea typeface="Arial"/>
              <a:cs typeface="Arial"/>
              <a:sym typeface="Arial"/>
            </a:endParaRPr>
          </a:p>
        </p:txBody>
      </p:sp>
      <p:sp>
        <p:nvSpPr>
          <p:cNvPr id="235" name="Google Shape;235;p7"/>
          <p:cNvSpPr txBox="1"/>
          <p:nvPr/>
        </p:nvSpPr>
        <p:spPr>
          <a:xfrm>
            <a:off x="705749" y="307757"/>
            <a:ext cx="7192925"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एक सुरक्षित वेबसाइट के 5 संकेत</a:t>
            </a:r>
            <a:endParaRPr sz="3600" b="1" i="0" u="none" strike="noStrike" cap="none">
              <a:solidFill>
                <a:srgbClr val="0064E0"/>
              </a:solidFill>
              <a:latin typeface="Arial"/>
              <a:ea typeface="Arial"/>
              <a:cs typeface="Arial"/>
              <a:sym typeface="Arial"/>
            </a:endParaRPr>
          </a:p>
        </p:txBody>
      </p:sp>
      <p:sp>
        <p:nvSpPr>
          <p:cNvPr id="236" name="Google Shape;236;p7"/>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237" name="Google Shape;237;p7"/>
          <p:cNvSpPr/>
          <p:nvPr/>
        </p:nvSpPr>
        <p:spPr>
          <a:xfrm>
            <a:off x="839788" y="937737"/>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7"/>
          <p:cNvSpPr/>
          <p:nvPr/>
        </p:nvSpPr>
        <p:spPr>
          <a:xfrm>
            <a:off x="6346131" y="1791643"/>
            <a:ext cx="1437699" cy="503155"/>
          </a:xfrm>
          <a:prstGeom prst="rect">
            <a:avLst/>
          </a:prstGeom>
          <a:gradFill>
            <a:gsLst>
              <a:gs pos="0">
                <a:srgbClr val="914613"/>
              </a:gs>
              <a:gs pos="50000">
                <a:srgbClr val="D1651C"/>
              </a:gs>
              <a:gs pos="100000">
                <a:srgbClr val="FB7A22"/>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देखना</a:t>
            </a:r>
            <a:endParaRPr sz="2000" b="0" i="0" u="none" strike="noStrike" cap="none">
              <a:solidFill>
                <a:schemeClr val="lt1"/>
              </a:solidFill>
              <a:latin typeface="Arial"/>
              <a:ea typeface="Arial"/>
              <a:cs typeface="Arial"/>
              <a:sym typeface="Arial"/>
            </a:endParaRPr>
          </a:p>
        </p:txBody>
      </p:sp>
      <p:sp>
        <p:nvSpPr>
          <p:cNvPr id="239" name="Google Shape;239;p7"/>
          <p:cNvSpPr/>
          <p:nvPr/>
        </p:nvSpPr>
        <p:spPr>
          <a:xfrm>
            <a:off x="6346131" y="2788512"/>
            <a:ext cx="1437699" cy="503155"/>
          </a:xfrm>
          <a:prstGeom prst="rect">
            <a:avLst/>
          </a:prstGeom>
          <a:gradFill>
            <a:gsLst>
              <a:gs pos="0">
                <a:srgbClr val="9E7400"/>
              </a:gs>
              <a:gs pos="50000">
                <a:srgbClr val="E4A800"/>
              </a:gs>
              <a:gs pos="100000">
                <a:srgbClr val="FFC900"/>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जाँच करना</a:t>
            </a:r>
            <a:endParaRPr sz="2000" b="0" i="0" u="none" strike="noStrike" cap="none">
              <a:solidFill>
                <a:schemeClr val="lt1"/>
              </a:solidFill>
              <a:latin typeface="Arial"/>
              <a:ea typeface="Arial"/>
              <a:cs typeface="Arial"/>
              <a:sym typeface="Arial"/>
            </a:endParaRPr>
          </a:p>
        </p:txBody>
      </p:sp>
      <p:sp>
        <p:nvSpPr>
          <p:cNvPr id="240" name="Google Shape;240;p7"/>
          <p:cNvSpPr/>
          <p:nvPr/>
        </p:nvSpPr>
        <p:spPr>
          <a:xfrm>
            <a:off x="6346131" y="3785381"/>
            <a:ext cx="1437699" cy="503155"/>
          </a:xfrm>
          <a:prstGeom prst="rect">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पाना</a:t>
            </a:r>
            <a:endParaRPr sz="2000" b="0" i="0" u="none" strike="noStrike" cap="none">
              <a:solidFill>
                <a:schemeClr val="lt1"/>
              </a:solidFill>
              <a:latin typeface="Arial"/>
              <a:ea typeface="Arial"/>
              <a:cs typeface="Arial"/>
              <a:sym typeface="Arial"/>
            </a:endParaRPr>
          </a:p>
        </p:txBody>
      </p:sp>
      <p:sp>
        <p:nvSpPr>
          <p:cNvPr id="241" name="Google Shape;241;p7"/>
          <p:cNvSpPr/>
          <p:nvPr/>
        </p:nvSpPr>
        <p:spPr>
          <a:xfrm>
            <a:off x="6346131" y="4782250"/>
            <a:ext cx="1437699" cy="503155"/>
          </a:xfrm>
          <a:prstGeom prst="rect">
            <a:avLst/>
          </a:prstGeom>
          <a:gradFill>
            <a:gsLst>
              <a:gs pos="0">
                <a:srgbClr val="3F6824"/>
              </a:gs>
              <a:gs pos="50000">
                <a:srgbClr val="5B9634"/>
              </a:gs>
              <a:gs pos="100000">
                <a:srgbClr val="6EB43F"/>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सत्यापित करना</a:t>
            </a:r>
            <a:endParaRPr sz="2000" b="0" i="0" u="none" strike="noStrike" cap="none">
              <a:solidFill>
                <a:schemeClr val="lt1"/>
              </a:solidFill>
              <a:latin typeface="Arial"/>
              <a:ea typeface="Arial"/>
              <a:cs typeface="Arial"/>
              <a:sym typeface="Arial"/>
            </a:endParaRPr>
          </a:p>
        </p:txBody>
      </p:sp>
      <p:sp>
        <p:nvSpPr>
          <p:cNvPr id="242" name="Google Shape;242;p7"/>
          <p:cNvSpPr/>
          <p:nvPr/>
        </p:nvSpPr>
        <p:spPr>
          <a:xfrm>
            <a:off x="6346131" y="5779119"/>
            <a:ext cx="1437699" cy="503155"/>
          </a:xfrm>
          <a:prstGeom prst="rect">
            <a:avLst/>
          </a:prstGeom>
          <a:gradFill>
            <a:gsLst>
              <a:gs pos="0">
                <a:srgbClr val="252F3E"/>
              </a:gs>
              <a:gs pos="50000">
                <a:srgbClr val="35455A"/>
              </a:gs>
              <a:gs pos="100000">
                <a:srgbClr val="41536C"/>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Arial"/>
                <a:ea typeface="Arial"/>
                <a:cs typeface="Arial"/>
                <a:sym typeface="Arial"/>
              </a:rPr>
              <a:t>जानना</a:t>
            </a:r>
            <a:endParaRPr sz="2000" b="0" i="0" u="none" strike="noStrike" cap="none">
              <a:solidFill>
                <a:schemeClr val="lt1"/>
              </a:solidFill>
              <a:latin typeface="Arial"/>
              <a:ea typeface="Arial"/>
              <a:cs typeface="Arial"/>
              <a:sym typeface="Arial"/>
            </a:endParaRPr>
          </a:p>
        </p:txBody>
      </p:sp>
      <p:pic>
        <p:nvPicPr>
          <p:cNvPr id="243" name="Google Shape;243;p7"/>
          <p:cNvPicPr preferRelativeResize="0"/>
          <p:nvPr/>
        </p:nvPicPr>
        <p:blipFill rotWithShape="1">
          <a:blip r:embed="rId3">
            <a:alphaModFix/>
          </a:blip>
          <a:srcRect/>
          <a:stretch/>
        </p:blipFill>
        <p:spPr>
          <a:xfrm>
            <a:off x="1767592" y="1809634"/>
            <a:ext cx="4326678" cy="4454650"/>
          </a:xfrm>
          <a:prstGeom prst="rect">
            <a:avLst/>
          </a:prstGeom>
          <a:noFill/>
          <a:ln>
            <a:noFill/>
          </a:ln>
        </p:spPr>
      </p:pic>
      <p:sp>
        <p:nvSpPr>
          <p:cNvPr id="244" name="Google Shape;244;p7"/>
          <p:cNvSpPr/>
          <p:nvPr/>
        </p:nvSpPr>
        <p:spPr>
          <a:xfrm>
            <a:off x="455149" y="5046134"/>
            <a:ext cx="1218151" cy="1218151"/>
          </a:xfrm>
          <a:prstGeom prst="ellipse">
            <a:avLst/>
          </a:prstGeom>
          <a:solidFill>
            <a:srgbClr val="0064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7"/>
          <p:cNvSpPr/>
          <p:nvPr/>
        </p:nvSpPr>
        <p:spPr>
          <a:xfrm>
            <a:off x="7783830" y="1809634"/>
            <a:ext cx="375034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HTTPS में "S" खोजें</a:t>
            </a:r>
            <a:endParaRPr sz="1400" b="0" i="0" u="none" strike="noStrike" cap="none">
              <a:solidFill>
                <a:srgbClr val="000000"/>
              </a:solidFill>
              <a:latin typeface="Arial"/>
              <a:ea typeface="Arial"/>
              <a:cs typeface="Arial"/>
              <a:sym typeface="Arial"/>
            </a:endParaRPr>
          </a:p>
        </p:txBody>
      </p:sp>
      <p:sp>
        <p:nvSpPr>
          <p:cNvPr id="246" name="Google Shape;246;p7"/>
          <p:cNvSpPr/>
          <p:nvPr/>
        </p:nvSpPr>
        <p:spPr>
          <a:xfrm>
            <a:off x="7783830" y="2806503"/>
            <a:ext cx="375034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वेबसाइट गोपनीयता नीति की जाँच करें</a:t>
            </a:r>
            <a:endParaRPr sz="1400" b="0" i="0" u="none" strike="noStrike" cap="none">
              <a:solidFill>
                <a:srgbClr val="000000"/>
              </a:solidFill>
              <a:latin typeface="Arial"/>
              <a:ea typeface="Arial"/>
              <a:cs typeface="Arial"/>
              <a:sym typeface="Arial"/>
            </a:endParaRPr>
          </a:p>
        </p:txBody>
      </p:sp>
      <p:sp>
        <p:nvSpPr>
          <p:cNvPr id="247" name="Google Shape;247;p7"/>
          <p:cNvSpPr/>
          <p:nvPr/>
        </p:nvSpPr>
        <p:spPr>
          <a:xfrm>
            <a:off x="7783830" y="3803372"/>
            <a:ext cx="375034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उनकी संपर्क जानकारी प्राप्त करें</a:t>
            </a:r>
            <a:endParaRPr sz="1400" b="0" i="0" u="none" strike="noStrike" cap="none">
              <a:solidFill>
                <a:srgbClr val="000000"/>
              </a:solidFill>
              <a:latin typeface="Arial"/>
              <a:ea typeface="Arial"/>
              <a:cs typeface="Arial"/>
              <a:sym typeface="Arial"/>
            </a:endParaRPr>
          </a:p>
        </p:txBody>
      </p:sp>
      <p:sp>
        <p:nvSpPr>
          <p:cNvPr id="248" name="Google Shape;248;p7"/>
          <p:cNvSpPr/>
          <p:nvPr/>
        </p:nvSpPr>
        <p:spPr>
          <a:xfrm>
            <a:off x="7783830" y="4800241"/>
            <a:ext cx="375034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उनके भरोसे की मुहर को सत्यापित करें</a:t>
            </a:r>
            <a:endParaRPr sz="1400" b="0" i="0" u="none" strike="noStrike" cap="none">
              <a:solidFill>
                <a:srgbClr val="000000"/>
              </a:solidFill>
              <a:latin typeface="Arial"/>
              <a:ea typeface="Arial"/>
              <a:cs typeface="Arial"/>
              <a:sym typeface="Arial"/>
            </a:endParaRPr>
          </a:p>
        </p:txBody>
      </p:sp>
      <p:sp>
        <p:nvSpPr>
          <p:cNvPr id="249" name="Google Shape;249;p7"/>
          <p:cNvSpPr/>
          <p:nvPr/>
        </p:nvSpPr>
        <p:spPr>
          <a:xfrm>
            <a:off x="7783830" y="5797110"/>
            <a:ext cx="3750342" cy="485164"/>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वेबसाइट मालवेयर के संकेतों को जानें</a:t>
            </a:r>
            <a:endParaRPr sz="1400" b="0" i="0" u="none" strike="noStrike" cap="none">
              <a:solidFill>
                <a:srgbClr val="000000"/>
              </a:solidFill>
              <a:latin typeface="Arial"/>
              <a:ea typeface="Arial"/>
              <a:cs typeface="Arial"/>
              <a:sym typeface="Arial"/>
            </a:endParaRPr>
          </a:p>
        </p:txBody>
      </p:sp>
      <p:grpSp>
        <p:nvGrpSpPr>
          <p:cNvPr id="250" name="Google Shape;250;p7"/>
          <p:cNvGrpSpPr/>
          <p:nvPr/>
        </p:nvGrpSpPr>
        <p:grpSpPr>
          <a:xfrm>
            <a:off x="6958300" y="2328136"/>
            <a:ext cx="213360" cy="303326"/>
            <a:chOff x="6958300" y="2328136"/>
            <a:chExt cx="213360" cy="303326"/>
          </a:xfrm>
        </p:grpSpPr>
        <p:sp>
          <p:nvSpPr>
            <p:cNvPr id="251" name="Google Shape;251;p7"/>
            <p:cNvSpPr/>
            <p:nvPr/>
          </p:nvSpPr>
          <p:spPr>
            <a:xfrm rot="5400000">
              <a:off x="6975173" y="2311263"/>
              <a:ext cx="179614" cy="213360"/>
            </a:xfrm>
            <a:prstGeom prst="chevron">
              <a:avLst>
                <a:gd name="adj" fmla="val 36212"/>
              </a:avLst>
            </a:prstGeom>
            <a:gradFill>
              <a:gsLst>
                <a:gs pos="0">
                  <a:srgbClr val="914613"/>
                </a:gs>
                <a:gs pos="50000">
                  <a:srgbClr val="D1651C"/>
                </a:gs>
                <a:gs pos="100000">
                  <a:srgbClr val="FB7A22"/>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252" name="Google Shape;252;p7"/>
            <p:cNvSpPr/>
            <p:nvPr/>
          </p:nvSpPr>
          <p:spPr>
            <a:xfrm rot="5400000">
              <a:off x="6975173" y="2434975"/>
              <a:ext cx="179614" cy="213360"/>
            </a:xfrm>
            <a:prstGeom prst="chevron">
              <a:avLst>
                <a:gd name="adj" fmla="val 36212"/>
              </a:avLst>
            </a:prstGeom>
            <a:gradFill>
              <a:gsLst>
                <a:gs pos="0">
                  <a:srgbClr val="914613"/>
                </a:gs>
                <a:gs pos="50000">
                  <a:srgbClr val="D1651C"/>
                </a:gs>
                <a:gs pos="100000">
                  <a:srgbClr val="FB7A22"/>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grpSp>
        <p:nvGrpSpPr>
          <p:cNvPr id="253" name="Google Shape;253;p7"/>
          <p:cNvGrpSpPr/>
          <p:nvPr/>
        </p:nvGrpSpPr>
        <p:grpSpPr>
          <a:xfrm>
            <a:off x="6958300" y="3320641"/>
            <a:ext cx="213360" cy="303326"/>
            <a:chOff x="6958300" y="2328136"/>
            <a:chExt cx="213360" cy="303326"/>
          </a:xfrm>
        </p:grpSpPr>
        <p:sp>
          <p:nvSpPr>
            <p:cNvPr id="254" name="Google Shape;254;p7"/>
            <p:cNvSpPr/>
            <p:nvPr/>
          </p:nvSpPr>
          <p:spPr>
            <a:xfrm rot="5400000">
              <a:off x="6975173" y="2311263"/>
              <a:ext cx="179614" cy="213360"/>
            </a:xfrm>
            <a:prstGeom prst="chevron">
              <a:avLst>
                <a:gd name="adj" fmla="val 36212"/>
              </a:avLst>
            </a:prstGeom>
            <a:gradFill>
              <a:gsLst>
                <a:gs pos="0">
                  <a:srgbClr val="9E7400"/>
                </a:gs>
                <a:gs pos="50000">
                  <a:srgbClr val="E4A800"/>
                </a:gs>
                <a:gs pos="100000">
                  <a:srgbClr val="FFC900"/>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255" name="Google Shape;255;p7"/>
            <p:cNvSpPr/>
            <p:nvPr/>
          </p:nvSpPr>
          <p:spPr>
            <a:xfrm rot="5400000">
              <a:off x="6975173" y="2434975"/>
              <a:ext cx="179614" cy="213360"/>
            </a:xfrm>
            <a:prstGeom prst="chevron">
              <a:avLst>
                <a:gd name="adj" fmla="val 36212"/>
              </a:avLst>
            </a:prstGeom>
            <a:gradFill>
              <a:gsLst>
                <a:gs pos="0">
                  <a:srgbClr val="9E7400"/>
                </a:gs>
                <a:gs pos="50000">
                  <a:srgbClr val="E4A800"/>
                </a:gs>
                <a:gs pos="100000">
                  <a:srgbClr val="FFC900"/>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grpSp>
        <p:nvGrpSpPr>
          <p:cNvPr id="256" name="Google Shape;256;p7"/>
          <p:cNvGrpSpPr/>
          <p:nvPr/>
        </p:nvGrpSpPr>
        <p:grpSpPr>
          <a:xfrm>
            <a:off x="6958300" y="4313146"/>
            <a:ext cx="213360" cy="303326"/>
            <a:chOff x="6958300" y="2328136"/>
            <a:chExt cx="213360" cy="303326"/>
          </a:xfrm>
        </p:grpSpPr>
        <p:sp>
          <p:nvSpPr>
            <p:cNvPr id="257" name="Google Shape;257;p7"/>
            <p:cNvSpPr/>
            <p:nvPr/>
          </p:nvSpPr>
          <p:spPr>
            <a:xfrm rot="5400000">
              <a:off x="6975173" y="2311263"/>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258" name="Google Shape;258;p7"/>
            <p:cNvSpPr/>
            <p:nvPr/>
          </p:nvSpPr>
          <p:spPr>
            <a:xfrm rot="5400000">
              <a:off x="6975173" y="2434975"/>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grpSp>
        <p:nvGrpSpPr>
          <p:cNvPr id="259" name="Google Shape;259;p7"/>
          <p:cNvGrpSpPr/>
          <p:nvPr/>
        </p:nvGrpSpPr>
        <p:grpSpPr>
          <a:xfrm>
            <a:off x="6958300" y="5313271"/>
            <a:ext cx="213360" cy="303326"/>
            <a:chOff x="6958300" y="2328136"/>
            <a:chExt cx="213360" cy="303326"/>
          </a:xfrm>
        </p:grpSpPr>
        <p:sp>
          <p:nvSpPr>
            <p:cNvPr id="260" name="Google Shape;260;p7"/>
            <p:cNvSpPr/>
            <p:nvPr/>
          </p:nvSpPr>
          <p:spPr>
            <a:xfrm rot="5400000">
              <a:off x="6975173" y="2311263"/>
              <a:ext cx="179614" cy="213360"/>
            </a:xfrm>
            <a:prstGeom prst="chevron">
              <a:avLst>
                <a:gd name="adj" fmla="val 36212"/>
              </a:avLst>
            </a:prstGeom>
            <a:gradFill>
              <a:gsLst>
                <a:gs pos="0">
                  <a:srgbClr val="3F6824"/>
                </a:gs>
                <a:gs pos="50000">
                  <a:srgbClr val="5B9634"/>
                </a:gs>
                <a:gs pos="100000">
                  <a:srgbClr val="6EB43F"/>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261" name="Google Shape;261;p7"/>
            <p:cNvSpPr/>
            <p:nvPr/>
          </p:nvSpPr>
          <p:spPr>
            <a:xfrm rot="5400000">
              <a:off x="6975173" y="2434975"/>
              <a:ext cx="179614" cy="213360"/>
            </a:xfrm>
            <a:prstGeom prst="chevron">
              <a:avLst>
                <a:gd name="adj" fmla="val 36212"/>
              </a:avLst>
            </a:prstGeom>
            <a:gradFill>
              <a:gsLst>
                <a:gs pos="0">
                  <a:srgbClr val="3F6824"/>
                </a:gs>
                <a:gs pos="50000">
                  <a:srgbClr val="5B9634"/>
                </a:gs>
                <a:gs pos="100000">
                  <a:srgbClr val="6EB43F"/>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sp>
        <p:nvSpPr>
          <p:cNvPr id="262" name="Google Shape;262;p7"/>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8"/>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8</a:t>
            </a:fld>
            <a:endParaRPr sz="900" b="0" i="0" u="none" strike="noStrike" cap="none">
              <a:solidFill>
                <a:schemeClr val="lt1"/>
              </a:solidFill>
              <a:latin typeface="Arial"/>
              <a:ea typeface="Arial"/>
              <a:cs typeface="Arial"/>
              <a:sym typeface="Arial"/>
            </a:endParaRPr>
          </a:p>
        </p:txBody>
      </p:sp>
      <p:sp>
        <p:nvSpPr>
          <p:cNvPr id="269" name="Google Shape;269;p8"/>
          <p:cNvSpPr txBox="1"/>
          <p:nvPr/>
        </p:nvSpPr>
        <p:spPr>
          <a:xfrm>
            <a:off x="705749" y="307757"/>
            <a:ext cx="7192925"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व्यावहारिक व क्रियाशील!</a:t>
            </a:r>
            <a:endParaRPr sz="3600" b="1" i="0" u="none" strike="noStrike" cap="none">
              <a:solidFill>
                <a:srgbClr val="0064E0"/>
              </a:solidFill>
              <a:latin typeface="Arial"/>
              <a:ea typeface="Arial"/>
              <a:cs typeface="Arial"/>
              <a:sym typeface="Arial"/>
            </a:endParaRPr>
          </a:p>
        </p:txBody>
      </p:sp>
      <p:sp>
        <p:nvSpPr>
          <p:cNvPr id="270" name="Google Shape;270;p8"/>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271" name="Google Shape;271;p8"/>
          <p:cNvSpPr/>
          <p:nvPr/>
        </p:nvSpPr>
        <p:spPr>
          <a:xfrm>
            <a:off x="839788" y="937737"/>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p8"/>
          <p:cNvSpPr/>
          <p:nvPr/>
        </p:nvSpPr>
        <p:spPr>
          <a:xfrm>
            <a:off x="479425" y="1172381"/>
            <a:ext cx="11126421" cy="468000"/>
          </a:xfrm>
          <a:prstGeom prst="rect">
            <a:avLst/>
          </a:prstGeom>
          <a:solidFill>
            <a:srgbClr val="0064E0"/>
          </a:soli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स्टेप 1:</a:t>
            </a:r>
            <a:r>
              <a:rPr lang="en-US" sz="1400" b="0" i="0" u="none" strike="noStrike" cap="none">
                <a:solidFill>
                  <a:schemeClr val="lt1"/>
                </a:solidFill>
                <a:latin typeface="Arial"/>
                <a:ea typeface="Arial"/>
                <a:cs typeface="Arial"/>
                <a:sym typeface="Arial"/>
              </a:rPr>
              <a:t>अपने इंटरनेट सर्च बार में, "टाइम्स ऑफ इंडिया" टाइप करें।</a:t>
            </a:r>
            <a:endParaRPr sz="1400" b="0" i="0" u="none" strike="noStrike" cap="none">
              <a:solidFill>
                <a:srgbClr val="000000"/>
              </a:solidFill>
              <a:latin typeface="Arial"/>
              <a:ea typeface="Arial"/>
              <a:cs typeface="Arial"/>
              <a:sym typeface="Arial"/>
            </a:endParaRPr>
          </a:p>
        </p:txBody>
      </p:sp>
      <p:sp>
        <p:nvSpPr>
          <p:cNvPr id="273" name="Google Shape;273;p8"/>
          <p:cNvSpPr/>
          <p:nvPr/>
        </p:nvSpPr>
        <p:spPr>
          <a:xfrm>
            <a:off x="479426" y="2180291"/>
            <a:ext cx="6815453" cy="761579"/>
          </a:xfrm>
          <a:prstGeom prst="rect">
            <a:avLst/>
          </a:prstGeom>
          <a:solidFill>
            <a:srgbClr val="0064E0"/>
          </a:soli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चरण दो:</a:t>
            </a:r>
            <a:r>
              <a:rPr lang="en-US" sz="1400" b="0" i="0" u="none" strike="noStrike" cap="none">
                <a:solidFill>
                  <a:schemeClr val="lt1"/>
                </a:solidFill>
                <a:latin typeface="Arial"/>
                <a:ea typeface="Arial"/>
                <a:cs typeface="Arial"/>
                <a:sym typeface="Arial"/>
              </a:rPr>
              <a:t>आपको एक खोज परिणाम प्राप्त करना चाहिए जिसमें आप URL के "https" भाग को स्पष्ट रूप से देख सकते हैं।</a:t>
            </a:r>
            <a:endParaRPr sz="1400" b="0" i="0" u="none" strike="noStrike" cap="none">
              <a:solidFill>
                <a:srgbClr val="000000"/>
              </a:solidFill>
              <a:latin typeface="Arial"/>
              <a:ea typeface="Arial"/>
              <a:cs typeface="Arial"/>
              <a:sym typeface="Arial"/>
            </a:endParaRPr>
          </a:p>
        </p:txBody>
      </p:sp>
      <p:pic>
        <p:nvPicPr>
          <p:cNvPr id="274" name="Google Shape;274;p8"/>
          <p:cNvPicPr preferRelativeResize="0"/>
          <p:nvPr/>
        </p:nvPicPr>
        <p:blipFill rotWithShape="1">
          <a:blip r:embed="rId3">
            <a:alphaModFix/>
          </a:blip>
          <a:srcRect/>
          <a:stretch/>
        </p:blipFill>
        <p:spPr>
          <a:xfrm>
            <a:off x="7442761" y="2159611"/>
            <a:ext cx="4163085" cy="782930"/>
          </a:xfrm>
          <a:prstGeom prst="rect">
            <a:avLst/>
          </a:prstGeom>
          <a:noFill/>
          <a:ln>
            <a:noFill/>
          </a:ln>
          <a:effectLst>
            <a:outerShdw blurRad="50800" dist="38100" dir="5400000" algn="t" rotWithShape="0">
              <a:srgbClr val="000000">
                <a:alpha val="40000"/>
              </a:srgbClr>
            </a:outerShdw>
          </a:effectLst>
        </p:spPr>
      </p:pic>
      <p:sp>
        <p:nvSpPr>
          <p:cNvPr id="275" name="Google Shape;275;p8"/>
          <p:cNvSpPr/>
          <p:nvPr/>
        </p:nvSpPr>
        <p:spPr>
          <a:xfrm>
            <a:off x="479427" y="3636281"/>
            <a:ext cx="6815452" cy="752400"/>
          </a:xfrm>
          <a:prstGeom prst="rect">
            <a:avLst/>
          </a:prstGeom>
          <a:solidFill>
            <a:srgbClr val="0064E0"/>
          </a:soli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चरण 3:</a:t>
            </a:r>
            <a:r>
              <a:rPr lang="en-US" sz="1400" b="0" i="0" u="none" strike="noStrike" cap="none">
                <a:solidFill>
                  <a:schemeClr val="lt1"/>
                </a:solidFill>
                <a:latin typeface="Arial"/>
                <a:ea typeface="Arial"/>
                <a:cs typeface="Arial"/>
                <a:sym typeface="Arial"/>
              </a:rPr>
              <a:t>वेबसाइट पर क्लिक करें। अब हम वेबसाइट की गोपनीयता नीति और उनकी संपर्क जानकारी की जांच करेंगे</a:t>
            </a:r>
            <a:endParaRPr sz="1400" b="0" i="0" u="none" strike="noStrike" cap="none">
              <a:solidFill>
                <a:srgbClr val="000000"/>
              </a:solidFill>
              <a:latin typeface="Arial"/>
              <a:ea typeface="Arial"/>
              <a:cs typeface="Arial"/>
              <a:sym typeface="Arial"/>
            </a:endParaRPr>
          </a:p>
        </p:txBody>
      </p:sp>
      <p:grpSp>
        <p:nvGrpSpPr>
          <p:cNvPr id="276" name="Google Shape;276;p8"/>
          <p:cNvGrpSpPr/>
          <p:nvPr/>
        </p:nvGrpSpPr>
        <p:grpSpPr>
          <a:xfrm>
            <a:off x="839788" y="1762411"/>
            <a:ext cx="213360" cy="303326"/>
            <a:chOff x="6958300" y="2328136"/>
            <a:chExt cx="213360" cy="303326"/>
          </a:xfrm>
        </p:grpSpPr>
        <p:sp>
          <p:nvSpPr>
            <p:cNvPr id="277" name="Google Shape;277;p8"/>
            <p:cNvSpPr/>
            <p:nvPr/>
          </p:nvSpPr>
          <p:spPr>
            <a:xfrm rot="5400000">
              <a:off x="6975173" y="2311263"/>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278" name="Google Shape;278;p8"/>
            <p:cNvSpPr/>
            <p:nvPr/>
          </p:nvSpPr>
          <p:spPr>
            <a:xfrm rot="5400000">
              <a:off x="6975173" y="2434975"/>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grpSp>
        <p:nvGrpSpPr>
          <p:cNvPr id="279" name="Google Shape;279;p8"/>
          <p:cNvGrpSpPr/>
          <p:nvPr/>
        </p:nvGrpSpPr>
        <p:grpSpPr>
          <a:xfrm>
            <a:off x="839788" y="3125674"/>
            <a:ext cx="213360" cy="303326"/>
            <a:chOff x="6958300" y="2328136"/>
            <a:chExt cx="213360" cy="303326"/>
          </a:xfrm>
        </p:grpSpPr>
        <p:sp>
          <p:nvSpPr>
            <p:cNvPr id="280" name="Google Shape;280;p8"/>
            <p:cNvSpPr/>
            <p:nvPr/>
          </p:nvSpPr>
          <p:spPr>
            <a:xfrm rot="5400000">
              <a:off x="6975173" y="2311263"/>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281" name="Google Shape;281;p8"/>
            <p:cNvSpPr/>
            <p:nvPr/>
          </p:nvSpPr>
          <p:spPr>
            <a:xfrm rot="5400000">
              <a:off x="6975173" y="2434975"/>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grpSp>
        <p:nvGrpSpPr>
          <p:cNvPr id="282" name="Google Shape;282;p8"/>
          <p:cNvGrpSpPr/>
          <p:nvPr/>
        </p:nvGrpSpPr>
        <p:grpSpPr>
          <a:xfrm>
            <a:off x="7442761" y="3449121"/>
            <a:ext cx="2658654" cy="3006984"/>
            <a:chOff x="7442761" y="3249386"/>
            <a:chExt cx="2658654" cy="3006984"/>
          </a:xfrm>
        </p:grpSpPr>
        <p:grpSp>
          <p:nvGrpSpPr>
            <p:cNvPr id="283" name="Google Shape;283;p8"/>
            <p:cNvGrpSpPr/>
            <p:nvPr/>
          </p:nvGrpSpPr>
          <p:grpSpPr>
            <a:xfrm>
              <a:off x="7442761" y="3249386"/>
              <a:ext cx="2658654" cy="3006984"/>
              <a:chOff x="7193280" y="3038216"/>
              <a:chExt cx="3525520" cy="3987424"/>
            </a:xfrm>
          </p:grpSpPr>
          <p:sp>
            <p:nvSpPr>
              <p:cNvPr id="284" name="Google Shape;284;p8"/>
              <p:cNvSpPr/>
              <p:nvPr/>
            </p:nvSpPr>
            <p:spPr>
              <a:xfrm>
                <a:off x="7193280" y="3038216"/>
                <a:ext cx="3525520" cy="3987424"/>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5" name="Google Shape;285;p8"/>
              <p:cNvPicPr preferRelativeResize="0"/>
              <p:nvPr/>
            </p:nvPicPr>
            <p:blipFill rotWithShape="1">
              <a:blip r:embed="rId4">
                <a:alphaModFix/>
              </a:blip>
              <a:srcRect r="12590"/>
              <a:stretch/>
            </p:blipFill>
            <p:spPr>
              <a:xfrm>
                <a:off x="7462507" y="3038216"/>
                <a:ext cx="3256293" cy="3951111"/>
              </a:xfrm>
              <a:prstGeom prst="rect">
                <a:avLst/>
              </a:prstGeom>
              <a:noFill/>
              <a:ln>
                <a:noFill/>
              </a:ln>
            </p:spPr>
          </p:pic>
        </p:grpSp>
        <p:sp>
          <p:nvSpPr>
            <p:cNvPr id="286" name="Google Shape;286;p8"/>
            <p:cNvSpPr/>
            <p:nvPr/>
          </p:nvSpPr>
          <p:spPr>
            <a:xfrm>
              <a:off x="9362440" y="4330700"/>
              <a:ext cx="574040" cy="20828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7" name="Google Shape;287;p8"/>
            <p:cNvSpPr/>
            <p:nvPr/>
          </p:nvSpPr>
          <p:spPr>
            <a:xfrm>
              <a:off x="7645790" y="4866640"/>
              <a:ext cx="962660" cy="23368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8" name="Google Shape;288;p8"/>
            <p:cNvSpPr/>
            <p:nvPr/>
          </p:nvSpPr>
          <p:spPr>
            <a:xfrm>
              <a:off x="7581899" y="5462511"/>
              <a:ext cx="1728775" cy="722389"/>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9" name="Google Shape;289;p8"/>
          <p:cNvSpPr/>
          <p:nvPr/>
        </p:nvSpPr>
        <p:spPr>
          <a:xfrm rot="5400000">
            <a:off x="7183273" y="2492347"/>
            <a:ext cx="271780" cy="137467"/>
          </a:xfrm>
          <a:prstGeom prst="triangle">
            <a:avLst>
              <a:gd name="adj" fmla="val 50000"/>
            </a:avLst>
          </a:prstGeom>
          <a:solidFill>
            <a:srgbClr val="0064E0"/>
          </a:soli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290" name="Google Shape;290;p8"/>
          <p:cNvSpPr/>
          <p:nvPr/>
        </p:nvSpPr>
        <p:spPr>
          <a:xfrm rot="5400000">
            <a:off x="7183273" y="3943748"/>
            <a:ext cx="271780" cy="137467"/>
          </a:xfrm>
          <a:prstGeom prst="triangle">
            <a:avLst>
              <a:gd name="adj" fmla="val 50000"/>
            </a:avLst>
          </a:prstGeom>
          <a:solidFill>
            <a:srgbClr val="0064E0"/>
          </a:soli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291" name="Google Shape;291;p8"/>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9"/>
          <p:cNvSpPr txBox="1">
            <a:spLocks noGrp="1"/>
          </p:cNvSpPr>
          <p:nvPr>
            <p:ph type="sldNum" idx="12"/>
          </p:nvPr>
        </p:nvSpPr>
        <p:spPr>
          <a:xfrm>
            <a:off x="11605846" y="6569111"/>
            <a:ext cx="483448" cy="27432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r>
              <a:rPr lang="en-US" sz="900" b="0" i="0" u="none" strike="noStrike" cap="none">
                <a:solidFill>
                  <a:schemeClr val="lt1"/>
                </a:solidFill>
                <a:latin typeface="Arial"/>
                <a:ea typeface="Arial"/>
                <a:cs typeface="Arial"/>
                <a:sym typeface="Arial"/>
              </a:rPr>
              <a:t>0</a:t>
            </a:r>
            <a:fld id="{00000000-1234-1234-1234-123412341234}" type="slidenum">
              <a:rPr lang="en-US" sz="900" b="0" i="0" u="none" strike="noStrike" cap="none">
                <a:solidFill>
                  <a:schemeClr val="lt1"/>
                </a:solidFill>
                <a:latin typeface="Arial"/>
                <a:ea typeface="Arial"/>
                <a:cs typeface="Arial"/>
                <a:sym typeface="Arial"/>
              </a:rPr>
              <a:t>9</a:t>
            </a:fld>
            <a:endParaRPr sz="900" b="0" i="0" u="none" strike="noStrike" cap="none">
              <a:solidFill>
                <a:schemeClr val="lt1"/>
              </a:solidFill>
              <a:latin typeface="Arial"/>
              <a:ea typeface="Arial"/>
              <a:cs typeface="Arial"/>
              <a:sym typeface="Arial"/>
            </a:endParaRPr>
          </a:p>
        </p:txBody>
      </p:sp>
      <p:sp>
        <p:nvSpPr>
          <p:cNvPr id="298" name="Google Shape;298;p9"/>
          <p:cNvSpPr txBox="1"/>
          <p:nvPr/>
        </p:nvSpPr>
        <p:spPr>
          <a:xfrm>
            <a:off x="705749" y="307757"/>
            <a:ext cx="7192925" cy="5909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64E0"/>
              </a:buClr>
              <a:buSzPts val="3600"/>
              <a:buFont typeface="Arial"/>
              <a:buNone/>
            </a:pPr>
            <a:r>
              <a:rPr lang="en-US" sz="3600" b="1" i="0" u="none" strike="noStrike" cap="none">
                <a:solidFill>
                  <a:srgbClr val="0064E0"/>
                </a:solidFill>
                <a:latin typeface="Arial"/>
                <a:ea typeface="Arial"/>
                <a:cs typeface="Arial"/>
                <a:sym typeface="Arial"/>
              </a:rPr>
              <a:t>व्यावहारिक व क्रियाशील!</a:t>
            </a:r>
            <a:endParaRPr sz="3600" b="1" i="0" u="none" strike="noStrike" cap="none">
              <a:solidFill>
                <a:srgbClr val="0064E0"/>
              </a:solidFill>
              <a:latin typeface="Arial"/>
              <a:ea typeface="Arial"/>
              <a:cs typeface="Arial"/>
              <a:sym typeface="Arial"/>
            </a:endParaRPr>
          </a:p>
        </p:txBody>
      </p:sp>
      <p:sp>
        <p:nvSpPr>
          <p:cNvPr id="299" name="Google Shape;299;p9"/>
          <p:cNvSpPr txBox="1">
            <a:spLocks noGrp="1"/>
          </p:cNvSpPr>
          <p:nvPr>
            <p:ph type="ftr" idx="11"/>
          </p:nvPr>
        </p:nvSpPr>
        <p:spPr>
          <a:xfrm>
            <a:off x="1600200" y="6569111"/>
            <a:ext cx="4114800" cy="27432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पाठ 2: सुरक्षित और सुरक्षित वेबसाइटों तक पहुँचना</a:t>
            </a:r>
            <a:endParaRPr/>
          </a:p>
        </p:txBody>
      </p:sp>
      <p:sp>
        <p:nvSpPr>
          <p:cNvPr id="300" name="Google Shape;300;p9"/>
          <p:cNvSpPr/>
          <p:nvPr/>
        </p:nvSpPr>
        <p:spPr>
          <a:xfrm>
            <a:off x="839788" y="937737"/>
            <a:ext cx="1345316" cy="116262"/>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1" name="Google Shape;301;p9"/>
          <p:cNvPicPr preferRelativeResize="0"/>
          <p:nvPr/>
        </p:nvPicPr>
        <p:blipFill rotWithShape="1">
          <a:blip r:embed="rId3">
            <a:alphaModFix/>
          </a:blip>
          <a:srcRect/>
          <a:stretch/>
        </p:blipFill>
        <p:spPr>
          <a:xfrm>
            <a:off x="479427" y="1714887"/>
            <a:ext cx="3467998" cy="465403"/>
          </a:xfrm>
          <a:prstGeom prst="rect">
            <a:avLst/>
          </a:prstGeom>
          <a:noFill/>
          <a:ln>
            <a:noFill/>
          </a:ln>
          <a:effectLst>
            <a:outerShdw blurRad="50800" dist="38100" dir="5400000" algn="t" rotWithShape="0">
              <a:srgbClr val="000000">
                <a:alpha val="40000"/>
              </a:srgbClr>
            </a:outerShdw>
          </a:effectLst>
        </p:spPr>
      </p:pic>
      <p:pic>
        <p:nvPicPr>
          <p:cNvPr id="302" name="Google Shape;302;p9"/>
          <p:cNvPicPr preferRelativeResize="0"/>
          <p:nvPr/>
        </p:nvPicPr>
        <p:blipFill rotWithShape="1">
          <a:blip r:embed="rId4">
            <a:alphaModFix/>
          </a:blip>
          <a:srcRect/>
          <a:stretch/>
        </p:blipFill>
        <p:spPr>
          <a:xfrm>
            <a:off x="705749" y="3040215"/>
            <a:ext cx="3601156" cy="1986844"/>
          </a:xfrm>
          <a:prstGeom prst="rect">
            <a:avLst/>
          </a:prstGeom>
          <a:noFill/>
          <a:ln>
            <a:noFill/>
          </a:ln>
          <a:effectLst>
            <a:outerShdw blurRad="50800" dist="38100" dir="5400000" algn="t" rotWithShape="0">
              <a:srgbClr val="000000">
                <a:alpha val="40000"/>
              </a:srgbClr>
            </a:outerShdw>
          </a:effectLst>
        </p:spPr>
      </p:pic>
      <p:pic>
        <p:nvPicPr>
          <p:cNvPr id="303" name="Google Shape;303;p9"/>
          <p:cNvPicPr preferRelativeResize="0"/>
          <p:nvPr/>
        </p:nvPicPr>
        <p:blipFill rotWithShape="1">
          <a:blip r:embed="rId5">
            <a:alphaModFix/>
          </a:blip>
          <a:srcRect/>
          <a:stretch/>
        </p:blipFill>
        <p:spPr>
          <a:xfrm>
            <a:off x="4817315" y="3040215"/>
            <a:ext cx="3430758" cy="2409059"/>
          </a:xfrm>
          <a:prstGeom prst="rect">
            <a:avLst/>
          </a:prstGeom>
          <a:noFill/>
          <a:ln>
            <a:noFill/>
          </a:ln>
          <a:effectLst>
            <a:outerShdw blurRad="50800" dist="38100" dir="5400000" algn="t" rotWithShape="0">
              <a:srgbClr val="000000">
                <a:alpha val="40000"/>
              </a:srgbClr>
            </a:outerShdw>
          </a:effectLst>
        </p:spPr>
      </p:pic>
      <p:pic>
        <p:nvPicPr>
          <p:cNvPr id="304" name="Google Shape;304;p9"/>
          <p:cNvPicPr preferRelativeResize="0"/>
          <p:nvPr/>
        </p:nvPicPr>
        <p:blipFill rotWithShape="1">
          <a:blip r:embed="rId6">
            <a:alphaModFix/>
          </a:blip>
          <a:srcRect/>
          <a:stretch/>
        </p:blipFill>
        <p:spPr>
          <a:xfrm>
            <a:off x="8758481" y="3040215"/>
            <a:ext cx="2650057" cy="3325072"/>
          </a:xfrm>
          <a:prstGeom prst="rect">
            <a:avLst/>
          </a:prstGeom>
          <a:noFill/>
          <a:ln>
            <a:noFill/>
          </a:ln>
          <a:effectLst>
            <a:outerShdw blurRad="50800" dist="38100" dir="5400000" algn="t" rotWithShape="0">
              <a:srgbClr val="000000">
                <a:alpha val="40000"/>
              </a:srgbClr>
            </a:outerShdw>
          </a:effectLst>
        </p:spPr>
      </p:pic>
      <p:sp>
        <p:nvSpPr>
          <p:cNvPr id="305" name="Google Shape;305;p9"/>
          <p:cNvSpPr/>
          <p:nvPr/>
        </p:nvSpPr>
        <p:spPr>
          <a:xfrm>
            <a:off x="479425" y="1172381"/>
            <a:ext cx="11126421" cy="468000"/>
          </a:xfrm>
          <a:prstGeom prst="rect">
            <a:avLst/>
          </a:prstGeom>
          <a:solidFill>
            <a:srgbClr val="0064E0"/>
          </a:soli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चरण 4:</a:t>
            </a:r>
            <a:r>
              <a:rPr lang="en-US" sz="1400" b="0" i="0" u="none" strike="noStrike" cap="none">
                <a:solidFill>
                  <a:schemeClr val="lt1"/>
                </a:solidFill>
                <a:latin typeface="Arial"/>
                <a:ea typeface="Arial"/>
                <a:cs typeface="Arial"/>
                <a:sym typeface="Arial"/>
              </a:rPr>
              <a:t>अब, ट्रस्ट सील को सत्यापित करते हैं। आप ब्राउजर में वेब एड्रेस के आगे पैडलॉक सिंबल पर क्लिक करके इसे पा सकते हैं।</a:t>
            </a:r>
            <a:endParaRPr sz="1400" b="0" i="0" u="none" strike="noStrike" cap="none">
              <a:solidFill>
                <a:srgbClr val="000000"/>
              </a:solidFill>
              <a:latin typeface="Arial"/>
              <a:ea typeface="Arial"/>
              <a:cs typeface="Arial"/>
              <a:sym typeface="Arial"/>
            </a:endParaRPr>
          </a:p>
        </p:txBody>
      </p:sp>
      <p:sp>
        <p:nvSpPr>
          <p:cNvPr id="306" name="Google Shape;306;p9"/>
          <p:cNvSpPr/>
          <p:nvPr/>
        </p:nvSpPr>
        <p:spPr>
          <a:xfrm>
            <a:off x="479427" y="1714887"/>
            <a:ext cx="404493" cy="46540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9"/>
          <p:cNvSpPr/>
          <p:nvPr/>
        </p:nvSpPr>
        <p:spPr>
          <a:xfrm>
            <a:off x="4035774" y="1714887"/>
            <a:ext cx="7570071" cy="465403"/>
          </a:xfrm>
          <a:prstGeom prst="rect">
            <a:avLst/>
          </a:prstGeom>
          <a:gradFill>
            <a:gsLst>
              <a:gs pos="0">
                <a:srgbClr val="EAEAEA"/>
              </a:gs>
              <a:gs pos="100000">
                <a:srgbClr val="F2F2F2"/>
              </a:gs>
            </a:gsLst>
            <a:lin ang="0" scaled="0"/>
          </a:gra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नोट: यदि वेबसाइट को वेब ब्राउजर द्वारा सुरक्षित नहीं माना जाता है, तो आपको पैडलॉक के अलावा एक अलग प्रतीक मिल सकता है!</a:t>
            </a:r>
            <a:endParaRPr sz="1400" b="0" i="0" u="none" strike="noStrike" cap="none">
              <a:solidFill>
                <a:srgbClr val="000000"/>
              </a:solidFill>
              <a:latin typeface="Arial"/>
              <a:ea typeface="Arial"/>
              <a:cs typeface="Arial"/>
              <a:sym typeface="Arial"/>
            </a:endParaRPr>
          </a:p>
        </p:txBody>
      </p:sp>
      <p:sp>
        <p:nvSpPr>
          <p:cNvPr id="308" name="Google Shape;308;p9"/>
          <p:cNvSpPr/>
          <p:nvPr/>
        </p:nvSpPr>
        <p:spPr>
          <a:xfrm>
            <a:off x="479425" y="2320460"/>
            <a:ext cx="11126421" cy="579585"/>
          </a:xfrm>
          <a:prstGeom prst="rect">
            <a:avLst/>
          </a:prstGeom>
          <a:solidFill>
            <a:srgbClr val="0064E0"/>
          </a:solidFill>
          <a:ln>
            <a:noFill/>
          </a:ln>
        </p:spPr>
        <p:txBody>
          <a:bodyPr spcFirstLastPara="1" wrap="square" lIns="72000"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चरण 5:</a:t>
            </a:r>
            <a:r>
              <a:rPr lang="en-US" sz="1400" b="0" i="0" u="none" strike="noStrike" cap="none">
                <a:solidFill>
                  <a:schemeClr val="lt1"/>
                </a:solidFill>
                <a:latin typeface="Arial"/>
                <a:ea typeface="Arial"/>
                <a:cs typeface="Arial"/>
                <a:sym typeface="Arial"/>
              </a:rPr>
              <a:t>आपको एक पॉप-अप मिलेगा। “कनेक्शन इज सिक्योर” पर क्लिक करें और आपको दूसरा पॉप अप मिलेगा। "प्रमाणपत्र मान्य है" पर क्लिक करें। आप ट्रस्ट सर्टिफिकेट का विवरण देख पाएंगे।</a:t>
            </a:r>
            <a:endParaRPr sz="1400" b="0" i="0" u="none" strike="noStrike" cap="none">
              <a:solidFill>
                <a:srgbClr val="000000"/>
              </a:solidFill>
              <a:latin typeface="Arial"/>
              <a:ea typeface="Arial"/>
              <a:cs typeface="Arial"/>
              <a:sym typeface="Arial"/>
            </a:endParaRPr>
          </a:p>
        </p:txBody>
      </p:sp>
      <p:grpSp>
        <p:nvGrpSpPr>
          <p:cNvPr id="309" name="Google Shape;309;p9"/>
          <p:cNvGrpSpPr/>
          <p:nvPr/>
        </p:nvGrpSpPr>
        <p:grpSpPr>
          <a:xfrm>
            <a:off x="11436661" y="1423054"/>
            <a:ext cx="213360" cy="303326"/>
            <a:chOff x="6958300" y="2328136"/>
            <a:chExt cx="213360" cy="303326"/>
          </a:xfrm>
        </p:grpSpPr>
        <p:sp>
          <p:nvSpPr>
            <p:cNvPr id="310" name="Google Shape;310;p9"/>
            <p:cNvSpPr/>
            <p:nvPr/>
          </p:nvSpPr>
          <p:spPr>
            <a:xfrm rot="5400000">
              <a:off x="6975173" y="2311263"/>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11" name="Google Shape;311;p9"/>
            <p:cNvSpPr/>
            <p:nvPr/>
          </p:nvSpPr>
          <p:spPr>
            <a:xfrm rot="5400000">
              <a:off x="6975173" y="2434975"/>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grpSp>
        <p:nvGrpSpPr>
          <p:cNvPr id="312" name="Google Shape;312;p9"/>
          <p:cNvGrpSpPr/>
          <p:nvPr/>
        </p:nvGrpSpPr>
        <p:grpSpPr>
          <a:xfrm rot="-5400000">
            <a:off x="4455430" y="4079894"/>
            <a:ext cx="213360" cy="303326"/>
            <a:chOff x="6958300" y="2328136"/>
            <a:chExt cx="213360" cy="303326"/>
          </a:xfrm>
        </p:grpSpPr>
        <p:sp>
          <p:nvSpPr>
            <p:cNvPr id="313" name="Google Shape;313;p9"/>
            <p:cNvSpPr/>
            <p:nvPr/>
          </p:nvSpPr>
          <p:spPr>
            <a:xfrm rot="5400000">
              <a:off x="6975173" y="2311263"/>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14" name="Google Shape;314;p9"/>
            <p:cNvSpPr/>
            <p:nvPr/>
          </p:nvSpPr>
          <p:spPr>
            <a:xfrm rot="5400000">
              <a:off x="6975173" y="2434975"/>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grpSp>
        <p:nvGrpSpPr>
          <p:cNvPr id="315" name="Google Shape;315;p9"/>
          <p:cNvGrpSpPr/>
          <p:nvPr/>
        </p:nvGrpSpPr>
        <p:grpSpPr>
          <a:xfrm rot="-5400000">
            <a:off x="8396598" y="4079894"/>
            <a:ext cx="213360" cy="303326"/>
            <a:chOff x="6958300" y="2328136"/>
            <a:chExt cx="213360" cy="303326"/>
          </a:xfrm>
        </p:grpSpPr>
        <p:sp>
          <p:nvSpPr>
            <p:cNvPr id="316" name="Google Shape;316;p9"/>
            <p:cNvSpPr/>
            <p:nvPr/>
          </p:nvSpPr>
          <p:spPr>
            <a:xfrm rot="5400000">
              <a:off x="6975173" y="2311263"/>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17" name="Google Shape;317;p9"/>
            <p:cNvSpPr/>
            <p:nvPr/>
          </p:nvSpPr>
          <p:spPr>
            <a:xfrm rot="5400000">
              <a:off x="6975173" y="2434975"/>
              <a:ext cx="179614" cy="213360"/>
            </a:xfrm>
            <a:prstGeom prst="chevron">
              <a:avLst>
                <a:gd name="adj" fmla="val 36212"/>
              </a:avLst>
            </a:prstGeom>
            <a:gradFill>
              <a:gsLst>
                <a:gs pos="0">
                  <a:srgbClr val="213F76"/>
                </a:gs>
                <a:gs pos="50000">
                  <a:srgbClr val="2F5CAB"/>
                </a:gs>
                <a:gs pos="100000">
                  <a:srgbClr val="3A6FCD"/>
                </a:gs>
              </a:gsLst>
              <a:lin ang="16200000" scaled="0"/>
            </a:gradFill>
            <a:ln w="19050" cap="flat" cmpd="sng">
              <a:solidFill>
                <a:schemeClr val="lt1"/>
              </a:solidFill>
              <a:prstDash val="solid"/>
              <a:miter lim="800000"/>
              <a:headEnd type="none" w="sm" len="sm"/>
              <a:tailEnd type="none" w="sm" len="sm"/>
            </a:ln>
          </p:spPr>
          <p:txBody>
            <a:bodyPr spcFirstLastPara="1" wrap="square" lIns="90000" tIns="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sp>
        <p:nvSpPr>
          <p:cNvPr id="318" name="Google Shape;318;p9"/>
          <p:cNvSpPr/>
          <p:nvPr/>
        </p:nvSpPr>
        <p:spPr>
          <a:xfrm>
            <a:off x="799467" y="3553847"/>
            <a:ext cx="1837053" cy="46540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p9"/>
          <p:cNvSpPr/>
          <p:nvPr/>
        </p:nvSpPr>
        <p:spPr>
          <a:xfrm>
            <a:off x="4929507" y="4879727"/>
            <a:ext cx="1837053" cy="46540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0" name="Google Shape;320;p9"/>
          <p:cNvSpPr/>
          <p:nvPr/>
        </p:nvSpPr>
        <p:spPr>
          <a:xfrm>
            <a:off x="9461241" y="0"/>
            <a:ext cx="2730759" cy="307757"/>
          </a:xfrm>
          <a:prstGeom prst="rect">
            <a:avLst/>
          </a:prstGeom>
          <a:solidFill>
            <a:srgbClr val="0064E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स्तर 2 | डिजिटल नागरिकता</a:t>
            </a:r>
            <a:endParaRPr sz="1600" b="1" i="0" u="none" strike="noStrike" cap="non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1451</Words>
  <Application>Microsoft Office PowerPoint</Application>
  <PresentationFormat>Widescreen</PresentationFormat>
  <Paragraphs>192</Paragraphs>
  <Slides>19</Slides>
  <Notes>19</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कुकीज़</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Irene Manning</cp:lastModifiedBy>
  <cp:revision>1</cp:revision>
  <dcterms:created xsi:type="dcterms:W3CDTF">2022-01-21T07:53:15Z</dcterms:created>
  <dcterms:modified xsi:type="dcterms:W3CDTF">2023-06-12T04:40:26Z</dcterms:modified>
</cp:coreProperties>
</file>