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7">
          <p15:clr>
            <a:srgbClr val="A4A3A4"/>
          </p15:clr>
        </p15:guide>
        <p15:guide id="2" pos="529">
          <p15:clr>
            <a:srgbClr val="A4A3A4"/>
          </p15:clr>
        </p15:guide>
        <p15:guide id="3" pos="302">
          <p15:clr>
            <a:srgbClr val="A4A3A4"/>
          </p15:clr>
        </p15:guide>
      </p15:sldGuideLst>
    </p:ext>
    <p:ext uri="GoogleSlidesCustomDataVersion2">
      <go:slidesCustomData xmlns:go="http://customooxmlschemas.google.com/" r:id="rId19" roundtripDataSignature="AMtx7mgbv4PtDm154UaoyLqS4pxDYZNoi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7" orient="horz"/>
        <p:guide pos="529"/>
        <p:guide pos="302"/>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 name="Google Shape;3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 name="Google Shape;4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 name="Google Shape;4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 name="Google Shape;6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 name="Google Shape;6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 name="Google Shape;13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2"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 name="Shape 13"/>
        <p:cNvGrpSpPr/>
        <p:nvPr/>
      </p:nvGrpSpPr>
      <p:grpSpPr>
        <a:xfrm>
          <a:off x="0" y="0"/>
          <a:ext cx="0" cy="0"/>
          <a:chOff x="0" y="0"/>
          <a:chExt cx="0" cy="0"/>
        </a:xfrm>
      </p:grpSpPr>
      <p:pic>
        <p:nvPicPr>
          <p:cNvPr id="14" name="Google Shape;14;p16"/>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15" name="Google Shape;15;p16"/>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 name="Google Shape;16;p1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17" name="Google Shape;17;p16"/>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18" name="Google Shape;18;p16"/>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9" name="Google Shape;19;p16"/>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pic>
        <p:nvPicPr>
          <p:cNvPr id="21" name="Google Shape;21;p17"/>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22" name="Google Shape;22;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64E0"/>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17"/>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 name="Google Shape;25;p1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26" name="Google Shape;26;p17"/>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27" name="Google Shape;27;p17"/>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pic>
        <p:nvPicPr>
          <p:cNvPr id="29" name="Google Shape;29;p18"/>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30" name="Google Shape;30;p18"/>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8"/>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 name="Google Shape;33;p18"/>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4" name="Google Shape;34;p18"/>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0064E0"/>
              </a:buClr>
              <a:buSzPts val="3600"/>
              <a:buFont typeface="Arial"/>
              <a:buNone/>
              <a:defRPr b="1" i="0" sz="3600" u="none" cap="none" strike="noStrike">
                <a:solidFill>
                  <a:srgbClr val="0064E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png"/><Relationship Id="rId4" Type="http://schemas.openxmlformats.org/officeDocument/2006/relationships/image" Target="../media/image33.png"/><Relationship Id="rId5" Type="http://schemas.openxmlformats.org/officeDocument/2006/relationships/image" Target="../media/image27.png"/><Relationship Id="rId6" Type="http://schemas.openxmlformats.org/officeDocument/2006/relationships/image" Target="../media/image29.png"/><Relationship Id="rId7"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0.gif"/><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22.png"/><Relationship Id="rId10" Type="http://schemas.openxmlformats.org/officeDocument/2006/relationships/image" Target="../media/image31.png"/><Relationship Id="rId9" Type="http://schemas.openxmlformats.org/officeDocument/2006/relationships/image" Target="../media/image18.png"/><Relationship Id="rId5" Type="http://schemas.openxmlformats.org/officeDocument/2006/relationships/image" Target="../media/image8.png"/><Relationship Id="rId6" Type="http://schemas.openxmlformats.org/officeDocument/2006/relationships/image" Target="../media/image34.png"/><Relationship Id="rId7" Type="http://schemas.openxmlformats.org/officeDocument/2006/relationships/image" Target="../media/image21.png"/><Relationship Id="rId8"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2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quizizz.com/quiz/creator/6216f2fcb74b6f001ee590cf/edit" TargetMode="External"/><Relationship Id="rId4" Type="http://schemas.openxmlformats.org/officeDocument/2006/relationships/image" Target="../media/image14.png"/><Relationship Id="rId5" Type="http://schemas.openxmlformats.org/officeDocument/2006/relationships/hyperlink" Target="https://quizizz.com/quiz/creator/6216f2fcb74b6f001ee590cf/edi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
        <p:nvSpPr>
          <p:cNvPr id="39" name="Google Shape;39;p1"/>
          <p:cNvSpPr/>
          <p:nvPr/>
        </p:nvSpPr>
        <p:spPr>
          <a:xfrm>
            <a:off x="7090787" y="2004484"/>
            <a:ext cx="3349451"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64DF"/>
                </a:solidFill>
                <a:latin typeface="Arial"/>
                <a:ea typeface="Arial"/>
                <a:cs typeface="Arial"/>
                <a:sym typeface="Arial"/>
              </a:rPr>
              <a:t>डिजिटल नागरिकता</a:t>
            </a:r>
            <a:endParaRPr b="1" i="0" sz="3200" u="none" cap="none" strike="noStrike">
              <a:solidFill>
                <a:srgbClr val="0064DF"/>
              </a:solidFill>
              <a:latin typeface="Arial"/>
              <a:ea typeface="Arial"/>
              <a:cs typeface="Arial"/>
              <a:sym typeface="Arial"/>
            </a:endParaRPr>
          </a:p>
        </p:txBody>
      </p:sp>
      <p:sp>
        <p:nvSpPr>
          <p:cNvPr id="40" name="Google Shape;40;p1"/>
          <p:cNvSpPr/>
          <p:nvPr/>
        </p:nvSpPr>
        <p:spPr>
          <a:xfrm>
            <a:off x="7177873" y="1778558"/>
            <a:ext cx="1627833" cy="14067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 name="Google Shape;41;p1"/>
          <p:cNvSpPr/>
          <p:nvPr/>
        </p:nvSpPr>
        <p:spPr>
          <a:xfrm>
            <a:off x="2910840" y="3619500"/>
            <a:ext cx="1242060" cy="124206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2" name="Google Shape;42;p1"/>
          <p:cNvPicPr preferRelativeResize="0"/>
          <p:nvPr/>
        </p:nvPicPr>
        <p:blipFill rotWithShape="1">
          <a:blip r:embed="rId3">
            <a:alphaModFix/>
          </a:blip>
          <a:srcRect b="0" l="0" r="0" t="0"/>
          <a:stretch/>
        </p:blipFill>
        <p:spPr>
          <a:xfrm>
            <a:off x="3148211" y="3878740"/>
            <a:ext cx="767317" cy="769300"/>
          </a:xfrm>
          <a:prstGeom prst="rect">
            <a:avLst/>
          </a:prstGeom>
          <a:noFill/>
          <a:ln>
            <a:noFill/>
          </a:ln>
        </p:spPr>
      </p:pic>
      <p:pic>
        <p:nvPicPr>
          <p:cNvPr id="43" name="Google Shape;43;p1"/>
          <p:cNvPicPr preferRelativeResize="0"/>
          <p:nvPr/>
        </p:nvPicPr>
        <p:blipFill rotWithShape="1">
          <a:blip r:embed="rId4">
            <a:alphaModFix/>
          </a:blip>
          <a:srcRect b="0" l="0" r="0" t="0"/>
          <a:stretch/>
        </p:blipFill>
        <p:spPr>
          <a:xfrm>
            <a:off x="1029939" y="839660"/>
            <a:ext cx="4533265" cy="5178679"/>
          </a:xfrm>
          <a:prstGeom prst="rect">
            <a:avLst/>
          </a:prstGeom>
          <a:noFill/>
          <a:ln>
            <a:noFill/>
          </a:ln>
        </p:spPr>
      </p:pic>
      <p:sp>
        <p:nvSpPr>
          <p:cNvPr id="44" name="Google Shape;44;p1"/>
          <p:cNvSpPr/>
          <p:nvPr/>
        </p:nvSpPr>
        <p:spPr>
          <a:xfrm>
            <a:off x="7177872" y="3536950"/>
            <a:ext cx="5014127" cy="1289050"/>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 name="Google Shape;45;p1"/>
          <p:cNvSpPr/>
          <p:nvPr/>
        </p:nvSpPr>
        <p:spPr>
          <a:xfrm>
            <a:off x="7386062" y="3536647"/>
            <a:ext cx="5101213" cy="9079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पाठ 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FFF00"/>
                </a:solidFill>
                <a:latin typeface="Arial"/>
                <a:ea typeface="Arial"/>
                <a:cs typeface="Arial"/>
                <a:sym typeface="Arial"/>
              </a:rPr>
              <a:t>डिजिटल नागरिकता स्तर 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p10"/>
          <p:cNvPicPr preferRelativeResize="0"/>
          <p:nvPr/>
        </p:nvPicPr>
        <p:blipFill rotWithShape="1">
          <a:blip r:embed="rId3">
            <a:alphaModFix/>
          </a:blip>
          <a:srcRect b="9793" l="0" r="0" t="9795"/>
          <a:stretch/>
        </p:blipFill>
        <p:spPr>
          <a:xfrm>
            <a:off x="0" y="0"/>
            <a:ext cx="12192000" cy="6535678"/>
          </a:xfrm>
          <a:prstGeom prst="rect">
            <a:avLst/>
          </a:prstGeom>
          <a:noFill/>
          <a:ln>
            <a:noFill/>
          </a:ln>
        </p:spPr>
      </p:pic>
      <p:pic>
        <p:nvPicPr>
          <p:cNvPr id="200" name="Google Shape;200;p10" title="Cybersecurity Training for Kids"/>
          <p:cNvPicPr preferRelativeResize="0"/>
          <p:nvPr/>
        </p:nvPicPr>
        <p:blipFill rotWithShape="1">
          <a:blip r:embed="rId4">
            <a:alphaModFix/>
          </a:blip>
          <a:srcRect b="0" l="0" r="0" t="0"/>
          <a:stretch/>
        </p:blipFill>
        <p:spPr>
          <a:xfrm>
            <a:off x="3231356" y="1795539"/>
            <a:ext cx="5741194" cy="3243775"/>
          </a:xfrm>
          <a:prstGeom prst="rect">
            <a:avLst/>
          </a:prstGeom>
          <a:noFill/>
          <a:ln>
            <a:noFill/>
          </a:ln>
        </p:spPr>
      </p:pic>
      <p:sp>
        <p:nvSpPr>
          <p:cNvPr id="201" name="Google Shape;201;p10"/>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02" name="Google Shape;202;p10"/>
          <p:cNvSpPr txBox="1"/>
          <p:nvPr/>
        </p:nvSpPr>
        <p:spPr>
          <a:xfrm>
            <a:off x="69200" y="127600"/>
            <a:ext cx="9096300" cy="12597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आइए साइबर सुरक्षा पर दोबारा गौर करें</a:t>
            </a:r>
            <a:endParaRPr b="1" i="0" sz="3600" u="none" cap="none" strike="noStrike">
              <a:solidFill>
                <a:srgbClr val="0064E0"/>
              </a:solidFill>
              <a:latin typeface="Arial"/>
              <a:ea typeface="Arial"/>
              <a:cs typeface="Arial"/>
              <a:sym typeface="Arial"/>
            </a:endParaRPr>
          </a:p>
        </p:txBody>
      </p:sp>
      <p:sp>
        <p:nvSpPr>
          <p:cNvPr id="203" name="Google Shape;203;p10"/>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 डिजिटल नागरिकता स्तर 2</a:t>
            </a:r>
            <a:endParaRPr/>
          </a:p>
        </p:txBody>
      </p:sp>
      <p:sp>
        <p:nvSpPr>
          <p:cNvPr id="204" name="Google Shape;204;p10"/>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5" name="Google Shape;205;p10"/>
          <p:cNvSpPr/>
          <p:nvPr/>
        </p:nvSpPr>
        <p:spPr>
          <a:xfrm>
            <a:off x="9498563" y="0"/>
            <a:ext cx="2693437"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
                                        <p:tgtEl>
                                          <p:spTgt spid="2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1"/>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11" name="Google Shape;211;p11"/>
          <p:cNvSpPr txBox="1"/>
          <p:nvPr/>
        </p:nvSpPr>
        <p:spPr>
          <a:xfrm>
            <a:off x="321425" y="194875"/>
            <a:ext cx="8964000" cy="508800"/>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l">
              <a:lnSpc>
                <a:spcPct val="90000"/>
              </a:lnSpc>
              <a:spcBef>
                <a:spcPts val="0"/>
              </a:spcBef>
              <a:spcAft>
                <a:spcPts val="0"/>
              </a:spcAft>
              <a:buClr>
                <a:srgbClr val="0064E0"/>
              </a:buClr>
              <a:buSzPct val="100000"/>
              <a:buFont typeface="Arial"/>
              <a:buNone/>
            </a:pPr>
            <a:r>
              <a:rPr b="1" i="0" lang="en-US" sz="3600" u="none" cap="none" strike="noStrike">
                <a:solidFill>
                  <a:srgbClr val="0064E0"/>
                </a:solidFill>
                <a:latin typeface="Arial"/>
                <a:ea typeface="Arial"/>
                <a:cs typeface="Arial"/>
                <a:sym typeface="Arial"/>
              </a:rPr>
              <a:t>आपको ऑनलाइन सुरक्षित रखने के सरल उपाय</a:t>
            </a:r>
            <a:endParaRPr b="0" i="0" sz="1400" u="none" cap="none" strike="noStrike">
              <a:solidFill>
                <a:srgbClr val="000000"/>
              </a:solidFill>
              <a:latin typeface="Arial"/>
              <a:ea typeface="Arial"/>
              <a:cs typeface="Arial"/>
              <a:sym typeface="Arial"/>
            </a:endParaRPr>
          </a:p>
        </p:txBody>
      </p:sp>
      <p:sp>
        <p:nvSpPr>
          <p:cNvPr id="212" name="Google Shape;212;p11"/>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 डिजिटल नागरिकता स्तर 2</a:t>
            </a:r>
            <a:endParaRPr/>
          </a:p>
        </p:txBody>
      </p:sp>
      <p:sp>
        <p:nvSpPr>
          <p:cNvPr id="213" name="Google Shape;213;p11"/>
          <p:cNvSpPr/>
          <p:nvPr/>
        </p:nvSpPr>
        <p:spPr>
          <a:xfrm>
            <a:off x="534988" y="741641"/>
            <a:ext cx="1345200" cy="116400"/>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4" name="Google Shape;214;p11"/>
          <p:cNvSpPr/>
          <p:nvPr/>
        </p:nvSpPr>
        <p:spPr>
          <a:xfrm>
            <a:off x="2839720" y="1195562"/>
            <a:ext cx="8559800" cy="723418"/>
          </a:xfrm>
          <a:prstGeom prst="rect">
            <a:avLst/>
          </a:prstGeom>
          <a:solidFill>
            <a:srgbClr val="F2F2F2"/>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अपनी भावनाओं पर भरोसा करें। यदि आपके ऑनलाइन होने पर कुछ सही नहीं लगता है, तो आप जो कर रहे हैं उसे रोक दें</a:t>
            </a:r>
            <a:endParaRPr b="0" i="0" sz="1400" u="none" cap="none" strike="noStrike">
              <a:solidFill>
                <a:srgbClr val="000000"/>
              </a:solidFill>
              <a:latin typeface="Arial"/>
              <a:ea typeface="Arial"/>
              <a:cs typeface="Arial"/>
              <a:sym typeface="Arial"/>
            </a:endParaRPr>
          </a:p>
        </p:txBody>
      </p:sp>
      <p:sp>
        <p:nvSpPr>
          <p:cNvPr id="215" name="Google Shape;215;p11"/>
          <p:cNvSpPr/>
          <p:nvPr/>
        </p:nvSpPr>
        <p:spPr>
          <a:xfrm>
            <a:off x="2839720" y="1922047"/>
            <a:ext cx="8559800" cy="723418"/>
          </a:xfrm>
          <a:prstGeom prst="rect">
            <a:avLst/>
          </a:prstGeom>
          <a:solidFill>
            <a:srgbClr val="F2F2F2"/>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क्लिक करने से पूर्व सोचें। अजनबियों से आई</a:t>
            </a:r>
            <a:r>
              <a:rPr b="0" i="0" lang="en-US" sz="1100" u="none" cap="none" strike="noStrike">
                <a:solidFill>
                  <a:schemeClr val="dk1"/>
                </a:solidFill>
                <a:latin typeface="Arial"/>
                <a:ea typeface="Arial"/>
                <a:cs typeface="Arial"/>
                <a:sym typeface="Arial"/>
              </a:rPr>
              <a:t> </a:t>
            </a:r>
            <a:r>
              <a:rPr b="0" i="0" lang="en-US" sz="1600" u="none" cap="none" strike="noStrike">
                <a:solidFill>
                  <a:schemeClr val="dk1"/>
                </a:solidFill>
                <a:latin typeface="Arial"/>
                <a:ea typeface="Arial"/>
                <a:cs typeface="Arial"/>
                <a:sym typeface="Arial"/>
              </a:rPr>
              <a:t>ईमेल न खोलें  अथवा अटैचमेंट डाउनलोड न करें।</a:t>
            </a:r>
            <a:endParaRPr b="0" i="0" sz="1400" u="none" cap="none" strike="noStrike">
              <a:solidFill>
                <a:srgbClr val="000000"/>
              </a:solidFill>
              <a:latin typeface="Arial"/>
              <a:ea typeface="Arial"/>
              <a:cs typeface="Arial"/>
              <a:sym typeface="Arial"/>
            </a:endParaRPr>
          </a:p>
        </p:txBody>
      </p:sp>
      <p:sp>
        <p:nvSpPr>
          <p:cNvPr id="216" name="Google Shape;216;p11"/>
          <p:cNvSpPr/>
          <p:nvPr/>
        </p:nvSpPr>
        <p:spPr>
          <a:xfrm>
            <a:off x="2839720" y="2648532"/>
            <a:ext cx="8559800" cy="723418"/>
          </a:xfrm>
          <a:prstGeom prst="rect">
            <a:avLst/>
          </a:prstGeom>
          <a:solidFill>
            <a:srgbClr val="F2F2F2"/>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अगर कुछ आपको असहज महसूस कराता है तो माता-पिता, शिक्षक या भरोसेमंद वयस्क से बात करें।</a:t>
            </a:r>
            <a:endParaRPr b="0" i="0" sz="1400" u="none" cap="none" strike="noStrike">
              <a:solidFill>
                <a:srgbClr val="000000"/>
              </a:solidFill>
              <a:latin typeface="Arial"/>
              <a:ea typeface="Arial"/>
              <a:cs typeface="Arial"/>
              <a:sym typeface="Arial"/>
            </a:endParaRPr>
          </a:p>
        </p:txBody>
      </p:sp>
      <p:sp>
        <p:nvSpPr>
          <p:cNvPr id="217" name="Google Shape;217;p11"/>
          <p:cNvSpPr/>
          <p:nvPr/>
        </p:nvSpPr>
        <p:spPr>
          <a:xfrm>
            <a:off x="2839720" y="3375017"/>
            <a:ext cx="8559800" cy="723418"/>
          </a:xfrm>
          <a:prstGeom prst="rect">
            <a:avLst/>
          </a:prstGeom>
          <a:solidFill>
            <a:srgbClr val="F2F2F2"/>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अपनी निजी जानकारी को गोपनीय रखें। इंटरनेट या ऐप का उपयोग करते समय अपना नाम, पता, टेलीफोन नंबर और अपने स्कूल का नाम साझा करने से बचें।</a:t>
            </a:r>
            <a:endParaRPr b="0" i="0" sz="1400" u="none" cap="none" strike="noStrike">
              <a:solidFill>
                <a:srgbClr val="000000"/>
              </a:solidFill>
              <a:latin typeface="Arial"/>
              <a:ea typeface="Arial"/>
              <a:cs typeface="Arial"/>
              <a:sym typeface="Arial"/>
            </a:endParaRPr>
          </a:p>
        </p:txBody>
      </p:sp>
      <p:sp>
        <p:nvSpPr>
          <p:cNvPr id="218" name="Google Shape;218;p11"/>
          <p:cNvSpPr/>
          <p:nvPr/>
        </p:nvSpPr>
        <p:spPr>
          <a:xfrm>
            <a:off x="2839725" y="4098463"/>
            <a:ext cx="8559900" cy="878700"/>
          </a:xfrm>
          <a:prstGeom prst="rect">
            <a:avLst/>
          </a:prstGeom>
          <a:solidFill>
            <a:srgbClr val="F2F2F2"/>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वास्तविक जीवन की तरह, दूसरों के साथ वैसा ही व्यवहार करें जैसा आप चाहते हैं कि दूसरे आपके साथ</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ऑनलाइन व्यवहार करें। ऑनलाइन ऐसी बातें न कहें या कहें या पोस्ट न करें जो दूसरों की भावनाओं को आहत कर सकती हैं या आपको परेशानी में डाल सकती हैं।</a:t>
            </a:r>
            <a:endParaRPr b="0" i="0" sz="1400" u="none" cap="none" strike="noStrike">
              <a:solidFill>
                <a:srgbClr val="000000"/>
              </a:solidFill>
              <a:latin typeface="Arial"/>
              <a:ea typeface="Arial"/>
              <a:cs typeface="Arial"/>
              <a:sym typeface="Arial"/>
            </a:endParaRPr>
          </a:p>
        </p:txBody>
      </p:sp>
      <p:sp>
        <p:nvSpPr>
          <p:cNvPr id="219" name="Google Shape;219;p11"/>
          <p:cNvSpPr/>
          <p:nvPr/>
        </p:nvSpPr>
        <p:spPr>
          <a:xfrm>
            <a:off x="2839720" y="4942287"/>
            <a:ext cx="8559900" cy="723300"/>
          </a:xfrm>
          <a:prstGeom prst="rect">
            <a:avLst/>
          </a:prstGeom>
          <a:solidFill>
            <a:srgbClr val="F2F2F2"/>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अपने मोबाइल फोन या टैबलेट की सुरक्षा करना याद रखें। अपने उपकरणों को लॉक करने के लिए पिन या पासवर्ड का उपयोग करें।</a:t>
            </a:r>
            <a:endParaRPr b="0" i="0" sz="1400" u="none" cap="none" strike="noStrike">
              <a:solidFill>
                <a:srgbClr val="000000"/>
              </a:solidFill>
              <a:latin typeface="Arial"/>
              <a:ea typeface="Arial"/>
              <a:cs typeface="Arial"/>
              <a:sym typeface="Arial"/>
            </a:endParaRPr>
          </a:p>
        </p:txBody>
      </p:sp>
      <p:sp>
        <p:nvSpPr>
          <p:cNvPr id="220" name="Google Shape;220;p11"/>
          <p:cNvSpPr/>
          <p:nvPr/>
        </p:nvSpPr>
        <p:spPr>
          <a:xfrm>
            <a:off x="2839720" y="5706873"/>
            <a:ext cx="8559900" cy="723300"/>
          </a:xfrm>
          <a:prstGeom prst="rect">
            <a:avLst/>
          </a:prstGeom>
          <a:solidFill>
            <a:srgbClr val="F2F2F2"/>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ये युक्तियाँ इस बात पर ध्यान दिए बिना लागू होती हैं कि आप इंटरनेट का उपयोग करने के लिए किस उपकरण का उपयोग करते हैं—चाहे वह आपका स्मार्टफ़ोन हो या आपका गेम कंसोल।</a:t>
            </a:r>
            <a:endParaRPr b="0" i="0" sz="1400" u="none" cap="none" strike="noStrike">
              <a:solidFill>
                <a:srgbClr val="000000"/>
              </a:solidFill>
              <a:latin typeface="Arial"/>
              <a:ea typeface="Arial"/>
              <a:cs typeface="Arial"/>
              <a:sym typeface="Arial"/>
            </a:endParaRPr>
          </a:p>
        </p:txBody>
      </p:sp>
      <p:grpSp>
        <p:nvGrpSpPr>
          <p:cNvPr id="221" name="Google Shape;221;p11"/>
          <p:cNvGrpSpPr/>
          <p:nvPr/>
        </p:nvGrpSpPr>
        <p:grpSpPr>
          <a:xfrm>
            <a:off x="839788" y="1195562"/>
            <a:ext cx="1999932" cy="723418"/>
            <a:chOff x="839788" y="1195562"/>
            <a:chExt cx="1999932" cy="723418"/>
          </a:xfrm>
        </p:grpSpPr>
        <p:sp>
          <p:nvSpPr>
            <p:cNvPr id="222" name="Google Shape;222;p11"/>
            <p:cNvSpPr/>
            <p:nvPr/>
          </p:nvSpPr>
          <p:spPr>
            <a:xfrm>
              <a:off x="839788" y="1195562"/>
              <a:ext cx="723418" cy="723418"/>
            </a:xfrm>
            <a:prstGeom prst="rect">
              <a:avLst/>
            </a:prstGeom>
            <a:gradFill>
              <a:gsLst>
                <a:gs pos="0">
                  <a:srgbClr val="914613"/>
                </a:gs>
                <a:gs pos="50000">
                  <a:srgbClr val="D1651C"/>
                </a:gs>
                <a:gs pos="100000">
                  <a:srgbClr val="FB7A22"/>
                </a:gs>
              </a:gsLst>
              <a:lin ang="16200000" scaled="0"/>
            </a:gra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223" name="Google Shape;223;p11"/>
            <p:cNvSpPr/>
            <p:nvPr/>
          </p:nvSpPr>
          <p:spPr>
            <a:xfrm>
              <a:off x="1563206" y="1195562"/>
              <a:ext cx="1276514" cy="723418"/>
            </a:xfrm>
            <a:prstGeom prst="rect">
              <a:avLst/>
            </a:prstGeom>
            <a:gradFill>
              <a:gsLst>
                <a:gs pos="0">
                  <a:srgbClr val="914613"/>
                </a:gs>
                <a:gs pos="50000">
                  <a:srgbClr val="D1651C"/>
                </a:gs>
                <a:gs pos="100000">
                  <a:srgbClr val="FB7A22"/>
                </a:gs>
              </a:gsLst>
              <a:lin ang="16200000" scaled="0"/>
            </a:gra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pic>
          <p:nvPicPr>
            <p:cNvPr id="224" name="Google Shape;224;p11"/>
            <p:cNvPicPr preferRelativeResize="0"/>
            <p:nvPr/>
          </p:nvPicPr>
          <p:blipFill rotWithShape="1">
            <a:blip r:embed="rId3">
              <a:alphaModFix/>
            </a:blip>
            <a:srcRect b="0" l="0" r="0" t="0"/>
            <a:stretch/>
          </p:blipFill>
          <p:spPr>
            <a:xfrm>
              <a:off x="1923272" y="1301523"/>
              <a:ext cx="556382" cy="553720"/>
            </a:xfrm>
            <a:prstGeom prst="rect">
              <a:avLst/>
            </a:prstGeom>
            <a:noFill/>
            <a:ln>
              <a:noFill/>
            </a:ln>
          </p:spPr>
        </p:pic>
      </p:grpSp>
      <p:grpSp>
        <p:nvGrpSpPr>
          <p:cNvPr id="225" name="Google Shape;225;p11"/>
          <p:cNvGrpSpPr/>
          <p:nvPr/>
        </p:nvGrpSpPr>
        <p:grpSpPr>
          <a:xfrm>
            <a:off x="839788" y="1922047"/>
            <a:ext cx="1999932" cy="723418"/>
            <a:chOff x="839788" y="1922047"/>
            <a:chExt cx="1999932" cy="723418"/>
          </a:xfrm>
        </p:grpSpPr>
        <p:sp>
          <p:nvSpPr>
            <p:cNvPr id="226" name="Google Shape;226;p11"/>
            <p:cNvSpPr/>
            <p:nvPr/>
          </p:nvSpPr>
          <p:spPr>
            <a:xfrm>
              <a:off x="839788" y="1922047"/>
              <a:ext cx="723418" cy="723418"/>
            </a:xfrm>
            <a:prstGeom prst="rect">
              <a:avLst/>
            </a:prstGeom>
            <a:gradFill>
              <a:gsLst>
                <a:gs pos="0">
                  <a:srgbClr val="9E7400"/>
                </a:gs>
                <a:gs pos="50000">
                  <a:srgbClr val="E4A800"/>
                </a:gs>
                <a:gs pos="100000">
                  <a:srgbClr val="FFC900"/>
                </a:gs>
              </a:gsLst>
              <a:lin ang="16200000" scaled="0"/>
            </a:gra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227" name="Google Shape;227;p11"/>
            <p:cNvSpPr/>
            <p:nvPr/>
          </p:nvSpPr>
          <p:spPr>
            <a:xfrm>
              <a:off x="1563206" y="1922047"/>
              <a:ext cx="1276514" cy="723418"/>
            </a:xfrm>
            <a:prstGeom prst="rect">
              <a:avLst/>
            </a:prstGeom>
            <a:gradFill>
              <a:gsLst>
                <a:gs pos="0">
                  <a:srgbClr val="9E7400"/>
                </a:gs>
                <a:gs pos="50000">
                  <a:srgbClr val="E4A800"/>
                </a:gs>
                <a:gs pos="100000">
                  <a:srgbClr val="FFC900"/>
                </a:gs>
              </a:gsLst>
              <a:lin ang="16200000" scaled="0"/>
            </a:gra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grpSp>
          <p:nvGrpSpPr>
            <p:cNvPr id="228" name="Google Shape;228;p11"/>
            <p:cNvGrpSpPr/>
            <p:nvPr/>
          </p:nvGrpSpPr>
          <p:grpSpPr>
            <a:xfrm>
              <a:off x="2034302" y="2024978"/>
              <a:ext cx="334323" cy="530576"/>
              <a:chOff x="1976065" y="2024978"/>
              <a:chExt cx="334323" cy="530576"/>
            </a:xfrm>
          </p:grpSpPr>
          <p:sp>
            <p:nvSpPr>
              <p:cNvPr id="229" name="Google Shape;229;p11"/>
              <p:cNvSpPr/>
              <p:nvPr/>
            </p:nvSpPr>
            <p:spPr>
              <a:xfrm>
                <a:off x="1976065" y="2115742"/>
                <a:ext cx="334323" cy="439812"/>
              </a:xfrm>
              <a:custGeom>
                <a:rect b="b" l="l" r="r" t="t"/>
                <a:pathLst>
                  <a:path extrusionOk="0" h="439812" w="334323">
                    <a:moveTo>
                      <a:pt x="306219" y="444862"/>
                    </a:moveTo>
                    <a:lnTo>
                      <a:pt x="128245" y="444862"/>
                    </a:lnTo>
                    <a:cubicBezTo>
                      <a:pt x="127289" y="431942"/>
                      <a:pt x="126126" y="419435"/>
                      <a:pt x="125506" y="406825"/>
                    </a:cubicBezTo>
                    <a:cubicBezTo>
                      <a:pt x="125183" y="400300"/>
                      <a:pt x="122780" y="395042"/>
                      <a:pt x="119266" y="389628"/>
                    </a:cubicBezTo>
                    <a:cubicBezTo>
                      <a:pt x="105454" y="368375"/>
                      <a:pt x="89084" y="348103"/>
                      <a:pt x="79213" y="325028"/>
                    </a:cubicBezTo>
                    <a:cubicBezTo>
                      <a:pt x="57882" y="275273"/>
                      <a:pt x="31189" y="228347"/>
                      <a:pt x="7210" y="180013"/>
                    </a:cubicBezTo>
                    <a:cubicBezTo>
                      <a:pt x="-1912" y="161615"/>
                      <a:pt x="3889" y="140335"/>
                      <a:pt x="21021" y="130516"/>
                    </a:cubicBezTo>
                    <a:cubicBezTo>
                      <a:pt x="38153" y="120697"/>
                      <a:pt x="57882" y="125956"/>
                      <a:pt x="69342" y="143436"/>
                    </a:cubicBezTo>
                    <a:cubicBezTo>
                      <a:pt x="77934" y="156499"/>
                      <a:pt x="86242" y="169742"/>
                      <a:pt x="96268" y="182674"/>
                    </a:cubicBezTo>
                    <a:lnTo>
                      <a:pt x="96268" y="175413"/>
                    </a:lnTo>
                    <a:cubicBezTo>
                      <a:pt x="96268" y="131705"/>
                      <a:pt x="96268" y="87996"/>
                      <a:pt x="96268" y="44288"/>
                    </a:cubicBezTo>
                    <a:cubicBezTo>
                      <a:pt x="96268" y="24352"/>
                      <a:pt x="107741" y="9765"/>
                      <a:pt x="125984" y="5851"/>
                    </a:cubicBezTo>
                    <a:cubicBezTo>
                      <a:pt x="145984" y="1638"/>
                      <a:pt x="165623" y="14442"/>
                      <a:pt x="169822" y="34456"/>
                    </a:cubicBezTo>
                    <a:cubicBezTo>
                      <a:pt x="170261" y="36522"/>
                      <a:pt x="170519" y="38616"/>
                      <a:pt x="170597" y="40735"/>
                    </a:cubicBezTo>
                    <a:cubicBezTo>
                      <a:pt x="170907" y="50154"/>
                      <a:pt x="170597" y="59598"/>
                      <a:pt x="170597" y="69159"/>
                    </a:cubicBezTo>
                    <a:cubicBezTo>
                      <a:pt x="200753" y="64094"/>
                      <a:pt x="204460" y="65089"/>
                      <a:pt x="220559" y="81885"/>
                    </a:cubicBezTo>
                    <a:cubicBezTo>
                      <a:pt x="227781" y="79533"/>
                      <a:pt x="234474" y="76303"/>
                      <a:pt x="241503" y="75296"/>
                    </a:cubicBezTo>
                    <a:cubicBezTo>
                      <a:pt x="254332" y="73461"/>
                      <a:pt x="265237" y="78397"/>
                      <a:pt x="273557" y="88216"/>
                    </a:cubicBezTo>
                    <a:cubicBezTo>
                      <a:pt x="278040" y="93526"/>
                      <a:pt x="282459" y="95865"/>
                      <a:pt x="289965" y="94469"/>
                    </a:cubicBezTo>
                    <a:cubicBezTo>
                      <a:pt x="309785" y="90761"/>
                      <a:pt x="323312" y="96976"/>
                      <a:pt x="329733" y="112441"/>
                    </a:cubicBezTo>
                    <a:cubicBezTo>
                      <a:pt x="332072" y="118436"/>
                      <a:pt x="333299" y="124819"/>
                      <a:pt x="333351" y="131253"/>
                    </a:cubicBezTo>
                    <a:cubicBezTo>
                      <a:pt x="333816" y="150413"/>
                      <a:pt x="333261" y="169587"/>
                      <a:pt x="333609" y="188747"/>
                    </a:cubicBezTo>
                    <a:cubicBezTo>
                      <a:pt x="333958" y="207662"/>
                      <a:pt x="333945" y="226668"/>
                      <a:pt x="335819" y="245466"/>
                    </a:cubicBezTo>
                    <a:cubicBezTo>
                      <a:pt x="340457" y="292069"/>
                      <a:pt x="333635" y="336979"/>
                      <a:pt x="317214" y="380468"/>
                    </a:cubicBezTo>
                    <a:cubicBezTo>
                      <a:pt x="310909" y="397122"/>
                      <a:pt x="309798" y="414383"/>
                      <a:pt x="307640" y="431619"/>
                    </a:cubicBezTo>
                    <a:cubicBezTo>
                      <a:pt x="307214" y="435869"/>
                      <a:pt x="306762" y="440146"/>
                      <a:pt x="306219" y="444862"/>
                    </a:cubicBezTo>
                    <a:close/>
                    <a:moveTo>
                      <a:pt x="114924" y="149393"/>
                    </a:moveTo>
                    <a:cubicBezTo>
                      <a:pt x="114924" y="184703"/>
                      <a:pt x="114924" y="220027"/>
                      <a:pt x="114924" y="255337"/>
                    </a:cubicBezTo>
                    <a:cubicBezTo>
                      <a:pt x="114924" y="263787"/>
                      <a:pt x="111656" y="268141"/>
                      <a:pt x="105519" y="268063"/>
                    </a:cubicBezTo>
                    <a:cubicBezTo>
                      <a:pt x="99382" y="267986"/>
                      <a:pt x="96307" y="263645"/>
                      <a:pt x="96268" y="255143"/>
                    </a:cubicBezTo>
                    <a:cubicBezTo>
                      <a:pt x="96268" y="245027"/>
                      <a:pt x="96345" y="234897"/>
                      <a:pt x="96190" y="224781"/>
                    </a:cubicBezTo>
                    <a:cubicBezTo>
                      <a:pt x="96307" y="222443"/>
                      <a:pt x="95816" y="220130"/>
                      <a:pt x="94769" y="218037"/>
                    </a:cubicBezTo>
                    <a:cubicBezTo>
                      <a:pt x="80764" y="195840"/>
                      <a:pt x="66694" y="173682"/>
                      <a:pt x="52352" y="151692"/>
                    </a:cubicBezTo>
                    <a:cubicBezTo>
                      <a:pt x="48735" y="145801"/>
                      <a:pt x="41642" y="143061"/>
                      <a:pt x="35001" y="144974"/>
                    </a:cubicBezTo>
                    <a:cubicBezTo>
                      <a:pt x="22584" y="149005"/>
                      <a:pt x="18205" y="160271"/>
                      <a:pt x="24174" y="172338"/>
                    </a:cubicBezTo>
                    <a:cubicBezTo>
                      <a:pt x="48037" y="220711"/>
                      <a:pt x="74846" y="267546"/>
                      <a:pt x="96152" y="317315"/>
                    </a:cubicBezTo>
                    <a:cubicBezTo>
                      <a:pt x="106087" y="340506"/>
                      <a:pt x="123142" y="360610"/>
                      <a:pt x="136565" y="382367"/>
                    </a:cubicBezTo>
                    <a:cubicBezTo>
                      <a:pt x="139718" y="387665"/>
                      <a:pt x="141992" y="393427"/>
                      <a:pt x="143297" y="399448"/>
                    </a:cubicBezTo>
                    <a:cubicBezTo>
                      <a:pt x="144589" y="405779"/>
                      <a:pt x="145144" y="412239"/>
                      <a:pt x="144938" y="418699"/>
                    </a:cubicBezTo>
                    <a:cubicBezTo>
                      <a:pt x="144834" y="424900"/>
                      <a:pt x="147031" y="426606"/>
                      <a:pt x="153194" y="426567"/>
                    </a:cubicBezTo>
                    <a:cubicBezTo>
                      <a:pt x="196037" y="426295"/>
                      <a:pt x="238880" y="426295"/>
                      <a:pt x="281723" y="426567"/>
                    </a:cubicBezTo>
                    <a:cubicBezTo>
                      <a:pt x="288183" y="426567"/>
                      <a:pt x="290301" y="424603"/>
                      <a:pt x="290689" y="418479"/>
                    </a:cubicBezTo>
                    <a:cubicBezTo>
                      <a:pt x="291593" y="404073"/>
                      <a:pt x="293854" y="389964"/>
                      <a:pt x="299087" y="376282"/>
                    </a:cubicBezTo>
                    <a:cubicBezTo>
                      <a:pt x="313855" y="337612"/>
                      <a:pt x="320741" y="297702"/>
                      <a:pt x="318105" y="256125"/>
                    </a:cubicBezTo>
                    <a:cubicBezTo>
                      <a:pt x="316297" y="227598"/>
                      <a:pt x="315896" y="198967"/>
                      <a:pt x="315121" y="170388"/>
                    </a:cubicBezTo>
                    <a:cubicBezTo>
                      <a:pt x="314772" y="157687"/>
                      <a:pt x="315121" y="144974"/>
                      <a:pt x="314992" y="132274"/>
                    </a:cubicBezTo>
                    <a:cubicBezTo>
                      <a:pt x="315031" y="128617"/>
                      <a:pt x="314552" y="124986"/>
                      <a:pt x="313557" y="121472"/>
                    </a:cubicBezTo>
                    <a:cubicBezTo>
                      <a:pt x="310973" y="113191"/>
                      <a:pt x="304617" y="110697"/>
                      <a:pt x="292795" y="112699"/>
                    </a:cubicBezTo>
                    <a:cubicBezTo>
                      <a:pt x="283363" y="114302"/>
                      <a:pt x="282601" y="115219"/>
                      <a:pt x="282575" y="125619"/>
                    </a:cubicBezTo>
                    <a:cubicBezTo>
                      <a:pt x="282575" y="145220"/>
                      <a:pt x="282575" y="164806"/>
                      <a:pt x="282575" y="184393"/>
                    </a:cubicBezTo>
                    <a:cubicBezTo>
                      <a:pt x="282653" y="186757"/>
                      <a:pt x="282433" y="189109"/>
                      <a:pt x="281916" y="191421"/>
                    </a:cubicBezTo>
                    <a:cubicBezTo>
                      <a:pt x="280741" y="195905"/>
                      <a:pt x="277562" y="198424"/>
                      <a:pt x="272872" y="198244"/>
                    </a:cubicBezTo>
                    <a:cubicBezTo>
                      <a:pt x="267976" y="198049"/>
                      <a:pt x="264978" y="195104"/>
                      <a:pt x="264022" y="190336"/>
                    </a:cubicBezTo>
                    <a:cubicBezTo>
                      <a:pt x="263777" y="188411"/>
                      <a:pt x="263699" y="186473"/>
                      <a:pt x="263815" y="184535"/>
                    </a:cubicBezTo>
                    <a:cubicBezTo>
                      <a:pt x="263815" y="161279"/>
                      <a:pt x="263815" y="138023"/>
                      <a:pt x="263751" y="114767"/>
                    </a:cubicBezTo>
                    <a:cubicBezTo>
                      <a:pt x="263854" y="111769"/>
                      <a:pt x="263467" y="108772"/>
                      <a:pt x="262614" y="105904"/>
                    </a:cubicBezTo>
                    <a:cubicBezTo>
                      <a:pt x="259758" y="97647"/>
                      <a:pt x="251477" y="92544"/>
                      <a:pt x="242820" y="93694"/>
                    </a:cubicBezTo>
                    <a:cubicBezTo>
                      <a:pt x="233389" y="94844"/>
                      <a:pt x="226386" y="102971"/>
                      <a:pt x="226631" y="112467"/>
                    </a:cubicBezTo>
                    <a:cubicBezTo>
                      <a:pt x="226450" y="136356"/>
                      <a:pt x="226631" y="160271"/>
                      <a:pt x="226541" y="184148"/>
                    </a:cubicBezTo>
                    <a:cubicBezTo>
                      <a:pt x="226670" y="186305"/>
                      <a:pt x="226593" y="188463"/>
                      <a:pt x="226296" y="190608"/>
                    </a:cubicBezTo>
                    <a:cubicBezTo>
                      <a:pt x="225314" y="195401"/>
                      <a:pt x="221980" y="198941"/>
                      <a:pt x="217342" y="197985"/>
                    </a:cubicBezTo>
                    <a:cubicBezTo>
                      <a:pt x="214021" y="197287"/>
                      <a:pt x="210946" y="193876"/>
                      <a:pt x="208530" y="191034"/>
                    </a:cubicBezTo>
                    <a:cubicBezTo>
                      <a:pt x="207432" y="189742"/>
                      <a:pt x="208091" y="186887"/>
                      <a:pt x="208091" y="184742"/>
                    </a:cubicBezTo>
                    <a:cubicBezTo>
                      <a:pt x="208091" y="157829"/>
                      <a:pt x="208091" y="130917"/>
                      <a:pt x="207962" y="104004"/>
                    </a:cubicBezTo>
                    <a:cubicBezTo>
                      <a:pt x="207884" y="91472"/>
                      <a:pt x="199448" y="83642"/>
                      <a:pt x="187419" y="84495"/>
                    </a:cubicBezTo>
                    <a:cubicBezTo>
                      <a:pt x="177548" y="85193"/>
                      <a:pt x="170816" y="93165"/>
                      <a:pt x="170778" y="104650"/>
                    </a:cubicBezTo>
                    <a:cubicBezTo>
                      <a:pt x="170687" y="132209"/>
                      <a:pt x="170778" y="159767"/>
                      <a:pt x="170778" y="187338"/>
                    </a:cubicBezTo>
                    <a:cubicBezTo>
                      <a:pt x="170778" y="194057"/>
                      <a:pt x="167031" y="198295"/>
                      <a:pt x="161566" y="198321"/>
                    </a:cubicBezTo>
                    <a:cubicBezTo>
                      <a:pt x="156101" y="198346"/>
                      <a:pt x="152405" y="194135"/>
                      <a:pt x="152263" y="187442"/>
                    </a:cubicBezTo>
                    <a:cubicBezTo>
                      <a:pt x="152160" y="182700"/>
                      <a:pt x="152263" y="177971"/>
                      <a:pt x="152263" y="173230"/>
                    </a:cubicBezTo>
                    <a:cubicBezTo>
                      <a:pt x="152263" y="130607"/>
                      <a:pt x="152263" y="87971"/>
                      <a:pt x="152263" y="45321"/>
                    </a:cubicBezTo>
                    <a:cubicBezTo>
                      <a:pt x="152263" y="38771"/>
                      <a:pt x="150971" y="32853"/>
                      <a:pt x="145894" y="28409"/>
                    </a:cubicBezTo>
                    <a:cubicBezTo>
                      <a:pt x="140532" y="23370"/>
                      <a:pt x="132612" y="22168"/>
                      <a:pt x="125997" y="25386"/>
                    </a:cubicBezTo>
                    <a:cubicBezTo>
                      <a:pt x="118671" y="28642"/>
                      <a:pt x="114976" y="34753"/>
                      <a:pt x="114976" y="42880"/>
                    </a:cubicBezTo>
                    <a:cubicBezTo>
                      <a:pt x="114937" y="78371"/>
                      <a:pt x="114924" y="113875"/>
                      <a:pt x="114924" y="14939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0" name="Google Shape;230;p11"/>
              <p:cNvSpPr/>
              <p:nvPr/>
            </p:nvSpPr>
            <p:spPr>
              <a:xfrm>
                <a:off x="2130162" y="2103937"/>
                <a:ext cx="64989" cy="18653"/>
              </a:xfrm>
              <a:custGeom>
                <a:rect b="b" l="l" r="r" t="t"/>
                <a:pathLst>
                  <a:path extrusionOk="0" h="18653" w="64989">
                    <a:moveTo>
                      <a:pt x="34923" y="23651"/>
                    </a:moveTo>
                    <a:cubicBezTo>
                      <a:pt x="27817" y="23651"/>
                      <a:pt x="20711" y="23767"/>
                      <a:pt x="13631" y="23651"/>
                    </a:cubicBezTo>
                    <a:cubicBezTo>
                      <a:pt x="6551" y="23534"/>
                      <a:pt x="2855" y="20162"/>
                      <a:pt x="2920" y="14361"/>
                    </a:cubicBezTo>
                    <a:cubicBezTo>
                      <a:pt x="2985" y="8896"/>
                      <a:pt x="6719" y="5252"/>
                      <a:pt x="13179" y="5175"/>
                    </a:cubicBezTo>
                    <a:cubicBezTo>
                      <a:pt x="28011" y="5007"/>
                      <a:pt x="42843" y="5007"/>
                      <a:pt x="57689" y="5175"/>
                    </a:cubicBezTo>
                    <a:cubicBezTo>
                      <a:pt x="63813" y="5252"/>
                      <a:pt x="67947" y="9387"/>
                      <a:pt x="67908" y="14529"/>
                    </a:cubicBezTo>
                    <a:cubicBezTo>
                      <a:pt x="67869" y="19671"/>
                      <a:pt x="63774" y="23470"/>
                      <a:pt x="57495" y="23573"/>
                    </a:cubicBezTo>
                    <a:cubicBezTo>
                      <a:pt x="49975" y="23793"/>
                      <a:pt x="42443" y="23651"/>
                      <a:pt x="34923" y="236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1" name="Google Shape;231;p11"/>
              <p:cNvSpPr/>
              <p:nvPr/>
            </p:nvSpPr>
            <p:spPr>
              <a:xfrm>
                <a:off x="2018403" y="2103882"/>
                <a:ext cx="64798" cy="18715"/>
              </a:xfrm>
              <a:custGeom>
                <a:rect b="b" l="l" r="r" t="t"/>
                <a:pathLst>
                  <a:path extrusionOk="0" h="18715" w="64798">
                    <a:moveTo>
                      <a:pt x="34601" y="23718"/>
                    </a:moveTo>
                    <a:cubicBezTo>
                      <a:pt x="27728" y="23718"/>
                      <a:pt x="20842" y="23822"/>
                      <a:pt x="13929" y="23718"/>
                    </a:cubicBezTo>
                    <a:cubicBezTo>
                      <a:pt x="6733" y="23589"/>
                      <a:pt x="3025" y="20450"/>
                      <a:pt x="2921" y="14674"/>
                    </a:cubicBezTo>
                    <a:cubicBezTo>
                      <a:pt x="2818" y="8899"/>
                      <a:pt x="6707" y="5243"/>
                      <a:pt x="13529" y="5165"/>
                    </a:cubicBezTo>
                    <a:cubicBezTo>
                      <a:pt x="28167" y="5010"/>
                      <a:pt x="42793" y="5010"/>
                      <a:pt x="57379" y="5165"/>
                    </a:cubicBezTo>
                    <a:cubicBezTo>
                      <a:pt x="63904" y="5243"/>
                      <a:pt x="67638" y="8796"/>
                      <a:pt x="67715" y="14209"/>
                    </a:cubicBezTo>
                    <a:cubicBezTo>
                      <a:pt x="67832" y="19932"/>
                      <a:pt x="64020" y="23460"/>
                      <a:pt x="57082" y="23602"/>
                    </a:cubicBezTo>
                    <a:cubicBezTo>
                      <a:pt x="49653" y="23848"/>
                      <a:pt x="42121" y="23718"/>
                      <a:pt x="34601" y="2371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2" name="Google Shape;232;p11"/>
              <p:cNvSpPr/>
              <p:nvPr/>
            </p:nvSpPr>
            <p:spPr>
              <a:xfrm>
                <a:off x="2042447" y="2046905"/>
                <a:ext cx="50619" cy="52891"/>
              </a:xfrm>
              <a:custGeom>
                <a:rect b="b" l="l" r="r" t="t"/>
                <a:pathLst>
                  <a:path extrusionOk="0" h="52891" w="50619">
                    <a:moveTo>
                      <a:pt x="10376" y="5049"/>
                    </a:moveTo>
                    <a:cubicBezTo>
                      <a:pt x="13852" y="7103"/>
                      <a:pt x="16759" y="8150"/>
                      <a:pt x="18787" y="10113"/>
                    </a:cubicBezTo>
                    <a:cubicBezTo>
                      <a:pt x="29123" y="20165"/>
                      <a:pt x="39304" y="30385"/>
                      <a:pt x="49408" y="40669"/>
                    </a:cubicBezTo>
                    <a:cubicBezTo>
                      <a:pt x="54511" y="45837"/>
                      <a:pt x="54821" y="50592"/>
                      <a:pt x="50700" y="54881"/>
                    </a:cubicBezTo>
                    <a:cubicBezTo>
                      <a:pt x="46578" y="59171"/>
                      <a:pt x="41656" y="59003"/>
                      <a:pt x="36565" y="54042"/>
                    </a:cubicBezTo>
                    <a:cubicBezTo>
                      <a:pt x="26113" y="43796"/>
                      <a:pt x="15570" y="33615"/>
                      <a:pt x="5686" y="22840"/>
                    </a:cubicBezTo>
                    <a:cubicBezTo>
                      <a:pt x="3412" y="20359"/>
                      <a:pt x="2495" y="15372"/>
                      <a:pt x="3102" y="11922"/>
                    </a:cubicBezTo>
                    <a:cubicBezTo>
                      <a:pt x="3606" y="9377"/>
                      <a:pt x="7611" y="7504"/>
                      <a:pt x="10376" y="5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3" name="Google Shape;233;p11"/>
              <p:cNvSpPr/>
              <p:nvPr/>
            </p:nvSpPr>
            <p:spPr>
              <a:xfrm>
                <a:off x="2120462" y="2049164"/>
                <a:ext cx="52789" cy="50616"/>
              </a:xfrm>
              <a:custGeom>
                <a:rect b="b" l="l" r="r" t="t"/>
                <a:pathLst>
                  <a:path extrusionOk="0" h="50616" w="52789">
                    <a:moveTo>
                      <a:pt x="55709" y="12919"/>
                    </a:moveTo>
                    <a:cubicBezTo>
                      <a:pt x="53603" y="16253"/>
                      <a:pt x="52492" y="18889"/>
                      <a:pt x="50631" y="20787"/>
                    </a:cubicBezTo>
                    <a:cubicBezTo>
                      <a:pt x="40398" y="31266"/>
                      <a:pt x="30062" y="41628"/>
                      <a:pt x="19623" y="51873"/>
                    </a:cubicBezTo>
                    <a:cubicBezTo>
                      <a:pt x="14597" y="56796"/>
                      <a:pt x="9558" y="56835"/>
                      <a:pt x="5411" y="52519"/>
                    </a:cubicBezTo>
                    <a:cubicBezTo>
                      <a:pt x="1793" y="48708"/>
                      <a:pt x="2078" y="43243"/>
                      <a:pt x="6509" y="38734"/>
                    </a:cubicBezTo>
                    <a:cubicBezTo>
                      <a:pt x="16780" y="28294"/>
                      <a:pt x="26936" y="17738"/>
                      <a:pt x="37711" y="7855"/>
                    </a:cubicBezTo>
                    <a:cubicBezTo>
                      <a:pt x="40192" y="5594"/>
                      <a:pt x="45243" y="4560"/>
                      <a:pt x="48577" y="5271"/>
                    </a:cubicBezTo>
                    <a:cubicBezTo>
                      <a:pt x="51329" y="5865"/>
                      <a:pt x="53228" y="10012"/>
                      <a:pt x="55709" y="129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4" name="Google Shape;234;p11"/>
              <p:cNvSpPr/>
              <p:nvPr/>
            </p:nvSpPr>
            <p:spPr>
              <a:xfrm>
                <a:off x="2097398" y="2024978"/>
                <a:ext cx="18551" cy="65004"/>
              </a:xfrm>
              <a:custGeom>
                <a:rect b="b" l="l" r="r" t="t"/>
                <a:pathLst>
                  <a:path extrusionOk="0" h="65004" w="18551">
                    <a:moveTo>
                      <a:pt x="21408" y="37390"/>
                    </a:moveTo>
                    <a:cubicBezTo>
                      <a:pt x="21408" y="44702"/>
                      <a:pt x="21550" y="52015"/>
                      <a:pt x="21408" y="59354"/>
                    </a:cubicBezTo>
                    <a:cubicBezTo>
                      <a:pt x="21240" y="66265"/>
                      <a:pt x="17661" y="70167"/>
                      <a:pt x="12041" y="70051"/>
                    </a:cubicBezTo>
                    <a:cubicBezTo>
                      <a:pt x="6421" y="69935"/>
                      <a:pt x="2997" y="65917"/>
                      <a:pt x="2997" y="58992"/>
                    </a:cubicBezTo>
                    <a:cubicBezTo>
                      <a:pt x="2894" y="44586"/>
                      <a:pt x="2894" y="30180"/>
                      <a:pt x="2997" y="15774"/>
                    </a:cubicBezTo>
                    <a:cubicBezTo>
                      <a:pt x="2997" y="9017"/>
                      <a:pt x="6873" y="4960"/>
                      <a:pt x="12415" y="5050"/>
                    </a:cubicBezTo>
                    <a:cubicBezTo>
                      <a:pt x="17790" y="5141"/>
                      <a:pt x="21214" y="8926"/>
                      <a:pt x="21395" y="15490"/>
                    </a:cubicBezTo>
                    <a:cubicBezTo>
                      <a:pt x="21498" y="22751"/>
                      <a:pt x="21395" y="30077"/>
                      <a:pt x="21408" y="373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235" name="Google Shape;235;p11"/>
          <p:cNvGrpSpPr/>
          <p:nvPr/>
        </p:nvGrpSpPr>
        <p:grpSpPr>
          <a:xfrm>
            <a:off x="839788" y="2648532"/>
            <a:ext cx="1999932" cy="723418"/>
            <a:chOff x="839788" y="2648532"/>
            <a:chExt cx="1999932" cy="723418"/>
          </a:xfrm>
        </p:grpSpPr>
        <p:sp>
          <p:nvSpPr>
            <p:cNvPr id="236" name="Google Shape;236;p11"/>
            <p:cNvSpPr/>
            <p:nvPr/>
          </p:nvSpPr>
          <p:spPr>
            <a:xfrm>
              <a:off x="839788" y="2648532"/>
              <a:ext cx="723418" cy="723418"/>
            </a:xfrm>
            <a:prstGeom prst="rect">
              <a:avLst/>
            </a:prstGeom>
            <a:gradFill>
              <a:gsLst>
                <a:gs pos="0">
                  <a:srgbClr val="213F76"/>
                </a:gs>
                <a:gs pos="50000">
                  <a:srgbClr val="2F5CAB"/>
                </a:gs>
                <a:gs pos="100000">
                  <a:srgbClr val="3A6FCD"/>
                </a:gs>
              </a:gsLst>
              <a:lin ang="16200000" scaled="0"/>
            </a:gra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237" name="Google Shape;237;p11"/>
            <p:cNvSpPr/>
            <p:nvPr/>
          </p:nvSpPr>
          <p:spPr>
            <a:xfrm>
              <a:off x="1563206" y="2648532"/>
              <a:ext cx="1276514" cy="723418"/>
            </a:xfrm>
            <a:prstGeom prst="rect">
              <a:avLst/>
            </a:prstGeom>
            <a:gradFill>
              <a:gsLst>
                <a:gs pos="0">
                  <a:srgbClr val="213F76"/>
                </a:gs>
                <a:gs pos="50000">
                  <a:srgbClr val="2F5CAB"/>
                </a:gs>
                <a:gs pos="100000">
                  <a:srgbClr val="3A6FCD"/>
                </a:gs>
              </a:gsLst>
              <a:lin ang="16200000" scaled="0"/>
            </a:gra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pic>
          <p:nvPicPr>
            <p:cNvPr id="238" name="Google Shape;238;p11"/>
            <p:cNvPicPr preferRelativeResize="0"/>
            <p:nvPr/>
          </p:nvPicPr>
          <p:blipFill rotWithShape="1">
            <a:blip r:embed="rId4">
              <a:alphaModFix/>
            </a:blip>
            <a:srcRect b="0" l="0" r="0" t="0"/>
            <a:stretch/>
          </p:blipFill>
          <p:spPr>
            <a:xfrm>
              <a:off x="1878883" y="2728076"/>
              <a:ext cx="645160" cy="592741"/>
            </a:xfrm>
            <a:prstGeom prst="rect">
              <a:avLst/>
            </a:prstGeom>
            <a:noFill/>
            <a:ln>
              <a:noFill/>
            </a:ln>
          </p:spPr>
        </p:pic>
      </p:grpSp>
      <p:grpSp>
        <p:nvGrpSpPr>
          <p:cNvPr id="239" name="Google Shape;239;p11"/>
          <p:cNvGrpSpPr/>
          <p:nvPr/>
        </p:nvGrpSpPr>
        <p:grpSpPr>
          <a:xfrm>
            <a:off x="839788" y="3375017"/>
            <a:ext cx="1999932" cy="723418"/>
            <a:chOff x="839788" y="3375017"/>
            <a:chExt cx="1999932" cy="723418"/>
          </a:xfrm>
        </p:grpSpPr>
        <p:sp>
          <p:nvSpPr>
            <p:cNvPr id="240" name="Google Shape;240;p11"/>
            <p:cNvSpPr/>
            <p:nvPr/>
          </p:nvSpPr>
          <p:spPr>
            <a:xfrm>
              <a:off x="839788" y="3375017"/>
              <a:ext cx="723418" cy="723418"/>
            </a:xfrm>
            <a:prstGeom prst="rect">
              <a:avLst/>
            </a:prstGeom>
            <a:gradFill>
              <a:gsLst>
                <a:gs pos="0">
                  <a:srgbClr val="3F6824"/>
                </a:gs>
                <a:gs pos="50000">
                  <a:srgbClr val="5B9634"/>
                </a:gs>
                <a:gs pos="100000">
                  <a:srgbClr val="6EB43F"/>
                </a:gs>
              </a:gsLst>
              <a:lin ang="16200000" scaled="0"/>
            </a:gra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241" name="Google Shape;241;p11"/>
            <p:cNvSpPr/>
            <p:nvPr/>
          </p:nvSpPr>
          <p:spPr>
            <a:xfrm>
              <a:off x="1563206" y="3375017"/>
              <a:ext cx="1276514" cy="723418"/>
            </a:xfrm>
            <a:prstGeom prst="rect">
              <a:avLst/>
            </a:prstGeom>
            <a:gradFill>
              <a:gsLst>
                <a:gs pos="0">
                  <a:srgbClr val="3F6824"/>
                </a:gs>
                <a:gs pos="50000">
                  <a:srgbClr val="5B9634"/>
                </a:gs>
                <a:gs pos="100000">
                  <a:srgbClr val="6EB43F"/>
                </a:gs>
              </a:gsLst>
              <a:lin ang="16200000" scaled="0"/>
            </a:gra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pic>
          <p:nvPicPr>
            <p:cNvPr id="242" name="Google Shape;242;p11"/>
            <p:cNvPicPr preferRelativeResize="0"/>
            <p:nvPr/>
          </p:nvPicPr>
          <p:blipFill rotWithShape="1">
            <a:blip r:embed="rId5">
              <a:alphaModFix/>
            </a:blip>
            <a:srcRect b="0" l="0" r="0" t="0"/>
            <a:stretch/>
          </p:blipFill>
          <p:spPr>
            <a:xfrm>
              <a:off x="1908646" y="3470268"/>
              <a:ext cx="585634" cy="560418"/>
            </a:xfrm>
            <a:prstGeom prst="rect">
              <a:avLst/>
            </a:prstGeom>
            <a:noFill/>
            <a:ln>
              <a:noFill/>
            </a:ln>
          </p:spPr>
        </p:pic>
      </p:grpSp>
      <p:grpSp>
        <p:nvGrpSpPr>
          <p:cNvPr id="243" name="Google Shape;243;p11"/>
          <p:cNvGrpSpPr/>
          <p:nvPr/>
        </p:nvGrpSpPr>
        <p:grpSpPr>
          <a:xfrm>
            <a:off x="839788" y="4176163"/>
            <a:ext cx="1999918" cy="723300"/>
            <a:chOff x="839788" y="4176163"/>
            <a:chExt cx="1999918" cy="723300"/>
          </a:xfrm>
        </p:grpSpPr>
        <p:sp>
          <p:nvSpPr>
            <p:cNvPr id="244" name="Google Shape;244;p11"/>
            <p:cNvSpPr/>
            <p:nvPr/>
          </p:nvSpPr>
          <p:spPr>
            <a:xfrm>
              <a:off x="839788" y="4176163"/>
              <a:ext cx="723300" cy="723300"/>
            </a:xfrm>
            <a:prstGeom prst="rect">
              <a:avLst/>
            </a:prstGeom>
            <a:gradFill>
              <a:gsLst>
                <a:gs pos="0">
                  <a:srgbClr val="2E5980"/>
                </a:gs>
                <a:gs pos="50000">
                  <a:srgbClr val="4481B9"/>
                </a:gs>
                <a:gs pos="100000">
                  <a:srgbClr val="519BDE"/>
                </a:gs>
              </a:gsLst>
              <a:lin ang="16200000" scaled="0"/>
            </a:gra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sp>
          <p:nvSpPr>
            <p:cNvPr id="245" name="Google Shape;245;p11"/>
            <p:cNvSpPr/>
            <p:nvPr/>
          </p:nvSpPr>
          <p:spPr>
            <a:xfrm>
              <a:off x="1563206" y="4176163"/>
              <a:ext cx="1276500" cy="723300"/>
            </a:xfrm>
            <a:prstGeom prst="rect">
              <a:avLst/>
            </a:prstGeom>
            <a:gradFill>
              <a:gsLst>
                <a:gs pos="0">
                  <a:srgbClr val="2E5980"/>
                </a:gs>
                <a:gs pos="50000">
                  <a:srgbClr val="4481B9"/>
                </a:gs>
                <a:gs pos="100000">
                  <a:srgbClr val="519BDE"/>
                </a:gs>
              </a:gsLst>
              <a:lin ang="16200000" scaled="0"/>
            </a:gra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pic>
          <p:nvPicPr>
            <p:cNvPr id="246" name="Google Shape;246;p11"/>
            <p:cNvPicPr preferRelativeResize="0"/>
            <p:nvPr/>
          </p:nvPicPr>
          <p:blipFill rotWithShape="1">
            <a:blip r:embed="rId6">
              <a:alphaModFix/>
            </a:blip>
            <a:srcRect b="0" l="0" r="0" t="0"/>
            <a:stretch/>
          </p:blipFill>
          <p:spPr>
            <a:xfrm>
              <a:off x="1961986" y="4298336"/>
              <a:ext cx="478955" cy="478955"/>
            </a:xfrm>
            <a:prstGeom prst="rect">
              <a:avLst/>
            </a:prstGeom>
            <a:noFill/>
            <a:ln>
              <a:noFill/>
            </a:ln>
          </p:spPr>
        </p:pic>
      </p:grpSp>
      <p:grpSp>
        <p:nvGrpSpPr>
          <p:cNvPr id="247" name="Google Shape;247;p11"/>
          <p:cNvGrpSpPr/>
          <p:nvPr/>
        </p:nvGrpSpPr>
        <p:grpSpPr>
          <a:xfrm>
            <a:off x="839788" y="4942287"/>
            <a:ext cx="1999918" cy="723300"/>
            <a:chOff x="839788" y="5056587"/>
            <a:chExt cx="1999918" cy="723300"/>
          </a:xfrm>
        </p:grpSpPr>
        <p:sp>
          <p:nvSpPr>
            <p:cNvPr id="248" name="Google Shape;248;p11"/>
            <p:cNvSpPr/>
            <p:nvPr/>
          </p:nvSpPr>
          <p:spPr>
            <a:xfrm>
              <a:off x="839788" y="5056587"/>
              <a:ext cx="723300" cy="723300"/>
            </a:xfrm>
            <a:prstGeom prst="rect">
              <a:avLst/>
            </a:prstGeom>
            <a:gradFill>
              <a:gsLst>
                <a:gs pos="0">
                  <a:srgbClr val="252F3E"/>
                </a:gs>
                <a:gs pos="50000">
                  <a:srgbClr val="35455A"/>
                </a:gs>
                <a:gs pos="100000">
                  <a:srgbClr val="41536C"/>
                </a:gs>
              </a:gsLst>
              <a:lin ang="16200000" scaled="0"/>
            </a:gra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6</a:t>
              </a:r>
              <a:endParaRPr b="0" i="0" sz="1400" u="none" cap="none" strike="noStrike">
                <a:solidFill>
                  <a:srgbClr val="000000"/>
                </a:solidFill>
                <a:latin typeface="Arial"/>
                <a:ea typeface="Arial"/>
                <a:cs typeface="Arial"/>
                <a:sym typeface="Arial"/>
              </a:endParaRPr>
            </a:p>
          </p:txBody>
        </p:sp>
        <p:sp>
          <p:nvSpPr>
            <p:cNvPr id="249" name="Google Shape;249;p11"/>
            <p:cNvSpPr/>
            <p:nvPr/>
          </p:nvSpPr>
          <p:spPr>
            <a:xfrm>
              <a:off x="1563206" y="5056587"/>
              <a:ext cx="1276500" cy="723300"/>
            </a:xfrm>
            <a:prstGeom prst="rect">
              <a:avLst/>
            </a:prstGeom>
            <a:gradFill>
              <a:gsLst>
                <a:gs pos="0">
                  <a:srgbClr val="252F3E"/>
                </a:gs>
                <a:gs pos="50000">
                  <a:srgbClr val="35455A"/>
                </a:gs>
                <a:gs pos="100000">
                  <a:srgbClr val="41536C"/>
                </a:gs>
              </a:gsLst>
              <a:lin ang="16200000" scaled="0"/>
            </a:gra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grpSp>
          <p:nvGrpSpPr>
            <p:cNvPr id="250" name="Google Shape;250;p11"/>
            <p:cNvGrpSpPr/>
            <p:nvPr/>
          </p:nvGrpSpPr>
          <p:grpSpPr>
            <a:xfrm>
              <a:off x="1843789" y="5129596"/>
              <a:ext cx="715388" cy="555664"/>
              <a:chOff x="1765176" y="4885074"/>
              <a:chExt cx="786919" cy="611224"/>
            </a:xfrm>
          </p:grpSpPr>
          <p:sp>
            <p:nvSpPr>
              <p:cNvPr id="251" name="Google Shape;251;p11"/>
              <p:cNvSpPr/>
              <p:nvPr/>
            </p:nvSpPr>
            <p:spPr>
              <a:xfrm>
                <a:off x="2006925" y="5267182"/>
                <a:ext cx="331354" cy="229116"/>
              </a:xfrm>
              <a:custGeom>
                <a:rect b="b" l="l" r="r" t="t"/>
                <a:pathLst>
                  <a:path extrusionOk="0" h="229116" w="331354">
                    <a:moveTo>
                      <a:pt x="54711" y="232010"/>
                    </a:moveTo>
                    <a:cubicBezTo>
                      <a:pt x="47105" y="229267"/>
                      <a:pt x="38940" y="227513"/>
                      <a:pt x="31988" y="223590"/>
                    </a:cubicBezTo>
                    <a:cubicBezTo>
                      <a:pt x="10540" y="211471"/>
                      <a:pt x="-814" y="192383"/>
                      <a:pt x="-1069" y="167922"/>
                    </a:cubicBezTo>
                    <a:cubicBezTo>
                      <a:pt x="-1611" y="117803"/>
                      <a:pt x="-1260" y="67668"/>
                      <a:pt x="-1212" y="17534"/>
                    </a:cubicBezTo>
                    <a:cubicBezTo>
                      <a:pt x="-1212" y="8699"/>
                      <a:pt x="4242" y="2815"/>
                      <a:pt x="11880" y="2911"/>
                    </a:cubicBezTo>
                    <a:cubicBezTo>
                      <a:pt x="19518" y="3006"/>
                      <a:pt x="24637" y="8858"/>
                      <a:pt x="24637" y="17836"/>
                    </a:cubicBezTo>
                    <a:cubicBezTo>
                      <a:pt x="24637" y="52248"/>
                      <a:pt x="24637" y="86660"/>
                      <a:pt x="24637" y="121072"/>
                    </a:cubicBezTo>
                    <a:lnTo>
                      <a:pt x="24637" y="129236"/>
                    </a:lnTo>
                    <a:lnTo>
                      <a:pt x="304301" y="129236"/>
                    </a:lnTo>
                    <a:cubicBezTo>
                      <a:pt x="304301" y="125489"/>
                      <a:pt x="304173" y="121598"/>
                      <a:pt x="304301" y="117707"/>
                    </a:cubicBezTo>
                    <a:cubicBezTo>
                      <a:pt x="304253" y="110803"/>
                      <a:pt x="309611" y="105062"/>
                      <a:pt x="316500" y="104631"/>
                    </a:cubicBezTo>
                    <a:cubicBezTo>
                      <a:pt x="322878" y="104233"/>
                      <a:pt x="329608" y="109049"/>
                      <a:pt x="329624" y="115889"/>
                    </a:cubicBezTo>
                    <a:cubicBezTo>
                      <a:pt x="329624" y="137704"/>
                      <a:pt x="331218" y="159933"/>
                      <a:pt x="327726" y="181269"/>
                    </a:cubicBezTo>
                    <a:cubicBezTo>
                      <a:pt x="323213" y="208664"/>
                      <a:pt x="304365" y="224993"/>
                      <a:pt x="277017" y="230925"/>
                    </a:cubicBezTo>
                    <a:cubicBezTo>
                      <a:pt x="276076" y="231196"/>
                      <a:pt x="275183" y="231563"/>
                      <a:pt x="274322" y="232026"/>
                    </a:cubicBezTo>
                    <a:close/>
                    <a:moveTo>
                      <a:pt x="305067" y="155930"/>
                    </a:moveTo>
                    <a:lnTo>
                      <a:pt x="24413" y="155930"/>
                    </a:lnTo>
                    <a:cubicBezTo>
                      <a:pt x="24732" y="162628"/>
                      <a:pt x="24254" y="169102"/>
                      <a:pt x="25498" y="175209"/>
                    </a:cubicBezTo>
                    <a:cubicBezTo>
                      <a:pt x="29468" y="194727"/>
                      <a:pt x="44840" y="206368"/>
                      <a:pt x="66192" y="206416"/>
                    </a:cubicBezTo>
                    <a:cubicBezTo>
                      <a:pt x="109774" y="206496"/>
                      <a:pt x="153370" y="206496"/>
                      <a:pt x="196951" y="206416"/>
                    </a:cubicBezTo>
                    <a:cubicBezTo>
                      <a:pt x="221014" y="206416"/>
                      <a:pt x="245109" y="206719"/>
                      <a:pt x="269140" y="205906"/>
                    </a:cubicBezTo>
                    <a:cubicBezTo>
                      <a:pt x="285006" y="205204"/>
                      <a:pt x="298561" y="194201"/>
                      <a:pt x="302483" y="178797"/>
                    </a:cubicBezTo>
                    <a:cubicBezTo>
                      <a:pt x="304333" y="171637"/>
                      <a:pt x="304221" y="163919"/>
                      <a:pt x="305035" y="15593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2" name="Google Shape;252;p11"/>
              <p:cNvSpPr/>
              <p:nvPr/>
            </p:nvSpPr>
            <p:spPr>
              <a:xfrm>
                <a:off x="2007029" y="4885074"/>
                <a:ext cx="331542" cy="229392"/>
              </a:xfrm>
              <a:custGeom>
                <a:rect b="b" l="l" r="r" t="t"/>
                <a:pathLst>
                  <a:path extrusionOk="0" h="229392" w="331542">
                    <a:moveTo>
                      <a:pt x="24580" y="105497"/>
                    </a:moveTo>
                    <a:lnTo>
                      <a:pt x="24580" y="112976"/>
                    </a:lnTo>
                    <a:cubicBezTo>
                      <a:pt x="24580" y="147580"/>
                      <a:pt x="24580" y="182183"/>
                      <a:pt x="24580" y="216802"/>
                    </a:cubicBezTo>
                    <a:cubicBezTo>
                      <a:pt x="24580" y="225524"/>
                      <a:pt x="20370" y="231153"/>
                      <a:pt x="13418" y="231999"/>
                    </a:cubicBezTo>
                    <a:cubicBezTo>
                      <a:pt x="4903" y="233067"/>
                      <a:pt x="-1285" y="227071"/>
                      <a:pt x="-1332" y="217424"/>
                    </a:cubicBezTo>
                    <a:cubicBezTo>
                      <a:pt x="-1332" y="194749"/>
                      <a:pt x="-1332" y="172073"/>
                      <a:pt x="-1332" y="149397"/>
                    </a:cubicBezTo>
                    <a:cubicBezTo>
                      <a:pt x="-1332" y="122943"/>
                      <a:pt x="-1412" y="96488"/>
                      <a:pt x="-1332" y="70033"/>
                    </a:cubicBezTo>
                    <a:cubicBezTo>
                      <a:pt x="-1189" y="35095"/>
                      <a:pt x="20386" y="9533"/>
                      <a:pt x="54782" y="3522"/>
                    </a:cubicBezTo>
                    <a:cubicBezTo>
                      <a:pt x="58322" y="3011"/>
                      <a:pt x="61910" y="2820"/>
                      <a:pt x="65482" y="2948"/>
                    </a:cubicBezTo>
                    <a:cubicBezTo>
                      <a:pt x="131324" y="2948"/>
                      <a:pt x="197166" y="2948"/>
                      <a:pt x="263024" y="2948"/>
                    </a:cubicBezTo>
                    <a:cubicBezTo>
                      <a:pt x="301693" y="2948"/>
                      <a:pt x="329727" y="30439"/>
                      <a:pt x="329998" y="69252"/>
                    </a:cubicBezTo>
                    <a:cubicBezTo>
                      <a:pt x="330333" y="118574"/>
                      <a:pt x="330109" y="167895"/>
                      <a:pt x="329998" y="217217"/>
                    </a:cubicBezTo>
                    <a:cubicBezTo>
                      <a:pt x="329998" y="226657"/>
                      <a:pt x="324863" y="232381"/>
                      <a:pt x="316858" y="232302"/>
                    </a:cubicBezTo>
                    <a:cubicBezTo>
                      <a:pt x="308853" y="232222"/>
                      <a:pt x="304101" y="226449"/>
                      <a:pt x="304101" y="216866"/>
                    </a:cubicBezTo>
                    <a:lnTo>
                      <a:pt x="304101" y="105513"/>
                    </a:lnTo>
                    <a:close/>
                    <a:moveTo>
                      <a:pt x="303639" y="79011"/>
                    </a:moveTo>
                    <a:cubicBezTo>
                      <a:pt x="308805" y="47740"/>
                      <a:pt x="287692" y="28111"/>
                      <a:pt x="261636" y="28398"/>
                    </a:cubicBezTo>
                    <a:cubicBezTo>
                      <a:pt x="197006" y="29099"/>
                      <a:pt x="132361" y="28605"/>
                      <a:pt x="67715" y="28685"/>
                    </a:cubicBezTo>
                    <a:cubicBezTo>
                      <a:pt x="63154" y="28525"/>
                      <a:pt x="58593" y="28924"/>
                      <a:pt x="54128" y="29865"/>
                    </a:cubicBezTo>
                    <a:cubicBezTo>
                      <a:pt x="32649" y="35255"/>
                      <a:pt x="21072" y="55172"/>
                      <a:pt x="25425" y="7901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3" name="Google Shape;253;p11"/>
              <p:cNvSpPr/>
              <p:nvPr/>
            </p:nvSpPr>
            <p:spPr>
              <a:xfrm>
                <a:off x="2301699" y="5038951"/>
                <a:ext cx="250396" cy="305643"/>
              </a:xfrm>
              <a:custGeom>
                <a:rect b="b" l="l" r="r" t="t"/>
                <a:pathLst>
                  <a:path extrusionOk="0" h="305643" w="250396">
                    <a:moveTo>
                      <a:pt x="59662" y="105693"/>
                    </a:moveTo>
                    <a:cubicBezTo>
                      <a:pt x="59662" y="91453"/>
                      <a:pt x="59662" y="78138"/>
                      <a:pt x="59662" y="64807"/>
                    </a:cubicBezTo>
                    <a:cubicBezTo>
                      <a:pt x="59662" y="30603"/>
                      <a:pt x="87265" y="3845"/>
                      <a:pt x="121597" y="2936"/>
                    </a:cubicBezTo>
                    <a:cubicBezTo>
                      <a:pt x="155929" y="2027"/>
                      <a:pt x="181012" y="24463"/>
                      <a:pt x="186705" y="52035"/>
                    </a:cubicBezTo>
                    <a:cubicBezTo>
                      <a:pt x="187646" y="56898"/>
                      <a:pt x="188156" y="61857"/>
                      <a:pt x="188188" y="66816"/>
                    </a:cubicBezTo>
                    <a:cubicBezTo>
                      <a:pt x="188379" y="79573"/>
                      <a:pt x="188188" y="92219"/>
                      <a:pt x="188188" y="105693"/>
                    </a:cubicBezTo>
                    <a:cubicBezTo>
                      <a:pt x="195316" y="105693"/>
                      <a:pt x="202013" y="105693"/>
                      <a:pt x="208711" y="105693"/>
                    </a:cubicBezTo>
                    <a:cubicBezTo>
                      <a:pt x="233986" y="105789"/>
                      <a:pt x="251670" y="126854"/>
                      <a:pt x="248704" y="152033"/>
                    </a:cubicBezTo>
                    <a:cubicBezTo>
                      <a:pt x="245260" y="181422"/>
                      <a:pt x="242740" y="210938"/>
                      <a:pt x="239774" y="240391"/>
                    </a:cubicBezTo>
                    <a:cubicBezTo>
                      <a:pt x="238610" y="252063"/>
                      <a:pt x="237717" y="263768"/>
                      <a:pt x="236074" y="275377"/>
                    </a:cubicBezTo>
                    <a:cubicBezTo>
                      <a:pt x="233491" y="293683"/>
                      <a:pt x="216381" y="308290"/>
                      <a:pt x="197006" y="308385"/>
                    </a:cubicBezTo>
                    <a:cubicBezTo>
                      <a:pt x="148259" y="308609"/>
                      <a:pt x="99511" y="308609"/>
                      <a:pt x="50764" y="308385"/>
                    </a:cubicBezTo>
                    <a:cubicBezTo>
                      <a:pt x="29013" y="308274"/>
                      <a:pt x="12493" y="291355"/>
                      <a:pt x="10611" y="269652"/>
                    </a:cubicBezTo>
                    <a:cubicBezTo>
                      <a:pt x="8012" y="239354"/>
                      <a:pt x="4631" y="209152"/>
                      <a:pt x="1618" y="178902"/>
                    </a:cubicBezTo>
                    <a:cubicBezTo>
                      <a:pt x="565" y="168426"/>
                      <a:pt x="-758" y="157949"/>
                      <a:pt x="-1301" y="147440"/>
                    </a:cubicBezTo>
                    <a:cubicBezTo>
                      <a:pt x="-2560" y="125690"/>
                      <a:pt x="14040" y="107049"/>
                      <a:pt x="35790" y="105789"/>
                    </a:cubicBezTo>
                    <a:cubicBezTo>
                      <a:pt x="36588" y="105741"/>
                      <a:pt x="37385" y="105725"/>
                      <a:pt x="38182" y="105725"/>
                    </a:cubicBezTo>
                    <a:cubicBezTo>
                      <a:pt x="45167" y="105645"/>
                      <a:pt x="52087" y="105693"/>
                      <a:pt x="59662" y="105693"/>
                    </a:cubicBezTo>
                    <a:close/>
                    <a:moveTo>
                      <a:pt x="124100" y="131207"/>
                    </a:moveTo>
                    <a:cubicBezTo>
                      <a:pt x="97056" y="131207"/>
                      <a:pt x="70011" y="131207"/>
                      <a:pt x="42966" y="131207"/>
                    </a:cubicBezTo>
                    <a:cubicBezTo>
                      <a:pt x="40383" y="131127"/>
                      <a:pt x="37800" y="131303"/>
                      <a:pt x="35248" y="131734"/>
                    </a:cubicBezTo>
                    <a:cubicBezTo>
                      <a:pt x="28327" y="133153"/>
                      <a:pt x="23607" y="139579"/>
                      <a:pt x="24325" y="146611"/>
                    </a:cubicBezTo>
                    <a:cubicBezTo>
                      <a:pt x="28423" y="187338"/>
                      <a:pt x="32553" y="228064"/>
                      <a:pt x="36699" y="268775"/>
                    </a:cubicBezTo>
                    <a:cubicBezTo>
                      <a:pt x="37592" y="277482"/>
                      <a:pt x="42902" y="282425"/>
                      <a:pt x="51673" y="282441"/>
                    </a:cubicBezTo>
                    <a:cubicBezTo>
                      <a:pt x="99814" y="282520"/>
                      <a:pt x="147972" y="282520"/>
                      <a:pt x="196113" y="282441"/>
                    </a:cubicBezTo>
                    <a:cubicBezTo>
                      <a:pt x="204932" y="282441"/>
                      <a:pt x="210465" y="276891"/>
                      <a:pt x="211294" y="268089"/>
                    </a:cubicBezTo>
                    <a:cubicBezTo>
                      <a:pt x="211788" y="262349"/>
                      <a:pt x="212251" y="256608"/>
                      <a:pt x="212889" y="250867"/>
                    </a:cubicBezTo>
                    <a:cubicBezTo>
                      <a:pt x="216317" y="217269"/>
                      <a:pt x="219889" y="183686"/>
                      <a:pt x="223206" y="150072"/>
                    </a:cubicBezTo>
                    <a:cubicBezTo>
                      <a:pt x="224498" y="136868"/>
                      <a:pt x="219140" y="131207"/>
                      <a:pt x="205888" y="131175"/>
                    </a:cubicBezTo>
                    <a:cubicBezTo>
                      <a:pt x="178620" y="131191"/>
                      <a:pt x="151352" y="131223"/>
                      <a:pt x="124100" y="131255"/>
                    </a:cubicBezTo>
                    <a:close/>
                    <a:moveTo>
                      <a:pt x="162371" y="105374"/>
                    </a:moveTo>
                    <a:cubicBezTo>
                      <a:pt x="162371" y="91294"/>
                      <a:pt x="162371" y="77803"/>
                      <a:pt x="162371" y="64329"/>
                    </a:cubicBezTo>
                    <a:cubicBezTo>
                      <a:pt x="162371" y="55495"/>
                      <a:pt x="159023" y="46995"/>
                      <a:pt x="152979" y="40553"/>
                    </a:cubicBezTo>
                    <a:cubicBezTo>
                      <a:pt x="144097" y="30698"/>
                      <a:pt x="132711" y="28274"/>
                      <a:pt x="120018" y="28881"/>
                    </a:cubicBezTo>
                    <a:cubicBezTo>
                      <a:pt x="103801" y="29662"/>
                      <a:pt x="88349" y="40729"/>
                      <a:pt x="86531" y="56595"/>
                    </a:cubicBezTo>
                    <a:cubicBezTo>
                      <a:pt x="84713" y="72461"/>
                      <a:pt x="86132" y="88934"/>
                      <a:pt x="86132" y="10537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4" name="Google Shape;254;p11"/>
              <p:cNvSpPr/>
              <p:nvPr/>
            </p:nvSpPr>
            <p:spPr>
              <a:xfrm>
                <a:off x="2079490" y="5144332"/>
                <a:ext cx="83718" cy="92202"/>
              </a:xfrm>
              <a:custGeom>
                <a:rect b="b" l="l" r="r" t="t"/>
                <a:pathLst>
                  <a:path extrusionOk="0" h="92202" w="83718">
                    <a:moveTo>
                      <a:pt x="27593" y="72117"/>
                    </a:moveTo>
                    <a:cubicBezTo>
                      <a:pt x="20497" y="74541"/>
                      <a:pt x="15107" y="81494"/>
                      <a:pt x="7293" y="77730"/>
                    </a:cubicBezTo>
                    <a:cubicBezTo>
                      <a:pt x="4471" y="76391"/>
                      <a:pt x="2079" y="74254"/>
                      <a:pt x="404" y="71607"/>
                    </a:cubicBezTo>
                    <a:cubicBezTo>
                      <a:pt x="-3869" y="64112"/>
                      <a:pt x="-887" y="59472"/>
                      <a:pt x="14565" y="49027"/>
                    </a:cubicBezTo>
                    <a:cubicBezTo>
                      <a:pt x="11599" y="47289"/>
                      <a:pt x="8983" y="45838"/>
                      <a:pt x="6400" y="44243"/>
                    </a:cubicBezTo>
                    <a:cubicBezTo>
                      <a:pt x="-871" y="39906"/>
                      <a:pt x="-3168" y="32587"/>
                      <a:pt x="644" y="26049"/>
                    </a:cubicBezTo>
                    <a:cubicBezTo>
                      <a:pt x="4311" y="19782"/>
                      <a:pt x="11647" y="18075"/>
                      <a:pt x="18790" y="21823"/>
                    </a:cubicBezTo>
                    <a:cubicBezTo>
                      <a:pt x="21406" y="23195"/>
                      <a:pt x="23957" y="24693"/>
                      <a:pt x="27673" y="26766"/>
                    </a:cubicBezTo>
                    <a:cubicBezTo>
                      <a:pt x="27673" y="22811"/>
                      <a:pt x="27561" y="19591"/>
                      <a:pt x="27673" y="16385"/>
                    </a:cubicBezTo>
                    <a:cubicBezTo>
                      <a:pt x="28023" y="8412"/>
                      <a:pt x="33589" y="2815"/>
                      <a:pt x="40748" y="2911"/>
                    </a:cubicBezTo>
                    <a:cubicBezTo>
                      <a:pt x="47669" y="3006"/>
                      <a:pt x="53059" y="8508"/>
                      <a:pt x="53505" y="16114"/>
                    </a:cubicBezTo>
                    <a:cubicBezTo>
                      <a:pt x="53697" y="19303"/>
                      <a:pt x="53505" y="22493"/>
                      <a:pt x="53505" y="26703"/>
                    </a:cubicBezTo>
                    <a:cubicBezTo>
                      <a:pt x="57029" y="24773"/>
                      <a:pt x="59884" y="23147"/>
                      <a:pt x="62738" y="21663"/>
                    </a:cubicBezTo>
                    <a:cubicBezTo>
                      <a:pt x="69611" y="18107"/>
                      <a:pt x="76739" y="19830"/>
                      <a:pt x="80391" y="25873"/>
                    </a:cubicBezTo>
                    <a:cubicBezTo>
                      <a:pt x="84234" y="32252"/>
                      <a:pt x="82304" y="39460"/>
                      <a:pt x="75479" y="43829"/>
                    </a:cubicBezTo>
                    <a:cubicBezTo>
                      <a:pt x="72848" y="45519"/>
                      <a:pt x="70121" y="47018"/>
                      <a:pt x="66581" y="49171"/>
                    </a:cubicBezTo>
                    <a:cubicBezTo>
                      <a:pt x="69770" y="51148"/>
                      <a:pt x="72513" y="52695"/>
                      <a:pt x="75112" y="54337"/>
                    </a:cubicBezTo>
                    <a:cubicBezTo>
                      <a:pt x="82097" y="58738"/>
                      <a:pt x="84234" y="65707"/>
                      <a:pt x="80614" y="72149"/>
                    </a:cubicBezTo>
                    <a:cubicBezTo>
                      <a:pt x="76994" y="78592"/>
                      <a:pt x="69452" y="80393"/>
                      <a:pt x="62021" y="76407"/>
                    </a:cubicBezTo>
                    <a:cubicBezTo>
                      <a:pt x="59453" y="75020"/>
                      <a:pt x="56918" y="73568"/>
                      <a:pt x="53633" y="71719"/>
                    </a:cubicBezTo>
                    <a:cubicBezTo>
                      <a:pt x="53489" y="82498"/>
                      <a:pt x="54988" y="95112"/>
                      <a:pt x="40557" y="95112"/>
                    </a:cubicBezTo>
                    <a:cubicBezTo>
                      <a:pt x="26126" y="95112"/>
                      <a:pt x="27657" y="82546"/>
                      <a:pt x="27593" y="7211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5" name="Google Shape;255;p11"/>
              <p:cNvSpPr/>
              <p:nvPr/>
            </p:nvSpPr>
            <p:spPr>
              <a:xfrm>
                <a:off x="2181481" y="5144237"/>
                <a:ext cx="83709" cy="92648"/>
              </a:xfrm>
              <a:custGeom>
                <a:rect b="b" l="l" r="r" t="t"/>
                <a:pathLst>
                  <a:path extrusionOk="0" h="92648" w="83709">
                    <a:moveTo>
                      <a:pt x="53235" y="26590"/>
                    </a:moveTo>
                    <a:cubicBezTo>
                      <a:pt x="70473" y="18617"/>
                      <a:pt x="75847" y="18538"/>
                      <a:pt x="80200" y="25873"/>
                    </a:cubicBezTo>
                    <a:cubicBezTo>
                      <a:pt x="83103" y="30737"/>
                      <a:pt x="83278" y="36126"/>
                      <a:pt x="79339" y="40224"/>
                    </a:cubicBezTo>
                    <a:cubicBezTo>
                      <a:pt x="76022" y="43717"/>
                      <a:pt x="71558" y="46140"/>
                      <a:pt x="66917" y="49537"/>
                    </a:cubicBezTo>
                    <a:cubicBezTo>
                      <a:pt x="69979" y="51371"/>
                      <a:pt x="72833" y="52965"/>
                      <a:pt x="75560" y="54752"/>
                    </a:cubicBezTo>
                    <a:cubicBezTo>
                      <a:pt x="82050" y="58977"/>
                      <a:pt x="84011" y="66185"/>
                      <a:pt x="80455" y="72292"/>
                    </a:cubicBezTo>
                    <a:cubicBezTo>
                      <a:pt x="76900" y="78400"/>
                      <a:pt x="69628" y="80345"/>
                      <a:pt x="62915" y="76901"/>
                    </a:cubicBezTo>
                    <a:cubicBezTo>
                      <a:pt x="59949" y="75402"/>
                      <a:pt x="57078" y="73711"/>
                      <a:pt x="53347" y="71559"/>
                    </a:cubicBezTo>
                    <a:cubicBezTo>
                      <a:pt x="53347" y="75641"/>
                      <a:pt x="53347" y="78926"/>
                      <a:pt x="53347" y="82195"/>
                    </a:cubicBezTo>
                    <a:cubicBezTo>
                      <a:pt x="53156" y="89706"/>
                      <a:pt x="47814" y="95383"/>
                      <a:pt x="40861" y="95558"/>
                    </a:cubicBezTo>
                    <a:cubicBezTo>
                      <a:pt x="33972" y="95526"/>
                      <a:pt x="28280" y="90136"/>
                      <a:pt x="27865" y="83263"/>
                    </a:cubicBezTo>
                    <a:cubicBezTo>
                      <a:pt x="27530" y="79755"/>
                      <a:pt x="27865" y="76167"/>
                      <a:pt x="27865" y="71559"/>
                    </a:cubicBezTo>
                    <a:cubicBezTo>
                      <a:pt x="18297" y="76694"/>
                      <a:pt x="8347" y="85033"/>
                      <a:pt x="900" y="72053"/>
                    </a:cubicBezTo>
                    <a:cubicBezTo>
                      <a:pt x="-6547" y="59073"/>
                      <a:pt x="6019" y="54959"/>
                      <a:pt x="14486" y="49298"/>
                    </a:cubicBezTo>
                    <a:cubicBezTo>
                      <a:pt x="8331" y="44514"/>
                      <a:pt x="-168" y="42919"/>
                      <a:pt x="-918" y="34117"/>
                    </a:cubicBezTo>
                    <a:cubicBezTo>
                      <a:pt x="-1077" y="31167"/>
                      <a:pt x="-376" y="28233"/>
                      <a:pt x="1107" y="25682"/>
                    </a:cubicBezTo>
                    <a:cubicBezTo>
                      <a:pt x="5237" y="18522"/>
                      <a:pt x="10308" y="18665"/>
                      <a:pt x="27706" y="26272"/>
                    </a:cubicBezTo>
                    <a:cubicBezTo>
                      <a:pt x="27706" y="23082"/>
                      <a:pt x="27706" y="20196"/>
                      <a:pt x="27706" y="17373"/>
                    </a:cubicBezTo>
                    <a:cubicBezTo>
                      <a:pt x="28008" y="8843"/>
                      <a:pt x="33191" y="3022"/>
                      <a:pt x="40463" y="2911"/>
                    </a:cubicBezTo>
                    <a:cubicBezTo>
                      <a:pt x="48069" y="2815"/>
                      <a:pt x="53331" y="8795"/>
                      <a:pt x="53395" y="17613"/>
                    </a:cubicBezTo>
                    <a:cubicBezTo>
                      <a:pt x="53251" y="20467"/>
                      <a:pt x="53235" y="23226"/>
                      <a:pt x="53235" y="26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6" name="Google Shape;256;p11"/>
              <p:cNvSpPr/>
              <p:nvPr/>
            </p:nvSpPr>
            <p:spPr>
              <a:xfrm>
                <a:off x="1977584" y="5144354"/>
                <a:ext cx="83680" cy="92197"/>
              </a:xfrm>
              <a:custGeom>
                <a:rect b="b" l="l" r="r" t="t"/>
                <a:pathLst>
                  <a:path extrusionOk="0" h="92197" w="83680">
                    <a:moveTo>
                      <a:pt x="27826" y="71569"/>
                    </a:moveTo>
                    <a:cubicBezTo>
                      <a:pt x="18258" y="76592"/>
                      <a:pt x="8180" y="85235"/>
                      <a:pt x="717" y="71808"/>
                    </a:cubicBezTo>
                    <a:cubicBezTo>
                      <a:pt x="-6156" y="59370"/>
                      <a:pt x="5373" y="54698"/>
                      <a:pt x="14861" y="49212"/>
                    </a:cubicBezTo>
                    <a:cubicBezTo>
                      <a:pt x="11321" y="47155"/>
                      <a:pt x="8626" y="45688"/>
                      <a:pt x="6011" y="44062"/>
                    </a:cubicBezTo>
                    <a:cubicBezTo>
                      <a:pt x="-862" y="39804"/>
                      <a:pt x="-3078" y="32501"/>
                      <a:pt x="526" y="26202"/>
                    </a:cubicBezTo>
                    <a:cubicBezTo>
                      <a:pt x="4129" y="19903"/>
                      <a:pt x="11513" y="18021"/>
                      <a:pt x="18577" y="21737"/>
                    </a:cubicBezTo>
                    <a:cubicBezTo>
                      <a:pt x="21351" y="23188"/>
                      <a:pt x="24078" y="24783"/>
                      <a:pt x="27826" y="26872"/>
                    </a:cubicBezTo>
                    <a:cubicBezTo>
                      <a:pt x="27826" y="22869"/>
                      <a:pt x="27826" y="19616"/>
                      <a:pt x="27826" y="16379"/>
                    </a:cubicBezTo>
                    <a:cubicBezTo>
                      <a:pt x="27985" y="8757"/>
                      <a:pt x="33104" y="3208"/>
                      <a:pt x="40120" y="2920"/>
                    </a:cubicBezTo>
                    <a:cubicBezTo>
                      <a:pt x="47136" y="2634"/>
                      <a:pt x="52686" y="7992"/>
                      <a:pt x="53260" y="15582"/>
                    </a:cubicBezTo>
                    <a:cubicBezTo>
                      <a:pt x="53515" y="18899"/>
                      <a:pt x="53260" y="22247"/>
                      <a:pt x="53260" y="26744"/>
                    </a:cubicBezTo>
                    <a:lnTo>
                      <a:pt x="61233" y="22423"/>
                    </a:lnTo>
                    <a:cubicBezTo>
                      <a:pt x="69206" y="17990"/>
                      <a:pt x="76477" y="19345"/>
                      <a:pt x="80368" y="25979"/>
                    </a:cubicBezTo>
                    <a:cubicBezTo>
                      <a:pt x="84259" y="32612"/>
                      <a:pt x="82138" y="39708"/>
                      <a:pt x="74293" y="44492"/>
                    </a:cubicBezTo>
                    <a:cubicBezTo>
                      <a:pt x="71965" y="45911"/>
                      <a:pt x="69620" y="47299"/>
                      <a:pt x="66575" y="49116"/>
                    </a:cubicBezTo>
                    <a:cubicBezTo>
                      <a:pt x="70147" y="51333"/>
                      <a:pt x="73176" y="53056"/>
                      <a:pt x="76047" y="55017"/>
                    </a:cubicBezTo>
                    <a:cubicBezTo>
                      <a:pt x="82298" y="59242"/>
                      <a:pt x="84020" y="65988"/>
                      <a:pt x="80544" y="72127"/>
                    </a:cubicBezTo>
                    <a:cubicBezTo>
                      <a:pt x="77067" y="78266"/>
                      <a:pt x="69908" y="80355"/>
                      <a:pt x="63003" y="76911"/>
                    </a:cubicBezTo>
                    <a:cubicBezTo>
                      <a:pt x="60053" y="75444"/>
                      <a:pt x="57198" y="73722"/>
                      <a:pt x="53435" y="71728"/>
                    </a:cubicBezTo>
                    <a:cubicBezTo>
                      <a:pt x="52989" y="82556"/>
                      <a:pt x="54807" y="95648"/>
                      <a:pt x="39689" y="95089"/>
                    </a:cubicBezTo>
                    <a:cubicBezTo>
                      <a:pt x="25864" y="94579"/>
                      <a:pt x="28033" y="82062"/>
                      <a:pt x="27826" y="7156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7" name="Google Shape;257;p11"/>
              <p:cNvSpPr/>
              <p:nvPr/>
            </p:nvSpPr>
            <p:spPr>
              <a:xfrm>
                <a:off x="2414036" y="5230145"/>
                <a:ext cx="25895" cy="53917"/>
              </a:xfrm>
              <a:custGeom>
                <a:rect b="b" l="l" r="r" t="t"/>
                <a:pathLst>
                  <a:path extrusionOk="0" h="53917" w="25895">
                    <a:moveTo>
                      <a:pt x="-1297" y="29822"/>
                    </a:moveTo>
                    <a:cubicBezTo>
                      <a:pt x="-1297" y="25038"/>
                      <a:pt x="-1456" y="20254"/>
                      <a:pt x="-1297" y="15470"/>
                    </a:cubicBezTo>
                    <a:cubicBezTo>
                      <a:pt x="-1121" y="8804"/>
                      <a:pt x="4109" y="3383"/>
                      <a:pt x="10759" y="2968"/>
                    </a:cubicBezTo>
                    <a:cubicBezTo>
                      <a:pt x="17424" y="2314"/>
                      <a:pt x="23356" y="7194"/>
                      <a:pt x="24010" y="13860"/>
                    </a:cubicBezTo>
                    <a:cubicBezTo>
                      <a:pt x="24026" y="13907"/>
                      <a:pt x="24026" y="13955"/>
                      <a:pt x="24026" y="13987"/>
                    </a:cubicBezTo>
                    <a:cubicBezTo>
                      <a:pt x="24695" y="24687"/>
                      <a:pt x="24695" y="35419"/>
                      <a:pt x="24026" y="46119"/>
                    </a:cubicBezTo>
                    <a:cubicBezTo>
                      <a:pt x="23563" y="53151"/>
                      <a:pt x="17520" y="57281"/>
                      <a:pt x="10631" y="56787"/>
                    </a:cubicBezTo>
                    <a:cubicBezTo>
                      <a:pt x="3965" y="56404"/>
                      <a:pt x="-1217" y="50855"/>
                      <a:pt x="-1153" y="44173"/>
                    </a:cubicBezTo>
                    <a:cubicBezTo>
                      <a:pt x="-1440" y="39373"/>
                      <a:pt x="-1297" y="34590"/>
                      <a:pt x="-1297" y="2982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8" name="Google Shape;258;p11"/>
              <p:cNvSpPr/>
              <p:nvPr/>
            </p:nvSpPr>
            <p:spPr>
              <a:xfrm>
                <a:off x="1872809" y="5144354"/>
                <a:ext cx="83680" cy="92197"/>
              </a:xfrm>
              <a:custGeom>
                <a:rect b="b" l="l" r="r" t="t"/>
                <a:pathLst>
                  <a:path extrusionOk="0" h="92197" w="83680">
                    <a:moveTo>
                      <a:pt x="27826" y="71569"/>
                    </a:moveTo>
                    <a:cubicBezTo>
                      <a:pt x="18258" y="76592"/>
                      <a:pt x="8180" y="85235"/>
                      <a:pt x="717" y="71808"/>
                    </a:cubicBezTo>
                    <a:cubicBezTo>
                      <a:pt x="-6156" y="59370"/>
                      <a:pt x="5373" y="54698"/>
                      <a:pt x="14861" y="49212"/>
                    </a:cubicBezTo>
                    <a:cubicBezTo>
                      <a:pt x="11321" y="47155"/>
                      <a:pt x="8626" y="45688"/>
                      <a:pt x="6011" y="44062"/>
                    </a:cubicBezTo>
                    <a:cubicBezTo>
                      <a:pt x="-862" y="39804"/>
                      <a:pt x="-3078" y="32501"/>
                      <a:pt x="526" y="26202"/>
                    </a:cubicBezTo>
                    <a:cubicBezTo>
                      <a:pt x="4129" y="19903"/>
                      <a:pt x="11513" y="18021"/>
                      <a:pt x="18577" y="21737"/>
                    </a:cubicBezTo>
                    <a:cubicBezTo>
                      <a:pt x="21351" y="23188"/>
                      <a:pt x="24078" y="24783"/>
                      <a:pt x="27826" y="26872"/>
                    </a:cubicBezTo>
                    <a:cubicBezTo>
                      <a:pt x="27826" y="22869"/>
                      <a:pt x="27826" y="19616"/>
                      <a:pt x="27826" y="16379"/>
                    </a:cubicBezTo>
                    <a:cubicBezTo>
                      <a:pt x="27985" y="8757"/>
                      <a:pt x="33104" y="3208"/>
                      <a:pt x="40120" y="2920"/>
                    </a:cubicBezTo>
                    <a:cubicBezTo>
                      <a:pt x="47136" y="2634"/>
                      <a:pt x="52686" y="7992"/>
                      <a:pt x="53260" y="15582"/>
                    </a:cubicBezTo>
                    <a:cubicBezTo>
                      <a:pt x="53515" y="18899"/>
                      <a:pt x="53260" y="22247"/>
                      <a:pt x="53260" y="26744"/>
                    </a:cubicBezTo>
                    <a:lnTo>
                      <a:pt x="61233" y="22423"/>
                    </a:lnTo>
                    <a:cubicBezTo>
                      <a:pt x="69206" y="17990"/>
                      <a:pt x="76477" y="19345"/>
                      <a:pt x="80368" y="25979"/>
                    </a:cubicBezTo>
                    <a:cubicBezTo>
                      <a:pt x="84259" y="32612"/>
                      <a:pt x="82138" y="39708"/>
                      <a:pt x="74293" y="44492"/>
                    </a:cubicBezTo>
                    <a:cubicBezTo>
                      <a:pt x="71965" y="45911"/>
                      <a:pt x="69620" y="47299"/>
                      <a:pt x="66575" y="49116"/>
                    </a:cubicBezTo>
                    <a:cubicBezTo>
                      <a:pt x="70147" y="51333"/>
                      <a:pt x="73176" y="53056"/>
                      <a:pt x="76047" y="55017"/>
                    </a:cubicBezTo>
                    <a:cubicBezTo>
                      <a:pt x="82298" y="59242"/>
                      <a:pt x="84020" y="65988"/>
                      <a:pt x="80544" y="72127"/>
                    </a:cubicBezTo>
                    <a:cubicBezTo>
                      <a:pt x="77067" y="78266"/>
                      <a:pt x="69908" y="80355"/>
                      <a:pt x="63003" y="76911"/>
                    </a:cubicBezTo>
                    <a:cubicBezTo>
                      <a:pt x="60053" y="75444"/>
                      <a:pt x="57198" y="73722"/>
                      <a:pt x="53435" y="71728"/>
                    </a:cubicBezTo>
                    <a:cubicBezTo>
                      <a:pt x="52989" y="82556"/>
                      <a:pt x="54807" y="95648"/>
                      <a:pt x="39689" y="95089"/>
                    </a:cubicBezTo>
                    <a:cubicBezTo>
                      <a:pt x="25864" y="94579"/>
                      <a:pt x="28033" y="82062"/>
                      <a:pt x="27826" y="7156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9" name="Google Shape;259;p11"/>
              <p:cNvSpPr/>
              <p:nvPr/>
            </p:nvSpPr>
            <p:spPr>
              <a:xfrm>
                <a:off x="1765176" y="5144354"/>
                <a:ext cx="83680" cy="92197"/>
              </a:xfrm>
              <a:custGeom>
                <a:rect b="b" l="l" r="r" t="t"/>
                <a:pathLst>
                  <a:path extrusionOk="0" h="92197" w="83680">
                    <a:moveTo>
                      <a:pt x="27826" y="71569"/>
                    </a:moveTo>
                    <a:cubicBezTo>
                      <a:pt x="18258" y="76592"/>
                      <a:pt x="8180" y="85235"/>
                      <a:pt x="717" y="71808"/>
                    </a:cubicBezTo>
                    <a:cubicBezTo>
                      <a:pt x="-6156" y="59370"/>
                      <a:pt x="5373" y="54698"/>
                      <a:pt x="14861" y="49212"/>
                    </a:cubicBezTo>
                    <a:cubicBezTo>
                      <a:pt x="11321" y="47155"/>
                      <a:pt x="8626" y="45688"/>
                      <a:pt x="6011" y="44062"/>
                    </a:cubicBezTo>
                    <a:cubicBezTo>
                      <a:pt x="-862" y="39804"/>
                      <a:pt x="-3078" y="32501"/>
                      <a:pt x="526" y="26202"/>
                    </a:cubicBezTo>
                    <a:cubicBezTo>
                      <a:pt x="4129" y="19903"/>
                      <a:pt x="11513" y="18021"/>
                      <a:pt x="18577" y="21737"/>
                    </a:cubicBezTo>
                    <a:cubicBezTo>
                      <a:pt x="21351" y="23188"/>
                      <a:pt x="24078" y="24783"/>
                      <a:pt x="27826" y="26872"/>
                    </a:cubicBezTo>
                    <a:cubicBezTo>
                      <a:pt x="27826" y="22869"/>
                      <a:pt x="27826" y="19616"/>
                      <a:pt x="27826" y="16379"/>
                    </a:cubicBezTo>
                    <a:cubicBezTo>
                      <a:pt x="27985" y="8757"/>
                      <a:pt x="33104" y="3208"/>
                      <a:pt x="40120" y="2920"/>
                    </a:cubicBezTo>
                    <a:cubicBezTo>
                      <a:pt x="47136" y="2634"/>
                      <a:pt x="52686" y="7992"/>
                      <a:pt x="53260" y="15582"/>
                    </a:cubicBezTo>
                    <a:cubicBezTo>
                      <a:pt x="53515" y="18899"/>
                      <a:pt x="53260" y="22247"/>
                      <a:pt x="53260" y="26744"/>
                    </a:cubicBezTo>
                    <a:lnTo>
                      <a:pt x="61233" y="22423"/>
                    </a:lnTo>
                    <a:cubicBezTo>
                      <a:pt x="69206" y="17990"/>
                      <a:pt x="76477" y="19345"/>
                      <a:pt x="80368" y="25979"/>
                    </a:cubicBezTo>
                    <a:cubicBezTo>
                      <a:pt x="84259" y="32612"/>
                      <a:pt x="82138" y="39708"/>
                      <a:pt x="74293" y="44492"/>
                    </a:cubicBezTo>
                    <a:cubicBezTo>
                      <a:pt x="71965" y="45911"/>
                      <a:pt x="69620" y="47299"/>
                      <a:pt x="66575" y="49116"/>
                    </a:cubicBezTo>
                    <a:cubicBezTo>
                      <a:pt x="70147" y="51333"/>
                      <a:pt x="73176" y="53056"/>
                      <a:pt x="76047" y="55017"/>
                    </a:cubicBezTo>
                    <a:cubicBezTo>
                      <a:pt x="82298" y="59242"/>
                      <a:pt x="84020" y="65988"/>
                      <a:pt x="80544" y="72127"/>
                    </a:cubicBezTo>
                    <a:cubicBezTo>
                      <a:pt x="77067" y="78266"/>
                      <a:pt x="69908" y="80355"/>
                      <a:pt x="63003" y="76911"/>
                    </a:cubicBezTo>
                    <a:cubicBezTo>
                      <a:pt x="60053" y="75444"/>
                      <a:pt x="57198" y="73722"/>
                      <a:pt x="53435" y="71728"/>
                    </a:cubicBezTo>
                    <a:cubicBezTo>
                      <a:pt x="52989" y="82556"/>
                      <a:pt x="54807" y="95648"/>
                      <a:pt x="39689" y="95089"/>
                    </a:cubicBezTo>
                    <a:cubicBezTo>
                      <a:pt x="25864" y="94579"/>
                      <a:pt x="28033" y="82062"/>
                      <a:pt x="27826" y="7156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260" name="Google Shape;260;p11"/>
          <p:cNvGrpSpPr/>
          <p:nvPr/>
        </p:nvGrpSpPr>
        <p:grpSpPr>
          <a:xfrm>
            <a:off x="839788" y="5706873"/>
            <a:ext cx="1999918" cy="723300"/>
            <a:chOff x="839788" y="5783073"/>
            <a:chExt cx="1999918" cy="723300"/>
          </a:xfrm>
        </p:grpSpPr>
        <p:sp>
          <p:nvSpPr>
            <p:cNvPr id="261" name="Google Shape;261;p11"/>
            <p:cNvSpPr/>
            <p:nvPr/>
          </p:nvSpPr>
          <p:spPr>
            <a:xfrm>
              <a:off x="839788" y="5783073"/>
              <a:ext cx="723300" cy="723300"/>
            </a:xfrm>
            <a:prstGeom prst="rect">
              <a:avLst/>
            </a:prstGeom>
            <a:gradFill>
              <a:gsLst>
                <a:gs pos="0">
                  <a:srgbClr val="006C2C"/>
                </a:gs>
                <a:gs pos="50000">
                  <a:srgbClr val="009D40"/>
                </a:gs>
                <a:gs pos="100000">
                  <a:srgbClr val="00BC4D"/>
                </a:gs>
              </a:gsLst>
              <a:lin ang="16200000" scaled="0"/>
            </a:gra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7</a:t>
              </a:r>
              <a:endParaRPr b="0" i="0" sz="1400" u="none" cap="none" strike="noStrike">
                <a:solidFill>
                  <a:srgbClr val="000000"/>
                </a:solidFill>
                <a:latin typeface="Arial"/>
                <a:ea typeface="Arial"/>
                <a:cs typeface="Arial"/>
                <a:sym typeface="Arial"/>
              </a:endParaRPr>
            </a:p>
          </p:txBody>
        </p:sp>
        <p:sp>
          <p:nvSpPr>
            <p:cNvPr id="262" name="Google Shape;262;p11"/>
            <p:cNvSpPr/>
            <p:nvPr/>
          </p:nvSpPr>
          <p:spPr>
            <a:xfrm>
              <a:off x="1563206" y="5783073"/>
              <a:ext cx="1276500" cy="723300"/>
            </a:xfrm>
            <a:prstGeom prst="rect">
              <a:avLst/>
            </a:prstGeom>
            <a:gradFill>
              <a:gsLst>
                <a:gs pos="0">
                  <a:srgbClr val="006C2C"/>
                </a:gs>
                <a:gs pos="50000">
                  <a:srgbClr val="009D40"/>
                </a:gs>
                <a:gs pos="100000">
                  <a:srgbClr val="00BC4D"/>
                </a:gs>
              </a:gsLst>
              <a:lin ang="16200000" scaled="0"/>
            </a:gra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pic>
          <p:nvPicPr>
            <p:cNvPr id="263" name="Google Shape;263;p11"/>
            <p:cNvPicPr preferRelativeResize="0"/>
            <p:nvPr/>
          </p:nvPicPr>
          <p:blipFill rotWithShape="1">
            <a:blip r:embed="rId7">
              <a:alphaModFix/>
            </a:blip>
            <a:srcRect b="0" l="0" r="0" t="0"/>
            <a:stretch/>
          </p:blipFill>
          <p:spPr>
            <a:xfrm>
              <a:off x="1996308" y="5874101"/>
              <a:ext cx="410312" cy="541362"/>
            </a:xfrm>
            <a:prstGeom prst="rect">
              <a:avLst/>
            </a:prstGeom>
            <a:noFill/>
            <a:ln>
              <a:noFill/>
            </a:ln>
          </p:spPr>
        </p:pic>
      </p:grpSp>
      <p:sp>
        <p:nvSpPr>
          <p:cNvPr id="264" name="Google Shape;264;p11"/>
          <p:cNvSpPr/>
          <p:nvPr/>
        </p:nvSpPr>
        <p:spPr>
          <a:xfrm>
            <a:off x="9498563" y="0"/>
            <a:ext cx="2693437"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2"/>
          <p:cNvSpPr/>
          <p:nvPr/>
        </p:nvSpPr>
        <p:spPr>
          <a:xfrm>
            <a:off x="465617" y="1646390"/>
            <a:ext cx="11726383" cy="4486234"/>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0" name="Google Shape;270;p12"/>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71" name="Google Shape;271;p12"/>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आओ पूर्वावलोकन कर लें</a:t>
            </a:r>
            <a:endParaRPr b="1" i="0" sz="3600" u="none" cap="none" strike="noStrike">
              <a:solidFill>
                <a:srgbClr val="0064E0"/>
              </a:solidFill>
              <a:latin typeface="Arial"/>
              <a:ea typeface="Arial"/>
              <a:cs typeface="Arial"/>
              <a:sym typeface="Arial"/>
            </a:endParaRPr>
          </a:p>
        </p:txBody>
      </p:sp>
      <p:sp>
        <p:nvSpPr>
          <p:cNvPr id="272" name="Google Shape;272;p1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 डिजिटल नागरिकता स्तर 2</a:t>
            </a:r>
            <a:endParaRPr/>
          </a:p>
        </p:txBody>
      </p:sp>
      <p:sp>
        <p:nvSpPr>
          <p:cNvPr id="273" name="Google Shape;273;p12"/>
          <p:cNvSpPr/>
          <p:nvPr/>
        </p:nvSpPr>
        <p:spPr>
          <a:xfrm>
            <a:off x="839788" y="894041"/>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4" name="Google Shape;274;p12"/>
          <p:cNvSpPr/>
          <p:nvPr/>
        </p:nvSpPr>
        <p:spPr>
          <a:xfrm>
            <a:off x="4649400" y="1722600"/>
            <a:ext cx="7340400" cy="4328400"/>
          </a:xfrm>
          <a:prstGeom prst="rect">
            <a:avLst/>
          </a:prstGeom>
          <a:noFill/>
          <a:ln>
            <a:noFill/>
          </a:ln>
        </p:spPr>
        <p:txBody>
          <a:bodyPr anchorCtr="0" anchor="t" bIns="45700" lIns="91425" spcFirstLastPara="1" rIns="91425" wrap="square" tIns="45700">
            <a:spAutoFit/>
          </a:bodyPr>
          <a:lstStyle/>
          <a:p>
            <a:pPr indent="-285750" lvl="0" marL="412747" marR="0" rtl="0" algn="l">
              <a:lnSpc>
                <a:spcPct val="100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एक मजबूत पासवर्ड में कम से कम एक ______________ अक्षर होना चाहिए।</a:t>
            </a:r>
            <a:endParaRPr b="0" i="0" sz="1400" u="none" cap="none" strike="noStrike">
              <a:solidFill>
                <a:srgbClr val="000000"/>
              </a:solidFill>
              <a:latin typeface="Arial"/>
              <a:ea typeface="Arial"/>
              <a:cs typeface="Arial"/>
              <a:sym typeface="Arial"/>
            </a:endParaRPr>
          </a:p>
          <a:p>
            <a:pPr indent="-285750" lvl="0" marL="412747" marR="0" rtl="0" algn="l">
              <a:lnSpc>
                <a:spcPct val="100000"/>
              </a:lnSpc>
              <a:spcBef>
                <a:spcPts val="120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_______________ एक ईमेल भेजने की प्रथा है जो एक कंपनी से होने का दिखावा करती है लेकिन वास्तव में आपकी व्यक्तिगत जानकारी एकत्र करने की कोशिश कर रही है।</a:t>
            </a:r>
            <a:endParaRPr b="0" i="0" sz="1400" u="none" cap="none" strike="noStrike">
              <a:solidFill>
                <a:srgbClr val="000000"/>
              </a:solidFill>
              <a:latin typeface="Arial"/>
              <a:ea typeface="Arial"/>
              <a:cs typeface="Arial"/>
              <a:sym typeface="Arial"/>
            </a:endParaRPr>
          </a:p>
          <a:p>
            <a:pPr indent="-285750" lvl="0" marL="412747" marR="0" rtl="0" algn="l">
              <a:lnSpc>
                <a:spcPct val="100000"/>
              </a:lnSpc>
              <a:spcBef>
                <a:spcPts val="120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एक ___________________ वह व्यक्ति है जो आपकी व्यक्तिगत जानकारी को ऑनलाइन चुराने की कोशिश करता है।</a:t>
            </a:r>
            <a:endParaRPr b="0" i="0" sz="1400" u="none" cap="none" strike="noStrike">
              <a:solidFill>
                <a:srgbClr val="000000"/>
              </a:solidFill>
              <a:latin typeface="Arial"/>
              <a:ea typeface="Arial"/>
              <a:cs typeface="Arial"/>
              <a:sym typeface="Arial"/>
            </a:endParaRPr>
          </a:p>
          <a:p>
            <a:pPr indent="-285750" lvl="0" marL="412747" marR="0" rtl="0" algn="l">
              <a:lnSpc>
                <a:spcPct val="100000"/>
              </a:lnSpc>
              <a:spcBef>
                <a:spcPts val="120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एक कपटपूर्ण ईमेल को __________ कहा जाता है।</a:t>
            </a:r>
            <a:endParaRPr b="0" i="0" sz="1400" u="none" cap="none" strike="noStrike">
              <a:solidFill>
                <a:srgbClr val="000000"/>
              </a:solidFill>
              <a:latin typeface="Arial"/>
              <a:ea typeface="Arial"/>
              <a:cs typeface="Arial"/>
              <a:sym typeface="Arial"/>
            </a:endParaRPr>
          </a:p>
          <a:p>
            <a:pPr indent="-285750" lvl="0" marL="412747" marR="0" rtl="0" algn="l">
              <a:lnSpc>
                <a:spcPct val="100000"/>
              </a:lnSpc>
              <a:spcBef>
                <a:spcPts val="120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एक संकेत जो आपको ईमेल नहीं खोलना चाहिए वह यह है कि यह __________________ सच होना बहुत अच्छा लगता है _______________।</a:t>
            </a:r>
            <a:endParaRPr b="0" i="0" sz="1400" u="none" cap="none" strike="noStrike">
              <a:solidFill>
                <a:srgbClr val="000000"/>
              </a:solidFill>
              <a:latin typeface="Arial"/>
              <a:ea typeface="Arial"/>
              <a:cs typeface="Arial"/>
              <a:sym typeface="Arial"/>
            </a:endParaRPr>
          </a:p>
          <a:p>
            <a:pPr indent="-285750" lvl="0" marL="412747" marR="0" rtl="0" algn="l">
              <a:lnSpc>
                <a:spcPct val="100000"/>
              </a:lnSpc>
              <a:spcBef>
                <a:spcPts val="120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इसे सुरक्षित रखने के लिए आपके स्कूल नेटवर्क में एक ___________________ है।</a:t>
            </a:r>
            <a:endParaRPr b="0" i="0" sz="1400" u="none" cap="none" strike="noStrike">
              <a:solidFill>
                <a:srgbClr val="000000"/>
              </a:solidFill>
              <a:latin typeface="Arial"/>
              <a:ea typeface="Arial"/>
              <a:cs typeface="Arial"/>
              <a:sym typeface="Arial"/>
            </a:endParaRPr>
          </a:p>
          <a:p>
            <a:pPr indent="-285750" lvl="0" marL="412747" marR="0" rtl="0" algn="l">
              <a:lnSpc>
                <a:spcPct val="100000"/>
              </a:lnSpc>
              <a:spcBef>
                <a:spcPts val="120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एक कमजोर पासवर्ड वह है जिसमें __________________________ जानकारी होती है।</a:t>
            </a:r>
            <a:endParaRPr b="0" i="0" sz="1400" u="none" cap="none" strike="noStrike">
              <a:solidFill>
                <a:srgbClr val="000000"/>
              </a:solidFill>
              <a:latin typeface="Arial"/>
              <a:ea typeface="Arial"/>
              <a:cs typeface="Arial"/>
              <a:sym typeface="Arial"/>
            </a:endParaRPr>
          </a:p>
          <a:p>
            <a:pPr indent="-285750" lvl="0" marL="412747" marR="0" rtl="0" algn="l">
              <a:lnSpc>
                <a:spcPct val="100000"/>
              </a:lnSpc>
              <a:spcBef>
                <a:spcPts val="120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कोई व्यक्ति जो आपसे ऑनलाइन मिलता है और फिर आपसे व्यक्तिगत रूप से मिलना चाहता है, वह एक __________ हो सकता है।</a:t>
            </a:r>
            <a:endParaRPr b="0" i="0" sz="1400" u="none" cap="none" strike="noStrike">
              <a:solidFill>
                <a:srgbClr val="000000"/>
              </a:solidFill>
              <a:latin typeface="Arial"/>
              <a:ea typeface="Arial"/>
              <a:cs typeface="Arial"/>
              <a:sym typeface="Arial"/>
            </a:endParaRPr>
          </a:p>
        </p:txBody>
      </p:sp>
      <p:pic>
        <p:nvPicPr>
          <p:cNvPr id="275" name="Google Shape;275;p12"/>
          <p:cNvPicPr preferRelativeResize="0"/>
          <p:nvPr/>
        </p:nvPicPr>
        <p:blipFill rotWithShape="1">
          <a:blip r:embed="rId3">
            <a:alphaModFix/>
          </a:blip>
          <a:srcRect b="0" l="0" r="0" t="0"/>
          <a:stretch/>
        </p:blipFill>
        <p:spPr>
          <a:xfrm>
            <a:off x="0" y="1646390"/>
            <a:ext cx="5138892" cy="4486234"/>
          </a:xfrm>
          <a:prstGeom prst="rect">
            <a:avLst/>
          </a:prstGeom>
          <a:noFill/>
          <a:ln>
            <a:noFill/>
          </a:ln>
        </p:spPr>
      </p:pic>
      <p:sp>
        <p:nvSpPr>
          <p:cNvPr id="276" name="Google Shape;276;p12"/>
          <p:cNvSpPr/>
          <p:nvPr/>
        </p:nvSpPr>
        <p:spPr>
          <a:xfrm>
            <a:off x="9498563" y="0"/>
            <a:ext cx="2693437"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grpSp>
        <p:nvGrpSpPr>
          <p:cNvPr id="281" name="Google Shape;281;p13"/>
          <p:cNvGrpSpPr/>
          <p:nvPr/>
        </p:nvGrpSpPr>
        <p:grpSpPr>
          <a:xfrm flipH="1">
            <a:off x="3170099" y="2445925"/>
            <a:ext cx="5851803" cy="1966150"/>
            <a:chOff x="2788049" y="2445925"/>
            <a:chExt cx="5851803" cy="1966150"/>
          </a:xfrm>
        </p:grpSpPr>
        <p:pic>
          <p:nvPicPr>
            <p:cNvPr id="282" name="Google Shape;282;p13"/>
            <p:cNvPicPr preferRelativeResize="0"/>
            <p:nvPr/>
          </p:nvPicPr>
          <p:blipFill rotWithShape="1">
            <a:blip r:embed="rId3">
              <a:alphaModFix/>
            </a:blip>
            <a:srcRect b="32654" l="27879" r="26060" t="32654"/>
            <a:stretch/>
          </p:blipFill>
          <p:spPr>
            <a:xfrm flipH="1">
              <a:off x="2788049" y="2445925"/>
              <a:ext cx="4640998" cy="1966150"/>
            </a:xfrm>
            <a:prstGeom prst="rect">
              <a:avLst/>
            </a:prstGeom>
            <a:noFill/>
            <a:ln>
              <a:noFill/>
            </a:ln>
          </p:spPr>
        </p:pic>
        <p:pic>
          <p:nvPicPr>
            <p:cNvPr descr="CBSE Logo Vector (.EPS) Free Download" id="283" name="Google Shape;283;p13"/>
            <p:cNvPicPr preferRelativeResize="0"/>
            <p:nvPr/>
          </p:nvPicPr>
          <p:blipFill rotWithShape="1">
            <a:blip r:embed="rId4">
              <a:alphaModFix/>
            </a:blip>
            <a:srcRect b="0" l="0" r="0" t="0"/>
            <a:stretch/>
          </p:blipFill>
          <p:spPr>
            <a:xfrm flipH="1">
              <a:off x="7730809" y="2916381"/>
              <a:ext cx="909043" cy="1025237"/>
            </a:xfrm>
            <a:prstGeom prst="rect">
              <a:avLst/>
            </a:prstGeom>
            <a:noFill/>
            <a:ln>
              <a:noFill/>
            </a:ln>
          </p:spPr>
        </p:pic>
      </p:grpSp>
      <p:cxnSp>
        <p:nvCxnSpPr>
          <p:cNvPr id="284" name="Google Shape;284;p13"/>
          <p:cNvCxnSpPr/>
          <p:nvPr/>
        </p:nvCxnSpPr>
        <p:spPr>
          <a:xfrm>
            <a:off x="4743135" y="2916381"/>
            <a:ext cx="0" cy="1025237"/>
          </a:xfrm>
          <a:prstGeom prst="straightConnector1">
            <a:avLst/>
          </a:prstGeom>
          <a:noFill/>
          <a:ln cap="flat" cmpd="sng" w="9525">
            <a:solidFill>
              <a:srgbClr val="595959"/>
            </a:solidFill>
            <a:prstDash val="solid"/>
            <a:miter lim="800000"/>
            <a:headEnd len="sm" w="sm" type="none"/>
            <a:tailEnd len="sm" w="sm" type="none"/>
          </a:ln>
        </p:spPr>
      </p:cxnSp>
      <p:sp>
        <p:nvSpPr>
          <p:cNvPr id="285" name="Google Shape;285;p13"/>
          <p:cNvSpPr/>
          <p:nvPr/>
        </p:nvSpPr>
        <p:spPr>
          <a:xfrm>
            <a:off x="4361683" y="2029692"/>
            <a:ext cx="3468635" cy="270164"/>
          </a:xfrm>
          <a:prstGeom prst="rect">
            <a:avLst/>
          </a:prstGeom>
          <a:solidFill>
            <a:srgbClr val="F2F2F2"/>
          </a:solidFill>
          <a:ln>
            <a:noFill/>
          </a:ln>
        </p:spPr>
        <p:txBody>
          <a:bodyPr anchorCtr="0" anchor="t" bIns="45700" lIns="91425" spcFirstLastPara="1" rIns="91425" wrap="square" tIns="360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222222"/>
                </a:solidFill>
                <a:latin typeface="Arial"/>
                <a:ea typeface="Arial"/>
                <a:cs typeface="Arial"/>
                <a:sym typeface="Arial"/>
              </a:rPr>
              <a:t>के द्वारा बनाई गई</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pic>
        <p:nvPicPr>
          <p:cNvPr id="51" name="Google Shape;51;p2"/>
          <p:cNvPicPr preferRelativeResize="0"/>
          <p:nvPr/>
        </p:nvPicPr>
        <p:blipFill rotWithShape="1">
          <a:blip r:embed="rId3">
            <a:alphaModFix/>
          </a:blip>
          <a:srcRect b="13336" l="0" r="0" t="6295"/>
          <a:stretch/>
        </p:blipFill>
        <p:spPr>
          <a:xfrm>
            <a:off x="0" y="33433"/>
            <a:ext cx="12192000" cy="6535678"/>
          </a:xfrm>
          <a:prstGeom prst="rect">
            <a:avLst/>
          </a:prstGeom>
          <a:noFill/>
          <a:ln>
            <a:noFill/>
          </a:ln>
        </p:spPr>
      </p:pic>
      <p:pic>
        <p:nvPicPr>
          <p:cNvPr id="52" name="Google Shape;52;p2" title="What Is Digital Citizenship?"/>
          <p:cNvPicPr preferRelativeResize="0"/>
          <p:nvPr/>
        </p:nvPicPr>
        <p:blipFill rotWithShape="1">
          <a:blip r:embed="rId4">
            <a:alphaModFix/>
          </a:blip>
          <a:srcRect b="0" l="0" r="0" t="0"/>
          <a:stretch/>
        </p:blipFill>
        <p:spPr>
          <a:xfrm>
            <a:off x="3235960" y="1558449"/>
            <a:ext cx="5582920" cy="3154350"/>
          </a:xfrm>
          <a:prstGeom prst="rect">
            <a:avLst/>
          </a:prstGeom>
          <a:noFill/>
          <a:ln>
            <a:noFill/>
          </a:ln>
        </p:spPr>
      </p:pic>
      <p:sp>
        <p:nvSpPr>
          <p:cNvPr id="53" name="Google Shape;53;p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 डिजिटल नागरिकता स्तर 2</a:t>
            </a:r>
            <a:endParaRPr/>
          </a:p>
        </p:txBody>
      </p:sp>
      <p:sp>
        <p:nvSpPr>
          <p:cNvPr id="54" name="Google Shape;54;p2"/>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fld id="{00000000-1234-1234-1234-123412341234}" type="slidenum">
              <a:rPr b="0" i="0" lang="en-US" sz="900" u="none" cap="none" strike="noStrike">
                <a:solidFill>
                  <a:srgbClr val="FFFFFF"/>
                </a:solidFill>
                <a:latin typeface="Arial"/>
                <a:ea typeface="Arial"/>
                <a:cs typeface="Arial"/>
                <a:sym typeface="Arial"/>
              </a:rPr>
              <a:t>‹#›</a:t>
            </a:fld>
            <a:endParaRPr b="0" i="0" sz="900" u="none" cap="none" strike="noStrike">
              <a:solidFill>
                <a:srgbClr val="FFFFFF"/>
              </a:solidFill>
              <a:latin typeface="Arial"/>
              <a:ea typeface="Arial"/>
              <a:cs typeface="Arial"/>
              <a:sym typeface="Arial"/>
            </a:endParaRPr>
          </a:p>
        </p:txBody>
      </p:sp>
      <p:sp>
        <p:nvSpPr>
          <p:cNvPr id="55" name="Google Shape;55;p2"/>
          <p:cNvSpPr txBox="1"/>
          <p:nvPr/>
        </p:nvSpPr>
        <p:spPr>
          <a:xfrm>
            <a:off x="591851" y="203197"/>
            <a:ext cx="11242500" cy="857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आइए डिजिटल नागरिकता के बारे में अपनी जानकारी को ताज़ा करें</a:t>
            </a:r>
            <a:endParaRPr b="1" i="0" sz="3600" u="none" cap="none" strike="noStrike">
              <a:solidFill>
                <a:schemeClr val="lt1"/>
              </a:solidFill>
              <a:latin typeface="Arial"/>
              <a:ea typeface="Arial"/>
              <a:cs typeface="Arial"/>
              <a:sym typeface="Arial"/>
            </a:endParaRPr>
          </a:p>
        </p:txBody>
      </p:sp>
      <p:sp>
        <p:nvSpPr>
          <p:cNvPr id="56" name="Google Shape;56;p2"/>
          <p:cNvSpPr/>
          <p:nvPr/>
        </p:nvSpPr>
        <p:spPr>
          <a:xfrm>
            <a:off x="839788" y="937737"/>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 name="Google Shape;57;p2"/>
          <p:cNvSpPr/>
          <p:nvPr/>
        </p:nvSpPr>
        <p:spPr>
          <a:xfrm>
            <a:off x="9531927" y="0"/>
            <a:ext cx="2660073" cy="2032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
                                        </p:tgtEl>
                                        <p:attrNameLst>
                                          <p:attrName>style.visibility</p:attrName>
                                        </p:attrNameLst>
                                      </p:cBhvr>
                                      <p:to>
                                        <p:strVal val="visible"/>
                                      </p:to>
                                    </p:set>
                                    <p:animEffect filter="fade" transition="in">
                                      <p:cBhvr>
                                        <p:cTn dur="1"/>
                                        <p:tgtEl>
                                          <p:spTgt spid="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 डिजिटल नागरिकता स्तर 2</a:t>
            </a:r>
            <a:endParaRPr/>
          </a:p>
        </p:txBody>
      </p:sp>
      <p:sp>
        <p:nvSpPr>
          <p:cNvPr id="64" name="Google Shape;64;p3"/>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65" name="Google Shape;65;p3"/>
          <p:cNvSpPr txBox="1"/>
          <p:nvPr>
            <p:ph type="title"/>
          </p:nvPr>
        </p:nvSpPr>
        <p:spPr>
          <a:xfrm>
            <a:off x="604025" y="539450"/>
            <a:ext cx="10515600" cy="13257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0064E0"/>
              </a:buClr>
              <a:buSzPts val="3600"/>
              <a:buFont typeface="Arial"/>
              <a:buNone/>
            </a:pPr>
            <a:r>
              <a:rPr lang="en-US"/>
              <a:t>डिजिटल नागरिकता विषयों की परिभाषा अपने शब्दों में लिखें </a:t>
            </a:r>
            <a:endParaRPr/>
          </a:p>
        </p:txBody>
      </p:sp>
      <p:grpSp>
        <p:nvGrpSpPr>
          <p:cNvPr id="66" name="Google Shape;66;p3"/>
          <p:cNvGrpSpPr/>
          <p:nvPr/>
        </p:nvGrpSpPr>
        <p:grpSpPr>
          <a:xfrm>
            <a:off x="862495" y="2153363"/>
            <a:ext cx="5119558" cy="805352"/>
            <a:chOff x="862495" y="2153363"/>
            <a:chExt cx="5119558" cy="805352"/>
          </a:xfrm>
        </p:grpSpPr>
        <p:sp>
          <p:nvSpPr>
            <p:cNvPr id="67" name="Google Shape;67;p3"/>
            <p:cNvSpPr/>
            <p:nvPr/>
          </p:nvSpPr>
          <p:spPr>
            <a:xfrm>
              <a:off x="1261230" y="2153363"/>
              <a:ext cx="4342798" cy="805352"/>
            </a:xfrm>
            <a:prstGeom prst="rect">
              <a:avLst/>
            </a:prstGeom>
            <a:gradFill>
              <a:gsLst>
                <a:gs pos="0">
                  <a:srgbClr val="EAEAEA"/>
                </a:gs>
                <a:gs pos="100000">
                  <a:srgbClr val="F2F2F2"/>
                </a:gs>
              </a:gsLst>
              <a:lin ang="0" scaled="0"/>
            </a:gradFill>
            <a:ln>
              <a:noFill/>
            </a:ln>
          </p:spPr>
          <p:txBody>
            <a:bodyPr anchorCtr="0" anchor="ctr" bIns="45700" lIns="504000"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कंप्यूटर की मूल बातें</a:t>
              </a:r>
              <a:endParaRPr b="0" i="0" sz="1400" u="none" cap="none" strike="noStrike">
                <a:solidFill>
                  <a:srgbClr val="000000"/>
                </a:solidFill>
                <a:latin typeface="Arial"/>
                <a:ea typeface="Arial"/>
                <a:cs typeface="Arial"/>
                <a:sym typeface="Arial"/>
              </a:endParaRPr>
            </a:p>
          </p:txBody>
        </p:sp>
        <p:sp>
          <p:nvSpPr>
            <p:cNvPr id="68" name="Google Shape;68;p3"/>
            <p:cNvSpPr/>
            <p:nvPr/>
          </p:nvSpPr>
          <p:spPr>
            <a:xfrm>
              <a:off x="5604028" y="2153363"/>
              <a:ext cx="378025" cy="80535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9" name="Google Shape;69;p3"/>
            <p:cNvSpPr/>
            <p:nvPr/>
          </p:nvSpPr>
          <p:spPr>
            <a:xfrm>
              <a:off x="862495" y="2161246"/>
              <a:ext cx="797469" cy="797469"/>
            </a:xfrm>
            <a:prstGeom prst="pie">
              <a:avLst>
                <a:gd fmla="val 5415148" name="adj1"/>
                <a:gd fmla="val 16200000" name="adj2"/>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 name="Google Shape;70;p3"/>
            <p:cNvSpPr/>
            <p:nvPr/>
          </p:nvSpPr>
          <p:spPr>
            <a:xfrm>
              <a:off x="957655" y="2252465"/>
              <a:ext cx="607147" cy="607147"/>
            </a:xfrm>
            <a:prstGeom prst="ellipse">
              <a:avLst/>
            </a:prstGeom>
            <a:solidFill>
              <a:srgbClr val="0064E0"/>
            </a:solidFill>
            <a:ln cap="flat" cmpd="sng" w="254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con  Description automatically generated" id="71" name="Google Shape;71;p3"/>
            <p:cNvPicPr preferRelativeResize="0"/>
            <p:nvPr/>
          </p:nvPicPr>
          <p:blipFill rotWithShape="1">
            <a:blip r:embed="rId3">
              <a:alphaModFix/>
            </a:blip>
            <a:srcRect b="0" l="0" r="0" t="0"/>
            <a:stretch/>
          </p:blipFill>
          <p:spPr>
            <a:xfrm>
              <a:off x="1086237" y="2389575"/>
              <a:ext cx="349981" cy="349981"/>
            </a:xfrm>
            <a:prstGeom prst="rect">
              <a:avLst/>
            </a:prstGeom>
            <a:noFill/>
            <a:ln>
              <a:noFill/>
            </a:ln>
          </p:spPr>
        </p:pic>
      </p:grpSp>
      <p:grpSp>
        <p:nvGrpSpPr>
          <p:cNvPr id="72" name="Google Shape;72;p3"/>
          <p:cNvGrpSpPr/>
          <p:nvPr/>
        </p:nvGrpSpPr>
        <p:grpSpPr>
          <a:xfrm>
            <a:off x="862495" y="3133042"/>
            <a:ext cx="5119558" cy="805352"/>
            <a:chOff x="862495" y="3133042"/>
            <a:chExt cx="5119558" cy="805352"/>
          </a:xfrm>
        </p:grpSpPr>
        <p:sp>
          <p:nvSpPr>
            <p:cNvPr id="73" name="Google Shape;73;p3"/>
            <p:cNvSpPr/>
            <p:nvPr/>
          </p:nvSpPr>
          <p:spPr>
            <a:xfrm>
              <a:off x="1261230" y="3133042"/>
              <a:ext cx="4342798" cy="805352"/>
            </a:xfrm>
            <a:prstGeom prst="rect">
              <a:avLst/>
            </a:prstGeom>
            <a:gradFill>
              <a:gsLst>
                <a:gs pos="0">
                  <a:srgbClr val="EAEAEA"/>
                </a:gs>
                <a:gs pos="100000">
                  <a:srgbClr val="F2F2F2"/>
                </a:gs>
              </a:gsLst>
              <a:lin ang="0" scaled="0"/>
            </a:gradFill>
            <a:ln>
              <a:noFill/>
            </a:ln>
          </p:spPr>
          <p:txBody>
            <a:bodyPr anchorCtr="0" anchor="ctr" bIns="45700" lIns="504000"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डिजिटल भलाई</a:t>
              </a:r>
              <a:endParaRPr b="0" i="0" sz="1400" u="none" cap="none" strike="noStrike">
                <a:solidFill>
                  <a:srgbClr val="000000"/>
                </a:solidFill>
                <a:latin typeface="Arial"/>
                <a:ea typeface="Arial"/>
                <a:cs typeface="Arial"/>
                <a:sym typeface="Arial"/>
              </a:endParaRPr>
            </a:p>
          </p:txBody>
        </p:sp>
        <p:sp>
          <p:nvSpPr>
            <p:cNvPr id="74" name="Google Shape;74;p3"/>
            <p:cNvSpPr/>
            <p:nvPr/>
          </p:nvSpPr>
          <p:spPr>
            <a:xfrm>
              <a:off x="5604028" y="3133042"/>
              <a:ext cx="378025" cy="805352"/>
            </a:xfrm>
            <a:prstGeom prst="rect">
              <a:avLst/>
            </a:prstGeom>
            <a:solidFill>
              <a:srgbClr val="00B14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5" name="Google Shape;75;p3"/>
            <p:cNvSpPr/>
            <p:nvPr/>
          </p:nvSpPr>
          <p:spPr>
            <a:xfrm>
              <a:off x="862495" y="3140925"/>
              <a:ext cx="797469" cy="797469"/>
            </a:xfrm>
            <a:prstGeom prst="pie">
              <a:avLst>
                <a:gd fmla="val 5415148" name="adj1"/>
                <a:gd fmla="val 16200000" name="adj2"/>
              </a:avLst>
            </a:prstGeom>
            <a:solidFill>
              <a:srgbClr val="00B14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6" name="Google Shape;76;p3"/>
            <p:cNvSpPr/>
            <p:nvPr/>
          </p:nvSpPr>
          <p:spPr>
            <a:xfrm>
              <a:off x="957655" y="3232144"/>
              <a:ext cx="607147" cy="607147"/>
            </a:xfrm>
            <a:prstGeom prst="ellipse">
              <a:avLst/>
            </a:prstGeom>
            <a:solidFill>
              <a:srgbClr val="00B14F"/>
            </a:solidFill>
            <a:ln cap="flat" cmpd="sng" w="254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77" name="Google Shape;77;p3"/>
            <p:cNvPicPr preferRelativeResize="0"/>
            <p:nvPr/>
          </p:nvPicPr>
          <p:blipFill rotWithShape="1">
            <a:blip r:embed="rId4">
              <a:alphaModFix/>
            </a:blip>
            <a:srcRect b="0" l="0" r="0" t="0"/>
            <a:stretch/>
          </p:blipFill>
          <p:spPr>
            <a:xfrm>
              <a:off x="1048855" y="3343465"/>
              <a:ext cx="424750" cy="381497"/>
            </a:xfrm>
            <a:prstGeom prst="rect">
              <a:avLst/>
            </a:prstGeom>
            <a:noFill/>
            <a:ln>
              <a:noFill/>
            </a:ln>
          </p:spPr>
        </p:pic>
      </p:grpSp>
      <p:grpSp>
        <p:nvGrpSpPr>
          <p:cNvPr id="78" name="Google Shape;78;p3"/>
          <p:cNvGrpSpPr/>
          <p:nvPr/>
        </p:nvGrpSpPr>
        <p:grpSpPr>
          <a:xfrm>
            <a:off x="6242215" y="2219588"/>
            <a:ext cx="5119558" cy="805352"/>
            <a:chOff x="6242215" y="2153363"/>
            <a:chExt cx="5119558" cy="805352"/>
          </a:xfrm>
        </p:grpSpPr>
        <p:sp>
          <p:nvSpPr>
            <p:cNvPr id="79" name="Google Shape;79;p3"/>
            <p:cNvSpPr/>
            <p:nvPr/>
          </p:nvSpPr>
          <p:spPr>
            <a:xfrm>
              <a:off x="6640950" y="2153363"/>
              <a:ext cx="4342798" cy="805352"/>
            </a:xfrm>
            <a:prstGeom prst="rect">
              <a:avLst/>
            </a:prstGeom>
            <a:gradFill>
              <a:gsLst>
                <a:gs pos="0">
                  <a:srgbClr val="EAEAEA"/>
                </a:gs>
                <a:gs pos="100000">
                  <a:srgbClr val="F2F2F2"/>
                </a:gs>
              </a:gsLst>
              <a:lin ang="0" scaled="0"/>
            </a:gradFill>
            <a:ln>
              <a:noFill/>
            </a:ln>
          </p:spPr>
          <p:txBody>
            <a:bodyPr anchorCtr="0" anchor="ctr" bIns="45700" lIns="504000"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डिजिटल शिष्टाचार</a:t>
              </a:r>
              <a:endParaRPr b="0" i="0" sz="1400" u="none" cap="none" strike="noStrike">
                <a:solidFill>
                  <a:srgbClr val="000000"/>
                </a:solidFill>
                <a:latin typeface="Arial"/>
                <a:ea typeface="Arial"/>
                <a:cs typeface="Arial"/>
                <a:sym typeface="Arial"/>
              </a:endParaRPr>
            </a:p>
          </p:txBody>
        </p:sp>
        <p:sp>
          <p:nvSpPr>
            <p:cNvPr id="80" name="Google Shape;80;p3"/>
            <p:cNvSpPr/>
            <p:nvPr/>
          </p:nvSpPr>
          <p:spPr>
            <a:xfrm>
              <a:off x="10983748" y="2153363"/>
              <a:ext cx="378025" cy="805352"/>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1" name="Google Shape;81;p3"/>
            <p:cNvSpPr/>
            <p:nvPr/>
          </p:nvSpPr>
          <p:spPr>
            <a:xfrm>
              <a:off x="6242215" y="2161246"/>
              <a:ext cx="797469" cy="797469"/>
            </a:xfrm>
            <a:prstGeom prst="pie">
              <a:avLst>
                <a:gd fmla="val 5415148" name="adj1"/>
                <a:gd fmla="val 16200000" name="adj2"/>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2" name="Google Shape;82;p3"/>
            <p:cNvSpPr/>
            <p:nvPr/>
          </p:nvSpPr>
          <p:spPr>
            <a:xfrm>
              <a:off x="6337375" y="2252465"/>
              <a:ext cx="607147" cy="607147"/>
            </a:xfrm>
            <a:prstGeom prst="ellipse">
              <a:avLst/>
            </a:prstGeom>
            <a:solidFill>
              <a:schemeClr val="dk2"/>
            </a:solidFill>
            <a:ln cap="flat" cmpd="sng" w="254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3" name="Google Shape;83;p3"/>
            <p:cNvPicPr preferRelativeResize="0"/>
            <p:nvPr/>
          </p:nvPicPr>
          <p:blipFill rotWithShape="1">
            <a:blip r:embed="rId5">
              <a:alphaModFix/>
            </a:blip>
            <a:srcRect b="0" l="0" r="0" t="0"/>
            <a:stretch/>
          </p:blipFill>
          <p:spPr>
            <a:xfrm>
              <a:off x="6404576" y="2420076"/>
              <a:ext cx="456159" cy="304487"/>
            </a:xfrm>
            <a:prstGeom prst="rect">
              <a:avLst/>
            </a:prstGeom>
            <a:noFill/>
            <a:ln>
              <a:noFill/>
            </a:ln>
          </p:spPr>
        </p:pic>
      </p:grpSp>
      <p:grpSp>
        <p:nvGrpSpPr>
          <p:cNvPr id="84" name="Google Shape;84;p3"/>
          <p:cNvGrpSpPr/>
          <p:nvPr/>
        </p:nvGrpSpPr>
        <p:grpSpPr>
          <a:xfrm>
            <a:off x="6242215" y="3133042"/>
            <a:ext cx="5119558" cy="805352"/>
            <a:chOff x="6242215" y="3133042"/>
            <a:chExt cx="5119558" cy="805352"/>
          </a:xfrm>
        </p:grpSpPr>
        <p:sp>
          <p:nvSpPr>
            <p:cNvPr id="85" name="Google Shape;85;p3"/>
            <p:cNvSpPr/>
            <p:nvPr/>
          </p:nvSpPr>
          <p:spPr>
            <a:xfrm>
              <a:off x="6640950" y="3133042"/>
              <a:ext cx="4342798" cy="805352"/>
            </a:xfrm>
            <a:prstGeom prst="rect">
              <a:avLst/>
            </a:prstGeom>
            <a:gradFill>
              <a:gsLst>
                <a:gs pos="0">
                  <a:srgbClr val="EAEAEA"/>
                </a:gs>
                <a:gs pos="100000">
                  <a:srgbClr val="F2F2F2"/>
                </a:gs>
              </a:gsLst>
              <a:lin ang="0" scaled="0"/>
            </a:gradFill>
            <a:ln>
              <a:noFill/>
            </a:ln>
          </p:spPr>
          <p:txBody>
            <a:bodyPr anchorCtr="0" anchor="ctr" bIns="45700" lIns="504000"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डिजिटल पदचिह्न</a:t>
              </a:r>
              <a:endParaRPr b="0" i="0" sz="1400" u="none" cap="none" strike="noStrike">
                <a:solidFill>
                  <a:srgbClr val="000000"/>
                </a:solidFill>
                <a:latin typeface="Arial"/>
                <a:ea typeface="Arial"/>
                <a:cs typeface="Arial"/>
                <a:sym typeface="Arial"/>
              </a:endParaRPr>
            </a:p>
          </p:txBody>
        </p:sp>
        <p:sp>
          <p:nvSpPr>
            <p:cNvPr id="86" name="Google Shape;86;p3"/>
            <p:cNvSpPr/>
            <p:nvPr/>
          </p:nvSpPr>
          <p:spPr>
            <a:xfrm>
              <a:off x="10983748" y="3133042"/>
              <a:ext cx="378025" cy="80535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7" name="Google Shape;87;p3"/>
            <p:cNvSpPr/>
            <p:nvPr/>
          </p:nvSpPr>
          <p:spPr>
            <a:xfrm>
              <a:off x="6242215" y="3140925"/>
              <a:ext cx="797469" cy="797469"/>
            </a:xfrm>
            <a:prstGeom prst="pie">
              <a:avLst>
                <a:gd fmla="val 5415148" name="adj1"/>
                <a:gd fmla="val 16200000" name="adj2"/>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8" name="Google Shape;88;p3"/>
            <p:cNvSpPr/>
            <p:nvPr/>
          </p:nvSpPr>
          <p:spPr>
            <a:xfrm>
              <a:off x="6337375" y="3232144"/>
              <a:ext cx="607147" cy="607147"/>
            </a:xfrm>
            <a:prstGeom prst="ellipse">
              <a:avLst/>
            </a:prstGeom>
            <a:solidFill>
              <a:schemeClr val="accent1"/>
            </a:solidFill>
            <a:ln cap="flat" cmpd="sng" w="254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9" name="Google Shape;89;p3"/>
            <p:cNvPicPr preferRelativeResize="0"/>
            <p:nvPr/>
          </p:nvPicPr>
          <p:blipFill rotWithShape="1">
            <a:blip r:embed="rId6">
              <a:alphaModFix/>
            </a:blip>
            <a:srcRect b="0" l="0" r="0" t="0"/>
            <a:stretch/>
          </p:blipFill>
          <p:spPr>
            <a:xfrm>
              <a:off x="6449374" y="3366398"/>
              <a:ext cx="333934" cy="335629"/>
            </a:xfrm>
            <a:prstGeom prst="rect">
              <a:avLst/>
            </a:prstGeom>
            <a:noFill/>
            <a:ln>
              <a:noFill/>
            </a:ln>
          </p:spPr>
        </p:pic>
      </p:grpSp>
      <p:grpSp>
        <p:nvGrpSpPr>
          <p:cNvPr id="90" name="Google Shape;90;p3"/>
          <p:cNvGrpSpPr/>
          <p:nvPr/>
        </p:nvGrpSpPr>
        <p:grpSpPr>
          <a:xfrm>
            <a:off x="862495" y="4094936"/>
            <a:ext cx="5119558" cy="805352"/>
            <a:chOff x="862495" y="4094936"/>
            <a:chExt cx="5119558" cy="805352"/>
          </a:xfrm>
        </p:grpSpPr>
        <p:sp>
          <p:nvSpPr>
            <p:cNvPr id="91" name="Google Shape;91;p3"/>
            <p:cNvSpPr/>
            <p:nvPr/>
          </p:nvSpPr>
          <p:spPr>
            <a:xfrm>
              <a:off x="1261230" y="4094936"/>
              <a:ext cx="4342798" cy="805352"/>
            </a:xfrm>
            <a:prstGeom prst="rect">
              <a:avLst/>
            </a:prstGeom>
            <a:gradFill>
              <a:gsLst>
                <a:gs pos="0">
                  <a:srgbClr val="EAEAEA"/>
                </a:gs>
                <a:gs pos="100000">
                  <a:srgbClr val="F2F2F2"/>
                </a:gs>
              </a:gsLst>
              <a:lin ang="0" scaled="0"/>
            </a:gradFill>
            <a:ln>
              <a:noFill/>
            </a:ln>
          </p:spPr>
          <p:txBody>
            <a:bodyPr anchorCtr="0" anchor="ctr" bIns="45700" lIns="504000"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साइबर सुरक्षा</a:t>
              </a:r>
              <a:endParaRPr b="0" i="0" sz="1400" u="none" cap="none" strike="noStrike">
                <a:solidFill>
                  <a:srgbClr val="000000"/>
                </a:solidFill>
                <a:latin typeface="Arial"/>
                <a:ea typeface="Arial"/>
                <a:cs typeface="Arial"/>
                <a:sym typeface="Arial"/>
              </a:endParaRPr>
            </a:p>
          </p:txBody>
        </p:sp>
        <p:sp>
          <p:nvSpPr>
            <p:cNvPr id="92" name="Google Shape;92;p3"/>
            <p:cNvSpPr/>
            <p:nvPr/>
          </p:nvSpPr>
          <p:spPr>
            <a:xfrm>
              <a:off x="5604028" y="4094936"/>
              <a:ext cx="378025" cy="805352"/>
            </a:xfrm>
            <a:prstGeom prst="rect">
              <a:avLst/>
            </a:prstGeom>
            <a:solidFill>
              <a:srgbClr val="FFC00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3" name="Google Shape;93;p3"/>
            <p:cNvSpPr/>
            <p:nvPr/>
          </p:nvSpPr>
          <p:spPr>
            <a:xfrm>
              <a:off x="862495" y="4102819"/>
              <a:ext cx="797469" cy="797469"/>
            </a:xfrm>
            <a:prstGeom prst="pie">
              <a:avLst>
                <a:gd fmla="val 5415148" name="adj1"/>
                <a:gd fmla="val 16200000" name="adj2"/>
              </a:avLst>
            </a:prstGeom>
            <a:solidFill>
              <a:srgbClr val="FFC00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 name="Google Shape;94;p3"/>
            <p:cNvSpPr/>
            <p:nvPr/>
          </p:nvSpPr>
          <p:spPr>
            <a:xfrm>
              <a:off x="957655" y="4194038"/>
              <a:ext cx="607147" cy="607147"/>
            </a:xfrm>
            <a:prstGeom prst="ellipse">
              <a:avLst/>
            </a:prstGeom>
            <a:solidFill>
              <a:srgbClr val="FFC002"/>
            </a:solidFill>
            <a:ln cap="flat" cmpd="sng" w="254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5" name="Google Shape;95;p3"/>
            <p:cNvPicPr preferRelativeResize="0"/>
            <p:nvPr/>
          </p:nvPicPr>
          <p:blipFill rotWithShape="1">
            <a:blip r:embed="rId7">
              <a:alphaModFix/>
            </a:blip>
            <a:srcRect b="0" l="0" r="0" t="0"/>
            <a:stretch/>
          </p:blipFill>
          <p:spPr>
            <a:xfrm>
              <a:off x="1031165" y="4274403"/>
              <a:ext cx="443542" cy="443542"/>
            </a:xfrm>
            <a:prstGeom prst="rect">
              <a:avLst/>
            </a:prstGeom>
            <a:noFill/>
            <a:ln>
              <a:noFill/>
            </a:ln>
          </p:spPr>
        </p:pic>
      </p:grpSp>
      <p:grpSp>
        <p:nvGrpSpPr>
          <p:cNvPr id="96" name="Google Shape;96;p3"/>
          <p:cNvGrpSpPr/>
          <p:nvPr/>
        </p:nvGrpSpPr>
        <p:grpSpPr>
          <a:xfrm>
            <a:off x="6242215" y="4094936"/>
            <a:ext cx="5119558" cy="805352"/>
            <a:chOff x="6242215" y="4094936"/>
            <a:chExt cx="5119558" cy="805352"/>
          </a:xfrm>
        </p:grpSpPr>
        <p:sp>
          <p:nvSpPr>
            <p:cNvPr id="97" name="Google Shape;97;p3"/>
            <p:cNvSpPr/>
            <p:nvPr/>
          </p:nvSpPr>
          <p:spPr>
            <a:xfrm>
              <a:off x="6640950" y="4094936"/>
              <a:ext cx="4342798" cy="805352"/>
            </a:xfrm>
            <a:prstGeom prst="rect">
              <a:avLst/>
            </a:prstGeom>
            <a:gradFill>
              <a:gsLst>
                <a:gs pos="0">
                  <a:srgbClr val="EAEAEA"/>
                </a:gs>
                <a:gs pos="100000">
                  <a:srgbClr val="F2F2F2"/>
                </a:gs>
              </a:gsLst>
              <a:lin ang="0" scaled="0"/>
            </a:gradFill>
            <a:ln>
              <a:noFill/>
            </a:ln>
          </p:spPr>
          <p:txBody>
            <a:bodyPr anchorCtr="0" anchor="ctr" bIns="45700" lIns="504000"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सूचना साक्षरता</a:t>
              </a:r>
              <a:endParaRPr b="0" i="0" sz="1400" u="none" cap="none" strike="noStrike">
                <a:solidFill>
                  <a:srgbClr val="000000"/>
                </a:solidFill>
                <a:latin typeface="Arial"/>
                <a:ea typeface="Arial"/>
                <a:cs typeface="Arial"/>
                <a:sym typeface="Arial"/>
              </a:endParaRPr>
            </a:p>
          </p:txBody>
        </p:sp>
        <p:sp>
          <p:nvSpPr>
            <p:cNvPr id="98" name="Google Shape;98;p3"/>
            <p:cNvSpPr/>
            <p:nvPr/>
          </p:nvSpPr>
          <p:spPr>
            <a:xfrm>
              <a:off x="10983748" y="4094936"/>
              <a:ext cx="378025" cy="805352"/>
            </a:xfrm>
            <a:prstGeom prst="rect">
              <a:avLst/>
            </a:prstGeom>
            <a:solidFill>
              <a:srgbClr val="703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 name="Google Shape;99;p3"/>
            <p:cNvSpPr/>
            <p:nvPr/>
          </p:nvSpPr>
          <p:spPr>
            <a:xfrm>
              <a:off x="6242215" y="4102819"/>
              <a:ext cx="797469" cy="797469"/>
            </a:xfrm>
            <a:prstGeom prst="pie">
              <a:avLst>
                <a:gd fmla="val 5415148" name="adj1"/>
                <a:gd fmla="val 16200000" name="adj2"/>
              </a:avLst>
            </a:prstGeom>
            <a:solidFill>
              <a:srgbClr val="703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0" name="Google Shape;100;p3"/>
            <p:cNvSpPr/>
            <p:nvPr/>
          </p:nvSpPr>
          <p:spPr>
            <a:xfrm>
              <a:off x="6337375" y="4194038"/>
              <a:ext cx="607147" cy="607147"/>
            </a:xfrm>
            <a:prstGeom prst="ellipse">
              <a:avLst/>
            </a:prstGeom>
            <a:solidFill>
              <a:srgbClr val="7030A0"/>
            </a:solidFill>
            <a:ln cap="flat" cmpd="sng" w="254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1" name="Google Shape;101;p3"/>
            <p:cNvPicPr preferRelativeResize="0"/>
            <p:nvPr/>
          </p:nvPicPr>
          <p:blipFill rotWithShape="1">
            <a:blip r:embed="rId8">
              <a:alphaModFix/>
            </a:blip>
            <a:srcRect b="0" l="0" r="0" t="0"/>
            <a:stretch/>
          </p:blipFill>
          <p:spPr>
            <a:xfrm>
              <a:off x="6464868" y="4306773"/>
              <a:ext cx="302945" cy="404355"/>
            </a:xfrm>
            <a:prstGeom prst="rect">
              <a:avLst/>
            </a:prstGeom>
            <a:noFill/>
            <a:ln>
              <a:noFill/>
            </a:ln>
          </p:spPr>
        </p:pic>
      </p:grpSp>
      <p:grpSp>
        <p:nvGrpSpPr>
          <p:cNvPr id="102" name="Google Shape;102;p3"/>
          <p:cNvGrpSpPr/>
          <p:nvPr/>
        </p:nvGrpSpPr>
        <p:grpSpPr>
          <a:xfrm>
            <a:off x="862495" y="5086891"/>
            <a:ext cx="5119558" cy="822396"/>
            <a:chOff x="862495" y="5086891"/>
            <a:chExt cx="5119558" cy="822396"/>
          </a:xfrm>
        </p:grpSpPr>
        <p:sp>
          <p:nvSpPr>
            <p:cNvPr id="103" name="Google Shape;103;p3"/>
            <p:cNvSpPr/>
            <p:nvPr/>
          </p:nvSpPr>
          <p:spPr>
            <a:xfrm>
              <a:off x="1261230" y="5103935"/>
              <a:ext cx="4342798" cy="805352"/>
            </a:xfrm>
            <a:prstGeom prst="rect">
              <a:avLst/>
            </a:prstGeom>
            <a:gradFill>
              <a:gsLst>
                <a:gs pos="0">
                  <a:srgbClr val="EAEAEA"/>
                </a:gs>
                <a:gs pos="100000">
                  <a:srgbClr val="F2F2F2"/>
                </a:gs>
              </a:gsLst>
              <a:lin ang="0" scaled="0"/>
            </a:gradFill>
            <a:ln>
              <a:noFill/>
            </a:ln>
          </p:spPr>
          <p:txBody>
            <a:bodyPr anchorCtr="0" anchor="ctr" bIns="45700" lIns="504000"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साइबर शोषक</a:t>
              </a:r>
              <a:endParaRPr b="0" i="0" sz="1400" u="none" cap="none" strike="noStrike">
                <a:solidFill>
                  <a:srgbClr val="000000"/>
                </a:solidFill>
                <a:latin typeface="Arial"/>
                <a:ea typeface="Arial"/>
                <a:cs typeface="Arial"/>
                <a:sym typeface="Arial"/>
              </a:endParaRPr>
            </a:p>
          </p:txBody>
        </p:sp>
        <p:sp>
          <p:nvSpPr>
            <p:cNvPr id="104" name="Google Shape;104;p3"/>
            <p:cNvSpPr/>
            <p:nvPr/>
          </p:nvSpPr>
          <p:spPr>
            <a:xfrm>
              <a:off x="5604028" y="5086891"/>
              <a:ext cx="378025" cy="805352"/>
            </a:xfrm>
            <a:prstGeom prst="rect">
              <a:avLst/>
            </a:prstGeom>
            <a:solidFill>
              <a:srgbClr val="ED7D3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5" name="Google Shape;105;p3"/>
            <p:cNvSpPr/>
            <p:nvPr/>
          </p:nvSpPr>
          <p:spPr>
            <a:xfrm>
              <a:off x="862495" y="5094774"/>
              <a:ext cx="797469" cy="797469"/>
            </a:xfrm>
            <a:prstGeom prst="pie">
              <a:avLst>
                <a:gd fmla="val 5415148" name="adj1"/>
                <a:gd fmla="val 16200000" name="adj2"/>
              </a:avLst>
            </a:prstGeom>
            <a:solidFill>
              <a:srgbClr val="ED7D3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6" name="Google Shape;106;p3"/>
            <p:cNvSpPr/>
            <p:nvPr/>
          </p:nvSpPr>
          <p:spPr>
            <a:xfrm>
              <a:off x="957655" y="5185993"/>
              <a:ext cx="607147" cy="607147"/>
            </a:xfrm>
            <a:prstGeom prst="ellipse">
              <a:avLst/>
            </a:prstGeom>
            <a:solidFill>
              <a:srgbClr val="ED7D30"/>
            </a:solidFill>
            <a:ln cap="flat" cmpd="sng" w="254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7" name="Google Shape;107;p3"/>
            <p:cNvPicPr preferRelativeResize="0"/>
            <p:nvPr/>
          </p:nvPicPr>
          <p:blipFill rotWithShape="1">
            <a:blip r:embed="rId9">
              <a:alphaModFix/>
            </a:blip>
            <a:srcRect b="0" l="0" r="0" t="0"/>
            <a:stretch/>
          </p:blipFill>
          <p:spPr>
            <a:xfrm>
              <a:off x="1001068" y="5285005"/>
              <a:ext cx="493309" cy="334447"/>
            </a:xfrm>
            <a:prstGeom prst="rect">
              <a:avLst/>
            </a:prstGeom>
            <a:noFill/>
            <a:ln>
              <a:noFill/>
            </a:ln>
          </p:spPr>
        </p:pic>
      </p:grpSp>
      <p:grpSp>
        <p:nvGrpSpPr>
          <p:cNvPr id="108" name="Google Shape;108;p3"/>
          <p:cNvGrpSpPr/>
          <p:nvPr/>
        </p:nvGrpSpPr>
        <p:grpSpPr>
          <a:xfrm>
            <a:off x="6242215" y="5086891"/>
            <a:ext cx="5119558" cy="822396"/>
            <a:chOff x="6242215" y="5086891"/>
            <a:chExt cx="5119558" cy="822396"/>
          </a:xfrm>
        </p:grpSpPr>
        <p:sp>
          <p:nvSpPr>
            <p:cNvPr id="109" name="Google Shape;109;p3"/>
            <p:cNvSpPr/>
            <p:nvPr/>
          </p:nvSpPr>
          <p:spPr>
            <a:xfrm>
              <a:off x="6640950" y="5103935"/>
              <a:ext cx="4342798" cy="805352"/>
            </a:xfrm>
            <a:prstGeom prst="rect">
              <a:avLst/>
            </a:prstGeom>
            <a:gradFill>
              <a:gsLst>
                <a:gs pos="0">
                  <a:srgbClr val="EAEAEA"/>
                </a:gs>
                <a:gs pos="100000">
                  <a:srgbClr val="F2F2F2"/>
                </a:gs>
              </a:gsLst>
              <a:lin ang="0" scaled="0"/>
            </a:gradFill>
            <a:ln>
              <a:noFill/>
            </a:ln>
          </p:spPr>
          <p:txBody>
            <a:bodyPr anchorCtr="0" anchor="ctr" bIns="45700" lIns="504000"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डिजिटल नागरिक</a:t>
              </a:r>
              <a:endParaRPr b="0" i="0" sz="1400" u="none" cap="none" strike="noStrike">
                <a:solidFill>
                  <a:srgbClr val="000000"/>
                </a:solidFill>
                <a:latin typeface="Arial"/>
                <a:ea typeface="Arial"/>
                <a:cs typeface="Arial"/>
                <a:sym typeface="Arial"/>
              </a:endParaRPr>
            </a:p>
          </p:txBody>
        </p:sp>
        <p:sp>
          <p:nvSpPr>
            <p:cNvPr id="110" name="Google Shape;110;p3"/>
            <p:cNvSpPr/>
            <p:nvPr/>
          </p:nvSpPr>
          <p:spPr>
            <a:xfrm>
              <a:off x="10983748" y="5086891"/>
              <a:ext cx="378025" cy="805352"/>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1" name="Google Shape;111;p3"/>
            <p:cNvSpPr/>
            <p:nvPr/>
          </p:nvSpPr>
          <p:spPr>
            <a:xfrm>
              <a:off x="6242215" y="5094774"/>
              <a:ext cx="797469" cy="797469"/>
            </a:xfrm>
            <a:prstGeom prst="pie">
              <a:avLst>
                <a:gd fmla="val 5415148" name="adj1"/>
                <a:gd fmla="val 16200000" name="adj2"/>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2" name="Google Shape;112;p3"/>
            <p:cNvSpPr/>
            <p:nvPr/>
          </p:nvSpPr>
          <p:spPr>
            <a:xfrm>
              <a:off x="6337375" y="5185993"/>
              <a:ext cx="607147" cy="607147"/>
            </a:xfrm>
            <a:prstGeom prst="ellipse">
              <a:avLst/>
            </a:prstGeom>
            <a:solidFill>
              <a:srgbClr val="92D050"/>
            </a:solidFill>
            <a:ln cap="flat" cmpd="sng" w="254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3" name="Google Shape;113;p3"/>
            <p:cNvPicPr preferRelativeResize="0"/>
            <p:nvPr/>
          </p:nvPicPr>
          <p:blipFill rotWithShape="1">
            <a:blip r:embed="rId10">
              <a:alphaModFix/>
            </a:blip>
            <a:srcRect b="0" l="0" r="0" t="0"/>
            <a:stretch/>
          </p:blipFill>
          <p:spPr>
            <a:xfrm>
              <a:off x="6433603" y="5253647"/>
              <a:ext cx="414690" cy="414690"/>
            </a:xfrm>
            <a:prstGeom prst="rect">
              <a:avLst/>
            </a:prstGeom>
            <a:noFill/>
            <a:ln>
              <a:noFill/>
            </a:ln>
          </p:spPr>
        </p:pic>
      </p:grpSp>
      <p:sp>
        <p:nvSpPr>
          <p:cNvPr id="114" name="Google Shape;114;p3"/>
          <p:cNvSpPr/>
          <p:nvPr/>
        </p:nvSpPr>
        <p:spPr>
          <a:xfrm>
            <a:off x="839788" y="1516479"/>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5" name="Google Shape;115;p3"/>
          <p:cNvSpPr/>
          <p:nvPr/>
        </p:nvSpPr>
        <p:spPr>
          <a:xfrm>
            <a:off x="9498563" y="0"/>
            <a:ext cx="2693437"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500"/>
                                        <p:tgtEl>
                                          <p:spTgt spid="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500"/>
                                        <p:tgtEl>
                                          <p:spTgt spid="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500"/>
                                        <p:tgtEl>
                                          <p:spTgt spid="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500"/>
                                        <p:tgtEl>
                                          <p:spTgt spid="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500"/>
                                        <p:tgtEl>
                                          <p:spTgt spid="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500"/>
                                        <p:tgtEl>
                                          <p:spTgt spid="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4"/>
          <p:cNvPicPr preferRelativeResize="0"/>
          <p:nvPr/>
        </p:nvPicPr>
        <p:blipFill rotWithShape="1">
          <a:blip r:embed="rId3">
            <a:alphaModFix/>
          </a:blip>
          <a:srcRect b="9793" l="0" r="0" t="9795"/>
          <a:stretch/>
        </p:blipFill>
        <p:spPr>
          <a:xfrm>
            <a:off x="0" y="0"/>
            <a:ext cx="12192000" cy="6535678"/>
          </a:xfrm>
          <a:prstGeom prst="rect">
            <a:avLst/>
          </a:prstGeom>
          <a:noFill/>
          <a:ln>
            <a:noFill/>
          </a:ln>
        </p:spPr>
      </p:pic>
      <p:pic>
        <p:nvPicPr>
          <p:cNvPr id="122" name="Google Shape;122;p4" title="10 Examples of  Good Netiquette by Arcareon"/>
          <p:cNvPicPr preferRelativeResize="0"/>
          <p:nvPr/>
        </p:nvPicPr>
        <p:blipFill rotWithShape="1">
          <a:blip r:embed="rId4">
            <a:alphaModFix/>
          </a:blip>
          <a:srcRect b="0" l="0" r="0" t="0"/>
          <a:stretch/>
        </p:blipFill>
        <p:spPr>
          <a:xfrm>
            <a:off x="3244850" y="1724025"/>
            <a:ext cx="5727700" cy="3236913"/>
          </a:xfrm>
          <a:prstGeom prst="rect">
            <a:avLst/>
          </a:prstGeom>
          <a:noFill/>
          <a:ln>
            <a:noFill/>
          </a:ln>
        </p:spPr>
      </p:pic>
      <p:sp>
        <p:nvSpPr>
          <p:cNvPr id="123" name="Google Shape;123;p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 डिजिटल नागरिकता स्तर 2</a:t>
            </a:r>
            <a:endParaRPr/>
          </a:p>
        </p:txBody>
      </p:sp>
      <p:sp>
        <p:nvSpPr>
          <p:cNvPr id="124" name="Google Shape;124;p4"/>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125" name="Google Shape;125;p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64E0"/>
              </a:buClr>
              <a:buSzPts val="3600"/>
              <a:buFont typeface="Arial"/>
              <a:buNone/>
            </a:pPr>
            <a:r>
              <a:rPr lang="en-US"/>
              <a:t>अच्छे नेटिकेट के 10 उदाहरण</a:t>
            </a:r>
            <a:endParaRPr/>
          </a:p>
        </p:txBody>
      </p:sp>
      <p:sp>
        <p:nvSpPr>
          <p:cNvPr id="126" name="Google Shape;126;p4"/>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7" name="Google Shape;127;p4"/>
          <p:cNvSpPr/>
          <p:nvPr/>
        </p:nvSpPr>
        <p:spPr>
          <a:xfrm>
            <a:off x="9498563" y="0"/>
            <a:ext cx="2693437"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5"/>
          <p:cNvSpPr/>
          <p:nvPr/>
        </p:nvSpPr>
        <p:spPr>
          <a:xfrm>
            <a:off x="839788" y="2821576"/>
            <a:ext cx="5551681" cy="233825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p:txBody>
      </p:sp>
      <p:sp>
        <p:nvSpPr>
          <p:cNvPr id="133" name="Google Shape;133;p5"/>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34" name="Google Shape;134;p5"/>
          <p:cNvSpPr txBox="1"/>
          <p:nvPr/>
        </p:nvSpPr>
        <p:spPr>
          <a:xfrm>
            <a:off x="705749" y="307757"/>
            <a:ext cx="7192925" cy="125978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चलिए रिफ्रेश करते हैं</a:t>
            </a:r>
            <a:endParaRPr b="1" i="0" sz="3600" u="none" cap="none" strike="noStrike">
              <a:solidFill>
                <a:srgbClr val="0064E0"/>
              </a:solidFill>
              <a:latin typeface="Arial"/>
              <a:ea typeface="Arial"/>
              <a:cs typeface="Arial"/>
              <a:sym typeface="Arial"/>
            </a:endParaRPr>
          </a:p>
        </p:txBody>
      </p:sp>
      <p:sp>
        <p:nvSpPr>
          <p:cNvPr id="135" name="Google Shape;135;p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 डिजिटल नागरिकता स्तर 2</a:t>
            </a:r>
            <a:endParaRPr/>
          </a:p>
        </p:txBody>
      </p:sp>
      <p:pic>
        <p:nvPicPr>
          <p:cNvPr id="136" name="Google Shape;136;p5"/>
          <p:cNvPicPr preferRelativeResize="0"/>
          <p:nvPr/>
        </p:nvPicPr>
        <p:blipFill rotWithShape="1">
          <a:blip r:embed="rId3">
            <a:alphaModFix/>
          </a:blip>
          <a:srcRect b="0" l="0" r="0" t="0"/>
          <a:stretch/>
        </p:blipFill>
        <p:spPr>
          <a:xfrm>
            <a:off x="7233415" y="1860188"/>
            <a:ext cx="2849866" cy="3760283"/>
          </a:xfrm>
          <a:prstGeom prst="rect">
            <a:avLst/>
          </a:prstGeom>
          <a:noFill/>
          <a:ln>
            <a:noFill/>
          </a:ln>
        </p:spPr>
      </p:pic>
      <p:sp>
        <p:nvSpPr>
          <p:cNvPr id="137" name="Google Shape;137;p5"/>
          <p:cNvSpPr/>
          <p:nvPr/>
        </p:nvSpPr>
        <p:spPr>
          <a:xfrm>
            <a:off x="936306" y="3000335"/>
            <a:ext cx="5358644" cy="1980735"/>
          </a:xfrm>
          <a:prstGeom prst="rect">
            <a:avLst/>
          </a:prstGeom>
          <a:noFill/>
          <a:ln>
            <a:noFill/>
          </a:ln>
        </p:spPr>
        <p:txBody>
          <a:bodyPr anchorCtr="0" anchor="t" bIns="45700" lIns="91425" spcFirstLastPara="1" rIns="91425" wrap="square" tIns="45700">
            <a:spAutoFit/>
          </a:bodyPr>
          <a:lstStyle/>
          <a:p>
            <a:pPr indent="-285750" lvl="0" marL="412747" marR="0" rtl="0" algn="l">
              <a:lnSpc>
                <a:spcPct val="115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वीडियो में दिए गए अच्छे नेटिकेट के 10 उदाहरणों में से कुछ क्या थे?</a:t>
            </a:r>
            <a:endParaRPr b="0" i="0" sz="1400" u="none" cap="none" strike="noStrike">
              <a:solidFill>
                <a:srgbClr val="000000"/>
              </a:solidFill>
              <a:latin typeface="Arial"/>
              <a:ea typeface="Arial"/>
              <a:cs typeface="Arial"/>
              <a:sym typeface="Arial"/>
            </a:endParaRPr>
          </a:p>
          <a:p>
            <a:pPr indent="-285750" lvl="0" marL="412747" marR="0" rtl="0" algn="l">
              <a:lnSpc>
                <a:spcPct val="115000"/>
              </a:lnSpc>
              <a:spcBef>
                <a:spcPts val="12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ये टिप्स हमें कैसे सुरक्षित रखते हैं?</a:t>
            </a:r>
            <a:endParaRPr b="0" i="0" sz="1400" u="none" cap="none" strike="noStrike">
              <a:solidFill>
                <a:srgbClr val="000000"/>
              </a:solidFill>
              <a:latin typeface="Arial"/>
              <a:ea typeface="Arial"/>
              <a:cs typeface="Arial"/>
              <a:sym typeface="Arial"/>
            </a:endParaRPr>
          </a:p>
          <a:p>
            <a:pPr indent="-285750" lvl="0" marL="412747" marR="0" rtl="0" algn="l">
              <a:lnSpc>
                <a:spcPct val="115000"/>
              </a:lnSpc>
              <a:spcBef>
                <a:spcPts val="12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क्या आप ऑनलाइन और ऑफ़लाइन में अलग तरीके से कार्य करते हैं? क्यों?</a:t>
            </a:r>
            <a:endParaRPr b="0" i="0" sz="1400" u="none" cap="none" strike="noStrike">
              <a:solidFill>
                <a:srgbClr val="000000"/>
              </a:solidFill>
              <a:latin typeface="Arial"/>
              <a:ea typeface="Arial"/>
              <a:cs typeface="Arial"/>
              <a:sym typeface="Arial"/>
            </a:endParaRPr>
          </a:p>
        </p:txBody>
      </p:sp>
      <p:sp>
        <p:nvSpPr>
          <p:cNvPr id="138" name="Google Shape;138;p5"/>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9" name="Google Shape;139;p5"/>
          <p:cNvSpPr/>
          <p:nvPr/>
        </p:nvSpPr>
        <p:spPr>
          <a:xfrm>
            <a:off x="9498563" y="0"/>
            <a:ext cx="2693437"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6"/>
          <p:cNvPicPr preferRelativeResize="0"/>
          <p:nvPr/>
        </p:nvPicPr>
        <p:blipFill rotWithShape="1">
          <a:blip r:embed="rId3">
            <a:alphaModFix/>
          </a:blip>
          <a:srcRect b="13336" l="0" r="0" t="6295"/>
          <a:stretch/>
        </p:blipFill>
        <p:spPr>
          <a:xfrm>
            <a:off x="0" y="0"/>
            <a:ext cx="12192000" cy="6535678"/>
          </a:xfrm>
          <a:prstGeom prst="rect">
            <a:avLst/>
          </a:prstGeom>
          <a:noFill/>
          <a:ln>
            <a:noFill/>
          </a:ln>
        </p:spPr>
      </p:pic>
      <p:pic>
        <p:nvPicPr>
          <p:cNvPr id="145" name="Google Shape;145;p6" title="Live My Digital for students: Digital Footprint"/>
          <p:cNvPicPr preferRelativeResize="0"/>
          <p:nvPr/>
        </p:nvPicPr>
        <p:blipFill rotWithShape="1">
          <a:blip r:embed="rId4">
            <a:alphaModFix/>
          </a:blip>
          <a:srcRect b="0" l="0" r="0" t="0"/>
          <a:stretch/>
        </p:blipFill>
        <p:spPr>
          <a:xfrm>
            <a:off x="3147290" y="1461367"/>
            <a:ext cx="5766791" cy="3258237"/>
          </a:xfrm>
          <a:prstGeom prst="rect">
            <a:avLst/>
          </a:prstGeom>
          <a:noFill/>
          <a:ln>
            <a:noFill/>
          </a:ln>
        </p:spPr>
      </p:pic>
      <p:sp>
        <p:nvSpPr>
          <p:cNvPr id="146" name="Google Shape;146;p6"/>
          <p:cNvSpPr txBox="1"/>
          <p:nvPr/>
        </p:nvSpPr>
        <p:spPr>
          <a:xfrm>
            <a:off x="705749" y="307757"/>
            <a:ext cx="10515600" cy="70254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डिजिटल पदचिह्न</a:t>
            </a:r>
            <a:endParaRPr b="0" i="0" sz="1400" u="none" cap="none" strike="noStrike">
              <a:solidFill>
                <a:srgbClr val="000000"/>
              </a:solidFill>
              <a:latin typeface="Arial"/>
              <a:ea typeface="Arial"/>
              <a:cs typeface="Arial"/>
              <a:sym typeface="Arial"/>
            </a:endParaRPr>
          </a:p>
        </p:txBody>
      </p:sp>
      <p:sp>
        <p:nvSpPr>
          <p:cNvPr id="147" name="Google Shape;147;p6"/>
          <p:cNvSpPr/>
          <p:nvPr/>
        </p:nvSpPr>
        <p:spPr>
          <a:xfrm>
            <a:off x="839788" y="950173"/>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8" name="Google Shape;148;p6"/>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49" name="Google Shape;149;p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 डिजिटल नागरिकता स्तर 2</a:t>
            </a:r>
            <a:endParaRPr/>
          </a:p>
        </p:txBody>
      </p:sp>
      <p:sp>
        <p:nvSpPr>
          <p:cNvPr id="150" name="Google Shape;150;p6"/>
          <p:cNvSpPr/>
          <p:nvPr/>
        </p:nvSpPr>
        <p:spPr>
          <a:xfrm>
            <a:off x="9498563" y="0"/>
            <a:ext cx="2693437"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7"/>
          <p:cNvSpPr/>
          <p:nvPr/>
        </p:nvSpPr>
        <p:spPr>
          <a:xfrm>
            <a:off x="1" y="-4850"/>
            <a:ext cx="6477002" cy="6573961"/>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6" name="Google Shape;156;p7"/>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57" name="Google Shape;157;p7"/>
          <p:cNvSpPr txBox="1"/>
          <p:nvPr/>
        </p:nvSpPr>
        <p:spPr>
          <a:xfrm>
            <a:off x="705749" y="307757"/>
            <a:ext cx="5862884" cy="58628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आइए आपके डिजिटल फुटप्रिंट को समझते हैं</a:t>
            </a:r>
            <a:endParaRPr b="1" i="0" sz="3600" u="none" cap="none" strike="noStrike">
              <a:solidFill>
                <a:schemeClr val="lt1"/>
              </a:solidFill>
              <a:latin typeface="Arial"/>
              <a:ea typeface="Arial"/>
              <a:cs typeface="Arial"/>
              <a:sym typeface="Arial"/>
            </a:endParaRPr>
          </a:p>
        </p:txBody>
      </p:sp>
      <p:sp>
        <p:nvSpPr>
          <p:cNvPr id="158" name="Google Shape;158;p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 डिजिटल नागरिकता स्तर 2</a:t>
            </a:r>
            <a:endParaRPr/>
          </a:p>
        </p:txBody>
      </p:sp>
      <p:sp>
        <p:nvSpPr>
          <p:cNvPr id="159" name="Google Shape;159;p7"/>
          <p:cNvSpPr/>
          <p:nvPr/>
        </p:nvSpPr>
        <p:spPr>
          <a:xfrm>
            <a:off x="839788" y="1458332"/>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160" name="Google Shape;160;p7"/>
          <p:cNvGrpSpPr/>
          <p:nvPr/>
        </p:nvGrpSpPr>
        <p:grpSpPr>
          <a:xfrm>
            <a:off x="1984094" y="4239607"/>
            <a:ext cx="2533650" cy="1248117"/>
            <a:chOff x="1984094" y="4239607"/>
            <a:chExt cx="2533650" cy="1248117"/>
          </a:xfrm>
        </p:grpSpPr>
        <p:sp>
          <p:nvSpPr>
            <p:cNvPr id="161" name="Google Shape;161;p7">
              <a:hlinkClick r:id="rId3"/>
            </p:cNvPr>
            <p:cNvSpPr/>
            <p:nvPr/>
          </p:nvSpPr>
          <p:spPr>
            <a:xfrm>
              <a:off x="1984094" y="4239607"/>
              <a:ext cx="2533650" cy="685800"/>
            </a:xfrm>
            <a:prstGeom prst="roundRect">
              <a:avLst>
                <a:gd fmla="val 50000" name="adj"/>
              </a:avLst>
            </a:prstGeom>
            <a:gradFill>
              <a:gsLst>
                <a:gs pos="0">
                  <a:srgbClr val="006D2C"/>
                </a:gs>
                <a:gs pos="50000">
                  <a:srgbClr val="009F40"/>
                </a:gs>
                <a:gs pos="100000">
                  <a:srgbClr val="00BE4D"/>
                </a:gs>
              </a:gsLst>
              <a:lin ang="16200000" scaled="0"/>
            </a:gradFill>
            <a:ln cap="flat" cmpd="sng" w="12700">
              <a:solidFill>
                <a:schemeClr val="lt1"/>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प्रश्नोत्तरी</a:t>
              </a:r>
              <a:endParaRPr b="0" i="0" sz="3200" u="none" cap="none" strike="noStrike">
                <a:solidFill>
                  <a:schemeClr val="lt1"/>
                </a:solidFill>
                <a:latin typeface="Arial"/>
                <a:ea typeface="Arial"/>
                <a:cs typeface="Arial"/>
                <a:sym typeface="Arial"/>
              </a:endParaRPr>
            </a:p>
          </p:txBody>
        </p:sp>
        <p:pic>
          <p:nvPicPr>
            <p:cNvPr id="162" name="Google Shape;162;p7"/>
            <p:cNvPicPr preferRelativeResize="0"/>
            <p:nvPr/>
          </p:nvPicPr>
          <p:blipFill rotWithShape="1">
            <a:blip r:embed="rId4">
              <a:alphaModFix/>
            </a:blip>
            <a:srcRect b="0" l="0" r="0" t="0"/>
            <a:stretch/>
          </p:blipFill>
          <p:spPr>
            <a:xfrm>
              <a:off x="3963486" y="4608188"/>
              <a:ext cx="554258" cy="879536"/>
            </a:xfrm>
            <a:prstGeom prst="rect">
              <a:avLst/>
            </a:prstGeom>
            <a:noFill/>
            <a:ln>
              <a:noFill/>
            </a:ln>
          </p:spPr>
        </p:pic>
      </p:grpSp>
      <p:sp>
        <p:nvSpPr>
          <p:cNvPr id="163" name="Google Shape;163;p7"/>
          <p:cNvSpPr/>
          <p:nvPr/>
        </p:nvSpPr>
        <p:spPr>
          <a:xfrm>
            <a:off x="597125" y="1964400"/>
            <a:ext cx="5580600" cy="1079400"/>
          </a:xfrm>
          <a:prstGeom prst="rect">
            <a:avLst/>
          </a:prstGeom>
          <a:noFill/>
          <a:ln>
            <a:noFill/>
          </a:ln>
        </p:spPr>
        <p:txBody>
          <a:bodyPr anchorCtr="0" anchor="t" bIns="45700" lIns="91425" spcFirstLastPara="1" rIns="91425" wrap="square" tIns="45700">
            <a:spAutoFit/>
          </a:bodyPr>
          <a:lstStyle/>
          <a:p>
            <a:pPr indent="-342900" lvl="0" marL="469897" marR="0" rtl="0" algn="l">
              <a:lnSpc>
                <a:spcPct val="115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शॉर्ट पोल पर पहुंचें </a:t>
            </a:r>
            <a:r>
              <a:rPr b="1" i="0" lang="en-US" sz="2400" u="sng" cap="none" strike="noStrike">
                <a:solidFill>
                  <a:schemeClr val="lt1"/>
                </a:solidFill>
                <a:latin typeface="Arial"/>
                <a:ea typeface="Arial"/>
                <a:cs typeface="Arial"/>
                <a:sym typeface="Arial"/>
                <a:hlinkClick r:id="rId5">
                  <a:extLst>
                    <a:ext uri="{A12FA001-AC4F-418D-AE19-62706E023703}">
                      <ahyp:hlinkClr val="tx"/>
                    </a:ext>
                  </a:extLst>
                </a:hlinkClick>
              </a:rPr>
              <a:t>quizzizz</a:t>
            </a:r>
            <a:r>
              <a:rPr b="1" i="0" lang="en-US" sz="24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342900" lvl="0" marL="469897" marR="0" rtl="0" algn="l">
              <a:lnSpc>
                <a:spcPct val="115000"/>
              </a:lnSpc>
              <a:spcBef>
                <a:spcPts val="120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प्रत्येक प्रश्न के लिए सभी संभव</a:t>
            </a:r>
            <a:endParaRPr b="0" i="0" sz="1100" u="none" cap="none" strike="noStrike">
              <a:solidFill>
                <a:schemeClr val="dk1"/>
              </a:solidFill>
              <a:latin typeface="Arial"/>
              <a:ea typeface="Arial"/>
              <a:cs typeface="Arial"/>
              <a:sym typeface="Arial"/>
            </a:endParaRPr>
          </a:p>
          <a:p>
            <a:pPr indent="0" lvl="0" marL="457200" marR="0" rtl="0" algn="l">
              <a:lnSpc>
                <a:spcPct val="115000"/>
              </a:lnSpc>
              <a:spcBef>
                <a:spcPts val="120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उत्तर चुनें</a:t>
            </a:r>
            <a:endParaRPr b="0" i="0" sz="1400" u="none" cap="none" strike="noStrike">
              <a:solidFill>
                <a:srgbClr val="000000"/>
              </a:solidFill>
              <a:latin typeface="Arial"/>
              <a:ea typeface="Arial"/>
              <a:cs typeface="Arial"/>
              <a:sym typeface="Arial"/>
            </a:endParaRPr>
          </a:p>
        </p:txBody>
      </p:sp>
      <p:sp>
        <p:nvSpPr>
          <p:cNvPr id="164" name="Google Shape;164;p7"/>
          <p:cNvSpPr/>
          <p:nvPr/>
        </p:nvSpPr>
        <p:spPr>
          <a:xfrm>
            <a:off x="6701742" y="2092747"/>
            <a:ext cx="5181633" cy="798281"/>
          </a:xfrm>
          <a:prstGeom prst="rect">
            <a:avLst/>
          </a:prstGeom>
          <a:solidFill>
            <a:srgbClr val="0064E0"/>
          </a:solidFill>
          <a:ln>
            <a:noFill/>
          </a:ln>
        </p:spPr>
        <p:txBody>
          <a:bodyPr anchorCtr="0" anchor="ctr" bIns="45700" lIns="91425" spcFirstLastPara="1" rIns="91425"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Q1: आप ऑनलाइन कैसे जाते हैं?</a:t>
            </a:r>
            <a:endParaRPr b="0" i="0" sz="2000" u="none" cap="none" strike="noStrike">
              <a:solidFill>
                <a:schemeClr val="lt1"/>
              </a:solidFill>
              <a:latin typeface="Calibri"/>
              <a:ea typeface="Calibri"/>
              <a:cs typeface="Calibri"/>
              <a:sym typeface="Calibri"/>
            </a:endParaRPr>
          </a:p>
        </p:txBody>
      </p:sp>
      <p:sp>
        <p:nvSpPr>
          <p:cNvPr id="165" name="Google Shape;165;p7"/>
          <p:cNvSpPr/>
          <p:nvPr/>
        </p:nvSpPr>
        <p:spPr>
          <a:xfrm>
            <a:off x="6701742" y="2899260"/>
            <a:ext cx="5181633" cy="2503163"/>
          </a:xfrm>
          <a:prstGeom prst="rect">
            <a:avLst/>
          </a:prstGeom>
          <a:solidFill>
            <a:srgbClr val="F2F2F2"/>
          </a:solidFill>
          <a:ln>
            <a:noFill/>
          </a:ln>
        </p:spPr>
        <p:txBody>
          <a:bodyPr anchorCtr="0" anchor="t" bIns="45700" lIns="91425" spcFirstLastPara="1" rIns="91425" wrap="square" tIns="36000">
            <a:noAutofit/>
          </a:bodyPr>
          <a:lstStyle/>
          <a:p>
            <a:pPr indent="-228600" lvl="0" marL="228600" marR="0" rtl="0" algn="l">
              <a:lnSpc>
                <a:spcPct val="100000"/>
              </a:lnSpc>
              <a:spcBef>
                <a:spcPts val="0"/>
              </a:spcBef>
              <a:spcAft>
                <a:spcPts val="0"/>
              </a:spcAft>
              <a:buClr>
                <a:schemeClr val="dk1"/>
              </a:buClr>
              <a:buSzPts val="1400"/>
              <a:buFont typeface="Calibri"/>
              <a:buAutoNum type="alphaUcPeriod"/>
            </a:pPr>
            <a:r>
              <a:rPr b="0" i="0" lang="en-US" sz="1400" u="none" cap="none" strike="noStrike">
                <a:solidFill>
                  <a:schemeClr val="dk1"/>
                </a:solidFill>
                <a:latin typeface="Calibri"/>
                <a:ea typeface="Calibri"/>
                <a:cs typeface="Calibri"/>
                <a:sym typeface="Calibri"/>
              </a:rPr>
              <a:t>मैं Instagram, Snapchat या अन्य सोशल मीडिया का उपयोग करता हूँ</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1200"/>
              </a:spcBef>
              <a:spcAft>
                <a:spcPts val="0"/>
              </a:spcAft>
              <a:buClr>
                <a:schemeClr val="dk1"/>
              </a:buClr>
              <a:buSzPts val="1400"/>
              <a:buFont typeface="Calibri"/>
              <a:buAutoNum type="alphaUcPeriod"/>
            </a:pPr>
            <a:r>
              <a:rPr b="0" i="0" lang="en-US" sz="1400" u="none" cap="none" strike="noStrike">
                <a:solidFill>
                  <a:schemeClr val="dk1"/>
                </a:solidFill>
                <a:latin typeface="Calibri"/>
                <a:ea typeface="Calibri"/>
                <a:cs typeface="Calibri"/>
                <a:sym typeface="Calibri"/>
              </a:rPr>
              <a:t>मैं कम से कम एक डिस्कॉर्ड सर्वर या व्हाट्स एप चैट ग्रुप पर हूं</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1200"/>
              </a:spcBef>
              <a:spcAft>
                <a:spcPts val="0"/>
              </a:spcAft>
              <a:buClr>
                <a:schemeClr val="dk1"/>
              </a:buClr>
              <a:buSzPts val="1400"/>
              <a:buFont typeface="Calibri"/>
              <a:buAutoNum type="alphaUcPeriod"/>
            </a:pPr>
            <a:r>
              <a:rPr b="0" i="0" lang="en-US" sz="1400" u="none" cap="none" strike="noStrike">
                <a:solidFill>
                  <a:schemeClr val="dk1"/>
                </a:solidFill>
                <a:latin typeface="Calibri"/>
                <a:ea typeface="Calibri"/>
                <a:cs typeface="Calibri"/>
                <a:sym typeface="Calibri"/>
              </a:rPr>
              <a:t>मैं YouTube पर वीडियो देखता हूं</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1200"/>
              </a:spcBef>
              <a:spcAft>
                <a:spcPts val="0"/>
              </a:spcAft>
              <a:buClr>
                <a:schemeClr val="dk1"/>
              </a:buClr>
              <a:buSzPts val="1400"/>
              <a:buFont typeface="Calibri"/>
              <a:buAutoNum type="alphaUcPeriod"/>
            </a:pPr>
            <a:r>
              <a:rPr b="0" i="0" lang="en-US" sz="1400" u="none" cap="none" strike="noStrike">
                <a:solidFill>
                  <a:schemeClr val="dk1"/>
                </a:solidFill>
                <a:latin typeface="Calibri"/>
                <a:ea typeface="Calibri"/>
                <a:cs typeface="Calibri"/>
                <a:sym typeface="Calibri"/>
              </a:rPr>
              <a:t>मैं ईमेल भेजता हूं</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1200"/>
              </a:spcBef>
              <a:spcAft>
                <a:spcPts val="0"/>
              </a:spcAft>
              <a:buClr>
                <a:schemeClr val="dk1"/>
              </a:buClr>
              <a:buSzPts val="1400"/>
              <a:buFont typeface="Calibri"/>
              <a:buAutoNum type="alphaUcPeriod"/>
            </a:pPr>
            <a:r>
              <a:rPr b="0" i="0" lang="en-US" sz="1400" u="none" cap="none" strike="noStrike">
                <a:solidFill>
                  <a:schemeClr val="dk1"/>
                </a:solidFill>
                <a:latin typeface="Calibri"/>
                <a:ea typeface="Calibri"/>
                <a:cs typeface="Calibri"/>
                <a:sym typeface="Calibri"/>
              </a:rPr>
              <a:t>मैं फिल्में, खेल, या शो देखने के लिए Amazon Prime या Hotstar जैसी स्ट्रीमिंग सेवाओं का उपयोग करता हूं</a:t>
            </a:r>
            <a:endParaRPr b="0" i="0" sz="1400" u="none" cap="none" strike="noStrike">
              <a:solidFill>
                <a:schemeClr val="dk1"/>
              </a:solidFill>
              <a:latin typeface="Calibri"/>
              <a:ea typeface="Calibri"/>
              <a:cs typeface="Calibri"/>
              <a:sym typeface="Calibri"/>
            </a:endParaRPr>
          </a:p>
        </p:txBody>
      </p:sp>
      <p:sp>
        <p:nvSpPr>
          <p:cNvPr id="166" name="Google Shape;166;p7"/>
          <p:cNvSpPr/>
          <p:nvPr/>
        </p:nvSpPr>
        <p:spPr>
          <a:xfrm>
            <a:off x="9498563" y="0"/>
            <a:ext cx="2693437"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8"/>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72" name="Google Shape;172;p8"/>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 डिजिटल नागरिकता स्तर 2</a:t>
            </a:r>
            <a:endParaRPr/>
          </a:p>
        </p:txBody>
      </p:sp>
      <p:sp>
        <p:nvSpPr>
          <p:cNvPr id="173" name="Google Shape;173;p8"/>
          <p:cNvSpPr/>
          <p:nvPr/>
        </p:nvSpPr>
        <p:spPr>
          <a:xfrm>
            <a:off x="479424" y="1259371"/>
            <a:ext cx="5499754" cy="798281"/>
          </a:xfrm>
          <a:prstGeom prst="rect">
            <a:avLst/>
          </a:prstGeom>
          <a:solidFill>
            <a:srgbClr val="0064E0"/>
          </a:solidFill>
          <a:ln>
            <a:noFill/>
          </a:ln>
        </p:spPr>
        <p:txBody>
          <a:bodyPr anchorCtr="0" anchor="ctr" bIns="45700" lIns="91425" spcFirstLastPara="1" rIns="91425"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Q2: आपके डिजिटल फुटप्रिंट में और कौन योगदान दे रहा है</a:t>
            </a:r>
            <a:endParaRPr b="0" i="0" sz="2000" u="none" cap="none" strike="noStrike">
              <a:solidFill>
                <a:schemeClr val="lt1"/>
              </a:solidFill>
              <a:latin typeface="Calibri"/>
              <a:ea typeface="Calibri"/>
              <a:cs typeface="Calibri"/>
              <a:sym typeface="Calibri"/>
            </a:endParaRPr>
          </a:p>
        </p:txBody>
      </p:sp>
      <p:sp>
        <p:nvSpPr>
          <p:cNvPr id="174" name="Google Shape;174;p8"/>
          <p:cNvSpPr/>
          <p:nvPr/>
        </p:nvSpPr>
        <p:spPr>
          <a:xfrm>
            <a:off x="479424" y="2065884"/>
            <a:ext cx="5499754" cy="2898002"/>
          </a:xfrm>
          <a:prstGeom prst="rect">
            <a:avLst/>
          </a:prstGeom>
          <a:solidFill>
            <a:srgbClr val="F2F2F2"/>
          </a:solidFill>
          <a:ln>
            <a:noFill/>
          </a:ln>
        </p:spPr>
        <p:txBody>
          <a:bodyPr anchorCtr="0" anchor="t" bIns="45700" lIns="91425" spcFirstLastPara="1" rIns="91425" wrap="square" tIns="36000">
            <a:noAutofit/>
          </a:bodyPr>
          <a:lstStyle/>
          <a:p>
            <a:pPr indent="-228600" lvl="0" marL="228600" marR="0" rtl="0" algn="l">
              <a:lnSpc>
                <a:spcPct val="100000"/>
              </a:lnSpc>
              <a:spcBef>
                <a:spcPts val="0"/>
              </a:spcBef>
              <a:spcAft>
                <a:spcPts val="0"/>
              </a:spcAft>
              <a:buClr>
                <a:schemeClr val="dk1"/>
              </a:buClr>
              <a:buSzPts val="1400"/>
              <a:buFont typeface="Calibri"/>
              <a:buAutoNum type="alphaUcPeriod"/>
            </a:pPr>
            <a:r>
              <a:rPr b="0" i="0" lang="en-US" sz="1400" u="none" cap="none" strike="noStrike">
                <a:solidFill>
                  <a:schemeClr val="dk1"/>
                </a:solidFill>
                <a:latin typeface="Calibri"/>
                <a:ea typeface="Calibri"/>
                <a:cs typeface="Calibri"/>
                <a:sym typeface="Calibri"/>
              </a:rPr>
              <a:t>मेरे दोस्त मेरी तस्वीरें लेते हैं और ऑनलाइन पोस्ट करते हैं</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1200"/>
              </a:spcBef>
              <a:spcAft>
                <a:spcPts val="0"/>
              </a:spcAft>
              <a:buClr>
                <a:schemeClr val="dk1"/>
              </a:buClr>
              <a:buSzPts val="1400"/>
              <a:buFont typeface="Calibri"/>
              <a:buAutoNum type="alphaUcPeriod"/>
            </a:pPr>
            <a:r>
              <a:rPr b="0" i="0" lang="en-US" sz="1400" u="none" cap="none" strike="noStrike">
                <a:solidFill>
                  <a:schemeClr val="dk1"/>
                </a:solidFill>
                <a:latin typeface="Calibri"/>
                <a:ea typeface="Calibri"/>
                <a:cs typeface="Calibri"/>
                <a:sym typeface="Calibri"/>
              </a:rPr>
              <a:t>मेरे दोस्त मुझे पोस्ट या कहानियों में टैग करते हैं</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1200"/>
              </a:spcBef>
              <a:spcAft>
                <a:spcPts val="0"/>
              </a:spcAft>
              <a:buClr>
                <a:schemeClr val="dk1"/>
              </a:buClr>
              <a:buSzPts val="1400"/>
              <a:buFont typeface="Calibri"/>
              <a:buAutoNum type="alphaUcPeriod"/>
            </a:pPr>
            <a:r>
              <a:rPr b="0" i="0" lang="en-US" sz="1400" u="none" cap="none" strike="noStrike">
                <a:solidFill>
                  <a:schemeClr val="dk1"/>
                </a:solidFill>
                <a:latin typeface="Calibri"/>
                <a:ea typeface="Calibri"/>
                <a:cs typeface="Calibri"/>
                <a:sym typeface="Calibri"/>
              </a:rPr>
              <a:t>मैं अपने सोशल मीडिया नेटवर्क के सभी लोगों को वास्तविक जीवन में जानता हूं</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1200"/>
              </a:spcBef>
              <a:spcAft>
                <a:spcPts val="0"/>
              </a:spcAft>
              <a:buClr>
                <a:schemeClr val="dk1"/>
              </a:buClr>
              <a:buSzPts val="1400"/>
              <a:buFont typeface="Calibri"/>
              <a:buAutoNum type="alphaUcPeriod"/>
            </a:pPr>
            <a:r>
              <a:rPr b="0" i="0" lang="en-US" sz="1400" u="none" cap="none" strike="noStrike">
                <a:solidFill>
                  <a:schemeClr val="dk1"/>
                </a:solidFill>
                <a:latin typeface="Calibri"/>
                <a:ea typeface="Calibri"/>
                <a:cs typeface="Calibri"/>
                <a:sym typeface="Calibri"/>
              </a:rPr>
              <a:t>मुझे एक समाचार या अन्य संगठन द्वारा ऑनलाइन दिखाया गया है</a:t>
            </a:r>
            <a:endParaRPr b="0" i="0" sz="1400" u="none" cap="none" strike="noStrike">
              <a:solidFill>
                <a:schemeClr val="dk1"/>
              </a:solidFill>
              <a:latin typeface="Calibri"/>
              <a:ea typeface="Calibri"/>
              <a:cs typeface="Calibri"/>
              <a:sym typeface="Calibri"/>
            </a:endParaRPr>
          </a:p>
        </p:txBody>
      </p:sp>
      <p:sp>
        <p:nvSpPr>
          <p:cNvPr id="175" name="Google Shape;175;p8"/>
          <p:cNvSpPr/>
          <p:nvPr/>
        </p:nvSpPr>
        <p:spPr>
          <a:xfrm>
            <a:off x="6106091" y="1259371"/>
            <a:ext cx="5499754" cy="798281"/>
          </a:xfrm>
          <a:prstGeom prst="rect">
            <a:avLst/>
          </a:prstGeom>
          <a:solidFill>
            <a:srgbClr val="0064E0"/>
          </a:solidFill>
          <a:ln>
            <a:noFill/>
          </a:ln>
        </p:spPr>
        <p:txBody>
          <a:bodyPr anchorCtr="0" anchor="ctr" bIns="45700" lIns="91425" spcFirstLastPara="1" rIns="91425"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Q3: क्या आप अपने डिजिटल पदचिह्न के नियंत्रण में हैं?</a:t>
            </a:r>
            <a:endParaRPr b="0" i="0" sz="2000" u="none" cap="none" strike="noStrike">
              <a:solidFill>
                <a:schemeClr val="lt1"/>
              </a:solidFill>
              <a:latin typeface="Calibri"/>
              <a:ea typeface="Calibri"/>
              <a:cs typeface="Calibri"/>
              <a:sym typeface="Calibri"/>
            </a:endParaRPr>
          </a:p>
        </p:txBody>
      </p:sp>
      <p:sp>
        <p:nvSpPr>
          <p:cNvPr id="176" name="Google Shape;176;p8"/>
          <p:cNvSpPr/>
          <p:nvPr/>
        </p:nvSpPr>
        <p:spPr>
          <a:xfrm>
            <a:off x="6106091" y="2065884"/>
            <a:ext cx="5499754" cy="2898002"/>
          </a:xfrm>
          <a:prstGeom prst="rect">
            <a:avLst/>
          </a:prstGeom>
          <a:solidFill>
            <a:srgbClr val="F2F2F2"/>
          </a:solidFill>
          <a:ln>
            <a:noFill/>
          </a:ln>
        </p:spPr>
        <p:txBody>
          <a:bodyPr anchorCtr="0" anchor="t" bIns="45700" lIns="91425" spcFirstLastPara="1" rIns="91425" wrap="square" tIns="36000">
            <a:noAutofit/>
          </a:bodyPr>
          <a:lstStyle/>
          <a:p>
            <a:pPr indent="-228600" lvl="0" marL="228600" marR="0" rtl="0" algn="l">
              <a:lnSpc>
                <a:spcPct val="100000"/>
              </a:lnSpc>
              <a:spcBef>
                <a:spcPts val="0"/>
              </a:spcBef>
              <a:spcAft>
                <a:spcPts val="0"/>
              </a:spcAft>
              <a:buClr>
                <a:schemeClr val="dk1"/>
              </a:buClr>
              <a:buSzPts val="1400"/>
              <a:buFont typeface="Calibri"/>
              <a:buAutoNum type="alphaUcPeriod"/>
            </a:pPr>
            <a:r>
              <a:rPr b="0" i="0" lang="en-US" sz="1400" u="none" cap="none" strike="noStrike">
                <a:solidFill>
                  <a:schemeClr val="dk1"/>
                </a:solidFill>
                <a:latin typeface="Calibri"/>
                <a:ea typeface="Calibri"/>
                <a:cs typeface="Calibri"/>
                <a:sym typeface="Calibri"/>
              </a:rPr>
              <a:t>मैंने यह देखने के लिए कि मेरे नाम के तहत ऑनलाइन क्या है</a:t>
            </a:r>
            <a:r>
              <a:rPr b="0" i="0" lang="en-US" sz="1400" u="none" cap="none" strike="noStrike">
                <a:solidFill>
                  <a:schemeClr val="dk1"/>
                </a:solidFill>
                <a:latin typeface="Arial"/>
                <a:ea typeface="Arial"/>
                <a:cs typeface="Arial"/>
                <a:sym typeface="Arial"/>
              </a:rPr>
              <a:t> </a:t>
            </a:r>
            <a:r>
              <a:rPr b="0" i="0" lang="en-US" sz="1400" u="none" cap="none" strike="noStrike">
                <a:solidFill>
                  <a:schemeClr val="dk1"/>
                </a:solidFill>
                <a:latin typeface="Calibri"/>
                <a:ea typeface="Calibri"/>
                <a:cs typeface="Calibri"/>
                <a:sym typeface="Calibri"/>
              </a:rPr>
              <a:t>अपना नाम ऑनलाइन खोजा है</a:t>
            </a:r>
            <a:endParaRPr b="0" i="0" sz="14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228600" lvl="0" marL="228600" marR="0" rtl="0" algn="l">
              <a:lnSpc>
                <a:spcPct val="100000"/>
              </a:lnSpc>
              <a:spcBef>
                <a:spcPts val="0"/>
              </a:spcBef>
              <a:spcAft>
                <a:spcPts val="0"/>
              </a:spcAft>
              <a:buClr>
                <a:schemeClr val="dk1"/>
              </a:buClr>
              <a:buSzPts val="1400"/>
              <a:buFont typeface="Calibri"/>
              <a:buAutoNum type="alphaUcPeriod"/>
            </a:pPr>
            <a:r>
              <a:rPr b="0" i="0" lang="en-US" sz="1400" u="none" cap="none" strike="noStrike">
                <a:solidFill>
                  <a:schemeClr val="dk1"/>
                </a:solidFill>
                <a:latin typeface="Calibri"/>
                <a:ea typeface="Calibri"/>
                <a:cs typeface="Calibri"/>
                <a:sym typeface="Calibri"/>
              </a:rPr>
              <a:t> मैं ऑनलाइन कुछ खोज रहा था और फिर मुझे उसी के बारे में ऑनलाइन विज्ञापन मिलने लगे</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1200"/>
              </a:spcBef>
              <a:spcAft>
                <a:spcPts val="0"/>
              </a:spcAft>
              <a:buClr>
                <a:schemeClr val="dk1"/>
              </a:buClr>
              <a:buSzPts val="1400"/>
              <a:buFont typeface="Calibri"/>
              <a:buAutoNum type="alphaUcPeriod"/>
            </a:pPr>
            <a:r>
              <a:rPr b="0" i="0" lang="en-US" sz="1400" u="none" cap="none" strike="noStrike">
                <a:solidFill>
                  <a:schemeClr val="dk1"/>
                </a:solidFill>
                <a:latin typeface="Calibri"/>
                <a:ea typeface="Calibri"/>
                <a:cs typeface="Calibri"/>
                <a:sym typeface="Calibri"/>
              </a:rPr>
              <a:t>मेरा सोशल मीडिया (या अन्य) चित्र मेरी एक तस्वीर है</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1200"/>
              </a:spcBef>
              <a:spcAft>
                <a:spcPts val="0"/>
              </a:spcAft>
              <a:buClr>
                <a:schemeClr val="dk1"/>
              </a:buClr>
              <a:buSzPts val="1400"/>
              <a:buFont typeface="Calibri"/>
              <a:buAutoNum type="alphaUcPeriod"/>
            </a:pPr>
            <a:r>
              <a:rPr b="0" i="0" lang="en-US" sz="1400" u="none" cap="none" strike="noStrike">
                <a:solidFill>
                  <a:schemeClr val="dk1"/>
                </a:solidFill>
                <a:latin typeface="Calibri"/>
                <a:ea typeface="Calibri"/>
                <a:cs typeface="Calibri"/>
                <a:sym typeface="Calibri"/>
              </a:rPr>
              <a:t>मैं अपने सोशल मीडिया पर अपने बारे में व्यक्तिगत जानकारी साझा करता हूं (जैसे जन्मदिन, पता, स्कूल का नाम, आदि)</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1200"/>
              </a:spcBef>
              <a:spcAft>
                <a:spcPts val="0"/>
              </a:spcAft>
              <a:buClr>
                <a:schemeClr val="dk1"/>
              </a:buClr>
              <a:buSzPts val="1400"/>
              <a:buFont typeface="Calibri"/>
              <a:buAutoNum type="alphaUcPeriod"/>
            </a:pPr>
            <a:r>
              <a:rPr b="0" i="0" lang="en-US" sz="1400" u="none" cap="none" strike="noStrike">
                <a:solidFill>
                  <a:schemeClr val="dk1"/>
                </a:solidFill>
                <a:latin typeface="Calibri"/>
                <a:ea typeface="Calibri"/>
                <a:cs typeface="Calibri"/>
                <a:sym typeface="Calibri"/>
              </a:rPr>
              <a:t>मैंने खुद की तस्वीरों को टैग या अनटैग किया है जब मुझे पसंद आया या पसंद नहीं आया कि यह मेरे बारे में क्या कहा गया है</a:t>
            </a:r>
            <a:endParaRPr b="0" i="0" sz="1400" u="none" cap="none" strike="noStrike">
              <a:solidFill>
                <a:srgbClr val="000000"/>
              </a:solidFill>
              <a:latin typeface="Arial"/>
              <a:ea typeface="Arial"/>
              <a:cs typeface="Arial"/>
              <a:sym typeface="Arial"/>
            </a:endParaRPr>
          </a:p>
        </p:txBody>
      </p:sp>
      <p:sp>
        <p:nvSpPr>
          <p:cNvPr id="177" name="Google Shape;177;p8"/>
          <p:cNvSpPr/>
          <p:nvPr/>
        </p:nvSpPr>
        <p:spPr>
          <a:xfrm>
            <a:off x="9498563" y="0"/>
            <a:ext cx="2693437"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9"/>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83" name="Google Shape;183;p9"/>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मतदान के परिणाम</a:t>
            </a:r>
            <a:endParaRPr b="0" i="0" sz="1400" u="none" cap="none" strike="noStrike">
              <a:solidFill>
                <a:srgbClr val="000000"/>
              </a:solidFill>
              <a:latin typeface="Arial"/>
              <a:ea typeface="Arial"/>
              <a:cs typeface="Arial"/>
              <a:sym typeface="Arial"/>
            </a:endParaRPr>
          </a:p>
        </p:txBody>
      </p:sp>
      <p:sp>
        <p:nvSpPr>
          <p:cNvPr id="184" name="Google Shape;184;p9"/>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 डिजिटल नागरिकता स्तर 2</a:t>
            </a:r>
            <a:endParaRPr/>
          </a:p>
        </p:txBody>
      </p:sp>
      <p:sp>
        <p:nvSpPr>
          <p:cNvPr id="185" name="Google Shape;185;p9"/>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6" name="Google Shape;186;p9"/>
          <p:cNvSpPr/>
          <p:nvPr/>
        </p:nvSpPr>
        <p:spPr>
          <a:xfrm>
            <a:off x="7671037" y="1604947"/>
            <a:ext cx="3151903" cy="941796"/>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अपना पासवर्ड बदलने का समय!</a:t>
            </a:r>
            <a:endParaRPr b="0" i="0" sz="1400" u="none" cap="none" strike="noStrike">
              <a:solidFill>
                <a:srgbClr val="000000"/>
              </a:solidFill>
              <a:latin typeface="Arial"/>
              <a:ea typeface="Arial"/>
              <a:cs typeface="Arial"/>
              <a:sym typeface="Arial"/>
            </a:endParaRPr>
          </a:p>
        </p:txBody>
      </p:sp>
      <p:pic>
        <p:nvPicPr>
          <p:cNvPr id="187" name="Google Shape;187;p9"/>
          <p:cNvPicPr preferRelativeResize="0"/>
          <p:nvPr/>
        </p:nvPicPr>
        <p:blipFill rotWithShape="1">
          <a:blip r:embed="rId3">
            <a:alphaModFix/>
          </a:blip>
          <a:srcRect b="0" l="0" r="0" t="0"/>
          <a:stretch/>
        </p:blipFill>
        <p:spPr>
          <a:xfrm>
            <a:off x="1767592" y="1809634"/>
            <a:ext cx="4326679" cy="4454650"/>
          </a:xfrm>
          <a:prstGeom prst="rect">
            <a:avLst/>
          </a:prstGeom>
          <a:noFill/>
          <a:ln>
            <a:noFill/>
          </a:ln>
        </p:spPr>
      </p:pic>
      <p:sp>
        <p:nvSpPr>
          <p:cNvPr id="188" name="Google Shape;188;p9"/>
          <p:cNvSpPr/>
          <p:nvPr/>
        </p:nvSpPr>
        <p:spPr>
          <a:xfrm>
            <a:off x="455149" y="5046134"/>
            <a:ext cx="1218151" cy="1218151"/>
          </a:xfrm>
          <a:prstGeom prst="ellipse">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189" name="Google Shape;189;p9"/>
          <p:cNvGrpSpPr/>
          <p:nvPr/>
        </p:nvGrpSpPr>
        <p:grpSpPr>
          <a:xfrm>
            <a:off x="6343534" y="1939635"/>
            <a:ext cx="5504036" cy="4324648"/>
            <a:chOff x="6286182" y="2382432"/>
            <a:chExt cx="5504036" cy="2497832"/>
          </a:xfrm>
        </p:grpSpPr>
        <p:sp>
          <p:nvSpPr>
            <p:cNvPr id="190" name="Google Shape;190;p9"/>
            <p:cNvSpPr/>
            <p:nvPr/>
          </p:nvSpPr>
          <p:spPr>
            <a:xfrm>
              <a:off x="6286182" y="2382432"/>
              <a:ext cx="5504036" cy="554732"/>
            </a:xfrm>
            <a:prstGeom prst="roundRect">
              <a:avLst>
                <a:gd fmla="val 0" name="adj"/>
              </a:avLst>
            </a:prstGeom>
            <a:solidFill>
              <a:srgbClr val="0064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क्या आपको उन सभी तरीकों का एहसास हुआ जिनमें आप ऑनलाइन होते हैं?</a:t>
              </a:r>
              <a:endParaRPr b="0" i="0" sz="1800" u="none" cap="none" strike="noStrike">
                <a:solidFill>
                  <a:schemeClr val="lt1"/>
                </a:solidFill>
                <a:latin typeface="Calibri"/>
                <a:ea typeface="Calibri"/>
                <a:cs typeface="Calibri"/>
                <a:sym typeface="Calibri"/>
              </a:endParaRPr>
            </a:p>
          </p:txBody>
        </p:sp>
        <p:sp>
          <p:nvSpPr>
            <p:cNvPr id="191" name="Google Shape;191;p9"/>
            <p:cNvSpPr/>
            <p:nvPr/>
          </p:nvSpPr>
          <p:spPr>
            <a:xfrm>
              <a:off x="6286182" y="3030132"/>
              <a:ext cx="5504036" cy="554732"/>
            </a:xfrm>
            <a:prstGeom prst="roundRect">
              <a:avLst>
                <a:gd fmla="val 0" name="adj"/>
              </a:avLst>
            </a:prstGeom>
            <a:solidFill>
              <a:srgbClr val="21B57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क्या आप इस बारे में सोचते हैं कि अन्य लोग आपको टैग करके आपके डिजिटल पदचिन्हों </a:t>
              </a:r>
              <a:r>
                <a:rPr b="0" i="0" lang="en-US" sz="2000" u="none" cap="none" strike="noStrike">
                  <a:solidFill>
                    <a:schemeClr val="lt1"/>
                  </a:solidFill>
                  <a:latin typeface="Calibri"/>
                  <a:ea typeface="Calibri"/>
                  <a:cs typeface="Calibri"/>
                  <a:sym typeface="Calibri"/>
                </a:rPr>
                <a:t>में </a:t>
              </a:r>
              <a:r>
                <a:rPr b="0" i="0" lang="en-US" sz="1800" u="none" cap="none" strike="noStrike">
                  <a:solidFill>
                    <a:schemeClr val="lt1"/>
                  </a:solidFill>
                  <a:latin typeface="Calibri"/>
                  <a:ea typeface="Calibri"/>
                  <a:cs typeface="Calibri"/>
                  <a:sym typeface="Calibri"/>
                </a:rPr>
                <a:t> कैसे </a:t>
              </a:r>
              <a:r>
                <a:rPr b="0" i="0" lang="en-US" sz="2000" u="none" cap="none" strike="noStrike">
                  <a:solidFill>
                    <a:schemeClr val="lt1"/>
                  </a:solidFill>
                  <a:latin typeface="Calibri"/>
                  <a:ea typeface="Calibri"/>
                  <a:cs typeface="Calibri"/>
                  <a:sym typeface="Calibri"/>
                </a:rPr>
                <a:t>योगदान</a:t>
              </a:r>
              <a:r>
                <a:rPr b="0" i="0" lang="en-US" sz="1800" u="none" cap="none" strike="noStrike">
                  <a:solidFill>
                    <a:schemeClr val="lt1"/>
                  </a:solidFill>
                  <a:latin typeface="Calibri"/>
                  <a:ea typeface="Calibri"/>
                  <a:cs typeface="Calibri"/>
                  <a:sym typeface="Calibri"/>
                </a:rPr>
                <a:t> दे रहे हैं?</a:t>
              </a:r>
              <a:endParaRPr b="0" i="0" sz="1800" u="none" cap="none" strike="noStrike">
                <a:solidFill>
                  <a:schemeClr val="lt1"/>
                </a:solidFill>
                <a:latin typeface="Calibri"/>
                <a:ea typeface="Calibri"/>
                <a:cs typeface="Calibri"/>
                <a:sym typeface="Calibri"/>
              </a:endParaRPr>
            </a:p>
          </p:txBody>
        </p:sp>
        <p:sp>
          <p:nvSpPr>
            <p:cNvPr id="192" name="Google Shape;192;p9"/>
            <p:cNvSpPr/>
            <p:nvPr/>
          </p:nvSpPr>
          <p:spPr>
            <a:xfrm>
              <a:off x="6286182" y="3677832"/>
              <a:ext cx="5504036" cy="554732"/>
            </a:xfrm>
            <a:prstGeom prst="roundRect">
              <a:avLst>
                <a:gd fmla="val 0" name="adj"/>
              </a:avLst>
            </a:prstGeom>
            <a:solidFill>
              <a:srgbClr val="0064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क्या आप सक्रिय रूप से अपने डिजिटल पदचिह्न का प्रबंधन कर रहे हैं?</a:t>
              </a:r>
              <a:endParaRPr b="0" i="0" sz="1800" u="none" cap="none" strike="noStrike">
                <a:solidFill>
                  <a:schemeClr val="lt1"/>
                </a:solidFill>
                <a:latin typeface="Calibri"/>
                <a:ea typeface="Calibri"/>
                <a:cs typeface="Calibri"/>
                <a:sym typeface="Calibri"/>
              </a:endParaRPr>
            </a:p>
          </p:txBody>
        </p:sp>
        <p:sp>
          <p:nvSpPr>
            <p:cNvPr id="193" name="Google Shape;193;p9"/>
            <p:cNvSpPr/>
            <p:nvPr/>
          </p:nvSpPr>
          <p:spPr>
            <a:xfrm>
              <a:off x="6286182" y="4325532"/>
              <a:ext cx="925367" cy="554732"/>
            </a:xfrm>
            <a:prstGeom prst="roundRect">
              <a:avLst>
                <a:gd fmla="val 0" name="adj"/>
              </a:avLst>
            </a:prstGeom>
            <a:solidFill>
              <a:srgbClr val="21B57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94" name="Google Shape;194;p9"/>
          <p:cNvSpPr/>
          <p:nvPr/>
        </p:nvSpPr>
        <p:spPr>
          <a:xfrm>
            <a:off x="9498563" y="0"/>
            <a:ext cx="2693437"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2022-01-21T07:53:15Z</dcterms:created>
  <dc:creator>Microsoft Office User</dc:creator>
</cp:coreProperties>
</file>