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7">
          <p15:clr>
            <a:srgbClr val="A4A3A4"/>
          </p15:clr>
        </p15:guide>
        <p15:guide id="2" pos="529">
          <p15:clr>
            <a:srgbClr val="A4A3A4"/>
          </p15:clr>
        </p15:guide>
        <p15:guide id="3" pos="302">
          <p15:clr>
            <a:srgbClr val="A4A3A4"/>
          </p15:clr>
        </p15:guide>
      </p15:sldGuideLst>
    </p:ext>
    <p:ext uri="GoogleSlidesCustomDataVersion2">
      <go:slidesCustomData xmlns:go="http://customooxmlschemas.google.com/" r:id="rId9" roundtripDataSignature="AMtx7mjKN15Myl4PMZpL8Ae6Z7LUZk1lI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7" orient="horz"/>
        <p:guide pos="529"/>
        <p:guide pos="302"/>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 name="Google Shape;3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 name="Google Shape;4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 name="Google Shape;6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2"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3" name="Shape 13"/>
        <p:cNvGrpSpPr/>
        <p:nvPr/>
      </p:nvGrpSpPr>
      <p:grpSpPr>
        <a:xfrm>
          <a:off x="0" y="0"/>
          <a:ext cx="0" cy="0"/>
          <a:chOff x="0" y="0"/>
          <a:chExt cx="0" cy="0"/>
        </a:xfrm>
      </p:grpSpPr>
      <p:pic>
        <p:nvPicPr>
          <p:cNvPr id="14" name="Google Shape;14;p6"/>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15" name="Google Shape;15;p6"/>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 name="Google Shape;16;p6"/>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17" name="Google Shape;17;p6"/>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18" name="Google Shape;18;p6"/>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lt1"/>
                </a:solidFill>
                <a:latin typeface="Arial"/>
                <a:ea typeface="Arial"/>
                <a:cs typeface="Arial"/>
                <a:sym typeface="Arial"/>
              </a:defRPr>
            </a:lvl1pPr>
            <a:lvl2pPr indent="0" lvl="1" marL="0" marR="0" rtl="0" algn="r">
              <a:spcBef>
                <a:spcPts val="0"/>
              </a:spcBef>
              <a:buNone/>
              <a:defRPr b="0" i="0" sz="900" u="none" cap="none" strike="noStrike">
                <a:solidFill>
                  <a:schemeClr val="lt1"/>
                </a:solidFill>
                <a:latin typeface="Arial"/>
                <a:ea typeface="Arial"/>
                <a:cs typeface="Arial"/>
                <a:sym typeface="Arial"/>
              </a:defRPr>
            </a:lvl2pPr>
            <a:lvl3pPr indent="0" lvl="2" marL="0" marR="0" rtl="0" algn="r">
              <a:spcBef>
                <a:spcPts val="0"/>
              </a:spcBef>
              <a:buNone/>
              <a:defRPr b="0" i="0" sz="900" u="none" cap="none" strike="noStrike">
                <a:solidFill>
                  <a:schemeClr val="lt1"/>
                </a:solidFill>
                <a:latin typeface="Arial"/>
                <a:ea typeface="Arial"/>
                <a:cs typeface="Arial"/>
                <a:sym typeface="Arial"/>
              </a:defRPr>
            </a:lvl3pPr>
            <a:lvl4pPr indent="0" lvl="3" marL="0" marR="0" rtl="0" algn="r">
              <a:spcBef>
                <a:spcPts val="0"/>
              </a:spcBef>
              <a:buNone/>
              <a:defRPr b="0" i="0" sz="900" u="none" cap="none" strike="noStrike">
                <a:solidFill>
                  <a:schemeClr val="lt1"/>
                </a:solidFill>
                <a:latin typeface="Arial"/>
                <a:ea typeface="Arial"/>
                <a:cs typeface="Arial"/>
                <a:sym typeface="Arial"/>
              </a:defRPr>
            </a:lvl4pPr>
            <a:lvl5pPr indent="0" lvl="4" marL="0" marR="0" rtl="0" algn="r">
              <a:spcBef>
                <a:spcPts val="0"/>
              </a:spcBef>
              <a:buNone/>
              <a:defRPr b="0" i="0" sz="900" u="none" cap="none" strike="noStrike">
                <a:solidFill>
                  <a:schemeClr val="lt1"/>
                </a:solidFill>
                <a:latin typeface="Arial"/>
                <a:ea typeface="Arial"/>
                <a:cs typeface="Arial"/>
                <a:sym typeface="Arial"/>
              </a:defRPr>
            </a:lvl5pPr>
            <a:lvl6pPr indent="0" lvl="5" marL="0" marR="0" rtl="0" algn="r">
              <a:spcBef>
                <a:spcPts val="0"/>
              </a:spcBef>
              <a:buNone/>
              <a:defRPr b="0" i="0" sz="900" u="none" cap="none" strike="noStrike">
                <a:solidFill>
                  <a:schemeClr val="lt1"/>
                </a:solidFill>
                <a:latin typeface="Arial"/>
                <a:ea typeface="Arial"/>
                <a:cs typeface="Arial"/>
                <a:sym typeface="Arial"/>
              </a:defRPr>
            </a:lvl6pPr>
            <a:lvl7pPr indent="0" lvl="6" marL="0" marR="0" rtl="0" algn="r">
              <a:spcBef>
                <a:spcPts val="0"/>
              </a:spcBef>
              <a:buNone/>
              <a:defRPr b="0" i="0" sz="900" u="none" cap="none" strike="noStrike">
                <a:solidFill>
                  <a:schemeClr val="lt1"/>
                </a:solidFill>
                <a:latin typeface="Arial"/>
                <a:ea typeface="Arial"/>
                <a:cs typeface="Arial"/>
                <a:sym typeface="Arial"/>
              </a:defRPr>
            </a:lvl7pPr>
            <a:lvl8pPr indent="0" lvl="7" marL="0" marR="0" rtl="0" algn="r">
              <a:spcBef>
                <a:spcPts val="0"/>
              </a:spcBef>
              <a:buNone/>
              <a:defRPr b="0" i="0" sz="900" u="none" cap="none" strike="noStrike">
                <a:solidFill>
                  <a:schemeClr val="lt1"/>
                </a:solidFill>
                <a:latin typeface="Arial"/>
                <a:ea typeface="Arial"/>
                <a:cs typeface="Arial"/>
                <a:sym typeface="Arial"/>
              </a:defRPr>
            </a:lvl8pPr>
            <a:lvl9pPr indent="0" lvl="8" marL="0" marR="0" rtl="0" algn="r">
              <a:spcBef>
                <a:spcPts val="0"/>
              </a:spcBef>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9" name="Google Shape;19;p6"/>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64E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pic>
        <p:nvPicPr>
          <p:cNvPr id="21" name="Google Shape;21;p7"/>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22" name="Google Shape;22;p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064E0"/>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7"/>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 name="Google Shape;25;p7"/>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26" name="Google Shape;26;p7"/>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27" name="Google Shape;27;p7"/>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lt1"/>
                </a:solidFill>
                <a:latin typeface="Arial"/>
                <a:ea typeface="Arial"/>
                <a:cs typeface="Arial"/>
                <a:sym typeface="Arial"/>
              </a:defRPr>
            </a:lvl1pPr>
            <a:lvl2pPr indent="0" lvl="1" marL="0" marR="0" rtl="0" algn="r">
              <a:spcBef>
                <a:spcPts val="0"/>
              </a:spcBef>
              <a:buNone/>
              <a:defRPr b="0" i="0" sz="900" u="none" cap="none" strike="noStrike">
                <a:solidFill>
                  <a:schemeClr val="lt1"/>
                </a:solidFill>
                <a:latin typeface="Arial"/>
                <a:ea typeface="Arial"/>
                <a:cs typeface="Arial"/>
                <a:sym typeface="Arial"/>
              </a:defRPr>
            </a:lvl2pPr>
            <a:lvl3pPr indent="0" lvl="2" marL="0" marR="0" rtl="0" algn="r">
              <a:spcBef>
                <a:spcPts val="0"/>
              </a:spcBef>
              <a:buNone/>
              <a:defRPr b="0" i="0" sz="900" u="none" cap="none" strike="noStrike">
                <a:solidFill>
                  <a:schemeClr val="lt1"/>
                </a:solidFill>
                <a:latin typeface="Arial"/>
                <a:ea typeface="Arial"/>
                <a:cs typeface="Arial"/>
                <a:sym typeface="Arial"/>
              </a:defRPr>
            </a:lvl3pPr>
            <a:lvl4pPr indent="0" lvl="3" marL="0" marR="0" rtl="0" algn="r">
              <a:spcBef>
                <a:spcPts val="0"/>
              </a:spcBef>
              <a:buNone/>
              <a:defRPr b="0" i="0" sz="900" u="none" cap="none" strike="noStrike">
                <a:solidFill>
                  <a:schemeClr val="lt1"/>
                </a:solidFill>
                <a:latin typeface="Arial"/>
                <a:ea typeface="Arial"/>
                <a:cs typeface="Arial"/>
                <a:sym typeface="Arial"/>
              </a:defRPr>
            </a:lvl4pPr>
            <a:lvl5pPr indent="0" lvl="4" marL="0" marR="0" rtl="0" algn="r">
              <a:spcBef>
                <a:spcPts val="0"/>
              </a:spcBef>
              <a:buNone/>
              <a:defRPr b="0" i="0" sz="900" u="none" cap="none" strike="noStrike">
                <a:solidFill>
                  <a:schemeClr val="lt1"/>
                </a:solidFill>
                <a:latin typeface="Arial"/>
                <a:ea typeface="Arial"/>
                <a:cs typeface="Arial"/>
                <a:sym typeface="Arial"/>
              </a:defRPr>
            </a:lvl5pPr>
            <a:lvl6pPr indent="0" lvl="5" marL="0" marR="0" rtl="0" algn="r">
              <a:spcBef>
                <a:spcPts val="0"/>
              </a:spcBef>
              <a:buNone/>
              <a:defRPr b="0" i="0" sz="900" u="none" cap="none" strike="noStrike">
                <a:solidFill>
                  <a:schemeClr val="lt1"/>
                </a:solidFill>
                <a:latin typeface="Arial"/>
                <a:ea typeface="Arial"/>
                <a:cs typeface="Arial"/>
                <a:sym typeface="Arial"/>
              </a:defRPr>
            </a:lvl6pPr>
            <a:lvl7pPr indent="0" lvl="6" marL="0" marR="0" rtl="0" algn="r">
              <a:spcBef>
                <a:spcPts val="0"/>
              </a:spcBef>
              <a:buNone/>
              <a:defRPr b="0" i="0" sz="900" u="none" cap="none" strike="noStrike">
                <a:solidFill>
                  <a:schemeClr val="lt1"/>
                </a:solidFill>
                <a:latin typeface="Arial"/>
                <a:ea typeface="Arial"/>
                <a:cs typeface="Arial"/>
                <a:sym typeface="Arial"/>
              </a:defRPr>
            </a:lvl7pPr>
            <a:lvl8pPr indent="0" lvl="7" marL="0" marR="0" rtl="0" algn="r">
              <a:spcBef>
                <a:spcPts val="0"/>
              </a:spcBef>
              <a:buNone/>
              <a:defRPr b="0" i="0" sz="900" u="none" cap="none" strike="noStrike">
                <a:solidFill>
                  <a:schemeClr val="lt1"/>
                </a:solidFill>
                <a:latin typeface="Arial"/>
                <a:ea typeface="Arial"/>
                <a:cs typeface="Arial"/>
                <a:sym typeface="Arial"/>
              </a:defRPr>
            </a:lvl8pPr>
            <a:lvl9pPr indent="0" lvl="8" marL="0" marR="0" rtl="0" algn="r">
              <a:spcBef>
                <a:spcPts val="0"/>
              </a:spcBef>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pic>
        <p:nvPicPr>
          <p:cNvPr id="29" name="Google Shape;29;p8"/>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30" name="Google Shape;30;p8"/>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64E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8"/>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8"/>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8"/>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lt1"/>
                </a:solidFill>
                <a:latin typeface="Arial"/>
                <a:ea typeface="Arial"/>
                <a:cs typeface="Arial"/>
                <a:sym typeface="Arial"/>
              </a:defRPr>
            </a:lvl1pPr>
            <a:lvl2pPr indent="0" lvl="1" marL="0" marR="0" rtl="0" algn="r">
              <a:spcBef>
                <a:spcPts val="0"/>
              </a:spcBef>
              <a:buNone/>
              <a:defRPr b="0" i="0" sz="1000" u="none" cap="none" strike="noStrike">
                <a:solidFill>
                  <a:schemeClr val="lt1"/>
                </a:solidFill>
                <a:latin typeface="Arial"/>
                <a:ea typeface="Arial"/>
                <a:cs typeface="Arial"/>
                <a:sym typeface="Arial"/>
              </a:defRPr>
            </a:lvl2pPr>
            <a:lvl3pPr indent="0" lvl="2" marL="0" marR="0" rtl="0" algn="r">
              <a:spcBef>
                <a:spcPts val="0"/>
              </a:spcBef>
              <a:buNone/>
              <a:defRPr b="0" i="0" sz="1000" u="none" cap="none" strike="noStrike">
                <a:solidFill>
                  <a:schemeClr val="lt1"/>
                </a:solidFill>
                <a:latin typeface="Arial"/>
                <a:ea typeface="Arial"/>
                <a:cs typeface="Arial"/>
                <a:sym typeface="Arial"/>
              </a:defRPr>
            </a:lvl3pPr>
            <a:lvl4pPr indent="0" lvl="3" marL="0" marR="0" rtl="0" algn="r">
              <a:spcBef>
                <a:spcPts val="0"/>
              </a:spcBef>
              <a:buNone/>
              <a:defRPr b="0" i="0" sz="1000" u="none" cap="none" strike="noStrike">
                <a:solidFill>
                  <a:schemeClr val="lt1"/>
                </a:solidFill>
                <a:latin typeface="Arial"/>
                <a:ea typeface="Arial"/>
                <a:cs typeface="Arial"/>
                <a:sym typeface="Arial"/>
              </a:defRPr>
            </a:lvl4pPr>
            <a:lvl5pPr indent="0" lvl="4" marL="0" marR="0" rtl="0" algn="r">
              <a:spcBef>
                <a:spcPts val="0"/>
              </a:spcBef>
              <a:buNone/>
              <a:defRPr b="0" i="0" sz="1000" u="none" cap="none" strike="noStrike">
                <a:solidFill>
                  <a:schemeClr val="lt1"/>
                </a:solidFill>
                <a:latin typeface="Arial"/>
                <a:ea typeface="Arial"/>
                <a:cs typeface="Arial"/>
                <a:sym typeface="Arial"/>
              </a:defRPr>
            </a:lvl5pPr>
            <a:lvl6pPr indent="0" lvl="5" marL="0" marR="0" rtl="0" algn="r">
              <a:spcBef>
                <a:spcPts val="0"/>
              </a:spcBef>
              <a:buNone/>
              <a:defRPr b="0" i="0" sz="1000" u="none" cap="none" strike="noStrike">
                <a:solidFill>
                  <a:schemeClr val="lt1"/>
                </a:solidFill>
                <a:latin typeface="Arial"/>
                <a:ea typeface="Arial"/>
                <a:cs typeface="Arial"/>
                <a:sym typeface="Arial"/>
              </a:defRPr>
            </a:lvl6pPr>
            <a:lvl7pPr indent="0" lvl="6" marL="0" marR="0" rtl="0" algn="r">
              <a:spcBef>
                <a:spcPts val="0"/>
              </a:spcBef>
              <a:buNone/>
              <a:defRPr b="0" i="0" sz="1000" u="none" cap="none" strike="noStrike">
                <a:solidFill>
                  <a:schemeClr val="lt1"/>
                </a:solidFill>
                <a:latin typeface="Arial"/>
                <a:ea typeface="Arial"/>
                <a:cs typeface="Arial"/>
                <a:sym typeface="Arial"/>
              </a:defRPr>
            </a:lvl7pPr>
            <a:lvl8pPr indent="0" lvl="7" marL="0" marR="0" rtl="0" algn="r">
              <a:spcBef>
                <a:spcPts val="0"/>
              </a:spcBef>
              <a:buNone/>
              <a:defRPr b="0" i="0" sz="1000" u="none" cap="none" strike="noStrike">
                <a:solidFill>
                  <a:schemeClr val="lt1"/>
                </a:solidFill>
                <a:latin typeface="Arial"/>
                <a:ea typeface="Arial"/>
                <a:cs typeface="Arial"/>
                <a:sym typeface="Arial"/>
              </a:defRPr>
            </a:lvl8pPr>
            <a:lvl9pPr indent="0" lvl="8" marL="0" marR="0" rtl="0" algn="r">
              <a:spcBef>
                <a:spcPts val="0"/>
              </a:spcBef>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rgbClr val="0064E0"/>
              </a:buClr>
              <a:buSzPts val="3600"/>
              <a:buFont typeface="Arial"/>
              <a:buNone/>
              <a:defRPr b="1" i="0" sz="3600" u="none" cap="none" strike="noStrike">
                <a:solidFill>
                  <a:srgbClr val="0064E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gif"/><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 name="Shape 38"/>
        <p:cNvGrpSpPr/>
        <p:nvPr/>
      </p:nvGrpSpPr>
      <p:grpSpPr>
        <a:xfrm>
          <a:off x="0" y="0"/>
          <a:ext cx="0" cy="0"/>
          <a:chOff x="0" y="0"/>
          <a:chExt cx="0" cy="0"/>
        </a:xfrm>
      </p:grpSpPr>
      <p:sp>
        <p:nvSpPr>
          <p:cNvPr id="39" name="Google Shape;39;p1"/>
          <p:cNvSpPr/>
          <p:nvPr/>
        </p:nvSpPr>
        <p:spPr>
          <a:xfrm>
            <a:off x="7090787" y="2004484"/>
            <a:ext cx="3349451"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u="none" cap="none" strike="noStrike">
                <a:solidFill>
                  <a:srgbClr val="0064DF"/>
                </a:solidFill>
                <a:latin typeface="Arial"/>
                <a:ea typeface="Arial"/>
                <a:cs typeface="Arial"/>
                <a:sym typeface="Arial"/>
              </a:rPr>
              <a:t>डिजिटल नागरिकता</a:t>
            </a:r>
            <a:endParaRPr b="1" i="0" sz="3200" u="none" cap="none" strike="noStrike">
              <a:solidFill>
                <a:srgbClr val="0064DF"/>
              </a:solidFill>
              <a:latin typeface="Arial"/>
              <a:ea typeface="Arial"/>
              <a:cs typeface="Arial"/>
              <a:sym typeface="Arial"/>
            </a:endParaRPr>
          </a:p>
        </p:txBody>
      </p:sp>
      <p:sp>
        <p:nvSpPr>
          <p:cNvPr id="40" name="Google Shape;40;p1"/>
          <p:cNvSpPr/>
          <p:nvPr/>
        </p:nvSpPr>
        <p:spPr>
          <a:xfrm>
            <a:off x="7177873" y="1778558"/>
            <a:ext cx="1627833" cy="140677"/>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
          <p:cNvSpPr/>
          <p:nvPr/>
        </p:nvSpPr>
        <p:spPr>
          <a:xfrm>
            <a:off x="7177872" y="3536950"/>
            <a:ext cx="5014127" cy="1514662"/>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
          <p:cNvSpPr/>
          <p:nvPr/>
        </p:nvSpPr>
        <p:spPr>
          <a:xfrm>
            <a:off x="7386063" y="3840310"/>
            <a:ext cx="4424938" cy="9079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chemeClr val="lt1"/>
                </a:solidFill>
                <a:latin typeface="Arial"/>
                <a:ea typeface="Arial"/>
                <a:cs typeface="Arial"/>
                <a:sym typeface="Arial"/>
              </a:rPr>
              <a:t>पाठ 16</a:t>
            </a:r>
            <a:endParaRPr/>
          </a:p>
          <a:p>
            <a:pPr indent="0" lvl="0" marL="0" marR="0" rtl="0" algn="l">
              <a:spcBef>
                <a:spcPts val="0"/>
              </a:spcBef>
              <a:spcAft>
                <a:spcPts val="0"/>
              </a:spcAft>
              <a:buNone/>
            </a:pPr>
            <a:r>
              <a:t/>
            </a:r>
            <a:endParaRPr b="0" i="0" sz="5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FFFF00"/>
              </a:buClr>
              <a:buSzPts val="2400"/>
              <a:buFont typeface="Arial"/>
              <a:buNone/>
            </a:pPr>
            <a:r>
              <a:rPr b="1" i="0" lang="en-US" sz="2400" u="none" cap="none" strike="noStrike">
                <a:solidFill>
                  <a:srgbClr val="FFFF00"/>
                </a:solidFill>
                <a:latin typeface="Arial"/>
                <a:ea typeface="Arial"/>
                <a:cs typeface="Arial"/>
                <a:sym typeface="Arial"/>
              </a:rPr>
              <a:t>समूह परियोजना</a:t>
            </a:r>
            <a:endParaRPr/>
          </a:p>
        </p:txBody>
      </p:sp>
      <p:pic>
        <p:nvPicPr>
          <p:cNvPr id="43" name="Google Shape;43;p1"/>
          <p:cNvPicPr preferRelativeResize="0"/>
          <p:nvPr/>
        </p:nvPicPr>
        <p:blipFill rotWithShape="1">
          <a:blip r:embed="rId3">
            <a:alphaModFix/>
          </a:blip>
          <a:srcRect b="0" l="0" r="0" t="0"/>
          <a:stretch/>
        </p:blipFill>
        <p:spPr>
          <a:xfrm>
            <a:off x="1029939" y="839660"/>
            <a:ext cx="4533265" cy="517867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sp>
        <p:nvSpPr>
          <p:cNvPr id="48" name="Google Shape;48;p2"/>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49" name="Google Shape;49;p2"/>
          <p:cNvSpPr txBox="1"/>
          <p:nvPr/>
        </p:nvSpPr>
        <p:spPr>
          <a:xfrm>
            <a:off x="705749" y="307757"/>
            <a:ext cx="10747111"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समूह परियोजना</a:t>
            </a:r>
            <a:endParaRPr b="1" i="0" sz="3600" u="none" cap="none" strike="noStrike">
              <a:solidFill>
                <a:srgbClr val="0064E0"/>
              </a:solidFill>
              <a:latin typeface="Arial"/>
              <a:ea typeface="Arial"/>
              <a:cs typeface="Arial"/>
              <a:sym typeface="Arial"/>
            </a:endParaRPr>
          </a:p>
        </p:txBody>
      </p:sp>
      <p:sp>
        <p:nvSpPr>
          <p:cNvPr id="50" name="Google Shape;50;p2"/>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16: समूह परियोजना</a:t>
            </a:r>
            <a:endParaRPr/>
          </a:p>
        </p:txBody>
      </p:sp>
      <p:sp>
        <p:nvSpPr>
          <p:cNvPr id="51" name="Google Shape;51;p2"/>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52" name="Google Shape;52;p2"/>
          <p:cNvPicPr preferRelativeResize="0"/>
          <p:nvPr/>
        </p:nvPicPr>
        <p:blipFill rotWithShape="1">
          <a:blip r:embed="rId3">
            <a:alphaModFix/>
          </a:blip>
          <a:srcRect b="0" l="0" r="0" t="0"/>
          <a:stretch/>
        </p:blipFill>
        <p:spPr>
          <a:xfrm rot="-5400000">
            <a:off x="3772628" y="1318060"/>
            <a:ext cx="621948" cy="621947"/>
          </a:xfrm>
          <a:prstGeom prst="rect">
            <a:avLst/>
          </a:prstGeom>
          <a:noFill/>
          <a:ln>
            <a:noFill/>
          </a:ln>
        </p:spPr>
      </p:pic>
      <p:sp>
        <p:nvSpPr>
          <p:cNvPr id="53" name="Google Shape;53;p2"/>
          <p:cNvSpPr/>
          <p:nvPr/>
        </p:nvSpPr>
        <p:spPr>
          <a:xfrm>
            <a:off x="3425496" y="1681409"/>
            <a:ext cx="258600" cy="258600"/>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2"/>
          <p:cNvSpPr/>
          <p:nvPr/>
        </p:nvSpPr>
        <p:spPr>
          <a:xfrm>
            <a:off x="534988" y="5150878"/>
            <a:ext cx="917400" cy="9174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 name="Google Shape;55;p2"/>
          <p:cNvSpPr/>
          <p:nvPr/>
        </p:nvSpPr>
        <p:spPr>
          <a:xfrm>
            <a:off x="1531264" y="5150878"/>
            <a:ext cx="365700" cy="365700"/>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2"/>
          <p:cNvSpPr/>
          <p:nvPr/>
        </p:nvSpPr>
        <p:spPr>
          <a:xfrm flipH="1">
            <a:off x="4601400" y="2036575"/>
            <a:ext cx="7590600" cy="3078300"/>
          </a:xfrm>
          <a:prstGeom prst="rect">
            <a:avLst/>
          </a:prstGeom>
          <a:solidFill>
            <a:srgbClr val="F2F2F2"/>
          </a:solidFill>
          <a:ln cap="flat" cmpd="sng" w="19050">
            <a:solidFill>
              <a:schemeClr val="lt1"/>
            </a:solidFill>
            <a:prstDash val="solid"/>
            <a:miter lim="800000"/>
            <a:headEnd len="sm" w="sm" type="none"/>
            <a:tailEnd len="sm" w="sm" type="none"/>
          </a:ln>
        </p:spPr>
        <p:txBody>
          <a:bodyPr anchorCtr="0" anchor="t" bIns="45700" lIns="108000" spcFirstLastPara="1" rIns="648000" wrap="square" tIns="45700">
            <a:noAutofit/>
          </a:bodyPr>
          <a:lstStyle/>
          <a:p>
            <a:pPr indent="-292100" lvl="0" marL="285750" marR="0" rtl="0" algn="l">
              <a:spcBef>
                <a:spcPts val="0"/>
              </a:spcBef>
              <a:spcAft>
                <a:spcPts val="0"/>
              </a:spcAft>
              <a:buClr>
                <a:schemeClr val="dk1"/>
              </a:buClr>
              <a:buSzPts val="1700"/>
              <a:buFont typeface="Arial"/>
              <a:buChar char="•"/>
            </a:pPr>
            <a:r>
              <a:rPr b="0" i="0" lang="en-US" sz="1700" u="none" cap="none" strike="noStrike">
                <a:solidFill>
                  <a:schemeClr val="dk1"/>
                </a:solidFill>
                <a:latin typeface="Arial"/>
                <a:ea typeface="Arial"/>
                <a:cs typeface="Arial"/>
                <a:sym typeface="Arial"/>
              </a:rPr>
              <a:t>समूहों में, एक ई-समाचार पत्र, एक रेडियो साक्षात्कार कार्यक्रम, या एक वीडियो साक्षात्कार कार्यक्रम बनाएँ। आपकी परियोजना में डिजिटल नागरिकता के किसी भी पहलू को शामिल किया जा सकता है जिसे स्तर 1 या 2 में शामिल किया गया है।</a:t>
            </a:r>
            <a:br>
              <a:rPr b="0" i="0" lang="en-US" sz="1700" u="none" cap="none" strike="noStrike">
                <a:solidFill>
                  <a:schemeClr val="dk1"/>
                </a:solidFill>
                <a:latin typeface="Arial"/>
                <a:ea typeface="Arial"/>
                <a:cs typeface="Arial"/>
                <a:sym typeface="Arial"/>
              </a:rPr>
            </a:br>
            <a:r>
              <a:rPr b="0" i="0" lang="en-US" sz="1700" u="none" cap="none" strike="noStrike">
                <a:solidFill>
                  <a:schemeClr val="dk1"/>
                </a:solidFill>
                <a:latin typeface="Arial"/>
                <a:ea typeface="Arial"/>
                <a:cs typeface="Arial"/>
                <a:sym typeface="Arial"/>
              </a:rPr>
              <a:t>प्रारूप और शैली समूह द्वारा तय की जा सकती है लेकिन प्रत्येक समूह को अपनी अंतिम परियोजना में कम से कम एक साक्षात्कार होना चाहिए। साक्षात्कारकर्ता कक्षा में कोई हो सकता है या कक्षा के बाहर कोई भी हो सकता है।</a:t>
            </a:r>
            <a:endParaRPr sz="1500"/>
          </a:p>
          <a:p>
            <a:pPr indent="-292100" lvl="0" marL="285750" marR="0" rtl="0" algn="l">
              <a:spcBef>
                <a:spcPts val="1800"/>
              </a:spcBef>
              <a:spcAft>
                <a:spcPts val="0"/>
              </a:spcAft>
              <a:buClr>
                <a:schemeClr val="dk1"/>
              </a:buClr>
              <a:buSzPts val="1700"/>
              <a:buFont typeface="Arial"/>
              <a:buChar char="•"/>
            </a:pPr>
            <a:r>
              <a:rPr b="0" i="0" lang="en-US" sz="1700" u="none" cap="none" strike="noStrike">
                <a:solidFill>
                  <a:schemeClr val="dk1"/>
                </a:solidFill>
                <a:latin typeface="Arial"/>
                <a:ea typeface="Arial"/>
                <a:cs typeface="Arial"/>
                <a:sym typeface="Arial"/>
              </a:rPr>
              <a:t>एक ही समय में रचनात्मक और सूचनात्मक बनें!</a:t>
            </a:r>
            <a:endParaRPr sz="1500"/>
          </a:p>
          <a:p>
            <a:pPr indent="-292100" lvl="0" marL="285750" marR="0" rtl="0" algn="l">
              <a:spcBef>
                <a:spcPts val="1800"/>
              </a:spcBef>
              <a:spcAft>
                <a:spcPts val="0"/>
              </a:spcAft>
              <a:buClr>
                <a:schemeClr val="dk1"/>
              </a:buClr>
              <a:buSzPts val="1700"/>
              <a:buFont typeface="Arial"/>
              <a:buChar char="•"/>
            </a:pPr>
            <a:r>
              <a:rPr b="0" i="0" lang="en-US" sz="1700" u="none" cap="none" strike="noStrike">
                <a:solidFill>
                  <a:schemeClr val="dk1"/>
                </a:solidFill>
                <a:latin typeface="Arial"/>
                <a:ea typeface="Arial"/>
                <a:cs typeface="Arial"/>
                <a:sym typeface="Arial"/>
              </a:rPr>
              <a:t>आपकी अंतिम परियोजना इस पाठ्यक्रम की अंतिम अवधि में प्रस्तुत की जाएगी।</a:t>
            </a:r>
            <a:endParaRPr sz="1500"/>
          </a:p>
        </p:txBody>
      </p:sp>
      <p:sp>
        <p:nvSpPr>
          <p:cNvPr id="57" name="Google Shape;57;p2"/>
          <p:cNvSpPr/>
          <p:nvPr/>
        </p:nvSpPr>
        <p:spPr>
          <a:xfrm>
            <a:off x="3712571" y="3920157"/>
            <a:ext cx="1009845" cy="1009845"/>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सीसीसी</a:t>
            </a:r>
            <a:endParaRPr/>
          </a:p>
        </p:txBody>
      </p:sp>
      <p:pic>
        <p:nvPicPr>
          <p:cNvPr id="58" name="Google Shape;58;p2"/>
          <p:cNvPicPr preferRelativeResize="0"/>
          <p:nvPr/>
        </p:nvPicPr>
        <p:blipFill rotWithShape="1">
          <a:blip r:embed="rId4">
            <a:alphaModFix/>
          </a:blip>
          <a:srcRect b="0" l="5554" r="10116" t="0"/>
          <a:stretch/>
        </p:blipFill>
        <p:spPr>
          <a:xfrm>
            <a:off x="589037" y="2036583"/>
            <a:ext cx="4088188" cy="3078421"/>
          </a:xfrm>
          <a:prstGeom prst="rect">
            <a:avLst/>
          </a:prstGeom>
          <a:noFill/>
          <a:ln>
            <a:noFill/>
          </a:ln>
        </p:spPr>
      </p:pic>
      <p:sp>
        <p:nvSpPr>
          <p:cNvPr id="59" name="Google Shape;59;p2"/>
          <p:cNvSpPr/>
          <p:nvPr/>
        </p:nvSpPr>
        <p:spPr>
          <a:xfrm>
            <a:off x="8911985" y="41386"/>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b="1" i="0" sz="16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grpSp>
        <p:nvGrpSpPr>
          <p:cNvPr id="64" name="Google Shape;64;p3"/>
          <p:cNvGrpSpPr/>
          <p:nvPr/>
        </p:nvGrpSpPr>
        <p:grpSpPr>
          <a:xfrm flipH="1">
            <a:off x="3170099" y="2445925"/>
            <a:ext cx="5851803" cy="1966150"/>
            <a:chOff x="2788049" y="2445925"/>
            <a:chExt cx="5851803" cy="1966150"/>
          </a:xfrm>
        </p:grpSpPr>
        <p:pic>
          <p:nvPicPr>
            <p:cNvPr id="65" name="Google Shape;65;p3"/>
            <p:cNvPicPr preferRelativeResize="0"/>
            <p:nvPr/>
          </p:nvPicPr>
          <p:blipFill rotWithShape="1">
            <a:blip r:embed="rId3">
              <a:alphaModFix/>
            </a:blip>
            <a:srcRect b="32654" l="27880" r="26060" t="32654"/>
            <a:stretch/>
          </p:blipFill>
          <p:spPr>
            <a:xfrm flipH="1">
              <a:off x="2788049" y="2445925"/>
              <a:ext cx="4640998" cy="1966150"/>
            </a:xfrm>
            <a:prstGeom prst="rect">
              <a:avLst/>
            </a:prstGeom>
            <a:noFill/>
            <a:ln>
              <a:noFill/>
            </a:ln>
          </p:spPr>
        </p:pic>
        <p:pic>
          <p:nvPicPr>
            <p:cNvPr descr="CBSE Logo Vector (.EPS) Free Download" id="66" name="Google Shape;66;p3"/>
            <p:cNvPicPr preferRelativeResize="0"/>
            <p:nvPr/>
          </p:nvPicPr>
          <p:blipFill rotWithShape="1">
            <a:blip r:embed="rId4">
              <a:alphaModFix/>
            </a:blip>
            <a:srcRect b="0" l="0" r="0" t="0"/>
            <a:stretch/>
          </p:blipFill>
          <p:spPr>
            <a:xfrm flipH="1">
              <a:off x="7730809" y="2916381"/>
              <a:ext cx="909043" cy="1025237"/>
            </a:xfrm>
            <a:prstGeom prst="rect">
              <a:avLst/>
            </a:prstGeom>
            <a:noFill/>
            <a:ln>
              <a:noFill/>
            </a:ln>
          </p:spPr>
        </p:pic>
      </p:grpSp>
      <p:cxnSp>
        <p:nvCxnSpPr>
          <p:cNvPr id="67" name="Google Shape;67;p3"/>
          <p:cNvCxnSpPr/>
          <p:nvPr/>
        </p:nvCxnSpPr>
        <p:spPr>
          <a:xfrm>
            <a:off x="4743135" y="2916381"/>
            <a:ext cx="0" cy="1025237"/>
          </a:xfrm>
          <a:prstGeom prst="straightConnector1">
            <a:avLst/>
          </a:prstGeom>
          <a:noFill/>
          <a:ln cap="flat" cmpd="sng" w="9525">
            <a:solidFill>
              <a:srgbClr val="595959"/>
            </a:solidFill>
            <a:prstDash val="solid"/>
            <a:miter lim="800000"/>
            <a:headEnd len="sm" w="sm" type="none"/>
            <a:tailEnd len="sm" w="sm" type="none"/>
          </a:ln>
        </p:spPr>
      </p:cxnSp>
      <p:sp>
        <p:nvSpPr>
          <p:cNvPr id="68" name="Google Shape;68;p3"/>
          <p:cNvSpPr/>
          <p:nvPr/>
        </p:nvSpPr>
        <p:spPr>
          <a:xfrm>
            <a:off x="4361683" y="2029692"/>
            <a:ext cx="3468635" cy="270164"/>
          </a:xfrm>
          <a:prstGeom prst="rect">
            <a:avLst/>
          </a:prstGeom>
          <a:solidFill>
            <a:srgbClr val="F2F2F2"/>
          </a:solidFill>
          <a:ln>
            <a:noFill/>
          </a:ln>
        </p:spPr>
        <p:txBody>
          <a:bodyPr anchorCtr="0" anchor="t" bIns="45700" lIns="91425" spcFirstLastPara="1" rIns="91425" wrap="square" tIns="36000">
            <a:noAutofit/>
          </a:bodyPr>
          <a:lstStyle/>
          <a:p>
            <a:pPr indent="0" lvl="0" marL="0" marR="0" rtl="0" algn="ctr">
              <a:spcBef>
                <a:spcPts val="0"/>
              </a:spcBef>
              <a:spcAft>
                <a:spcPts val="0"/>
              </a:spcAft>
              <a:buNone/>
            </a:pPr>
            <a:r>
              <a:rPr b="0" i="0" lang="en-US" sz="1600" u="none" cap="none" strike="noStrike">
                <a:solidFill>
                  <a:srgbClr val="222222"/>
                </a:solidFill>
                <a:latin typeface="Arial"/>
                <a:ea typeface="Arial"/>
                <a:cs typeface="Arial"/>
                <a:sym typeface="Arial"/>
              </a:rPr>
              <a:t>के द्वारा बनाई गई</a:t>
            </a:r>
            <a:endParaRPr b="0" i="0" sz="16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2022-01-21T07:53:15Z</dcterms:created>
  <dc:creator>Microsoft Office User</dc:creator>
</cp:coreProperties>
</file>