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mmonsense.org/education/videos/google-search-tricks-for-research"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https://www.commonsense.org/education/videos/google-search-tricks-for-research</a:t>
            </a:r>
            <a:endParaRPr/>
          </a:p>
        </p:txBody>
      </p:sp>
      <p:sp>
        <p:nvSpPr>
          <p:cNvPr id="136" name="Google Shape;13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6" name="Google Shape;26;p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www.youtube.com/watch?v=s9XZk9CLxK4" TargetMode="External"/><Relationship Id="rId5"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6"/>
          <p:cNvSpPr/>
          <p:nvPr/>
        </p:nvSpPr>
        <p:spPr>
          <a:xfrm>
            <a:off x="7090787" y="2004484"/>
            <a:ext cx="3349451"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6"/>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41" name="Google Shape;41;p6"/>
          <p:cNvPicPr preferRelativeResize="0"/>
          <p:nvPr/>
        </p:nvPicPr>
        <p:blipFill rotWithShape="1">
          <a:blip r:embed="rId3">
            <a:alphaModFix/>
          </a:blip>
          <a:srcRect b="0" l="0" r="0" t="0"/>
          <a:stretch/>
        </p:blipFill>
        <p:spPr>
          <a:xfrm>
            <a:off x="1029939" y="840670"/>
            <a:ext cx="4533264" cy="5176658"/>
          </a:xfrm>
          <a:prstGeom prst="rect">
            <a:avLst/>
          </a:prstGeom>
          <a:noFill/>
          <a:ln>
            <a:noFill/>
          </a:ln>
        </p:spPr>
      </p:pic>
      <p:sp>
        <p:nvSpPr>
          <p:cNvPr id="42" name="Google Shape;42;p6"/>
          <p:cNvSpPr/>
          <p:nvPr/>
        </p:nvSpPr>
        <p:spPr>
          <a:xfrm>
            <a:off x="6656825" y="3376650"/>
            <a:ext cx="5325000" cy="17454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6"/>
          <p:cNvSpPr/>
          <p:nvPr/>
        </p:nvSpPr>
        <p:spPr>
          <a:xfrm>
            <a:off x="6941637" y="3725908"/>
            <a:ext cx="5101200" cy="1277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14</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मैं स्मार्ट अनुसंधान कैसे कर सकता हूँ?</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pic>
        <p:nvPicPr>
          <p:cNvPr id="48" name="Google Shape;48;p7"/>
          <p:cNvPicPr preferRelativeResize="0"/>
          <p:nvPr/>
        </p:nvPicPr>
        <p:blipFill rotWithShape="1">
          <a:blip r:embed="rId3">
            <a:alphaModFix/>
          </a:blip>
          <a:srcRect b="0" l="5740" r="5739" t="0"/>
          <a:stretch/>
        </p:blipFill>
        <p:spPr>
          <a:xfrm>
            <a:off x="839788" y="2036582"/>
            <a:ext cx="4088187" cy="3080430"/>
          </a:xfrm>
          <a:prstGeom prst="rect">
            <a:avLst/>
          </a:prstGeom>
          <a:noFill/>
          <a:ln>
            <a:noFill/>
          </a:ln>
        </p:spPr>
      </p:pic>
      <p:sp>
        <p:nvSpPr>
          <p:cNvPr id="49" name="Google Shape;49;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0" name="Google Shape;50;p7"/>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शोध करना</a:t>
            </a:r>
            <a:endParaRPr b="1" i="0" sz="3600" u="none" cap="none" strike="noStrike">
              <a:solidFill>
                <a:srgbClr val="0064E0"/>
              </a:solidFill>
              <a:latin typeface="Arial"/>
              <a:ea typeface="Arial"/>
              <a:cs typeface="Arial"/>
              <a:sym typeface="Arial"/>
            </a:endParaRPr>
          </a:p>
        </p:txBody>
      </p:sp>
      <p:sp>
        <p:nvSpPr>
          <p:cNvPr id="51" name="Google Shape;51;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52" name="Google Shape;52;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7"/>
          <p:cNvSpPr/>
          <p:nvPr/>
        </p:nvSpPr>
        <p:spPr>
          <a:xfrm flipH="1">
            <a:off x="6024622"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54" name="Google Shape;54;p7"/>
          <p:cNvSpPr/>
          <p:nvPr/>
        </p:nvSpPr>
        <p:spPr>
          <a:xfrm flipH="1">
            <a:off x="5249118" y="1658458"/>
            <a:ext cx="6188135" cy="879339"/>
          </a:xfrm>
          <a:prstGeom prst="rect">
            <a:avLst/>
          </a:prstGeom>
          <a:solidFill>
            <a:srgbClr val="0064E0"/>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आप अपने स्कूल प्रोजेक्ट्स के लिए शोध करने के लिए इंटरनेट का सबसे प्रभावी ढंग से उपयोग कैसे कर सकते हैं?</a:t>
            </a:r>
            <a:endParaRPr b="1" i="0" sz="1600" u="none" cap="none" strike="noStrike">
              <a:solidFill>
                <a:schemeClr val="lt1"/>
              </a:solidFill>
              <a:latin typeface="Arial"/>
              <a:ea typeface="Arial"/>
              <a:cs typeface="Arial"/>
              <a:sym typeface="Arial"/>
            </a:endParaRPr>
          </a:p>
        </p:txBody>
      </p:sp>
      <p:pic>
        <p:nvPicPr>
          <p:cNvPr id="55" name="Google Shape;55;p7"/>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56" name="Google Shape;56;p7"/>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7"/>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7"/>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7"/>
          <p:cNvSpPr/>
          <p:nvPr/>
        </p:nvSpPr>
        <p:spPr>
          <a:xfrm flipH="1">
            <a:off x="5249117" y="2630732"/>
            <a:ext cx="6942882" cy="59093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648000"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Arial"/>
                <a:ea typeface="Arial"/>
                <a:cs typeface="Arial"/>
                <a:sym typeface="Arial"/>
              </a:rPr>
              <a:t>चरण 1: अपने शोध की योजना बनाएं</a:t>
            </a:r>
            <a:endParaRPr/>
          </a:p>
        </p:txBody>
      </p:sp>
      <p:sp>
        <p:nvSpPr>
          <p:cNvPr id="60" name="Google Shape;60;p7"/>
          <p:cNvSpPr/>
          <p:nvPr/>
        </p:nvSpPr>
        <p:spPr>
          <a:xfrm flipH="1">
            <a:off x="5249116" y="3297568"/>
            <a:ext cx="6942882" cy="2770774"/>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t" bIns="45700" lIns="216000" spcFirstLastPara="1" rIns="648000"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इससे पहले कि आप अपनी इंटरनेट खोज करना शुरू करें, आपको यह तय करने में कुछ समय लगाना चाहिए कि आप कौन सी जानकारी पहले से जानते हैं और कौन सी जानकारी आप जानना चाहते हैं।</a:t>
            </a:r>
            <a:endParaRPr/>
          </a:p>
          <a:p>
            <a:pPr indent="-285750" lvl="0" marL="285750" marR="0" rtl="0" algn="l">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ऐसा करने का एक आसान तरीका ग्राफिक आयोजक का उपयोग करना है। उपयोग करने के लिए एक अच्छा टेम्पलेट KWL है</a:t>
            </a:r>
            <a:endParaRPr/>
          </a:p>
          <a:p>
            <a:pPr indent="-285750" lvl="0" marL="625475" marR="0" rtl="0" algn="l">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मुझे क्या पता (के)</a:t>
            </a:r>
            <a:endParaRPr/>
          </a:p>
          <a:p>
            <a:pPr indent="-285750" lvl="0" marL="625475" marR="0" rtl="0" algn="l">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मैं क्या जानना चाहता हूँ (डब्ल्यू)</a:t>
            </a:r>
            <a:endParaRPr/>
          </a:p>
          <a:p>
            <a:pPr indent="-285750" lvl="0" marL="625475" marR="0" rtl="0" algn="l">
              <a:spcBef>
                <a:spcPts val="120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मैंने क्या सीखा (एल)</a:t>
            </a:r>
            <a:endParaRPr/>
          </a:p>
        </p:txBody>
      </p:sp>
      <p:sp>
        <p:nvSpPr>
          <p:cNvPr id="61" name="Google Shape;61;p7"/>
          <p:cNvSpPr/>
          <p:nvPr/>
        </p:nvSpPr>
        <p:spPr>
          <a:xfrm>
            <a:off x="3712571" y="3920157"/>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62" name="Google Shape;62;p7"/>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8" name="Google Shape;68;p8"/>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KWL</a:t>
            </a:r>
            <a:endParaRPr b="1" i="0" sz="3600" u="none" cap="none" strike="noStrike">
              <a:solidFill>
                <a:srgbClr val="0064E0"/>
              </a:solidFill>
              <a:latin typeface="Arial"/>
              <a:ea typeface="Arial"/>
              <a:cs typeface="Arial"/>
              <a:sym typeface="Arial"/>
            </a:endParaRPr>
          </a:p>
        </p:txBody>
      </p:sp>
      <p:sp>
        <p:nvSpPr>
          <p:cNvPr id="69" name="Google Shape;69;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70" name="Google Shape;70;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1" name="Google Shape;71;p8"/>
          <p:cNvSpPr/>
          <p:nvPr/>
        </p:nvSpPr>
        <p:spPr>
          <a:xfrm>
            <a:off x="747767" y="1161646"/>
            <a:ext cx="945972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आइए बिल्लियों पर शोध करें</a:t>
            </a:r>
            <a:endParaRPr/>
          </a:p>
        </p:txBody>
      </p:sp>
      <p:sp>
        <p:nvSpPr>
          <p:cNvPr id="72" name="Google Shape;72;p8"/>
          <p:cNvSpPr/>
          <p:nvPr/>
        </p:nvSpPr>
        <p:spPr>
          <a:xfrm>
            <a:off x="7943912" y="1596587"/>
            <a:ext cx="3480372" cy="609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मैंने जो सीखा है</a:t>
            </a:r>
            <a:r>
              <a:rPr b="1" i="0" lang="en-US" sz="2000" u="none" cap="none" strike="noStrike">
                <a:solidFill>
                  <a:schemeClr val="lt1"/>
                </a:solidFill>
                <a:latin typeface="Arial"/>
                <a:ea typeface="Arial"/>
                <a:cs typeface="Arial"/>
                <a:sym typeface="Arial"/>
              </a:rPr>
              <a:t>(एल)</a:t>
            </a:r>
            <a:endParaRPr b="1" i="0" sz="1600" u="none" cap="none" strike="noStrike">
              <a:solidFill>
                <a:schemeClr val="lt1"/>
              </a:solidFill>
              <a:latin typeface="Arial"/>
              <a:ea typeface="Arial"/>
              <a:cs typeface="Arial"/>
              <a:sym typeface="Arial"/>
            </a:endParaRPr>
          </a:p>
        </p:txBody>
      </p:sp>
      <p:sp>
        <p:nvSpPr>
          <p:cNvPr id="73" name="Google Shape;73;p8"/>
          <p:cNvSpPr/>
          <p:nvPr/>
        </p:nvSpPr>
        <p:spPr>
          <a:xfrm>
            <a:off x="4391850" y="1596587"/>
            <a:ext cx="3480372" cy="609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क्या मैं जानना चाहता हूँ</a:t>
            </a:r>
            <a:r>
              <a:rPr b="1" i="0" lang="en-US" sz="2000" u="none" cap="none" strike="noStrike">
                <a:solidFill>
                  <a:schemeClr val="lt1"/>
                </a:solidFill>
                <a:latin typeface="Arial"/>
                <a:ea typeface="Arial"/>
                <a:cs typeface="Arial"/>
                <a:sym typeface="Arial"/>
              </a:rPr>
              <a:t>(डब्ल्यू)</a:t>
            </a:r>
            <a:endParaRPr b="1" i="0" sz="1600" u="none" cap="none" strike="noStrike">
              <a:solidFill>
                <a:schemeClr val="lt1"/>
              </a:solidFill>
              <a:latin typeface="Arial"/>
              <a:ea typeface="Arial"/>
              <a:cs typeface="Arial"/>
              <a:sym typeface="Arial"/>
            </a:endParaRPr>
          </a:p>
        </p:txBody>
      </p:sp>
      <p:sp>
        <p:nvSpPr>
          <p:cNvPr id="74" name="Google Shape;74;p8"/>
          <p:cNvSpPr/>
          <p:nvPr/>
        </p:nvSpPr>
        <p:spPr>
          <a:xfrm>
            <a:off x="839787" y="1596587"/>
            <a:ext cx="3480372" cy="609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क्या मुझे पता है</a:t>
            </a:r>
            <a:r>
              <a:rPr b="1" i="0" lang="en-US" sz="2000" u="none" cap="none" strike="noStrike">
                <a:solidFill>
                  <a:schemeClr val="lt1"/>
                </a:solidFill>
                <a:latin typeface="Arial"/>
                <a:ea typeface="Arial"/>
                <a:cs typeface="Arial"/>
                <a:sym typeface="Arial"/>
              </a:rPr>
              <a:t>(क)</a:t>
            </a:r>
            <a:endParaRPr b="1" i="0" sz="1600" u="none" cap="none" strike="noStrike">
              <a:solidFill>
                <a:schemeClr val="lt1"/>
              </a:solidFill>
              <a:latin typeface="Arial"/>
              <a:ea typeface="Arial"/>
              <a:cs typeface="Arial"/>
              <a:sym typeface="Arial"/>
            </a:endParaRPr>
          </a:p>
        </p:txBody>
      </p:sp>
      <p:sp>
        <p:nvSpPr>
          <p:cNvPr id="75" name="Google Shape;75;p8"/>
          <p:cNvSpPr/>
          <p:nvPr/>
        </p:nvSpPr>
        <p:spPr>
          <a:xfrm>
            <a:off x="7943912" y="6112565"/>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6" name="Google Shape;76;p8"/>
          <p:cNvSpPr/>
          <p:nvPr/>
        </p:nvSpPr>
        <p:spPr>
          <a:xfrm>
            <a:off x="4391850" y="6112565"/>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7" name="Google Shape;77;p8"/>
          <p:cNvSpPr/>
          <p:nvPr/>
        </p:nvSpPr>
        <p:spPr>
          <a:xfrm>
            <a:off x="839787" y="6112565"/>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78" name="Google Shape;78;p8"/>
          <p:cNvSpPr/>
          <p:nvPr/>
        </p:nvSpPr>
        <p:spPr>
          <a:xfrm>
            <a:off x="839787" y="4529310"/>
            <a:ext cx="3480372" cy="75146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79" name="Google Shape;79;p8"/>
          <p:cNvSpPr/>
          <p:nvPr/>
        </p:nvSpPr>
        <p:spPr>
          <a:xfrm>
            <a:off x="7943912" y="2246646"/>
            <a:ext cx="3480372" cy="1101173"/>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80" name="Google Shape;80;p8"/>
          <p:cNvSpPr/>
          <p:nvPr/>
        </p:nvSpPr>
        <p:spPr>
          <a:xfrm>
            <a:off x="4391850" y="2246646"/>
            <a:ext cx="3480372" cy="1101173"/>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बिल्लियों का वैज्ञानिक नाम क्या है?</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क्या वे किसी अन्य जानवर से संबंधित हैं?</a:t>
            </a:r>
            <a:endParaRPr b="0" i="0" sz="1600" u="none" cap="none" strike="noStrike">
              <a:solidFill>
                <a:schemeClr val="dk1"/>
              </a:solidFill>
              <a:latin typeface="Arial"/>
              <a:ea typeface="Arial"/>
              <a:cs typeface="Arial"/>
              <a:sym typeface="Arial"/>
            </a:endParaRPr>
          </a:p>
        </p:txBody>
      </p:sp>
      <p:sp>
        <p:nvSpPr>
          <p:cNvPr id="81" name="Google Shape;81;p8"/>
          <p:cNvSpPr/>
          <p:nvPr/>
        </p:nvSpPr>
        <p:spPr>
          <a:xfrm>
            <a:off x="839787" y="2246646"/>
            <a:ext cx="3480372" cy="110117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बिल्लियाँ 4 पैर वाली स्तनधारी हैं।</a:t>
            </a:r>
            <a:endParaRPr b="0" i="0" sz="1600" u="none" cap="none" strike="noStrike">
              <a:solidFill>
                <a:schemeClr val="dk1"/>
              </a:solidFill>
              <a:latin typeface="Arial"/>
              <a:ea typeface="Arial"/>
              <a:cs typeface="Arial"/>
              <a:sym typeface="Arial"/>
            </a:endParaRPr>
          </a:p>
        </p:txBody>
      </p:sp>
      <p:sp>
        <p:nvSpPr>
          <p:cNvPr id="82" name="Google Shape;82;p8"/>
          <p:cNvSpPr/>
          <p:nvPr/>
        </p:nvSpPr>
        <p:spPr>
          <a:xfrm>
            <a:off x="7943912" y="3387978"/>
            <a:ext cx="3480372" cy="1101173"/>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83" name="Google Shape;83;p8"/>
          <p:cNvSpPr/>
          <p:nvPr/>
        </p:nvSpPr>
        <p:spPr>
          <a:xfrm>
            <a:off x="4391850" y="3387978"/>
            <a:ext cx="3480372" cy="1101173"/>
          </a:xfrm>
          <a:prstGeom prst="rect">
            <a:avLst/>
          </a:prstGeom>
          <a:solidFill>
            <a:srgbClr val="F2F2F2"/>
          </a:solid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दुनिया में बड़ी बिल्लियाँ कहाँ रहती हैं?</a:t>
            </a:r>
            <a:endParaRPr/>
          </a:p>
          <a:p>
            <a:pPr indent="-285750" lvl="0" marL="285750" marR="0" rtl="0" algn="l">
              <a:spcBef>
                <a:spcPts val="0"/>
              </a:spcBef>
              <a:spcAft>
                <a:spcPts val="0"/>
              </a:spcAft>
              <a:buClr>
                <a:schemeClr val="dk1"/>
              </a:buClr>
              <a:buSzPts val="1600"/>
              <a:buFont typeface="Arial"/>
              <a:buChar char="•"/>
            </a:pPr>
            <a:r>
              <a:rPr b="0" i="0" lang="en-US" sz="1600" u="none" cap="none" strike="noStrike">
                <a:solidFill>
                  <a:schemeClr val="dk1"/>
                </a:solidFill>
                <a:latin typeface="Arial"/>
                <a:ea typeface="Arial"/>
                <a:cs typeface="Arial"/>
                <a:sym typeface="Arial"/>
              </a:rPr>
              <a:t>बड़ी बिल्लियाँ कितने प्रकार की होती हैं?</a:t>
            </a:r>
            <a:endParaRPr b="0" i="0" sz="1600" u="none" cap="none" strike="noStrike">
              <a:solidFill>
                <a:schemeClr val="dk1"/>
              </a:solidFill>
              <a:latin typeface="Arial"/>
              <a:ea typeface="Arial"/>
              <a:cs typeface="Arial"/>
              <a:sym typeface="Arial"/>
            </a:endParaRPr>
          </a:p>
        </p:txBody>
      </p:sp>
      <p:sp>
        <p:nvSpPr>
          <p:cNvPr id="84" name="Google Shape;84;p8"/>
          <p:cNvSpPr/>
          <p:nvPr/>
        </p:nvSpPr>
        <p:spPr>
          <a:xfrm>
            <a:off x="839787" y="3387978"/>
            <a:ext cx="3480372" cy="110117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शेर और बाघ जैसी बड़ी बिल्लियाँ हैं।</a:t>
            </a:r>
            <a:endParaRPr/>
          </a:p>
        </p:txBody>
      </p:sp>
      <p:sp>
        <p:nvSpPr>
          <p:cNvPr id="85" name="Google Shape;85;p8"/>
          <p:cNvSpPr/>
          <p:nvPr/>
        </p:nvSpPr>
        <p:spPr>
          <a:xfrm>
            <a:off x="7943912" y="4529310"/>
            <a:ext cx="3480372" cy="75146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86" name="Google Shape;86;p8"/>
          <p:cNvSpPr/>
          <p:nvPr/>
        </p:nvSpPr>
        <p:spPr>
          <a:xfrm>
            <a:off x="4391850" y="4529310"/>
            <a:ext cx="3480372" cy="751469"/>
          </a:xfrm>
          <a:prstGeom prst="rect">
            <a:avLst/>
          </a:prstGeom>
          <a:solidFill>
            <a:srgbClr val="F2F2F2"/>
          </a:solidFill>
          <a:ln>
            <a:noFill/>
          </a:ln>
        </p:spPr>
        <p:txBody>
          <a:bodyPr anchorCtr="0" anchor="t" bIns="45700" lIns="91425" spcFirstLastPara="1" rIns="91425" wrap="square" tIns="45700">
            <a:noAutofit/>
          </a:bodyPr>
          <a:lstStyle/>
          <a:p>
            <a:pPr indent="-184150" lvl="0" marL="28575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87" name="Google Shape;87;p8"/>
          <p:cNvSpPr/>
          <p:nvPr/>
        </p:nvSpPr>
        <p:spPr>
          <a:xfrm>
            <a:off x="7943912" y="5320938"/>
            <a:ext cx="3480372" cy="75146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88" name="Google Shape;88;p8"/>
          <p:cNvSpPr/>
          <p:nvPr/>
        </p:nvSpPr>
        <p:spPr>
          <a:xfrm>
            <a:off x="4391850" y="5320938"/>
            <a:ext cx="3480372" cy="751469"/>
          </a:xfrm>
          <a:prstGeom prst="rect">
            <a:avLst/>
          </a:prstGeom>
          <a:solidFill>
            <a:srgbClr val="F2F2F2"/>
          </a:solidFill>
          <a:ln>
            <a:noFill/>
          </a:ln>
        </p:spPr>
        <p:txBody>
          <a:bodyPr anchorCtr="0" anchor="t" bIns="45700" lIns="91425" spcFirstLastPara="1" rIns="91425" wrap="square" tIns="45700">
            <a:noAutofit/>
          </a:bodyPr>
          <a:lstStyle/>
          <a:p>
            <a:pPr indent="-184150" lvl="0" marL="28575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89" name="Google Shape;89;p8"/>
          <p:cNvSpPr/>
          <p:nvPr/>
        </p:nvSpPr>
        <p:spPr>
          <a:xfrm>
            <a:off x="839787" y="5320938"/>
            <a:ext cx="3480372" cy="75146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90" name="Google Shape;90;p8"/>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9"/>
          <p:cNvPicPr preferRelativeResize="0"/>
          <p:nvPr/>
        </p:nvPicPr>
        <p:blipFill rotWithShape="1">
          <a:blip r:embed="rId3">
            <a:alphaModFix/>
          </a:blip>
          <a:srcRect b="0" l="7750" r="4334" t="0"/>
          <a:stretch/>
        </p:blipFill>
        <p:spPr>
          <a:xfrm>
            <a:off x="839787" y="2036582"/>
            <a:ext cx="4088189" cy="3078422"/>
          </a:xfrm>
          <a:prstGeom prst="rect">
            <a:avLst/>
          </a:prstGeom>
          <a:noFill/>
          <a:ln>
            <a:noFill/>
          </a:ln>
        </p:spPr>
      </p:pic>
      <p:sp>
        <p:nvSpPr>
          <p:cNvPr id="96" name="Google Shape;96;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7" name="Google Shape;97;p9"/>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शोध करना</a:t>
            </a:r>
            <a:endParaRPr b="1" i="0" sz="3600" u="none" cap="none" strike="noStrike">
              <a:solidFill>
                <a:srgbClr val="0064E0"/>
              </a:solidFill>
              <a:latin typeface="Arial"/>
              <a:ea typeface="Arial"/>
              <a:cs typeface="Arial"/>
              <a:sym typeface="Arial"/>
            </a:endParaRPr>
          </a:p>
        </p:txBody>
      </p:sp>
      <p:sp>
        <p:nvSpPr>
          <p:cNvPr id="98" name="Google Shape;98;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99" name="Google Shape;99;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0" name="Google Shape;100;p9"/>
          <p:cNvSpPr/>
          <p:nvPr/>
        </p:nvSpPr>
        <p:spPr>
          <a:xfrm flipH="1">
            <a:off x="6024622"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1" name="Google Shape;101;p9"/>
          <p:cNvSpPr/>
          <p:nvPr/>
        </p:nvSpPr>
        <p:spPr>
          <a:xfrm flipH="1">
            <a:off x="5249118" y="1658458"/>
            <a:ext cx="6188135" cy="879339"/>
          </a:xfrm>
          <a:prstGeom prst="rect">
            <a:avLst/>
          </a:prstGeom>
          <a:solidFill>
            <a:srgbClr val="0064E0"/>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आप अपने स्कूल प्रोजेक्ट्स के लिए शोध करने के लिए इंटरनेट का सबसे प्रभावी ढंग से उपयोग कैसे कर सकते हैं?</a:t>
            </a:r>
            <a:endParaRPr b="1" i="0" sz="1600" u="none" cap="none" strike="noStrike">
              <a:solidFill>
                <a:schemeClr val="lt1"/>
              </a:solidFill>
              <a:latin typeface="Arial"/>
              <a:ea typeface="Arial"/>
              <a:cs typeface="Arial"/>
              <a:sym typeface="Arial"/>
            </a:endParaRPr>
          </a:p>
        </p:txBody>
      </p:sp>
      <p:pic>
        <p:nvPicPr>
          <p:cNvPr id="102" name="Google Shape;102;p9"/>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03" name="Google Shape;103;p9"/>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9"/>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5" name="Google Shape;105;p9"/>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9"/>
          <p:cNvSpPr/>
          <p:nvPr/>
        </p:nvSpPr>
        <p:spPr>
          <a:xfrm flipH="1">
            <a:off x="5249117" y="2630732"/>
            <a:ext cx="6942882" cy="59093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216000" spcFirstLastPara="1" rIns="648000" wrap="square" tIns="45700">
            <a:noAutofit/>
          </a:bodyPr>
          <a:lstStyle/>
          <a:p>
            <a:pPr indent="0" lvl="0" marL="0" marR="0" rtl="0" algn="l">
              <a:spcBef>
                <a:spcPts val="0"/>
              </a:spcBef>
              <a:spcAft>
                <a:spcPts val="0"/>
              </a:spcAft>
              <a:buNone/>
            </a:pPr>
            <a:r>
              <a:rPr b="1" i="0" lang="en-US" sz="1600" u="none" cap="none" strike="noStrike">
                <a:solidFill>
                  <a:schemeClr val="dk1"/>
                </a:solidFill>
                <a:latin typeface="Arial"/>
                <a:ea typeface="Arial"/>
                <a:cs typeface="Arial"/>
                <a:sym typeface="Arial"/>
              </a:rPr>
              <a:t>चरण 2: अपना शोध करें</a:t>
            </a:r>
            <a:endParaRPr/>
          </a:p>
        </p:txBody>
      </p:sp>
      <p:sp>
        <p:nvSpPr>
          <p:cNvPr id="107" name="Google Shape;107;p9"/>
          <p:cNvSpPr/>
          <p:nvPr/>
        </p:nvSpPr>
        <p:spPr>
          <a:xfrm flipH="1">
            <a:off x="5249116" y="3297568"/>
            <a:ext cx="6942882" cy="2770774"/>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t" bIns="45700" lIns="216000" spcFirstLastPara="1" rIns="648000" wrap="square" tIns="45700">
            <a:noAutofit/>
          </a:bodyPr>
          <a:lstStyle/>
          <a:p>
            <a:pPr indent="-298450" lvl="0" marL="28575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एक बार जब आप अपने फोकस के विशिष्ट क्षेत्र को कम कर लेते हैं, तो आप अपना शोध करना शुरू कर सकते हैं।</a:t>
            </a:r>
            <a:endParaRPr sz="1600"/>
          </a:p>
          <a:p>
            <a:pPr indent="-298450" lvl="0" marL="285750" marR="0" rtl="0" algn="l">
              <a:spcBef>
                <a:spcPts val="1200"/>
              </a:spcBef>
              <a:spcAft>
                <a:spcPts val="0"/>
              </a:spcAft>
              <a:buClr>
                <a:schemeClr val="dk1"/>
              </a:buClr>
              <a:buSzPts val="1800"/>
              <a:buFont typeface="Arial"/>
              <a:buChar char="•"/>
            </a:pPr>
            <a:r>
              <a:rPr lang="en-US" sz="1800">
                <a:solidFill>
                  <a:schemeClr val="dk1"/>
                </a:solidFill>
              </a:rPr>
              <a:t>गूगल</a:t>
            </a:r>
            <a:r>
              <a:rPr b="0" i="0" lang="en-US" sz="1800" u="none" cap="none" strike="noStrike">
                <a:solidFill>
                  <a:schemeClr val="dk1"/>
                </a:solidFill>
                <a:latin typeface="Arial"/>
                <a:ea typeface="Arial"/>
                <a:cs typeface="Arial"/>
                <a:sym typeface="Arial"/>
              </a:rPr>
              <a:t> खोज बार में टाइप करके प्रारंभ करें: बिल्लियों का वैज्ञानिक नाम क्या है।</a:t>
            </a:r>
            <a:endParaRPr sz="1600"/>
          </a:p>
          <a:p>
            <a:pPr indent="-298450" lvl="0" marL="285750" marR="0" rtl="0" algn="l">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आप क्या परिणाम देखते हैं?</a:t>
            </a:r>
            <a:endParaRPr sz="1600"/>
          </a:p>
          <a:p>
            <a:pPr indent="-285750" lvl="0" marL="285750" marR="0" rtl="0" algn="l">
              <a:spcBef>
                <a:spcPts val="1200"/>
              </a:spcBef>
              <a:spcAft>
                <a:spcPts val="0"/>
              </a:spcAft>
              <a:buClr>
                <a:schemeClr val="dk1"/>
              </a:buClr>
              <a:buSzPts val="1600"/>
              <a:buFont typeface="Arial"/>
              <a:buChar char="•"/>
            </a:pPr>
            <a:r>
              <a:rPr b="0" i="0" lang="en-US" sz="1800" u="none" cap="none" strike="noStrike">
                <a:solidFill>
                  <a:schemeClr val="dk1"/>
                </a:solidFill>
                <a:latin typeface="Arial"/>
                <a:ea typeface="Arial"/>
                <a:cs typeface="Arial"/>
                <a:sym typeface="Arial"/>
              </a:rPr>
              <a:t>क्या आप बिल्लियों के बारे में जानकारी खोजने का कोई बेहतर तरीका सोच सकते हैं? कौन से कीवर्ड या वाक्यांश वेबसाइटों और सूचनाओं की एक विस्तृत श्रृंखला लौटाएंगे </a:t>
            </a:r>
            <a:r>
              <a:rPr lang="en-US" sz="2300">
                <a:solidFill>
                  <a:srgbClr val="202124"/>
                </a:solidFill>
                <a:highlight>
                  <a:srgbClr val="F8F9FA"/>
                </a:highlight>
              </a:rPr>
              <a:t>?</a:t>
            </a:r>
            <a:endParaRPr sz="1800">
              <a:solidFill>
                <a:schemeClr val="dk1"/>
              </a:solidFill>
            </a:endParaRPr>
          </a:p>
        </p:txBody>
      </p:sp>
      <p:sp>
        <p:nvSpPr>
          <p:cNvPr id="108" name="Google Shape;108;p9"/>
          <p:cNvSpPr/>
          <p:nvPr/>
        </p:nvSpPr>
        <p:spPr>
          <a:xfrm>
            <a:off x="3712571" y="3920157"/>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सीसीसी</a:t>
            </a:r>
            <a:endParaRPr/>
          </a:p>
        </p:txBody>
      </p:sp>
      <p:sp>
        <p:nvSpPr>
          <p:cNvPr id="109" name="Google Shape;109;p9"/>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0"/>
          <p:cNvPicPr preferRelativeResize="0"/>
          <p:nvPr/>
        </p:nvPicPr>
        <p:blipFill rotWithShape="1">
          <a:blip r:embed="rId3">
            <a:alphaModFix/>
          </a:blip>
          <a:srcRect b="0" l="51843" r="0" t="0"/>
          <a:stretch/>
        </p:blipFill>
        <p:spPr>
          <a:xfrm>
            <a:off x="839788" y="1445016"/>
            <a:ext cx="4554014" cy="4198693"/>
          </a:xfrm>
          <a:prstGeom prst="rect">
            <a:avLst/>
          </a:prstGeom>
          <a:noFill/>
          <a:ln>
            <a:noFill/>
          </a:ln>
        </p:spPr>
      </p:pic>
      <p:sp>
        <p:nvSpPr>
          <p:cNvPr id="115" name="Google Shape;115;p10"/>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6" name="Google Shape;116;p10"/>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अपना शोध करें</a:t>
            </a:r>
            <a:endParaRPr b="1" i="0" sz="3600" u="none" cap="none" strike="noStrike">
              <a:solidFill>
                <a:srgbClr val="0064E0"/>
              </a:solidFill>
              <a:latin typeface="Arial"/>
              <a:ea typeface="Arial"/>
              <a:cs typeface="Arial"/>
              <a:sym typeface="Arial"/>
            </a:endParaRPr>
          </a:p>
        </p:txBody>
      </p:sp>
      <p:sp>
        <p:nvSpPr>
          <p:cNvPr id="117" name="Google Shape;117;p10"/>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118" name="Google Shape;118;p10"/>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19" name="Google Shape;119;p10"/>
          <p:cNvGrpSpPr/>
          <p:nvPr/>
        </p:nvGrpSpPr>
        <p:grpSpPr>
          <a:xfrm rot="5400000">
            <a:off x="5300487" y="1665192"/>
            <a:ext cx="969079" cy="621947"/>
            <a:chOff x="3958896" y="1318060"/>
            <a:chExt cx="969079" cy="621947"/>
          </a:xfrm>
        </p:grpSpPr>
        <p:pic>
          <p:nvPicPr>
            <p:cNvPr id="120" name="Google Shape;120;p10"/>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21" name="Google Shape;121;p10"/>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122" name="Google Shape;122;p10"/>
          <p:cNvGrpSpPr/>
          <p:nvPr/>
        </p:nvGrpSpPr>
        <p:grpSpPr>
          <a:xfrm>
            <a:off x="839788" y="5717575"/>
            <a:ext cx="1030950" cy="685854"/>
            <a:chOff x="839788" y="5717575"/>
            <a:chExt cx="1030950" cy="685854"/>
          </a:xfrm>
        </p:grpSpPr>
        <p:sp>
          <p:nvSpPr>
            <p:cNvPr id="123" name="Google Shape;123;p10"/>
            <p:cNvSpPr/>
            <p:nvPr/>
          </p:nvSpPr>
          <p:spPr>
            <a:xfrm>
              <a:off x="839788" y="5717575"/>
              <a:ext cx="685854" cy="68585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10"/>
            <p:cNvSpPr/>
            <p:nvPr/>
          </p:nvSpPr>
          <p:spPr>
            <a:xfrm>
              <a:off x="1597383" y="5717575"/>
              <a:ext cx="273355" cy="27335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25" name="Google Shape;125;p10"/>
          <p:cNvSpPr/>
          <p:nvPr/>
        </p:nvSpPr>
        <p:spPr>
          <a:xfrm>
            <a:off x="4424358" y="4627670"/>
            <a:ext cx="813130" cy="81313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10"/>
          <p:cNvSpPr/>
          <p:nvPr/>
        </p:nvSpPr>
        <p:spPr>
          <a:xfrm>
            <a:off x="6665092" y="1451950"/>
            <a:ext cx="4710607" cy="1087453"/>
          </a:xfrm>
          <a:prstGeom prst="rect">
            <a:avLst/>
          </a:prstGeom>
          <a:solidFill>
            <a:srgbClr val="0064DF"/>
          </a:solidFill>
          <a:ln>
            <a:noFill/>
          </a:ln>
        </p:spPr>
        <p:txBody>
          <a:bodyPr anchorCtr="0" anchor="ctr" bIns="45700" lIns="360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आइए बिल्लियों के बारे में कुछ जानने की कोशिश करें जो हम नहीं जानते</a:t>
            </a:r>
            <a:endParaRPr/>
          </a:p>
        </p:txBody>
      </p:sp>
      <p:sp>
        <p:nvSpPr>
          <p:cNvPr id="127" name="Google Shape;127;p10"/>
          <p:cNvSpPr/>
          <p:nvPr/>
        </p:nvSpPr>
        <p:spPr>
          <a:xfrm>
            <a:off x="6665092" y="2615207"/>
            <a:ext cx="4710607" cy="67200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गूगल: </a:t>
            </a:r>
            <a:r>
              <a:rPr lang="en-US" sz="1800">
                <a:solidFill>
                  <a:srgbClr val="202124"/>
                </a:solidFill>
                <a:highlight>
                  <a:srgbClr val="F8F9FA"/>
                </a:highlight>
              </a:rPr>
              <a:t>बिल्लियों का वैज्ञानिक नाम क्या है?</a:t>
            </a:r>
            <a:endParaRPr sz="1800">
              <a:solidFill>
                <a:schemeClr val="dk1"/>
              </a:solidFill>
            </a:endParaRPr>
          </a:p>
        </p:txBody>
      </p:sp>
      <p:sp>
        <p:nvSpPr>
          <p:cNvPr id="128" name="Google Shape;128;p10"/>
          <p:cNvSpPr/>
          <p:nvPr/>
        </p:nvSpPr>
        <p:spPr>
          <a:xfrm>
            <a:off x="6665092" y="3778462"/>
            <a:ext cx="4710607" cy="1087453"/>
          </a:xfrm>
          <a:prstGeom prst="rect">
            <a:avLst/>
          </a:prstGeom>
          <a:solidFill>
            <a:srgbClr val="04B04F"/>
          </a:solidFill>
          <a:ln>
            <a:noFill/>
          </a:ln>
        </p:spPr>
        <p:txBody>
          <a:bodyPr anchorCtr="0" anchor="ctr" bIns="45700" lIns="360000"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आपको क्या परिणाम मिलता है?</a:t>
            </a:r>
            <a:endParaRPr/>
          </a:p>
        </p:txBody>
      </p:sp>
      <p:sp>
        <p:nvSpPr>
          <p:cNvPr id="129" name="Google Shape;129;p10"/>
          <p:cNvSpPr/>
          <p:nvPr/>
        </p:nvSpPr>
        <p:spPr>
          <a:xfrm rot="5400000">
            <a:off x="6373809" y="1866377"/>
            <a:ext cx="638333" cy="258599"/>
          </a:xfrm>
          <a:prstGeom prst="triangle">
            <a:avLst>
              <a:gd fmla="val 50000" name="adj"/>
            </a:avLst>
          </a:prstGeom>
          <a:solidFill>
            <a:srgbClr val="0064DF"/>
          </a:solidFill>
          <a:ln cap="flat" cmpd="sng" w="22225">
            <a:solidFill>
              <a:schemeClr val="lt1"/>
            </a:solidFill>
            <a:prstDash val="solid"/>
            <a:miter lim="800000"/>
            <a:headEnd len="sm" w="sm" type="none"/>
            <a:tailEnd len="sm" w="sm" type="none"/>
          </a:ln>
        </p:spPr>
        <p:txBody>
          <a:bodyPr anchorCtr="0" anchor="ctr" bIns="45700" lIns="360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10"/>
          <p:cNvSpPr/>
          <p:nvPr/>
        </p:nvSpPr>
        <p:spPr>
          <a:xfrm rot="5400000">
            <a:off x="6373809" y="4192889"/>
            <a:ext cx="638333" cy="258599"/>
          </a:xfrm>
          <a:prstGeom prst="triangle">
            <a:avLst>
              <a:gd fmla="val 50000" name="adj"/>
            </a:avLst>
          </a:prstGeom>
          <a:solidFill>
            <a:srgbClr val="04B04F"/>
          </a:solidFill>
          <a:ln cap="flat" cmpd="sng" w="22225">
            <a:solidFill>
              <a:schemeClr val="lt1"/>
            </a:solidFill>
            <a:prstDash val="solid"/>
            <a:miter lim="800000"/>
            <a:headEnd len="sm" w="sm" type="none"/>
            <a:tailEnd len="sm" w="sm" type="none"/>
          </a:ln>
        </p:spPr>
        <p:txBody>
          <a:bodyPr anchorCtr="0" anchor="ctr" bIns="45700" lIns="360000"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1" name="Google Shape;131;p10"/>
          <p:cNvSpPr/>
          <p:nvPr/>
        </p:nvSpPr>
        <p:spPr>
          <a:xfrm>
            <a:off x="6665092" y="4941719"/>
            <a:ext cx="4710607" cy="672004"/>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क्या जानकारी की विस्तृत श्रृंखला प्राप्त करने के लिए खोज करने का कोई बेहतर तरीका है?</a:t>
            </a:r>
            <a:endParaRPr sz="1600"/>
          </a:p>
        </p:txBody>
      </p:sp>
      <p:sp>
        <p:nvSpPr>
          <p:cNvPr id="132" name="Google Shape;132;p10"/>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1"/>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139" name="Google Shape;139;p11"/>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40" name="Google Shape;140;p11"/>
          <p:cNvSpPr txBox="1"/>
          <p:nvPr/>
        </p:nvSpPr>
        <p:spPr>
          <a:xfrm>
            <a:off x="640125" y="296875"/>
            <a:ext cx="11265000" cy="136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lang="en-US" sz="3600">
                <a:solidFill>
                  <a:srgbClr val="0000FF"/>
                </a:solidFill>
                <a:highlight>
                  <a:srgbClr val="F8F9FA"/>
                </a:highlight>
              </a:rPr>
              <a:t>अपने शोध को अनुकूलित करने के लिए </a:t>
            </a:r>
            <a:r>
              <a:rPr b="1" lang="en-US" sz="3600">
                <a:solidFill>
                  <a:srgbClr val="0000FF"/>
                </a:solidFill>
              </a:rPr>
              <a:t>गूगल</a:t>
            </a:r>
            <a:r>
              <a:rPr b="1" lang="en-US" sz="3600">
                <a:solidFill>
                  <a:srgbClr val="0000FF"/>
                </a:solidFill>
                <a:highlight>
                  <a:srgbClr val="F8F9FA"/>
                </a:highlight>
              </a:rPr>
              <a:t> खोज ट्रिक्स</a:t>
            </a:r>
            <a:endParaRPr b="1" sz="3600">
              <a:solidFill>
                <a:srgbClr val="0000FF"/>
              </a:solidFill>
              <a:highlight>
                <a:srgbClr val="F8F9FA"/>
              </a:highlight>
            </a:endParaRPr>
          </a:p>
          <a:p>
            <a:pPr indent="0" lvl="0" marL="0" marR="0" rtl="0" algn="l">
              <a:lnSpc>
                <a:spcPct val="90000"/>
              </a:lnSpc>
              <a:spcBef>
                <a:spcPts val="0"/>
              </a:spcBef>
              <a:spcAft>
                <a:spcPts val="0"/>
              </a:spcAft>
              <a:buClr>
                <a:srgbClr val="0064E0"/>
              </a:buClr>
              <a:buSzPts val="3600"/>
              <a:buFont typeface="Arial"/>
              <a:buNone/>
            </a:pPr>
            <a:r>
              <a:t/>
            </a:r>
            <a:endParaRPr b="1" sz="3600">
              <a:solidFill>
                <a:srgbClr val="0000FF"/>
              </a:solidFill>
              <a:highlight>
                <a:srgbClr val="F8F9FA"/>
              </a:highlight>
            </a:endParaRPr>
          </a:p>
          <a:p>
            <a:pPr indent="0" lvl="0" marL="0" marR="0" rtl="0" algn="l">
              <a:lnSpc>
                <a:spcPct val="90000"/>
              </a:lnSpc>
              <a:spcBef>
                <a:spcPts val="0"/>
              </a:spcBef>
              <a:spcAft>
                <a:spcPts val="0"/>
              </a:spcAft>
              <a:buClr>
                <a:srgbClr val="0064E0"/>
              </a:buClr>
              <a:buSzPts val="3600"/>
              <a:buFont typeface="Arial"/>
              <a:buNone/>
            </a:pPr>
            <a:r>
              <a:t/>
            </a:r>
            <a:endParaRPr b="1" sz="2000">
              <a:solidFill>
                <a:srgbClr val="0064E0"/>
              </a:solidFill>
            </a:endParaRPr>
          </a:p>
        </p:txBody>
      </p:sp>
      <p:sp>
        <p:nvSpPr>
          <p:cNvPr id="141" name="Google Shape;141;p11"/>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142" name="Google Shape;142;p11"/>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3" name="Google Shape;143;p11"/>
          <p:cNvSpPr/>
          <p:nvPr/>
        </p:nvSpPr>
        <p:spPr>
          <a:xfrm>
            <a:off x="640125" y="1170425"/>
            <a:ext cx="10506300" cy="480900"/>
          </a:xfrm>
          <a:prstGeom prst="rect">
            <a:avLst/>
          </a:prstGeom>
          <a:noFill/>
          <a:ln>
            <a:noFill/>
          </a:ln>
        </p:spPr>
        <p:txBody>
          <a:bodyPr anchorCtr="0" anchor="t" bIns="45700" lIns="91425" spcFirstLastPara="1" rIns="91425" wrap="square" tIns="45700">
            <a:noAutofit/>
          </a:bodyPr>
          <a:lstStyle/>
          <a:p>
            <a:pPr indent="0" lvl="0" marL="126997" marR="0" rtl="0" algn="l">
              <a:lnSpc>
                <a:spcPct val="115000"/>
              </a:lnSpc>
              <a:spcBef>
                <a:spcPts val="0"/>
              </a:spcBef>
              <a:spcAft>
                <a:spcPts val="0"/>
              </a:spcAft>
              <a:buNone/>
            </a:pPr>
            <a:r>
              <a:rPr b="1" i="0" lang="en-US" sz="2400" u="none" cap="none" strike="noStrike">
                <a:solidFill>
                  <a:schemeClr val="dk1"/>
                </a:solidFill>
                <a:latin typeface="Arial"/>
                <a:ea typeface="Arial"/>
                <a:cs typeface="Arial"/>
                <a:sym typeface="Arial"/>
              </a:rPr>
              <a:t>विभिन्न प्रभाव कैसे प्रभावित करते हैं कि हम अपने बारे में कैसा महसूस करते हैं ?</a:t>
            </a:r>
            <a:endParaRPr/>
          </a:p>
        </p:txBody>
      </p:sp>
      <p:sp>
        <p:nvSpPr>
          <p:cNvPr id="144" name="Google Shape;144;p11"/>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pic>
        <p:nvPicPr>
          <p:cNvPr descr="Google can be a great starting point for any research project. But if you're looking for more refined, credible, and useful information you've gotta get familiar with Google's &quot;search operators&quot; -- basically ways to target your search. This video covers the four most essential search operators and provides examples for how they can help narrow down your results to sources that'll be most helpful.&#10;&#10;Special Thanks to Alan November for inspiring the country code-based search tip: https://novemberlearning.com/educational-resources-for-educators/teaching-and-learning-articles/the-advanced-google-searches-every-student-should-know/&#10;&#10;---------&#10;&#10;Subscribe to our channel: &#10;http://bit.ly/CS_Edu_YT&#10;&#10;Follow us on Twitter: &#10;http://www.twitter.com/commonsenseed&#10;&#10;Join us on Facebook: https://www.facebook.com/CommonSenseEd&#10;&#10;Check us out on Pinterest: https://www.pinterest.com/commonsenseedu/" id="145" name="Google Shape;145;p11" title="Essential Google Search Tricks for Research">
            <a:hlinkClick r:id="rId4"/>
          </p:cNvPr>
          <p:cNvPicPr preferRelativeResize="0"/>
          <p:nvPr/>
        </p:nvPicPr>
        <p:blipFill>
          <a:blip r:embed="rId5">
            <a:alphaModFix/>
          </a:blip>
          <a:stretch>
            <a:fillRect/>
          </a:stretch>
        </p:blipFill>
        <p:spPr>
          <a:xfrm>
            <a:off x="2454025" y="1851875"/>
            <a:ext cx="7260400" cy="4083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51" name="Google Shape;151;p12"/>
          <p:cNvSpPr txBox="1"/>
          <p:nvPr/>
        </p:nvSpPr>
        <p:spPr>
          <a:xfrm>
            <a:off x="705749" y="307757"/>
            <a:ext cx="10747200" cy="1089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खोज </a:t>
            </a:r>
            <a:r>
              <a:rPr b="1" lang="en-US" sz="3600">
                <a:solidFill>
                  <a:srgbClr val="0064E0"/>
                </a:solidFill>
                <a:highlight>
                  <a:srgbClr val="F8F9FA"/>
                </a:highlight>
              </a:rPr>
              <a:t>अनुकूलन</a:t>
            </a:r>
            <a:endParaRPr b="1" sz="3600">
              <a:solidFill>
                <a:srgbClr val="0064E0"/>
              </a:solidFill>
              <a:highlight>
                <a:srgbClr val="F8F9FA"/>
              </a:highlight>
            </a:endParaRPr>
          </a:p>
          <a:p>
            <a:pPr indent="0" lvl="0" marL="0" marR="0" rtl="0" algn="l">
              <a:lnSpc>
                <a:spcPct val="90000"/>
              </a:lnSpc>
              <a:spcBef>
                <a:spcPts val="0"/>
              </a:spcBef>
              <a:spcAft>
                <a:spcPts val="0"/>
              </a:spcAft>
              <a:buClr>
                <a:srgbClr val="0064E0"/>
              </a:buClr>
              <a:buSzPts val="3600"/>
              <a:buFont typeface="Arial"/>
              <a:buNone/>
            </a:pPr>
            <a:r>
              <a:t/>
            </a:r>
            <a:endParaRPr b="1" i="0" sz="3600" u="none" cap="none" strike="noStrike">
              <a:solidFill>
                <a:srgbClr val="0064E0"/>
              </a:solidFill>
              <a:latin typeface="Arial"/>
              <a:ea typeface="Arial"/>
              <a:cs typeface="Arial"/>
              <a:sym typeface="Arial"/>
            </a:endParaRPr>
          </a:p>
        </p:txBody>
      </p:sp>
      <p:sp>
        <p:nvSpPr>
          <p:cNvPr id="152" name="Google Shape;152;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153" name="Google Shape;153;p1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4" name="Google Shape;154;p12"/>
          <p:cNvGrpSpPr/>
          <p:nvPr/>
        </p:nvGrpSpPr>
        <p:grpSpPr>
          <a:xfrm>
            <a:off x="839787" y="1701478"/>
            <a:ext cx="10584497" cy="4218785"/>
            <a:chOff x="839787" y="885061"/>
            <a:chExt cx="10584497" cy="4218785"/>
          </a:xfrm>
        </p:grpSpPr>
        <p:sp>
          <p:nvSpPr>
            <p:cNvPr id="155" name="Google Shape;155;p12"/>
            <p:cNvSpPr/>
            <p:nvPr/>
          </p:nvSpPr>
          <p:spPr>
            <a:xfrm>
              <a:off x="7943912" y="885061"/>
              <a:ext cx="3480372" cy="938668"/>
            </a:xfrm>
            <a:prstGeom prst="rect">
              <a:avLst/>
            </a:prstGeom>
            <a:solidFill>
              <a:srgbClr val="0064E0"/>
            </a:solidFill>
            <a:ln>
              <a:noFill/>
            </a:ln>
          </p:spPr>
          <p:txBody>
            <a:bodyPr anchorCtr="0" anchor="ctr" bIns="45700" lIns="1224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उदाहरण</a:t>
              </a:r>
              <a:endParaRPr b="1" i="0" sz="1600" u="none" cap="none" strike="noStrike">
                <a:solidFill>
                  <a:schemeClr val="lt1"/>
                </a:solidFill>
                <a:latin typeface="Arial"/>
                <a:ea typeface="Arial"/>
                <a:cs typeface="Arial"/>
                <a:sym typeface="Arial"/>
              </a:endParaRPr>
            </a:p>
          </p:txBody>
        </p:sp>
        <p:sp>
          <p:nvSpPr>
            <p:cNvPr id="156" name="Google Shape;156;p12"/>
            <p:cNvSpPr/>
            <p:nvPr/>
          </p:nvSpPr>
          <p:spPr>
            <a:xfrm>
              <a:off x="4391850" y="885061"/>
              <a:ext cx="3480372" cy="938668"/>
            </a:xfrm>
            <a:prstGeom prst="rect">
              <a:avLst/>
            </a:prstGeom>
            <a:solidFill>
              <a:srgbClr val="0064E0"/>
            </a:solidFill>
            <a:ln>
              <a:noFill/>
            </a:ln>
          </p:spPr>
          <p:txBody>
            <a:bodyPr anchorCtr="0" anchor="ctr" bIns="45700" lIns="1224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यह क्या करता है</a:t>
              </a:r>
              <a:endParaRPr b="1" i="0" sz="1600" u="none" cap="none" strike="noStrike">
                <a:solidFill>
                  <a:schemeClr val="lt1"/>
                </a:solidFill>
                <a:latin typeface="Arial"/>
                <a:ea typeface="Arial"/>
                <a:cs typeface="Arial"/>
                <a:sym typeface="Arial"/>
              </a:endParaRPr>
            </a:p>
          </p:txBody>
        </p:sp>
        <p:sp>
          <p:nvSpPr>
            <p:cNvPr id="157" name="Google Shape;157;p12"/>
            <p:cNvSpPr/>
            <p:nvPr/>
          </p:nvSpPr>
          <p:spPr>
            <a:xfrm>
              <a:off x="839787" y="885061"/>
              <a:ext cx="3480372" cy="938668"/>
            </a:xfrm>
            <a:prstGeom prst="rect">
              <a:avLst/>
            </a:prstGeom>
            <a:solidFill>
              <a:srgbClr val="0064E0"/>
            </a:solidFill>
            <a:ln>
              <a:noFill/>
            </a:ln>
          </p:spPr>
          <p:txBody>
            <a:bodyPr anchorCtr="0" anchor="ctr" bIns="45700" lIns="1224000" spcFirstLastPara="1" rIns="91425" wrap="square" tIns="45700">
              <a:noAutofit/>
            </a:bodyPr>
            <a:lstStyle/>
            <a:p>
              <a:pPr indent="0" lvl="0" marL="0" marR="0" rtl="0" algn="l">
                <a:spcBef>
                  <a:spcPts val="0"/>
                </a:spcBef>
                <a:spcAft>
                  <a:spcPts val="0"/>
                </a:spcAft>
                <a:buNone/>
              </a:pPr>
              <a:r>
                <a:rPr b="1" i="0" lang="en-US" sz="1600" u="none" cap="none" strike="noStrike">
                  <a:solidFill>
                    <a:schemeClr val="lt1"/>
                  </a:solidFill>
                  <a:latin typeface="Arial"/>
                  <a:ea typeface="Arial"/>
                  <a:cs typeface="Arial"/>
                  <a:sym typeface="Arial"/>
                </a:rPr>
                <a:t>प्रतीक या शब्द</a:t>
              </a:r>
              <a:endParaRPr/>
            </a:p>
          </p:txBody>
        </p:sp>
        <p:sp>
          <p:nvSpPr>
            <p:cNvPr id="158" name="Google Shape;158;p12"/>
            <p:cNvSpPr/>
            <p:nvPr/>
          </p:nvSpPr>
          <p:spPr>
            <a:xfrm>
              <a:off x="7943912" y="5034272"/>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59" name="Google Shape;159;p12"/>
            <p:cNvSpPr/>
            <p:nvPr/>
          </p:nvSpPr>
          <p:spPr>
            <a:xfrm>
              <a:off x="4391850" y="5034272"/>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0" name="Google Shape;160;p12"/>
            <p:cNvSpPr/>
            <p:nvPr/>
          </p:nvSpPr>
          <p:spPr>
            <a:xfrm>
              <a:off x="839787" y="5034272"/>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61" name="Google Shape;161;p12"/>
            <p:cNvSpPr/>
            <p:nvPr/>
          </p:nvSpPr>
          <p:spPr>
            <a:xfrm>
              <a:off x="839787" y="3449096"/>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 (ऋण)</a:t>
              </a:r>
              <a:endParaRPr b="0" i="0" sz="1600" u="none" cap="none" strike="noStrike">
                <a:solidFill>
                  <a:schemeClr val="dk1"/>
                </a:solidFill>
                <a:latin typeface="Arial"/>
                <a:ea typeface="Arial"/>
                <a:cs typeface="Arial"/>
                <a:sym typeface="Arial"/>
              </a:endParaRPr>
            </a:p>
          </p:txBody>
        </p:sp>
        <p:sp>
          <p:nvSpPr>
            <p:cNvPr id="162" name="Google Shape;162;p12"/>
            <p:cNvSpPr/>
            <p:nvPr/>
          </p:nvSpPr>
          <p:spPr>
            <a:xfrm>
              <a:off x="7943912" y="1863918"/>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"बड़ी बिल्लियां"</a:t>
              </a:r>
              <a:endParaRPr b="0" i="0" sz="1600" u="none" cap="none" strike="noStrike">
                <a:solidFill>
                  <a:schemeClr val="dk1"/>
                </a:solidFill>
                <a:latin typeface="Arial"/>
                <a:ea typeface="Arial"/>
                <a:cs typeface="Arial"/>
                <a:sym typeface="Arial"/>
              </a:endParaRPr>
            </a:p>
          </p:txBody>
        </p:sp>
        <p:sp>
          <p:nvSpPr>
            <p:cNvPr id="163" name="Google Shape;163;p12"/>
            <p:cNvSpPr/>
            <p:nvPr/>
          </p:nvSpPr>
          <p:spPr>
            <a:xfrm>
              <a:off x="4391850" y="1863918"/>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एक विशिष्ट क्रम में सटीक शब्द खोजें</a:t>
              </a:r>
              <a:endParaRPr b="0" i="0" sz="1600" u="none" cap="none" strike="noStrike">
                <a:solidFill>
                  <a:schemeClr val="dk1"/>
                </a:solidFill>
                <a:latin typeface="Arial"/>
                <a:ea typeface="Arial"/>
                <a:cs typeface="Arial"/>
                <a:sym typeface="Arial"/>
              </a:endParaRPr>
            </a:p>
          </p:txBody>
        </p:sp>
        <p:sp>
          <p:nvSpPr>
            <p:cNvPr id="164" name="Google Shape;164;p12"/>
            <p:cNvSpPr/>
            <p:nvPr/>
          </p:nvSpPr>
          <p:spPr>
            <a:xfrm>
              <a:off x="839787" y="1863918"/>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a:t>
              </a:r>
              <a:endParaRPr/>
            </a:p>
          </p:txBody>
        </p:sp>
        <p:sp>
          <p:nvSpPr>
            <p:cNvPr id="165" name="Google Shape;165;p12"/>
            <p:cNvSpPr/>
            <p:nvPr/>
          </p:nvSpPr>
          <p:spPr>
            <a:xfrm>
              <a:off x="7943912" y="2656507"/>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शेर अफ्रीकी या भारतीय</a:t>
              </a:r>
              <a:endParaRPr b="0" i="0" sz="1600" u="none" cap="none" strike="noStrike">
                <a:solidFill>
                  <a:schemeClr val="dk1"/>
                </a:solidFill>
                <a:latin typeface="Arial"/>
                <a:ea typeface="Arial"/>
                <a:cs typeface="Arial"/>
                <a:sym typeface="Arial"/>
              </a:endParaRPr>
            </a:p>
          </p:txBody>
        </p:sp>
        <p:sp>
          <p:nvSpPr>
            <p:cNvPr id="166" name="Google Shape;166;p12"/>
            <p:cNvSpPr/>
            <p:nvPr/>
          </p:nvSpPr>
          <p:spPr>
            <a:xfrm>
              <a:off x="4391850" y="2656507"/>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एक ही विषय के लिए दो अलग-अलग शब्द खोजें</a:t>
              </a:r>
              <a:endParaRPr b="0" i="0" sz="1600" u="none" cap="none" strike="noStrike">
                <a:solidFill>
                  <a:schemeClr val="dk1"/>
                </a:solidFill>
                <a:latin typeface="Arial"/>
                <a:ea typeface="Arial"/>
                <a:cs typeface="Arial"/>
                <a:sym typeface="Arial"/>
              </a:endParaRPr>
            </a:p>
          </p:txBody>
        </p:sp>
        <p:sp>
          <p:nvSpPr>
            <p:cNvPr id="167" name="Google Shape;167;p12"/>
            <p:cNvSpPr/>
            <p:nvPr/>
          </p:nvSpPr>
          <p:spPr>
            <a:xfrm>
              <a:off x="839787" y="2656507"/>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या</a:t>
              </a:r>
              <a:endParaRPr/>
            </a:p>
          </p:txBody>
        </p:sp>
        <p:sp>
          <p:nvSpPr>
            <p:cNvPr id="168" name="Google Shape;168;p12"/>
            <p:cNvSpPr/>
            <p:nvPr/>
          </p:nvSpPr>
          <p:spPr>
            <a:xfrm>
              <a:off x="7943912" y="3449096"/>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बिल्लियाँ - संगीतमय</a:t>
              </a:r>
              <a:endParaRPr b="0" i="0" sz="1600" u="none" cap="none" strike="noStrike">
                <a:solidFill>
                  <a:schemeClr val="dk1"/>
                </a:solidFill>
                <a:latin typeface="Arial"/>
                <a:ea typeface="Arial"/>
                <a:cs typeface="Arial"/>
                <a:sym typeface="Arial"/>
              </a:endParaRPr>
            </a:p>
          </p:txBody>
        </p:sp>
        <p:sp>
          <p:nvSpPr>
            <p:cNvPr id="169" name="Google Shape;169;p12"/>
            <p:cNvSpPr/>
            <p:nvPr/>
          </p:nvSpPr>
          <p:spPr>
            <a:xfrm>
              <a:off x="4391850" y="3449096"/>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अपनी खोज से शब्दों को बाहर करें</a:t>
              </a:r>
              <a:endParaRPr b="0" i="0" sz="1600" u="none" cap="none" strike="noStrike">
                <a:solidFill>
                  <a:schemeClr val="dk1"/>
                </a:solidFill>
                <a:latin typeface="Arial"/>
                <a:ea typeface="Arial"/>
                <a:cs typeface="Arial"/>
                <a:sym typeface="Arial"/>
              </a:endParaRPr>
            </a:p>
          </p:txBody>
        </p:sp>
        <p:sp>
          <p:nvSpPr>
            <p:cNvPr id="170" name="Google Shape;170;p12"/>
            <p:cNvSpPr/>
            <p:nvPr/>
          </p:nvSpPr>
          <p:spPr>
            <a:xfrm>
              <a:off x="7943912" y="4241685"/>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साइट: </a:t>
              </a:r>
              <a:r>
                <a:rPr lang="en-US" sz="1600">
                  <a:solidFill>
                    <a:schemeClr val="dk1"/>
                  </a:solidFill>
                </a:rPr>
                <a:t>n</a:t>
              </a:r>
              <a:r>
                <a:rPr b="0" i="0" lang="en-US" sz="1600" u="none" cap="none" strike="noStrike">
                  <a:solidFill>
                    <a:schemeClr val="dk1"/>
                  </a:solidFill>
                  <a:latin typeface="Arial"/>
                  <a:ea typeface="Arial"/>
                  <a:cs typeface="Arial"/>
                  <a:sym typeface="Arial"/>
                </a:rPr>
                <a:t>ationalgeographic.com लायंस</a:t>
              </a:r>
              <a:endParaRPr b="0" i="0" sz="1600" u="none" cap="none" strike="noStrike">
                <a:solidFill>
                  <a:schemeClr val="dk1"/>
                </a:solidFill>
                <a:latin typeface="Arial"/>
                <a:ea typeface="Arial"/>
                <a:cs typeface="Arial"/>
                <a:sym typeface="Arial"/>
              </a:endParaRPr>
            </a:p>
          </p:txBody>
        </p:sp>
        <p:sp>
          <p:nvSpPr>
            <p:cNvPr id="171" name="Google Shape;171;p12"/>
            <p:cNvSpPr/>
            <p:nvPr/>
          </p:nvSpPr>
          <p:spPr>
            <a:xfrm>
              <a:off x="4391850" y="4241685"/>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एक विशिष्ट स्रोत या डोमेन एक्सटेंशन खोजें</a:t>
              </a:r>
              <a:endParaRPr b="0" i="0" sz="1600" u="none" cap="none" strike="noStrike">
                <a:solidFill>
                  <a:schemeClr val="dk1"/>
                </a:solidFill>
                <a:latin typeface="Arial"/>
                <a:ea typeface="Arial"/>
                <a:cs typeface="Arial"/>
                <a:sym typeface="Arial"/>
              </a:endParaRPr>
            </a:p>
          </p:txBody>
        </p:sp>
        <p:sp>
          <p:nvSpPr>
            <p:cNvPr id="172" name="Google Shape;172;p12"/>
            <p:cNvSpPr/>
            <p:nvPr/>
          </p:nvSpPr>
          <p:spPr>
            <a:xfrm>
              <a:off x="839787" y="4241685"/>
              <a:ext cx="3480372" cy="7524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dk1"/>
                  </a:solidFill>
                  <a:latin typeface="Arial"/>
                  <a:ea typeface="Arial"/>
                  <a:cs typeface="Arial"/>
                  <a:sym typeface="Arial"/>
                </a:rPr>
                <a:t>साइट:</a:t>
              </a:r>
              <a:endParaRPr b="0" i="0" sz="1600" u="none" cap="none" strike="noStrike">
                <a:solidFill>
                  <a:schemeClr val="dk1"/>
                </a:solidFill>
                <a:latin typeface="Arial"/>
                <a:ea typeface="Arial"/>
                <a:cs typeface="Arial"/>
                <a:sym typeface="Arial"/>
              </a:endParaRPr>
            </a:p>
          </p:txBody>
        </p:sp>
      </p:grpSp>
      <p:pic>
        <p:nvPicPr>
          <p:cNvPr id="173" name="Google Shape;173;p12"/>
          <p:cNvPicPr preferRelativeResize="0"/>
          <p:nvPr/>
        </p:nvPicPr>
        <p:blipFill rotWithShape="1">
          <a:blip r:embed="rId3">
            <a:alphaModFix/>
          </a:blip>
          <a:srcRect b="0" l="0" r="0" t="0"/>
          <a:stretch/>
        </p:blipFill>
        <p:spPr>
          <a:xfrm>
            <a:off x="1114437" y="2031487"/>
            <a:ext cx="598309" cy="382918"/>
          </a:xfrm>
          <a:prstGeom prst="rect">
            <a:avLst/>
          </a:prstGeom>
          <a:noFill/>
          <a:ln>
            <a:noFill/>
          </a:ln>
        </p:spPr>
      </p:pic>
      <p:pic>
        <p:nvPicPr>
          <p:cNvPr id="174" name="Google Shape;174;p12"/>
          <p:cNvPicPr preferRelativeResize="0"/>
          <p:nvPr/>
        </p:nvPicPr>
        <p:blipFill rotWithShape="1">
          <a:blip r:embed="rId4">
            <a:alphaModFix/>
          </a:blip>
          <a:srcRect b="0" l="0" r="0" t="0"/>
          <a:stretch/>
        </p:blipFill>
        <p:spPr>
          <a:xfrm>
            <a:off x="4721493" y="1873230"/>
            <a:ext cx="545933" cy="595163"/>
          </a:xfrm>
          <a:prstGeom prst="rect">
            <a:avLst/>
          </a:prstGeom>
          <a:noFill/>
          <a:ln>
            <a:noFill/>
          </a:ln>
        </p:spPr>
      </p:pic>
      <p:pic>
        <p:nvPicPr>
          <p:cNvPr id="175" name="Google Shape;175;p12"/>
          <p:cNvPicPr preferRelativeResize="0"/>
          <p:nvPr/>
        </p:nvPicPr>
        <p:blipFill rotWithShape="1">
          <a:blip r:embed="rId5">
            <a:alphaModFix/>
          </a:blip>
          <a:srcRect b="0" l="0" r="0" t="0"/>
          <a:stretch/>
        </p:blipFill>
        <p:spPr>
          <a:xfrm>
            <a:off x="8296792" y="1845243"/>
            <a:ext cx="482834" cy="651136"/>
          </a:xfrm>
          <a:prstGeom prst="rect">
            <a:avLst/>
          </a:prstGeom>
          <a:noFill/>
          <a:ln>
            <a:noFill/>
          </a:ln>
        </p:spPr>
      </p:pic>
      <p:sp>
        <p:nvSpPr>
          <p:cNvPr id="176" name="Google Shape;176;p12"/>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82" name="Google Shape;182;p13"/>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एक शोध योजना बनाने की बारी आपकी है</a:t>
            </a:r>
            <a:endParaRPr b="1" i="0" sz="3600" u="none" cap="none" strike="noStrike">
              <a:solidFill>
                <a:srgbClr val="0064E0"/>
              </a:solidFill>
              <a:latin typeface="Arial"/>
              <a:ea typeface="Arial"/>
              <a:cs typeface="Arial"/>
              <a:sym typeface="Arial"/>
            </a:endParaRPr>
          </a:p>
        </p:txBody>
      </p:sp>
      <p:sp>
        <p:nvSpPr>
          <p:cNvPr id="183" name="Google Shape;183;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14: मैं स्मार्ट शोध कैसे कर सकता हूँ?</a:t>
            </a:r>
            <a:endParaRPr/>
          </a:p>
        </p:txBody>
      </p:sp>
      <p:sp>
        <p:nvSpPr>
          <p:cNvPr id="184" name="Google Shape;184;p1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5" name="Google Shape;185;p13"/>
          <p:cNvSpPr/>
          <p:nvPr/>
        </p:nvSpPr>
        <p:spPr>
          <a:xfrm>
            <a:off x="747767" y="1161646"/>
            <a:ext cx="1091951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उस जानवर का चयन करें जिसमें आपकी रुचि हो</a:t>
            </a:r>
            <a:endParaRPr/>
          </a:p>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अपनी शोध योजना विकसित करें</a:t>
            </a:r>
            <a:endParaRPr/>
          </a:p>
          <a:p>
            <a:pPr indent="0" lvl="0" marL="0" marR="0" rtl="0" algn="l">
              <a:spcBef>
                <a:spcPts val="0"/>
              </a:spcBef>
              <a:spcAft>
                <a:spcPts val="0"/>
              </a:spcAft>
              <a:buNone/>
            </a:pPr>
            <a:r>
              <a:rPr b="1" i="0" lang="en-US" sz="1800" u="none" cap="none" strike="noStrike">
                <a:solidFill>
                  <a:srgbClr val="0064E0"/>
                </a:solidFill>
                <a:latin typeface="Arial"/>
                <a:ea typeface="Arial"/>
                <a:cs typeface="Arial"/>
                <a:sym typeface="Arial"/>
              </a:rPr>
              <a:t>अपनी </a:t>
            </a:r>
            <a:r>
              <a:rPr b="1" lang="en-US" sz="1800">
                <a:solidFill>
                  <a:srgbClr val="0064DF"/>
                </a:solidFill>
              </a:rPr>
              <a:t>गूगल</a:t>
            </a:r>
            <a:r>
              <a:rPr b="1" i="0" lang="en-US" sz="1800" u="none" cap="none" strike="noStrike">
                <a:solidFill>
                  <a:srgbClr val="0064E0"/>
                </a:solidFill>
                <a:latin typeface="Arial"/>
                <a:ea typeface="Arial"/>
                <a:cs typeface="Arial"/>
                <a:sym typeface="Arial"/>
              </a:rPr>
              <a:t> खोज शुरू करें</a:t>
            </a:r>
            <a:endParaRPr/>
          </a:p>
        </p:txBody>
      </p:sp>
      <p:sp>
        <p:nvSpPr>
          <p:cNvPr id="186" name="Google Shape;186;p13"/>
          <p:cNvSpPr/>
          <p:nvPr/>
        </p:nvSpPr>
        <p:spPr>
          <a:xfrm>
            <a:off x="7943912" y="6355633"/>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87" name="Google Shape;187;p13"/>
          <p:cNvSpPr/>
          <p:nvPr/>
        </p:nvSpPr>
        <p:spPr>
          <a:xfrm>
            <a:off x="4391850" y="6355633"/>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88" name="Google Shape;188;p13"/>
          <p:cNvSpPr/>
          <p:nvPr/>
        </p:nvSpPr>
        <p:spPr>
          <a:xfrm>
            <a:off x="839787" y="6355633"/>
            <a:ext cx="3480372" cy="6957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600" u="none" cap="none" strike="noStrike">
              <a:solidFill>
                <a:schemeClr val="lt1"/>
              </a:solidFill>
              <a:latin typeface="Arial"/>
              <a:ea typeface="Arial"/>
              <a:cs typeface="Arial"/>
              <a:sym typeface="Arial"/>
            </a:endParaRPr>
          </a:p>
        </p:txBody>
      </p:sp>
      <p:sp>
        <p:nvSpPr>
          <p:cNvPr id="189" name="Google Shape;189;p13"/>
          <p:cNvSpPr/>
          <p:nvPr/>
        </p:nvSpPr>
        <p:spPr>
          <a:xfrm>
            <a:off x="7943912" y="2489714"/>
            <a:ext cx="3480372" cy="3865919"/>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90" name="Google Shape;190;p13"/>
          <p:cNvSpPr/>
          <p:nvPr/>
        </p:nvSpPr>
        <p:spPr>
          <a:xfrm>
            <a:off x="4391850" y="2489714"/>
            <a:ext cx="3480372" cy="3865919"/>
          </a:xfrm>
          <a:prstGeom prst="rect">
            <a:avLst/>
          </a:prstGeom>
          <a:solidFill>
            <a:srgbClr val="F2F2F2"/>
          </a:solidFill>
          <a:ln>
            <a:noFill/>
          </a:ln>
        </p:spPr>
        <p:txBody>
          <a:bodyPr anchorCtr="0" anchor="t" bIns="45700" lIns="91425" spcFirstLastPara="1" rIns="91425" wrap="square" tIns="45700">
            <a:noAutofit/>
          </a:bodyPr>
          <a:lstStyle/>
          <a:p>
            <a:pPr indent="-184150" lvl="0" marL="285750" marR="0" rtl="0" algn="l">
              <a:spcBef>
                <a:spcPts val="0"/>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91" name="Google Shape;191;p13"/>
          <p:cNvSpPr/>
          <p:nvPr/>
        </p:nvSpPr>
        <p:spPr>
          <a:xfrm>
            <a:off x="839787" y="2489714"/>
            <a:ext cx="3480372" cy="3865919"/>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192" name="Google Shape;192;p13"/>
          <p:cNvSpPr/>
          <p:nvPr/>
        </p:nvSpPr>
        <p:spPr>
          <a:xfrm>
            <a:off x="7943912" y="2152943"/>
            <a:ext cx="3480372" cy="609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मैंने जो सीखा है</a:t>
            </a:r>
            <a:r>
              <a:rPr b="1" i="0" lang="en-US" sz="2000" u="none" cap="none" strike="noStrike">
                <a:solidFill>
                  <a:schemeClr val="lt1"/>
                </a:solidFill>
                <a:latin typeface="Arial"/>
                <a:ea typeface="Arial"/>
                <a:cs typeface="Arial"/>
                <a:sym typeface="Arial"/>
              </a:rPr>
              <a:t>(एल)</a:t>
            </a:r>
            <a:endParaRPr b="1" i="0" sz="1600" u="none" cap="none" strike="noStrike">
              <a:solidFill>
                <a:schemeClr val="lt1"/>
              </a:solidFill>
              <a:latin typeface="Arial"/>
              <a:ea typeface="Arial"/>
              <a:cs typeface="Arial"/>
              <a:sym typeface="Arial"/>
            </a:endParaRPr>
          </a:p>
        </p:txBody>
      </p:sp>
      <p:sp>
        <p:nvSpPr>
          <p:cNvPr id="193" name="Google Shape;193;p13"/>
          <p:cNvSpPr/>
          <p:nvPr/>
        </p:nvSpPr>
        <p:spPr>
          <a:xfrm>
            <a:off x="4391850" y="2152943"/>
            <a:ext cx="3480372" cy="609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क्या मैं जानना चाहता हूँ</a:t>
            </a:r>
            <a:r>
              <a:rPr b="1" i="0" lang="en-US" sz="2000" u="none" cap="none" strike="noStrike">
                <a:solidFill>
                  <a:schemeClr val="lt1"/>
                </a:solidFill>
                <a:latin typeface="Arial"/>
                <a:ea typeface="Arial"/>
                <a:cs typeface="Arial"/>
                <a:sym typeface="Arial"/>
              </a:rPr>
              <a:t>(डब्ल्यू)</a:t>
            </a:r>
            <a:endParaRPr b="1" i="0" sz="1600" u="none" cap="none" strike="noStrike">
              <a:solidFill>
                <a:schemeClr val="lt1"/>
              </a:solidFill>
              <a:latin typeface="Arial"/>
              <a:ea typeface="Arial"/>
              <a:cs typeface="Arial"/>
              <a:sym typeface="Arial"/>
            </a:endParaRPr>
          </a:p>
        </p:txBody>
      </p:sp>
      <p:sp>
        <p:nvSpPr>
          <p:cNvPr id="194" name="Google Shape;194;p13"/>
          <p:cNvSpPr/>
          <p:nvPr/>
        </p:nvSpPr>
        <p:spPr>
          <a:xfrm>
            <a:off x="839787" y="2152943"/>
            <a:ext cx="3480372" cy="6099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u="none" cap="none" strike="noStrike">
                <a:solidFill>
                  <a:schemeClr val="lt1"/>
                </a:solidFill>
                <a:latin typeface="Arial"/>
                <a:ea typeface="Arial"/>
                <a:cs typeface="Arial"/>
                <a:sym typeface="Arial"/>
              </a:rPr>
              <a:t>क्या मुझे पता है</a:t>
            </a:r>
            <a:r>
              <a:rPr b="1" i="0" lang="en-US" sz="2000" u="none" cap="none" strike="noStrike">
                <a:solidFill>
                  <a:schemeClr val="lt1"/>
                </a:solidFill>
                <a:latin typeface="Arial"/>
                <a:ea typeface="Arial"/>
                <a:cs typeface="Arial"/>
                <a:sym typeface="Arial"/>
              </a:rPr>
              <a:t>(क)</a:t>
            </a:r>
            <a:endParaRPr b="1" i="0" sz="1600" u="none" cap="none" strike="noStrike">
              <a:solidFill>
                <a:schemeClr val="lt1"/>
              </a:solidFill>
              <a:latin typeface="Arial"/>
              <a:ea typeface="Arial"/>
              <a:cs typeface="Arial"/>
              <a:sym typeface="Arial"/>
            </a:endParaRPr>
          </a:p>
        </p:txBody>
      </p:sp>
      <p:sp>
        <p:nvSpPr>
          <p:cNvPr id="195" name="Google Shape;195;p13"/>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2 | डिजिटल नागरिकता</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