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4">
          <p15:clr>
            <a:srgbClr val="A4A3A4"/>
          </p15:clr>
        </p15:guide>
        <p15:guide id="2" pos="529">
          <p15:clr>
            <a:srgbClr val="A4A3A4"/>
          </p15:clr>
        </p15:guide>
        <p15:guide id="3" pos="302">
          <p15:clr>
            <a:srgbClr val="A4A3A4"/>
          </p15:clr>
        </p15:guide>
      </p15:sldGuideLst>
    </p:ext>
    <p:ext uri="GoogleSlidesCustomDataVersion2">
      <go:slidesCustomData xmlns:go="http://customooxmlschemas.google.com/" r:id="rId19" roundtripDataSignature="AMtx7miIRD7MfMukVzSaxK8abVrLGsVrA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6D99B76-8600-4CAA-B8EE-AC60B4E3AF47}">
  <a:tblStyle styleId="{06D99B76-8600-4CAA-B8EE-AC60B4E3AF47}"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4" orient="horz"/>
        <p:guide pos="529"/>
        <p:guide pos="302"/>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customschemas.google.com/relationships/presentationmetadata" Target="metadata"/><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CZP38VkYh8E&amp;t=1s"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BnrBwAg-Z4E"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100" u="sng">
                <a:solidFill>
                  <a:schemeClr val="hlink"/>
                </a:solidFill>
                <a:latin typeface="Arial"/>
                <a:ea typeface="Arial"/>
                <a:cs typeface="Arial"/>
                <a:sym typeface="Arial"/>
                <a:hlinkClick r:id="rId2"/>
              </a:rPr>
              <a:t>Screen time and children - YouTube</a:t>
            </a:r>
            <a:endParaRPr/>
          </a:p>
        </p:txBody>
      </p:sp>
      <p:sp>
        <p:nvSpPr>
          <p:cNvPr id="183" name="Google Shape;18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100" u="sng">
                <a:solidFill>
                  <a:schemeClr val="hlink"/>
                </a:solidFill>
                <a:latin typeface="Arial"/>
                <a:ea typeface="Arial"/>
                <a:cs typeface="Arial"/>
                <a:sym typeface="Arial"/>
                <a:hlinkClick r:id="rId2"/>
              </a:rPr>
              <a:t>Digital Wellbeing: Minimize distractions - YouTube</a:t>
            </a:r>
            <a:endParaRPr/>
          </a:p>
        </p:txBody>
      </p:sp>
      <p:sp>
        <p:nvSpPr>
          <p:cNvPr id="194" name="Google Shape;19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 name="Shape 12"/>
        <p:cNvGrpSpPr/>
        <p:nvPr/>
      </p:nvGrpSpPr>
      <p:grpSpPr>
        <a:xfrm>
          <a:off x="0" y="0"/>
          <a:ext cx="0" cy="0"/>
          <a:chOff x="0" y="0"/>
          <a:chExt cx="0" cy="0"/>
        </a:xfrm>
      </p:grpSpPr>
      <p:sp>
        <p:nvSpPr>
          <p:cNvPr id="13" name="Google Shape;13;p1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1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5" name="Google Shape;15;p14"/>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14"/>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 name="Google Shape;17;p14"/>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1" name="Shape 71"/>
        <p:cNvGrpSpPr/>
        <p:nvPr/>
      </p:nvGrpSpPr>
      <p:grpSpPr>
        <a:xfrm>
          <a:off x="0" y="0"/>
          <a:ext cx="0" cy="0"/>
          <a:chOff x="0" y="0"/>
          <a:chExt cx="0" cy="0"/>
        </a:xfrm>
      </p:grpSpPr>
      <p:sp>
        <p:nvSpPr>
          <p:cNvPr id="72" name="Google Shape;72;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23"/>
          <p:cNvSpPr/>
          <p:nvPr>
            <p:ph idx="2" type="pic"/>
          </p:nvPr>
        </p:nvSpPr>
        <p:spPr>
          <a:xfrm>
            <a:off x="5183188" y="987425"/>
            <a:ext cx="6172200" cy="4873625"/>
          </a:xfrm>
          <a:prstGeom prst="rect">
            <a:avLst/>
          </a:prstGeom>
          <a:noFill/>
          <a:ln>
            <a:noFill/>
          </a:ln>
        </p:spPr>
      </p:sp>
      <p:sp>
        <p:nvSpPr>
          <p:cNvPr id="74" name="Google Shape;74;p2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5" name="Google Shape;75;p23"/>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23"/>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23"/>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8" name="Shape 78"/>
        <p:cNvGrpSpPr/>
        <p:nvPr/>
      </p:nvGrpSpPr>
      <p:grpSpPr>
        <a:xfrm>
          <a:off x="0" y="0"/>
          <a:ext cx="0" cy="0"/>
          <a:chOff x="0" y="0"/>
          <a:chExt cx="0" cy="0"/>
        </a:xfrm>
      </p:grpSpPr>
      <p:sp>
        <p:nvSpPr>
          <p:cNvPr id="79" name="Google Shape;79;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4"/>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2" name="Google Shape;82;p24"/>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24"/>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4" name="Shape 84"/>
        <p:cNvGrpSpPr/>
        <p:nvPr/>
      </p:nvGrpSpPr>
      <p:grpSpPr>
        <a:xfrm>
          <a:off x="0" y="0"/>
          <a:ext cx="0" cy="0"/>
          <a:chOff x="0" y="0"/>
          <a:chExt cx="0" cy="0"/>
        </a:xfrm>
      </p:grpSpPr>
      <p:sp>
        <p:nvSpPr>
          <p:cNvPr id="85" name="Google Shape;85;p2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2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25"/>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25"/>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25"/>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 name="Shape 18"/>
        <p:cNvGrpSpPr/>
        <p:nvPr/>
      </p:nvGrpSpPr>
      <p:grpSpPr>
        <a:xfrm>
          <a:off x="0" y="0"/>
          <a:ext cx="0" cy="0"/>
          <a:chOff x="0" y="0"/>
          <a:chExt cx="0" cy="0"/>
        </a:xfrm>
      </p:grpSpPr>
      <p:pic>
        <p:nvPicPr>
          <p:cNvPr id="19" name="Google Shape;19;p15"/>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20" name="Google Shape;20;p15"/>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 name="Google Shape;21;p15"/>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22" name="Google Shape;22;p15"/>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23" name="Google Shape;23;p15"/>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chemeClr val="lt1"/>
                </a:solidFill>
                <a:latin typeface="Arial"/>
                <a:ea typeface="Arial"/>
                <a:cs typeface="Arial"/>
                <a:sym typeface="Arial"/>
              </a:defRPr>
            </a:lvl1pPr>
            <a:lvl2pPr indent="0" lvl="1" marL="0" marR="0" rtl="0" algn="r">
              <a:spcBef>
                <a:spcPts val="0"/>
              </a:spcBef>
              <a:buNone/>
              <a:defRPr sz="900">
                <a:solidFill>
                  <a:schemeClr val="lt1"/>
                </a:solidFill>
                <a:latin typeface="Arial"/>
                <a:ea typeface="Arial"/>
                <a:cs typeface="Arial"/>
                <a:sym typeface="Arial"/>
              </a:defRPr>
            </a:lvl2pPr>
            <a:lvl3pPr indent="0" lvl="2" marL="0" marR="0" rtl="0" algn="r">
              <a:spcBef>
                <a:spcPts val="0"/>
              </a:spcBef>
              <a:buNone/>
              <a:defRPr sz="900">
                <a:solidFill>
                  <a:schemeClr val="lt1"/>
                </a:solidFill>
                <a:latin typeface="Arial"/>
                <a:ea typeface="Arial"/>
                <a:cs typeface="Arial"/>
                <a:sym typeface="Arial"/>
              </a:defRPr>
            </a:lvl3pPr>
            <a:lvl4pPr indent="0" lvl="3" marL="0" marR="0" rtl="0" algn="r">
              <a:spcBef>
                <a:spcPts val="0"/>
              </a:spcBef>
              <a:buNone/>
              <a:defRPr sz="900">
                <a:solidFill>
                  <a:schemeClr val="lt1"/>
                </a:solidFill>
                <a:latin typeface="Arial"/>
                <a:ea typeface="Arial"/>
                <a:cs typeface="Arial"/>
                <a:sym typeface="Arial"/>
              </a:defRPr>
            </a:lvl4pPr>
            <a:lvl5pPr indent="0" lvl="4" marL="0" marR="0" rtl="0" algn="r">
              <a:spcBef>
                <a:spcPts val="0"/>
              </a:spcBef>
              <a:buNone/>
              <a:defRPr sz="900">
                <a:solidFill>
                  <a:schemeClr val="lt1"/>
                </a:solidFill>
                <a:latin typeface="Arial"/>
                <a:ea typeface="Arial"/>
                <a:cs typeface="Arial"/>
                <a:sym typeface="Arial"/>
              </a:defRPr>
            </a:lvl5pPr>
            <a:lvl6pPr indent="0" lvl="5" marL="0" marR="0" rtl="0" algn="r">
              <a:spcBef>
                <a:spcPts val="0"/>
              </a:spcBef>
              <a:buNone/>
              <a:defRPr sz="900">
                <a:solidFill>
                  <a:schemeClr val="lt1"/>
                </a:solidFill>
                <a:latin typeface="Arial"/>
                <a:ea typeface="Arial"/>
                <a:cs typeface="Arial"/>
                <a:sym typeface="Arial"/>
              </a:defRPr>
            </a:lvl6pPr>
            <a:lvl7pPr indent="0" lvl="6" marL="0" marR="0" rtl="0" algn="r">
              <a:spcBef>
                <a:spcPts val="0"/>
              </a:spcBef>
              <a:buNone/>
              <a:defRPr sz="900">
                <a:solidFill>
                  <a:schemeClr val="lt1"/>
                </a:solidFill>
                <a:latin typeface="Arial"/>
                <a:ea typeface="Arial"/>
                <a:cs typeface="Arial"/>
                <a:sym typeface="Arial"/>
              </a:defRPr>
            </a:lvl7pPr>
            <a:lvl8pPr indent="0" lvl="7" marL="0" marR="0" rtl="0" algn="r">
              <a:spcBef>
                <a:spcPts val="0"/>
              </a:spcBef>
              <a:buNone/>
              <a:defRPr sz="900">
                <a:solidFill>
                  <a:schemeClr val="lt1"/>
                </a:solidFill>
                <a:latin typeface="Arial"/>
                <a:ea typeface="Arial"/>
                <a:cs typeface="Arial"/>
                <a:sym typeface="Arial"/>
              </a:defRPr>
            </a:lvl8pPr>
            <a:lvl9pPr indent="0" lvl="8" marL="0" marR="0" rtl="0" algn="r">
              <a:spcBef>
                <a:spcPts val="0"/>
              </a:spcBef>
              <a:buNone/>
              <a:defRPr sz="9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24" name="Shape 2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1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8" name="Google Shape;28;p17"/>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9" name="Google Shape;29;p17"/>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30" name="Google Shape;30;p17"/>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31" name="Google Shape;31;p17"/>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32" name="Google Shape;32;p17"/>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chemeClr val="lt1"/>
                </a:solidFill>
                <a:latin typeface="Arial"/>
                <a:ea typeface="Arial"/>
                <a:cs typeface="Arial"/>
                <a:sym typeface="Arial"/>
              </a:defRPr>
            </a:lvl1pPr>
            <a:lvl2pPr indent="0" lvl="1" marL="0" marR="0" rtl="0" algn="r">
              <a:spcBef>
                <a:spcPts val="0"/>
              </a:spcBef>
              <a:buNone/>
              <a:defRPr sz="900">
                <a:solidFill>
                  <a:schemeClr val="lt1"/>
                </a:solidFill>
                <a:latin typeface="Arial"/>
                <a:ea typeface="Arial"/>
                <a:cs typeface="Arial"/>
                <a:sym typeface="Arial"/>
              </a:defRPr>
            </a:lvl2pPr>
            <a:lvl3pPr indent="0" lvl="2" marL="0" marR="0" rtl="0" algn="r">
              <a:spcBef>
                <a:spcPts val="0"/>
              </a:spcBef>
              <a:buNone/>
              <a:defRPr sz="900">
                <a:solidFill>
                  <a:schemeClr val="lt1"/>
                </a:solidFill>
                <a:latin typeface="Arial"/>
                <a:ea typeface="Arial"/>
                <a:cs typeface="Arial"/>
                <a:sym typeface="Arial"/>
              </a:defRPr>
            </a:lvl3pPr>
            <a:lvl4pPr indent="0" lvl="3" marL="0" marR="0" rtl="0" algn="r">
              <a:spcBef>
                <a:spcPts val="0"/>
              </a:spcBef>
              <a:buNone/>
              <a:defRPr sz="900">
                <a:solidFill>
                  <a:schemeClr val="lt1"/>
                </a:solidFill>
                <a:latin typeface="Arial"/>
                <a:ea typeface="Arial"/>
                <a:cs typeface="Arial"/>
                <a:sym typeface="Arial"/>
              </a:defRPr>
            </a:lvl4pPr>
            <a:lvl5pPr indent="0" lvl="4" marL="0" marR="0" rtl="0" algn="r">
              <a:spcBef>
                <a:spcPts val="0"/>
              </a:spcBef>
              <a:buNone/>
              <a:defRPr sz="900">
                <a:solidFill>
                  <a:schemeClr val="lt1"/>
                </a:solidFill>
                <a:latin typeface="Arial"/>
                <a:ea typeface="Arial"/>
                <a:cs typeface="Arial"/>
                <a:sym typeface="Arial"/>
              </a:defRPr>
            </a:lvl5pPr>
            <a:lvl6pPr indent="0" lvl="5" marL="0" marR="0" rtl="0" algn="r">
              <a:spcBef>
                <a:spcPts val="0"/>
              </a:spcBef>
              <a:buNone/>
              <a:defRPr sz="900">
                <a:solidFill>
                  <a:schemeClr val="lt1"/>
                </a:solidFill>
                <a:latin typeface="Arial"/>
                <a:ea typeface="Arial"/>
                <a:cs typeface="Arial"/>
                <a:sym typeface="Arial"/>
              </a:defRPr>
            </a:lvl6pPr>
            <a:lvl7pPr indent="0" lvl="6" marL="0" marR="0" rtl="0" algn="r">
              <a:spcBef>
                <a:spcPts val="0"/>
              </a:spcBef>
              <a:buNone/>
              <a:defRPr sz="900">
                <a:solidFill>
                  <a:schemeClr val="lt1"/>
                </a:solidFill>
                <a:latin typeface="Arial"/>
                <a:ea typeface="Arial"/>
                <a:cs typeface="Arial"/>
                <a:sym typeface="Arial"/>
              </a:defRPr>
            </a:lvl7pPr>
            <a:lvl8pPr indent="0" lvl="7" marL="0" marR="0" rtl="0" algn="r">
              <a:spcBef>
                <a:spcPts val="0"/>
              </a:spcBef>
              <a:buNone/>
              <a:defRPr sz="900">
                <a:solidFill>
                  <a:schemeClr val="lt1"/>
                </a:solidFill>
                <a:latin typeface="Arial"/>
                <a:ea typeface="Arial"/>
                <a:cs typeface="Arial"/>
                <a:sym typeface="Arial"/>
              </a:defRPr>
            </a:lvl8pPr>
            <a:lvl9pPr indent="0" lvl="8" marL="0" marR="0" rtl="0" algn="r">
              <a:spcBef>
                <a:spcPts val="0"/>
              </a:spcBef>
              <a:buNone/>
              <a:defRPr sz="9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3" name="Shape 33"/>
        <p:cNvGrpSpPr/>
        <p:nvPr/>
      </p:nvGrpSpPr>
      <p:grpSpPr>
        <a:xfrm>
          <a:off x="0" y="0"/>
          <a:ext cx="0" cy="0"/>
          <a:chOff x="0" y="0"/>
          <a:chExt cx="0" cy="0"/>
        </a:xfrm>
      </p:grpSpPr>
      <p:sp>
        <p:nvSpPr>
          <p:cNvPr id="34" name="Google Shape;34;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8"/>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7" name="Google Shape;37;p18"/>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38" name="Google Shape;38;p18"/>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Google Shape;39;p18"/>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Arial"/>
                <a:ea typeface="Arial"/>
                <a:cs typeface="Arial"/>
                <a:sym typeface="Arial"/>
              </a:defRPr>
            </a:lvl1pPr>
            <a:lvl2pPr indent="0" lvl="1" marL="0" marR="0" rtl="0" algn="r">
              <a:spcBef>
                <a:spcPts val="0"/>
              </a:spcBef>
              <a:buNone/>
              <a:defRPr sz="1000">
                <a:solidFill>
                  <a:schemeClr val="lt1"/>
                </a:solidFill>
                <a:latin typeface="Arial"/>
                <a:ea typeface="Arial"/>
                <a:cs typeface="Arial"/>
                <a:sym typeface="Arial"/>
              </a:defRPr>
            </a:lvl2pPr>
            <a:lvl3pPr indent="0" lvl="2" marL="0" marR="0" rtl="0" algn="r">
              <a:spcBef>
                <a:spcPts val="0"/>
              </a:spcBef>
              <a:buNone/>
              <a:defRPr sz="1000">
                <a:solidFill>
                  <a:schemeClr val="lt1"/>
                </a:solidFill>
                <a:latin typeface="Arial"/>
                <a:ea typeface="Arial"/>
                <a:cs typeface="Arial"/>
                <a:sym typeface="Arial"/>
              </a:defRPr>
            </a:lvl3pPr>
            <a:lvl4pPr indent="0" lvl="3" marL="0" marR="0" rtl="0" algn="r">
              <a:spcBef>
                <a:spcPts val="0"/>
              </a:spcBef>
              <a:buNone/>
              <a:defRPr sz="1000">
                <a:solidFill>
                  <a:schemeClr val="lt1"/>
                </a:solidFill>
                <a:latin typeface="Arial"/>
                <a:ea typeface="Arial"/>
                <a:cs typeface="Arial"/>
                <a:sym typeface="Arial"/>
              </a:defRPr>
            </a:lvl4pPr>
            <a:lvl5pPr indent="0" lvl="4" marL="0" marR="0" rtl="0" algn="r">
              <a:spcBef>
                <a:spcPts val="0"/>
              </a:spcBef>
              <a:buNone/>
              <a:defRPr sz="1000">
                <a:solidFill>
                  <a:schemeClr val="lt1"/>
                </a:solidFill>
                <a:latin typeface="Arial"/>
                <a:ea typeface="Arial"/>
                <a:cs typeface="Arial"/>
                <a:sym typeface="Arial"/>
              </a:defRPr>
            </a:lvl5pPr>
            <a:lvl6pPr indent="0" lvl="5" marL="0" marR="0" rtl="0" algn="r">
              <a:spcBef>
                <a:spcPts val="0"/>
              </a:spcBef>
              <a:buNone/>
              <a:defRPr sz="1000">
                <a:solidFill>
                  <a:schemeClr val="lt1"/>
                </a:solidFill>
                <a:latin typeface="Arial"/>
                <a:ea typeface="Arial"/>
                <a:cs typeface="Arial"/>
                <a:sym typeface="Arial"/>
              </a:defRPr>
            </a:lvl6pPr>
            <a:lvl7pPr indent="0" lvl="6" marL="0" marR="0" rtl="0" algn="r">
              <a:spcBef>
                <a:spcPts val="0"/>
              </a:spcBef>
              <a:buNone/>
              <a:defRPr sz="1000">
                <a:solidFill>
                  <a:schemeClr val="lt1"/>
                </a:solidFill>
                <a:latin typeface="Arial"/>
                <a:ea typeface="Arial"/>
                <a:cs typeface="Arial"/>
                <a:sym typeface="Arial"/>
              </a:defRPr>
            </a:lvl7pPr>
            <a:lvl8pPr indent="0" lvl="7" marL="0" marR="0" rtl="0" algn="r">
              <a:spcBef>
                <a:spcPts val="0"/>
              </a:spcBef>
              <a:buNone/>
              <a:defRPr sz="1000">
                <a:solidFill>
                  <a:schemeClr val="lt1"/>
                </a:solidFill>
                <a:latin typeface="Arial"/>
                <a:ea typeface="Arial"/>
                <a:cs typeface="Arial"/>
                <a:sym typeface="Arial"/>
              </a:defRPr>
            </a:lvl8pPr>
            <a:lvl9pPr indent="0" lvl="8" marL="0" marR="0" rtl="0" algn="r">
              <a:spcBef>
                <a:spcPts val="0"/>
              </a:spcBef>
              <a:buNone/>
              <a:defRPr sz="10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1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9"/>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5" name="Google Shape;45;p19"/>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46" name="Google Shape;46;p19"/>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19"/>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Arial"/>
                <a:ea typeface="Arial"/>
                <a:cs typeface="Arial"/>
                <a:sym typeface="Arial"/>
              </a:defRPr>
            </a:lvl1pPr>
            <a:lvl2pPr indent="0" lvl="1" marL="0" marR="0" rtl="0" algn="r">
              <a:spcBef>
                <a:spcPts val="0"/>
              </a:spcBef>
              <a:buNone/>
              <a:defRPr sz="1000">
                <a:solidFill>
                  <a:schemeClr val="lt1"/>
                </a:solidFill>
                <a:latin typeface="Arial"/>
                <a:ea typeface="Arial"/>
                <a:cs typeface="Arial"/>
                <a:sym typeface="Arial"/>
              </a:defRPr>
            </a:lvl2pPr>
            <a:lvl3pPr indent="0" lvl="2" marL="0" marR="0" rtl="0" algn="r">
              <a:spcBef>
                <a:spcPts val="0"/>
              </a:spcBef>
              <a:buNone/>
              <a:defRPr sz="1000">
                <a:solidFill>
                  <a:schemeClr val="lt1"/>
                </a:solidFill>
                <a:latin typeface="Arial"/>
                <a:ea typeface="Arial"/>
                <a:cs typeface="Arial"/>
                <a:sym typeface="Arial"/>
              </a:defRPr>
            </a:lvl3pPr>
            <a:lvl4pPr indent="0" lvl="3" marL="0" marR="0" rtl="0" algn="r">
              <a:spcBef>
                <a:spcPts val="0"/>
              </a:spcBef>
              <a:buNone/>
              <a:defRPr sz="1000">
                <a:solidFill>
                  <a:schemeClr val="lt1"/>
                </a:solidFill>
                <a:latin typeface="Arial"/>
                <a:ea typeface="Arial"/>
                <a:cs typeface="Arial"/>
                <a:sym typeface="Arial"/>
              </a:defRPr>
            </a:lvl4pPr>
            <a:lvl5pPr indent="0" lvl="4" marL="0" marR="0" rtl="0" algn="r">
              <a:spcBef>
                <a:spcPts val="0"/>
              </a:spcBef>
              <a:buNone/>
              <a:defRPr sz="1000">
                <a:solidFill>
                  <a:schemeClr val="lt1"/>
                </a:solidFill>
                <a:latin typeface="Arial"/>
                <a:ea typeface="Arial"/>
                <a:cs typeface="Arial"/>
                <a:sym typeface="Arial"/>
              </a:defRPr>
            </a:lvl5pPr>
            <a:lvl6pPr indent="0" lvl="5" marL="0" marR="0" rtl="0" algn="r">
              <a:spcBef>
                <a:spcPts val="0"/>
              </a:spcBef>
              <a:buNone/>
              <a:defRPr sz="1000">
                <a:solidFill>
                  <a:schemeClr val="lt1"/>
                </a:solidFill>
                <a:latin typeface="Arial"/>
                <a:ea typeface="Arial"/>
                <a:cs typeface="Arial"/>
                <a:sym typeface="Arial"/>
              </a:defRPr>
            </a:lvl6pPr>
            <a:lvl7pPr indent="0" lvl="6" marL="0" marR="0" rtl="0" algn="r">
              <a:spcBef>
                <a:spcPts val="0"/>
              </a:spcBef>
              <a:buNone/>
              <a:defRPr sz="1000">
                <a:solidFill>
                  <a:schemeClr val="lt1"/>
                </a:solidFill>
                <a:latin typeface="Arial"/>
                <a:ea typeface="Arial"/>
                <a:cs typeface="Arial"/>
                <a:sym typeface="Arial"/>
              </a:defRPr>
            </a:lvl7pPr>
            <a:lvl8pPr indent="0" lvl="7" marL="0" marR="0" rtl="0" algn="r">
              <a:spcBef>
                <a:spcPts val="0"/>
              </a:spcBef>
              <a:buNone/>
              <a:defRPr sz="1000">
                <a:solidFill>
                  <a:schemeClr val="lt1"/>
                </a:solidFill>
                <a:latin typeface="Arial"/>
                <a:ea typeface="Arial"/>
                <a:cs typeface="Arial"/>
                <a:sym typeface="Arial"/>
              </a:defRPr>
            </a:lvl8pPr>
            <a:lvl9pPr indent="0" lvl="8" marL="0" marR="0" rtl="0" algn="r">
              <a:spcBef>
                <a:spcPts val="0"/>
              </a:spcBef>
              <a:buNone/>
              <a:defRPr sz="10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8" name="Shape 48"/>
        <p:cNvGrpSpPr/>
        <p:nvPr/>
      </p:nvGrpSpPr>
      <p:grpSpPr>
        <a:xfrm>
          <a:off x="0" y="0"/>
          <a:ext cx="0" cy="0"/>
          <a:chOff x="0" y="0"/>
          <a:chExt cx="0" cy="0"/>
        </a:xfrm>
      </p:grpSpPr>
      <p:sp>
        <p:nvSpPr>
          <p:cNvPr id="49" name="Google Shape;49;p2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2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2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2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atin typeface="Arial"/>
                <a:ea typeface="Arial"/>
                <a:cs typeface="Arial"/>
                <a:sym typeface="Arial"/>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3" name="Google Shape;53;p2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20"/>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55" name="Google Shape;55;p20"/>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56" name="Google Shape;56;p20"/>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Google Shape;57;p20"/>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Arial"/>
                <a:ea typeface="Arial"/>
                <a:cs typeface="Arial"/>
                <a:sym typeface="Arial"/>
              </a:defRPr>
            </a:lvl1pPr>
            <a:lvl2pPr indent="0" lvl="1" marL="0" marR="0" rtl="0" algn="r">
              <a:spcBef>
                <a:spcPts val="0"/>
              </a:spcBef>
              <a:buNone/>
              <a:defRPr sz="1000">
                <a:solidFill>
                  <a:schemeClr val="lt1"/>
                </a:solidFill>
                <a:latin typeface="Arial"/>
                <a:ea typeface="Arial"/>
                <a:cs typeface="Arial"/>
                <a:sym typeface="Arial"/>
              </a:defRPr>
            </a:lvl2pPr>
            <a:lvl3pPr indent="0" lvl="2" marL="0" marR="0" rtl="0" algn="r">
              <a:spcBef>
                <a:spcPts val="0"/>
              </a:spcBef>
              <a:buNone/>
              <a:defRPr sz="1000">
                <a:solidFill>
                  <a:schemeClr val="lt1"/>
                </a:solidFill>
                <a:latin typeface="Arial"/>
                <a:ea typeface="Arial"/>
                <a:cs typeface="Arial"/>
                <a:sym typeface="Arial"/>
              </a:defRPr>
            </a:lvl3pPr>
            <a:lvl4pPr indent="0" lvl="3" marL="0" marR="0" rtl="0" algn="r">
              <a:spcBef>
                <a:spcPts val="0"/>
              </a:spcBef>
              <a:buNone/>
              <a:defRPr sz="1000">
                <a:solidFill>
                  <a:schemeClr val="lt1"/>
                </a:solidFill>
                <a:latin typeface="Arial"/>
                <a:ea typeface="Arial"/>
                <a:cs typeface="Arial"/>
                <a:sym typeface="Arial"/>
              </a:defRPr>
            </a:lvl4pPr>
            <a:lvl5pPr indent="0" lvl="4" marL="0" marR="0" rtl="0" algn="r">
              <a:spcBef>
                <a:spcPts val="0"/>
              </a:spcBef>
              <a:buNone/>
              <a:defRPr sz="1000">
                <a:solidFill>
                  <a:schemeClr val="lt1"/>
                </a:solidFill>
                <a:latin typeface="Arial"/>
                <a:ea typeface="Arial"/>
                <a:cs typeface="Arial"/>
                <a:sym typeface="Arial"/>
              </a:defRPr>
            </a:lvl5pPr>
            <a:lvl6pPr indent="0" lvl="5" marL="0" marR="0" rtl="0" algn="r">
              <a:spcBef>
                <a:spcPts val="0"/>
              </a:spcBef>
              <a:buNone/>
              <a:defRPr sz="1000">
                <a:solidFill>
                  <a:schemeClr val="lt1"/>
                </a:solidFill>
                <a:latin typeface="Arial"/>
                <a:ea typeface="Arial"/>
                <a:cs typeface="Arial"/>
                <a:sym typeface="Arial"/>
              </a:defRPr>
            </a:lvl6pPr>
            <a:lvl7pPr indent="0" lvl="6" marL="0" marR="0" rtl="0" algn="r">
              <a:spcBef>
                <a:spcPts val="0"/>
              </a:spcBef>
              <a:buNone/>
              <a:defRPr sz="1000">
                <a:solidFill>
                  <a:schemeClr val="lt1"/>
                </a:solidFill>
                <a:latin typeface="Arial"/>
                <a:ea typeface="Arial"/>
                <a:cs typeface="Arial"/>
                <a:sym typeface="Arial"/>
              </a:defRPr>
            </a:lvl7pPr>
            <a:lvl8pPr indent="0" lvl="7" marL="0" marR="0" rtl="0" algn="r">
              <a:spcBef>
                <a:spcPts val="0"/>
              </a:spcBef>
              <a:buNone/>
              <a:defRPr sz="1000">
                <a:solidFill>
                  <a:schemeClr val="lt1"/>
                </a:solidFill>
                <a:latin typeface="Arial"/>
                <a:ea typeface="Arial"/>
                <a:cs typeface="Arial"/>
                <a:sym typeface="Arial"/>
              </a:defRPr>
            </a:lvl8pPr>
            <a:lvl9pPr indent="0" lvl="8" marL="0" marR="0" rtl="0" algn="r">
              <a:spcBef>
                <a:spcPts val="0"/>
              </a:spcBef>
              <a:buNone/>
              <a:defRPr sz="10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8" name="Shape 58"/>
        <p:cNvGrpSpPr/>
        <p:nvPr/>
      </p:nvGrpSpPr>
      <p:grpSpPr>
        <a:xfrm>
          <a:off x="0" y="0"/>
          <a:ext cx="0" cy="0"/>
          <a:chOff x="0" y="0"/>
          <a:chExt cx="0" cy="0"/>
        </a:xfrm>
      </p:grpSpPr>
      <p:sp>
        <p:nvSpPr>
          <p:cNvPr id="59" name="Google Shape;59;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1"/>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61" name="Google Shape;61;p21"/>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62" name="Google Shape;62;p21"/>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21"/>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000">
                <a:solidFill>
                  <a:schemeClr val="lt1"/>
                </a:solidFill>
                <a:latin typeface="Arial"/>
                <a:ea typeface="Arial"/>
                <a:cs typeface="Arial"/>
                <a:sym typeface="Arial"/>
              </a:defRPr>
            </a:lvl1pPr>
            <a:lvl2pPr indent="0" lvl="1" marL="0" marR="0" rtl="0" algn="r">
              <a:spcBef>
                <a:spcPts val="0"/>
              </a:spcBef>
              <a:buNone/>
              <a:defRPr sz="1000">
                <a:solidFill>
                  <a:schemeClr val="lt1"/>
                </a:solidFill>
                <a:latin typeface="Arial"/>
                <a:ea typeface="Arial"/>
                <a:cs typeface="Arial"/>
                <a:sym typeface="Arial"/>
              </a:defRPr>
            </a:lvl2pPr>
            <a:lvl3pPr indent="0" lvl="2" marL="0" marR="0" rtl="0" algn="r">
              <a:spcBef>
                <a:spcPts val="0"/>
              </a:spcBef>
              <a:buNone/>
              <a:defRPr sz="1000">
                <a:solidFill>
                  <a:schemeClr val="lt1"/>
                </a:solidFill>
                <a:latin typeface="Arial"/>
                <a:ea typeface="Arial"/>
                <a:cs typeface="Arial"/>
                <a:sym typeface="Arial"/>
              </a:defRPr>
            </a:lvl3pPr>
            <a:lvl4pPr indent="0" lvl="3" marL="0" marR="0" rtl="0" algn="r">
              <a:spcBef>
                <a:spcPts val="0"/>
              </a:spcBef>
              <a:buNone/>
              <a:defRPr sz="1000">
                <a:solidFill>
                  <a:schemeClr val="lt1"/>
                </a:solidFill>
                <a:latin typeface="Arial"/>
                <a:ea typeface="Arial"/>
                <a:cs typeface="Arial"/>
                <a:sym typeface="Arial"/>
              </a:defRPr>
            </a:lvl4pPr>
            <a:lvl5pPr indent="0" lvl="4" marL="0" marR="0" rtl="0" algn="r">
              <a:spcBef>
                <a:spcPts val="0"/>
              </a:spcBef>
              <a:buNone/>
              <a:defRPr sz="1000">
                <a:solidFill>
                  <a:schemeClr val="lt1"/>
                </a:solidFill>
                <a:latin typeface="Arial"/>
                <a:ea typeface="Arial"/>
                <a:cs typeface="Arial"/>
                <a:sym typeface="Arial"/>
              </a:defRPr>
            </a:lvl5pPr>
            <a:lvl6pPr indent="0" lvl="5" marL="0" marR="0" rtl="0" algn="r">
              <a:spcBef>
                <a:spcPts val="0"/>
              </a:spcBef>
              <a:buNone/>
              <a:defRPr sz="1000">
                <a:solidFill>
                  <a:schemeClr val="lt1"/>
                </a:solidFill>
                <a:latin typeface="Arial"/>
                <a:ea typeface="Arial"/>
                <a:cs typeface="Arial"/>
                <a:sym typeface="Arial"/>
              </a:defRPr>
            </a:lvl6pPr>
            <a:lvl7pPr indent="0" lvl="6" marL="0" marR="0" rtl="0" algn="r">
              <a:spcBef>
                <a:spcPts val="0"/>
              </a:spcBef>
              <a:buNone/>
              <a:defRPr sz="1000">
                <a:solidFill>
                  <a:schemeClr val="lt1"/>
                </a:solidFill>
                <a:latin typeface="Arial"/>
                <a:ea typeface="Arial"/>
                <a:cs typeface="Arial"/>
                <a:sym typeface="Arial"/>
              </a:defRPr>
            </a:lvl7pPr>
            <a:lvl8pPr indent="0" lvl="7" marL="0" marR="0" rtl="0" algn="r">
              <a:spcBef>
                <a:spcPts val="0"/>
              </a:spcBef>
              <a:buNone/>
              <a:defRPr sz="1000">
                <a:solidFill>
                  <a:schemeClr val="lt1"/>
                </a:solidFill>
                <a:latin typeface="Arial"/>
                <a:ea typeface="Arial"/>
                <a:cs typeface="Arial"/>
                <a:sym typeface="Arial"/>
              </a:defRPr>
            </a:lvl8pPr>
            <a:lvl9pPr indent="0" lvl="8" marL="0" marR="0" rtl="0" algn="r">
              <a:spcBef>
                <a:spcPts val="0"/>
              </a:spcBef>
              <a:buNone/>
              <a:defRPr sz="10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 name="Shape 64"/>
        <p:cNvGrpSpPr/>
        <p:nvPr/>
      </p:nvGrpSpPr>
      <p:grpSpPr>
        <a:xfrm>
          <a:off x="0" y="0"/>
          <a:ext cx="0" cy="0"/>
          <a:chOff x="0" y="0"/>
          <a:chExt cx="0" cy="0"/>
        </a:xfrm>
      </p:grpSpPr>
      <p:sp>
        <p:nvSpPr>
          <p:cNvPr id="65" name="Google Shape;65;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2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7" name="Google Shape;67;p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8" name="Google Shape;68;p22"/>
          <p:cNvSpPr txBox="1"/>
          <p:nvPr>
            <p:ph idx="10" type="dt"/>
          </p:nvPr>
        </p:nvSpPr>
        <p:spPr>
          <a:xfrm>
            <a:off x="838200" y="6531197"/>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9" name="Google Shape;69;p22"/>
          <p:cNvSpPr txBox="1"/>
          <p:nvPr>
            <p:ph idx="11" type="ftr"/>
          </p:nvPr>
        </p:nvSpPr>
        <p:spPr>
          <a:xfrm>
            <a:off x="1732722" y="6557436"/>
            <a:ext cx="4114800" cy="27432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22"/>
          <p:cNvSpPr txBox="1"/>
          <p:nvPr>
            <p:ph idx="12" type="sldNum"/>
          </p:nvPr>
        </p:nvSpPr>
        <p:spPr>
          <a:xfrm>
            <a:off x="8610600" y="6557436"/>
            <a:ext cx="2743200" cy="274324"/>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Calibri"/>
                <a:ea typeface="Calibri"/>
                <a:cs typeface="Calibri"/>
                <a:sym typeface="Calibri"/>
              </a:defRPr>
            </a:lvl1pPr>
            <a:lvl2pPr indent="0" lvl="1" marL="0" marR="0" rtl="0" algn="l">
              <a:spcBef>
                <a:spcPts val="0"/>
              </a:spcBef>
              <a:buNone/>
              <a:defRPr sz="1800">
                <a:solidFill>
                  <a:schemeClr val="dk1"/>
                </a:solidFill>
                <a:latin typeface="Calibri"/>
                <a:ea typeface="Calibri"/>
                <a:cs typeface="Calibri"/>
                <a:sym typeface="Calibri"/>
              </a:defRPr>
            </a:lvl2pPr>
            <a:lvl3pPr indent="0" lvl="2" marL="0" marR="0" rtl="0" algn="l">
              <a:spcBef>
                <a:spcPts val="0"/>
              </a:spcBef>
              <a:buNone/>
              <a:defRPr sz="1800">
                <a:solidFill>
                  <a:schemeClr val="dk1"/>
                </a:solidFill>
                <a:latin typeface="Calibri"/>
                <a:ea typeface="Calibri"/>
                <a:cs typeface="Calibri"/>
                <a:sym typeface="Calibri"/>
              </a:defRPr>
            </a:lvl3pPr>
            <a:lvl4pPr indent="0" lvl="3" marL="0" marR="0" rtl="0" algn="l">
              <a:spcBef>
                <a:spcPts val="0"/>
              </a:spcBef>
              <a:buNone/>
              <a:defRPr sz="1800">
                <a:solidFill>
                  <a:schemeClr val="dk1"/>
                </a:solidFill>
                <a:latin typeface="Calibri"/>
                <a:ea typeface="Calibri"/>
                <a:cs typeface="Calibri"/>
                <a:sym typeface="Calibri"/>
              </a:defRPr>
            </a:lvl4pPr>
            <a:lvl5pPr indent="0" lvl="4" marL="0" marR="0" rtl="0" algn="l">
              <a:spcBef>
                <a:spcPts val="0"/>
              </a:spcBef>
              <a:buNone/>
              <a:defRPr sz="1800">
                <a:solidFill>
                  <a:schemeClr val="dk1"/>
                </a:solidFill>
                <a:latin typeface="Calibri"/>
                <a:ea typeface="Calibri"/>
                <a:cs typeface="Calibri"/>
                <a:sym typeface="Calibri"/>
              </a:defRPr>
            </a:lvl5pPr>
            <a:lvl6pPr indent="0" lvl="5" marL="0" marR="0" rtl="0" algn="l">
              <a:spcBef>
                <a:spcPts val="0"/>
              </a:spcBef>
              <a:buNone/>
              <a:defRPr sz="1800">
                <a:solidFill>
                  <a:schemeClr val="dk1"/>
                </a:solidFill>
                <a:latin typeface="Calibri"/>
                <a:ea typeface="Calibri"/>
                <a:cs typeface="Calibri"/>
                <a:sym typeface="Calibri"/>
              </a:defRPr>
            </a:lvl6pPr>
            <a:lvl7pPr indent="0" lvl="6" marL="0" marR="0" rtl="0" algn="l">
              <a:spcBef>
                <a:spcPts val="0"/>
              </a:spcBef>
              <a:buNone/>
              <a:defRPr sz="1800">
                <a:solidFill>
                  <a:schemeClr val="dk1"/>
                </a:solidFill>
                <a:latin typeface="Calibri"/>
                <a:ea typeface="Calibri"/>
                <a:cs typeface="Calibri"/>
                <a:sym typeface="Calibri"/>
              </a:defRPr>
            </a:lvl7pPr>
            <a:lvl8pPr indent="0" lvl="7" marL="0" marR="0" rtl="0" algn="l">
              <a:spcBef>
                <a:spcPts val="0"/>
              </a:spcBef>
              <a:buNone/>
              <a:defRPr sz="1800">
                <a:solidFill>
                  <a:schemeClr val="dk1"/>
                </a:solidFill>
                <a:latin typeface="Calibri"/>
                <a:ea typeface="Calibri"/>
                <a:cs typeface="Calibri"/>
                <a:sym typeface="Calibri"/>
              </a:defRPr>
            </a:lvl8pPr>
            <a:lvl9pPr indent="0" lvl="8" marL="0" marR="0" rtl="0" algn="l">
              <a:spcBef>
                <a:spcPts val="0"/>
              </a:spcBef>
              <a:buNone/>
              <a:defRPr sz="18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3.gif"/><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9.png"/><Relationship Id="rId5" Type="http://schemas.openxmlformats.org/officeDocument/2006/relationships/image" Target="../media/image4.png"/><Relationship Id="rId6"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hyperlink" Target="http://www.youtube.com/watch?v=CZP38VkYh8E" TargetMode="External"/><Relationship Id="rId5"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1.jpg"/><Relationship Id="rId4" Type="http://schemas.openxmlformats.org/officeDocument/2006/relationships/hyperlink" Target="http://www.youtube.com/watch?v=BnrBwAg-Z4E" TargetMode="External"/><Relationship Id="rId5"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
          <p:cNvSpPr/>
          <p:nvPr/>
        </p:nvSpPr>
        <p:spPr>
          <a:xfrm>
            <a:off x="7090787" y="2004484"/>
            <a:ext cx="3349451"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0064DF"/>
                </a:solidFill>
                <a:latin typeface="Arial"/>
                <a:ea typeface="Arial"/>
                <a:cs typeface="Arial"/>
                <a:sym typeface="Arial"/>
              </a:rPr>
              <a:t>डिजिटल नागरिकता</a:t>
            </a:r>
            <a:endParaRPr b="1" sz="3200">
              <a:solidFill>
                <a:srgbClr val="0064DF"/>
              </a:solidFill>
              <a:latin typeface="Arial"/>
              <a:ea typeface="Arial"/>
              <a:cs typeface="Arial"/>
              <a:sym typeface="Arial"/>
            </a:endParaRPr>
          </a:p>
        </p:txBody>
      </p:sp>
      <p:sp>
        <p:nvSpPr>
          <p:cNvPr id="95" name="Google Shape;95;p1"/>
          <p:cNvSpPr/>
          <p:nvPr/>
        </p:nvSpPr>
        <p:spPr>
          <a:xfrm>
            <a:off x="7177873" y="1778558"/>
            <a:ext cx="1627833" cy="140677"/>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
          <p:cNvSpPr/>
          <p:nvPr/>
        </p:nvSpPr>
        <p:spPr>
          <a:xfrm>
            <a:off x="7177872" y="3536949"/>
            <a:ext cx="5014127" cy="1714319"/>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
          <p:cNvSpPr/>
          <p:nvPr/>
        </p:nvSpPr>
        <p:spPr>
          <a:xfrm>
            <a:off x="7386063" y="3536647"/>
            <a:ext cx="4344384" cy="16466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Arial"/>
                <a:ea typeface="Arial"/>
                <a:cs typeface="Arial"/>
                <a:sym typeface="Arial"/>
              </a:rPr>
              <a:t>पाठ 9</a:t>
            </a:r>
            <a:endParaRPr/>
          </a:p>
          <a:p>
            <a:pPr indent="0" lvl="0" marL="0" marR="0" rtl="0" algn="l">
              <a:spcBef>
                <a:spcPts val="0"/>
              </a:spcBef>
              <a:spcAft>
                <a:spcPts val="0"/>
              </a:spcAft>
              <a:buNone/>
            </a:pPr>
            <a:r>
              <a:t/>
            </a:r>
            <a:endParaRPr sz="500">
              <a:solidFill>
                <a:schemeClr val="lt1"/>
              </a:solidFill>
              <a:latin typeface="Arial"/>
              <a:ea typeface="Arial"/>
              <a:cs typeface="Arial"/>
              <a:sym typeface="Arial"/>
            </a:endParaRPr>
          </a:p>
          <a:p>
            <a:pPr indent="0" lvl="0" marL="0" marR="0" rtl="0" algn="l">
              <a:spcBef>
                <a:spcPts val="0"/>
              </a:spcBef>
              <a:spcAft>
                <a:spcPts val="0"/>
              </a:spcAft>
              <a:buNone/>
            </a:pPr>
            <a:r>
              <a:rPr b="1" lang="en-US" sz="2400">
                <a:solidFill>
                  <a:srgbClr val="FFFF00"/>
                </a:solidFill>
                <a:latin typeface="Arial"/>
                <a:ea typeface="Arial"/>
                <a:cs typeface="Arial"/>
                <a:sym typeface="Arial"/>
              </a:rPr>
              <a:t>अपने स्क्रीन टाइम को ट्रैक करने का महत्व</a:t>
            </a:r>
            <a:r>
              <a:rPr lang="en-US" sz="2400">
                <a:solidFill>
                  <a:srgbClr val="FFFF00"/>
                </a:solidFill>
                <a:latin typeface="Arial"/>
                <a:ea typeface="Arial"/>
                <a:cs typeface="Arial"/>
                <a:sym typeface="Arial"/>
              </a:rPr>
              <a:t> </a:t>
            </a:r>
            <a:endParaRPr/>
          </a:p>
        </p:txBody>
      </p:sp>
      <p:sp>
        <p:nvSpPr>
          <p:cNvPr id="98" name="Google Shape;98;p1"/>
          <p:cNvSpPr/>
          <p:nvPr/>
        </p:nvSpPr>
        <p:spPr>
          <a:xfrm>
            <a:off x="2900680" y="3568700"/>
            <a:ext cx="1277620" cy="1277620"/>
          </a:xfrm>
          <a:prstGeom prst="ellipse">
            <a:avLst/>
          </a:prstGeom>
          <a:solidFill>
            <a:srgbClr val="FFFF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99" name="Google Shape;99;p1"/>
          <p:cNvPicPr preferRelativeResize="0"/>
          <p:nvPr/>
        </p:nvPicPr>
        <p:blipFill rotWithShape="1">
          <a:blip r:embed="rId3">
            <a:alphaModFix/>
          </a:blip>
          <a:srcRect b="0" l="0" r="0" t="0"/>
          <a:stretch/>
        </p:blipFill>
        <p:spPr>
          <a:xfrm>
            <a:off x="881500" y="287020"/>
            <a:ext cx="5003193" cy="612057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0"/>
          <p:cNvSpPr/>
          <p:nvPr/>
        </p:nvSpPr>
        <p:spPr>
          <a:xfrm>
            <a:off x="2375852" y="572870"/>
            <a:ext cx="1849438" cy="1450340"/>
          </a:xfrm>
          <a:prstGeom prst="roundRect">
            <a:avLst>
              <a:gd fmla="val 24992" name="adj"/>
            </a:avLst>
          </a:prstGeom>
          <a:solidFill>
            <a:srgbClr val="F2F2F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0"/>
          <p:cNvSpPr/>
          <p:nvPr/>
        </p:nvSpPr>
        <p:spPr>
          <a:xfrm>
            <a:off x="821216" y="598868"/>
            <a:ext cx="1494472" cy="1450340"/>
          </a:xfrm>
          <a:prstGeom prst="roundRect">
            <a:avLst>
              <a:gd fmla="val 24992" name="adj"/>
            </a:avLst>
          </a:prstGeom>
          <a:solidFill>
            <a:srgbClr val="F2F2F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0"/>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261" name="Google Shape;261;p10"/>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9: अपने स्क्रीन टाइम को ट्रैक करने का महत्व</a:t>
            </a:r>
            <a:endParaRPr/>
          </a:p>
        </p:txBody>
      </p:sp>
      <p:graphicFrame>
        <p:nvGraphicFramePr>
          <p:cNvPr id="262" name="Google Shape;262;p10"/>
          <p:cNvGraphicFramePr/>
          <p:nvPr/>
        </p:nvGraphicFramePr>
        <p:xfrm>
          <a:off x="821215" y="1505217"/>
          <a:ext cx="3000000" cy="3000000"/>
        </p:xfrm>
        <a:graphic>
          <a:graphicData uri="http://schemas.openxmlformats.org/drawingml/2006/table">
            <a:tbl>
              <a:tblPr>
                <a:noFill/>
                <a:tableStyleId>{06D99B76-8600-4CAA-B8EE-AC60B4E3AF47}</a:tableStyleId>
              </a:tblPr>
              <a:tblGrid>
                <a:gridCol w="1514475"/>
                <a:gridCol w="1938125"/>
                <a:gridCol w="1023725"/>
                <a:gridCol w="1003850"/>
                <a:gridCol w="1100875"/>
                <a:gridCol w="992450"/>
                <a:gridCol w="988575"/>
                <a:gridCol w="986350"/>
                <a:gridCol w="1001150"/>
              </a:tblGrid>
              <a:tr h="529075">
                <a:tc>
                  <a:txBody>
                    <a:bodyPr/>
                    <a:lstStyle/>
                    <a:p>
                      <a:pPr indent="0" lvl="0" marL="0" marR="0" rtl="0" algn="ctr">
                        <a:spcBef>
                          <a:spcPts val="0"/>
                        </a:spcBef>
                        <a:spcAft>
                          <a:spcPts val="0"/>
                        </a:spcAft>
                        <a:buClr>
                          <a:schemeClr val="lt1"/>
                        </a:buClr>
                        <a:buSzPts val="1400"/>
                        <a:buFont typeface="Arial"/>
                        <a:buNone/>
                      </a:pPr>
                      <a:r>
                        <a:rPr b="1" lang="en-US" sz="1400" u="none" cap="none" strike="noStrike">
                          <a:solidFill>
                            <a:schemeClr val="lt1"/>
                          </a:solidFill>
                          <a:latin typeface="Arial"/>
                          <a:ea typeface="Arial"/>
                          <a:cs typeface="Arial"/>
                          <a:sym typeface="Arial"/>
                        </a:rPr>
                        <a:t>गतिविधि</a:t>
                      </a:r>
                      <a:endParaRPr b="1" sz="1400" u="none" cap="none" strike="noStrike">
                        <a:solidFill>
                          <a:schemeClr val="lt1"/>
                        </a:solidFill>
                        <a:latin typeface="Arial"/>
                        <a:ea typeface="Arial"/>
                        <a:cs typeface="Arial"/>
                        <a:sym typeface="Arial"/>
                      </a:endParaRPr>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B050"/>
                    </a:solidFill>
                  </a:tcPr>
                </a:tc>
                <a:tc>
                  <a:txBody>
                    <a:bodyPr/>
                    <a:lstStyle/>
                    <a:p>
                      <a:pPr indent="0" lvl="0" marL="0" marR="0" rtl="0" algn="ctr">
                        <a:spcBef>
                          <a:spcPts val="0"/>
                        </a:spcBef>
                        <a:spcAft>
                          <a:spcPts val="0"/>
                        </a:spcAft>
                        <a:buClr>
                          <a:schemeClr val="lt1"/>
                        </a:buClr>
                        <a:buSzPts val="1400"/>
                        <a:buFont typeface="Arial"/>
                        <a:buNone/>
                      </a:pPr>
                      <a:r>
                        <a:rPr b="1" lang="en-US" sz="1400" u="none" cap="none" strike="noStrike">
                          <a:solidFill>
                            <a:schemeClr val="lt1"/>
                          </a:solidFill>
                          <a:latin typeface="Arial"/>
                          <a:ea typeface="Arial"/>
                          <a:cs typeface="Arial"/>
                          <a:sym typeface="Arial"/>
                        </a:rPr>
                        <a:t>लक्ष्य</a:t>
                      </a:r>
                      <a:endParaRPr b="1" sz="1400" u="none" cap="none" strike="noStrike">
                        <a:solidFill>
                          <a:schemeClr val="lt1"/>
                        </a:solidFill>
                        <a:latin typeface="Arial"/>
                        <a:ea typeface="Arial"/>
                        <a:cs typeface="Arial"/>
                        <a:sym typeface="Arial"/>
                      </a:endParaRPr>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B050"/>
                    </a:solidFill>
                  </a:tcPr>
                </a:tc>
                <a:tc>
                  <a:txBody>
                    <a:bodyPr/>
                    <a:lstStyle/>
                    <a:p>
                      <a:pPr indent="0" lvl="0" marL="0" marR="0" rtl="0" algn="ctr">
                        <a:spcBef>
                          <a:spcPts val="0"/>
                        </a:spcBef>
                        <a:spcAft>
                          <a:spcPts val="0"/>
                        </a:spcAft>
                        <a:buClr>
                          <a:schemeClr val="lt1"/>
                        </a:buClr>
                        <a:buSzPts val="1400"/>
                        <a:buFont typeface="Arial"/>
                        <a:buNone/>
                      </a:pPr>
                      <a:r>
                        <a:rPr b="1" lang="en-US" sz="1400" u="none" cap="none" strike="noStrike">
                          <a:solidFill>
                            <a:schemeClr val="lt1"/>
                          </a:solidFill>
                          <a:latin typeface="Arial"/>
                          <a:ea typeface="Arial"/>
                          <a:cs typeface="Arial"/>
                          <a:sym typeface="Arial"/>
                        </a:rPr>
                        <a:t>सोमवार</a:t>
                      </a:r>
                      <a:endParaRPr b="1" sz="1400" u="none" cap="none" strike="noStrike">
                        <a:solidFill>
                          <a:schemeClr val="lt1"/>
                        </a:solidFill>
                        <a:latin typeface="Arial"/>
                        <a:ea typeface="Arial"/>
                        <a:cs typeface="Arial"/>
                        <a:sym typeface="Arial"/>
                      </a:endParaRPr>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64E0"/>
                    </a:solidFill>
                  </a:tcPr>
                </a:tc>
                <a:tc>
                  <a:txBody>
                    <a:bodyPr/>
                    <a:lstStyle/>
                    <a:p>
                      <a:pPr indent="0" lvl="0" marL="0" marR="0" rtl="0" algn="ctr">
                        <a:spcBef>
                          <a:spcPts val="0"/>
                        </a:spcBef>
                        <a:spcAft>
                          <a:spcPts val="0"/>
                        </a:spcAft>
                        <a:buClr>
                          <a:schemeClr val="lt1"/>
                        </a:buClr>
                        <a:buSzPts val="1400"/>
                        <a:buFont typeface="Arial"/>
                        <a:buNone/>
                      </a:pPr>
                      <a:r>
                        <a:rPr b="1" lang="en-US" sz="1400" u="none" cap="none" strike="noStrike">
                          <a:solidFill>
                            <a:schemeClr val="lt1"/>
                          </a:solidFill>
                          <a:latin typeface="Arial"/>
                          <a:ea typeface="Arial"/>
                          <a:cs typeface="Arial"/>
                          <a:sym typeface="Arial"/>
                        </a:rPr>
                        <a:t>मंगलवार</a:t>
                      </a:r>
                      <a:endParaRPr b="1" sz="1400" u="none" cap="none" strike="noStrike">
                        <a:solidFill>
                          <a:schemeClr val="lt1"/>
                        </a:solidFill>
                        <a:latin typeface="Arial"/>
                        <a:ea typeface="Arial"/>
                        <a:cs typeface="Arial"/>
                        <a:sym typeface="Arial"/>
                      </a:endParaRPr>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3D86"/>
                    </a:solidFill>
                  </a:tcPr>
                </a:tc>
                <a:tc>
                  <a:txBody>
                    <a:bodyPr/>
                    <a:lstStyle/>
                    <a:p>
                      <a:pPr indent="0" lvl="0" marL="0" marR="0" rtl="0" algn="ctr">
                        <a:spcBef>
                          <a:spcPts val="0"/>
                        </a:spcBef>
                        <a:spcAft>
                          <a:spcPts val="0"/>
                        </a:spcAft>
                        <a:buClr>
                          <a:schemeClr val="lt1"/>
                        </a:buClr>
                        <a:buSzPts val="1400"/>
                        <a:buFont typeface="Arial"/>
                        <a:buNone/>
                      </a:pPr>
                      <a:r>
                        <a:rPr b="1" lang="en-US" sz="1400" u="none" cap="none" strike="noStrike">
                          <a:solidFill>
                            <a:schemeClr val="lt1"/>
                          </a:solidFill>
                          <a:latin typeface="Arial"/>
                          <a:ea typeface="Arial"/>
                          <a:cs typeface="Arial"/>
                          <a:sym typeface="Arial"/>
                        </a:rPr>
                        <a:t>बुधवार</a:t>
                      </a:r>
                      <a:endParaRPr b="1" sz="1400" u="none" cap="none" strike="noStrike">
                        <a:solidFill>
                          <a:schemeClr val="lt1"/>
                        </a:solidFill>
                        <a:latin typeface="Arial"/>
                        <a:ea typeface="Arial"/>
                        <a:cs typeface="Arial"/>
                        <a:sym typeface="Arial"/>
                      </a:endParaRPr>
                    </a:p>
                  </a:txBody>
                  <a:tcPr marT="45725" marB="45725" marR="0" marL="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64E0"/>
                    </a:solidFill>
                  </a:tcPr>
                </a:tc>
                <a:tc>
                  <a:txBody>
                    <a:bodyPr/>
                    <a:lstStyle/>
                    <a:p>
                      <a:pPr indent="0" lvl="0" marL="0" marR="0" rtl="0" algn="ctr">
                        <a:spcBef>
                          <a:spcPts val="0"/>
                        </a:spcBef>
                        <a:spcAft>
                          <a:spcPts val="0"/>
                        </a:spcAft>
                        <a:buClr>
                          <a:schemeClr val="lt1"/>
                        </a:buClr>
                        <a:buSzPts val="1400"/>
                        <a:buFont typeface="Arial"/>
                        <a:buNone/>
                      </a:pPr>
                      <a:r>
                        <a:rPr b="1" lang="en-US" sz="1400" u="none" cap="none" strike="noStrike">
                          <a:solidFill>
                            <a:schemeClr val="lt1"/>
                          </a:solidFill>
                          <a:latin typeface="Arial"/>
                          <a:ea typeface="Arial"/>
                          <a:cs typeface="Arial"/>
                          <a:sym typeface="Arial"/>
                        </a:rPr>
                        <a:t>गुरुवार</a:t>
                      </a:r>
                      <a:endParaRPr b="1" sz="1400" u="none" cap="none" strike="noStrike">
                        <a:solidFill>
                          <a:schemeClr val="lt1"/>
                        </a:solidFill>
                        <a:latin typeface="Arial"/>
                        <a:ea typeface="Arial"/>
                        <a:cs typeface="Arial"/>
                        <a:sym typeface="Arial"/>
                      </a:endParaRPr>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3D86"/>
                    </a:solidFill>
                  </a:tcPr>
                </a:tc>
                <a:tc>
                  <a:txBody>
                    <a:bodyPr/>
                    <a:lstStyle/>
                    <a:p>
                      <a:pPr indent="0" lvl="0" marL="0" marR="0" rtl="0" algn="ctr">
                        <a:spcBef>
                          <a:spcPts val="0"/>
                        </a:spcBef>
                        <a:spcAft>
                          <a:spcPts val="0"/>
                        </a:spcAft>
                        <a:buClr>
                          <a:schemeClr val="lt1"/>
                        </a:buClr>
                        <a:buSzPts val="1400"/>
                        <a:buFont typeface="Arial"/>
                        <a:buNone/>
                      </a:pPr>
                      <a:r>
                        <a:rPr b="1" lang="en-US" sz="1400" u="none" cap="none" strike="noStrike">
                          <a:solidFill>
                            <a:schemeClr val="lt1"/>
                          </a:solidFill>
                          <a:latin typeface="Arial"/>
                          <a:ea typeface="Arial"/>
                          <a:cs typeface="Arial"/>
                          <a:sym typeface="Arial"/>
                        </a:rPr>
                        <a:t>शुक्रवार</a:t>
                      </a:r>
                      <a:endParaRPr b="1" sz="1400" u="none" cap="none" strike="noStrike">
                        <a:solidFill>
                          <a:schemeClr val="lt1"/>
                        </a:solidFill>
                        <a:latin typeface="Arial"/>
                        <a:ea typeface="Arial"/>
                        <a:cs typeface="Arial"/>
                        <a:sym typeface="Arial"/>
                      </a:endParaRPr>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64E0"/>
                    </a:solidFill>
                  </a:tcPr>
                </a:tc>
                <a:tc>
                  <a:txBody>
                    <a:bodyPr/>
                    <a:lstStyle/>
                    <a:p>
                      <a:pPr indent="0" lvl="0" marL="0" marR="0" rtl="0" algn="ctr">
                        <a:spcBef>
                          <a:spcPts val="0"/>
                        </a:spcBef>
                        <a:spcAft>
                          <a:spcPts val="0"/>
                        </a:spcAft>
                        <a:buClr>
                          <a:schemeClr val="lt1"/>
                        </a:buClr>
                        <a:buSzPts val="1400"/>
                        <a:buFont typeface="Arial"/>
                        <a:buNone/>
                      </a:pPr>
                      <a:r>
                        <a:rPr b="1" lang="en-US" sz="1400" u="none" cap="none" strike="noStrike">
                          <a:solidFill>
                            <a:schemeClr val="lt1"/>
                          </a:solidFill>
                          <a:latin typeface="Arial"/>
                          <a:ea typeface="Arial"/>
                          <a:cs typeface="Arial"/>
                          <a:sym typeface="Arial"/>
                        </a:rPr>
                        <a:t>शनिवार</a:t>
                      </a:r>
                      <a:endParaRPr b="1" sz="1400" u="none" cap="none" strike="noStrike">
                        <a:solidFill>
                          <a:schemeClr val="lt1"/>
                        </a:solidFill>
                        <a:latin typeface="Arial"/>
                        <a:ea typeface="Arial"/>
                        <a:cs typeface="Arial"/>
                        <a:sym typeface="Arial"/>
                      </a:endParaRPr>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3D86"/>
                    </a:solidFill>
                  </a:tcPr>
                </a:tc>
                <a:tc>
                  <a:txBody>
                    <a:bodyPr/>
                    <a:lstStyle/>
                    <a:p>
                      <a:pPr indent="0" lvl="0" marL="0" marR="0" rtl="0" algn="ctr">
                        <a:spcBef>
                          <a:spcPts val="0"/>
                        </a:spcBef>
                        <a:spcAft>
                          <a:spcPts val="0"/>
                        </a:spcAft>
                        <a:buClr>
                          <a:schemeClr val="lt1"/>
                        </a:buClr>
                        <a:buSzPts val="1400"/>
                        <a:buFont typeface="Arial"/>
                        <a:buNone/>
                      </a:pPr>
                      <a:r>
                        <a:rPr b="1" lang="en-US" sz="1400" u="none" cap="none" strike="noStrike">
                          <a:solidFill>
                            <a:schemeClr val="lt1"/>
                          </a:solidFill>
                          <a:latin typeface="Arial"/>
                          <a:ea typeface="Arial"/>
                          <a:cs typeface="Arial"/>
                          <a:sym typeface="Arial"/>
                        </a:rPr>
                        <a:t>रविवार</a:t>
                      </a:r>
                      <a:endParaRPr b="1" sz="1400" u="none" cap="none" strike="noStrike">
                        <a:solidFill>
                          <a:schemeClr val="lt1"/>
                        </a:solidFill>
                        <a:latin typeface="Arial"/>
                        <a:ea typeface="Arial"/>
                        <a:cs typeface="Arial"/>
                        <a:sym typeface="Arial"/>
                      </a:endParaRPr>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64E0"/>
                    </a:solidFill>
                  </a:tcPr>
                </a:tc>
              </a:tr>
              <a:tr h="673550">
                <a:tc>
                  <a:txBody>
                    <a:bodyPr/>
                    <a:lstStyle/>
                    <a:p>
                      <a:pPr indent="0" lvl="0" marL="0" marR="0" rtl="0" algn="l">
                        <a:spcBef>
                          <a:spcPts val="0"/>
                        </a:spcBef>
                        <a:spcAft>
                          <a:spcPts val="0"/>
                        </a:spcAft>
                        <a:buClr>
                          <a:schemeClr val="dk1"/>
                        </a:buClr>
                        <a:buSzPts val="1400"/>
                        <a:buFont typeface="Arial"/>
                        <a:buNone/>
                      </a:pPr>
                      <a:r>
                        <a:rPr lang="en-US" sz="1400" u="none" cap="none" strike="noStrike">
                          <a:latin typeface="Arial"/>
                          <a:ea typeface="Arial"/>
                          <a:cs typeface="Arial"/>
                          <a:sym typeface="Arial"/>
                        </a:rPr>
                        <a:t>1 लीटर पानी पिएं</a:t>
                      </a:r>
                      <a:endParaRPr sz="1400" u="none" cap="none" strike="noStrike">
                        <a:latin typeface="Arial"/>
                        <a:ea typeface="Arial"/>
                        <a:cs typeface="Arial"/>
                        <a:sym typeface="Arial"/>
                      </a:endParaRPr>
                    </a:p>
                  </a:txBody>
                  <a:tcPr marT="45725" marB="45725" marR="91450" marL="2520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400"/>
                        <a:buFont typeface="Arial"/>
                        <a:buNone/>
                      </a:pPr>
                      <a:r>
                        <a:rPr lang="en-US" sz="1400" u="none" cap="none" strike="noStrike">
                          <a:latin typeface="Arial"/>
                          <a:ea typeface="Arial"/>
                          <a:cs typeface="Arial"/>
                          <a:sym typeface="Arial"/>
                        </a:rPr>
                        <a:t>रोज रोज</a:t>
                      </a:r>
                      <a:endParaRPr sz="1400" u="none" cap="none" strike="noStrike">
                        <a:latin typeface="Arial"/>
                        <a:ea typeface="Arial"/>
                        <a:cs typeface="Arial"/>
                        <a:sym typeface="Arial"/>
                      </a:endParaRPr>
                    </a:p>
                  </a:txBody>
                  <a:tcPr marT="45725" marB="45725" marR="0" marL="2520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हाँ</a:t>
                      </a:r>
                      <a:endParaRPr/>
                    </a:p>
                    <a:p>
                      <a:pPr indent="0" lvl="0" marL="0" marR="0" rtl="0" algn="ctr">
                        <a:spcBef>
                          <a:spcPts val="0"/>
                        </a:spcBef>
                        <a:spcAft>
                          <a:spcPts val="0"/>
                        </a:spcAft>
                        <a:buClr>
                          <a:schemeClr val="lt1"/>
                        </a:buClr>
                        <a:buSzPts val="2000"/>
                        <a:buFont typeface="Arial"/>
                        <a:buNone/>
                      </a:pPr>
                      <a:r>
                        <a:rPr lang="en-US" sz="2000" u="none" cap="none" strike="noStrike">
                          <a:solidFill>
                            <a:schemeClr val="lt1"/>
                          </a:solidFill>
                          <a:latin typeface="Arial"/>
                          <a:ea typeface="Arial"/>
                          <a:cs typeface="Arial"/>
                          <a:sym typeface="Arial"/>
                        </a:rPr>
                        <a:t>☺</a:t>
                      </a:r>
                      <a:endParaRPr sz="2000" u="none" cap="none" strike="noStrike">
                        <a:solidFill>
                          <a:schemeClr val="lt1"/>
                        </a:solidFill>
                        <a:latin typeface="Arial"/>
                        <a:ea typeface="Arial"/>
                        <a:cs typeface="Arial"/>
                        <a:sym typeface="Arial"/>
                      </a:endParaRPr>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B050"/>
                    </a:solidFill>
                  </a:tcPr>
                </a:tc>
                <a:tc>
                  <a:txBody>
                    <a:bodyPr/>
                    <a:lstStyle/>
                    <a:p>
                      <a:pPr indent="0" lvl="0" marL="0" marR="0" rtl="0" algn="ctr">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हाँ</a:t>
                      </a:r>
                      <a:br>
                        <a:rPr lang="en-US" sz="1400" u="none" cap="none" strike="noStrike">
                          <a:solidFill>
                            <a:schemeClr val="lt1"/>
                          </a:solidFill>
                          <a:latin typeface="Arial"/>
                          <a:ea typeface="Arial"/>
                          <a:cs typeface="Arial"/>
                          <a:sym typeface="Arial"/>
                        </a:rPr>
                      </a:br>
                      <a:r>
                        <a:rPr lang="en-US" sz="2000" u="none" cap="none" strike="noStrike">
                          <a:solidFill>
                            <a:schemeClr val="lt1"/>
                          </a:solidFill>
                          <a:latin typeface="Arial"/>
                          <a:ea typeface="Arial"/>
                          <a:cs typeface="Arial"/>
                          <a:sym typeface="Arial"/>
                        </a:rPr>
                        <a:t>☺</a:t>
                      </a:r>
                      <a:endParaRPr sz="2000" u="none" cap="none" strike="noStrike">
                        <a:solidFill>
                          <a:schemeClr val="lt1"/>
                        </a:solidFill>
                        <a:latin typeface="Arial"/>
                        <a:ea typeface="Arial"/>
                        <a:cs typeface="Arial"/>
                        <a:sym typeface="Arial"/>
                      </a:endParaRPr>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B050"/>
                    </a:solidFill>
                  </a:tcPr>
                </a:tc>
                <a:tc>
                  <a:txBody>
                    <a:bodyPr/>
                    <a:lstStyle/>
                    <a:p>
                      <a:pPr indent="0" lvl="0" marL="0" marR="0" rtl="0" algn="ctr">
                        <a:spcBef>
                          <a:spcPts val="0"/>
                        </a:spcBef>
                        <a:spcAft>
                          <a:spcPts val="0"/>
                        </a:spcAft>
                        <a:buClr>
                          <a:schemeClr val="dk1"/>
                        </a:buClr>
                        <a:buSzPts val="1400"/>
                        <a:buFont typeface="Arial"/>
                        <a:buNone/>
                      </a:pPr>
                      <a:r>
                        <a:rPr lang="en-US" sz="1400" u="none" cap="none" strike="noStrike">
                          <a:latin typeface="Arial"/>
                          <a:ea typeface="Arial"/>
                          <a:cs typeface="Arial"/>
                          <a:sym typeface="Arial"/>
                        </a:rPr>
                        <a:t>नहीं</a:t>
                      </a:r>
                      <a:br>
                        <a:rPr lang="en-US" sz="1400" u="none" cap="none" strike="noStrike">
                          <a:latin typeface="Arial"/>
                          <a:ea typeface="Arial"/>
                          <a:cs typeface="Arial"/>
                          <a:sym typeface="Arial"/>
                        </a:rPr>
                      </a:br>
                      <a:r>
                        <a:rPr lang="en-US" sz="2000" u="none" cap="none" strike="noStrike">
                          <a:latin typeface="Arial"/>
                          <a:ea typeface="Arial"/>
                          <a:cs typeface="Arial"/>
                          <a:sym typeface="Arial"/>
                        </a:rPr>
                        <a:t>☹</a:t>
                      </a:r>
                      <a:endParaRPr sz="1400" u="none" cap="none" strike="noStrike">
                        <a:latin typeface="Arial"/>
                        <a:ea typeface="Arial"/>
                        <a:cs typeface="Arial"/>
                        <a:sym typeface="Arial"/>
                      </a:endParaRPr>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7CAAC"/>
                    </a:solidFill>
                  </a:tcPr>
                </a:tc>
                <a:tc>
                  <a:txBody>
                    <a:bodyPr/>
                    <a:lstStyle/>
                    <a:p>
                      <a:pPr indent="0" lvl="0" marL="0" marR="0" rtl="0" algn="ctr">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हाँ</a:t>
                      </a:r>
                      <a:br>
                        <a:rPr lang="en-US" sz="1400" u="none" cap="none" strike="noStrike">
                          <a:solidFill>
                            <a:schemeClr val="lt1"/>
                          </a:solidFill>
                          <a:latin typeface="Arial"/>
                          <a:ea typeface="Arial"/>
                          <a:cs typeface="Arial"/>
                          <a:sym typeface="Arial"/>
                        </a:rPr>
                      </a:br>
                      <a:r>
                        <a:rPr lang="en-US" sz="2000" u="none" cap="none" strike="noStrike">
                          <a:solidFill>
                            <a:schemeClr val="lt1"/>
                          </a:solidFill>
                          <a:latin typeface="Arial"/>
                          <a:ea typeface="Arial"/>
                          <a:cs typeface="Arial"/>
                          <a:sym typeface="Arial"/>
                        </a:rPr>
                        <a:t>☺</a:t>
                      </a:r>
                      <a:endParaRPr sz="2000" u="none" cap="none" strike="noStrike">
                        <a:solidFill>
                          <a:schemeClr val="lt1"/>
                        </a:solidFill>
                        <a:latin typeface="Arial"/>
                        <a:ea typeface="Arial"/>
                        <a:cs typeface="Arial"/>
                        <a:sym typeface="Arial"/>
                      </a:endParaRPr>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B050"/>
                    </a:solidFill>
                  </a:tcPr>
                </a:tc>
                <a:tc>
                  <a:txBody>
                    <a:bodyPr/>
                    <a:lstStyle/>
                    <a:p>
                      <a:pPr indent="0" lvl="0" marL="0" marR="0" rtl="0" algn="ctr">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हाँ</a:t>
                      </a:r>
                      <a:br>
                        <a:rPr lang="en-US" sz="1400" u="none" cap="none" strike="noStrike">
                          <a:solidFill>
                            <a:schemeClr val="lt1"/>
                          </a:solidFill>
                          <a:latin typeface="Arial"/>
                          <a:ea typeface="Arial"/>
                          <a:cs typeface="Arial"/>
                          <a:sym typeface="Arial"/>
                        </a:rPr>
                      </a:br>
                      <a:r>
                        <a:rPr lang="en-US" sz="2000" u="none" cap="none" strike="noStrike">
                          <a:solidFill>
                            <a:schemeClr val="lt1"/>
                          </a:solidFill>
                          <a:latin typeface="Arial"/>
                          <a:ea typeface="Arial"/>
                          <a:cs typeface="Arial"/>
                          <a:sym typeface="Arial"/>
                        </a:rPr>
                        <a:t>☺</a:t>
                      </a:r>
                      <a:endParaRPr sz="2000" u="none" cap="none" strike="noStrike">
                        <a:solidFill>
                          <a:schemeClr val="lt1"/>
                        </a:solidFill>
                        <a:latin typeface="Arial"/>
                        <a:ea typeface="Arial"/>
                        <a:cs typeface="Arial"/>
                        <a:sym typeface="Arial"/>
                      </a:endParaRPr>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B050"/>
                    </a:solidFill>
                  </a:tcPr>
                </a:tc>
                <a:tc>
                  <a:txBody>
                    <a:bodyPr/>
                    <a:lstStyle/>
                    <a:p>
                      <a:pPr indent="0" lvl="0" marL="0" marR="0" rtl="0" algn="ctr">
                        <a:spcBef>
                          <a:spcPts val="0"/>
                        </a:spcBef>
                        <a:spcAft>
                          <a:spcPts val="0"/>
                        </a:spcAft>
                        <a:buClr>
                          <a:schemeClr val="dk1"/>
                        </a:buClr>
                        <a:buSzPts val="1400"/>
                        <a:buFont typeface="Arial"/>
                        <a:buNone/>
                      </a:pPr>
                      <a:r>
                        <a:rPr lang="en-US" sz="1400" u="none" cap="none" strike="noStrike">
                          <a:latin typeface="Arial"/>
                          <a:ea typeface="Arial"/>
                          <a:cs typeface="Arial"/>
                          <a:sym typeface="Arial"/>
                        </a:rPr>
                        <a:t>नहीं</a:t>
                      </a:r>
                      <a:br>
                        <a:rPr lang="en-US" sz="1400" u="none" cap="none" strike="noStrike">
                          <a:latin typeface="Arial"/>
                          <a:ea typeface="Arial"/>
                          <a:cs typeface="Arial"/>
                          <a:sym typeface="Arial"/>
                        </a:rPr>
                      </a:br>
                      <a:r>
                        <a:rPr lang="en-US" sz="2000" u="none" cap="none" strike="noStrike">
                          <a:latin typeface="Arial"/>
                          <a:ea typeface="Arial"/>
                          <a:cs typeface="Arial"/>
                          <a:sym typeface="Arial"/>
                        </a:rPr>
                        <a:t>☹</a:t>
                      </a:r>
                      <a:endParaRPr sz="2000" u="none" cap="none" strike="noStrike">
                        <a:latin typeface="Arial"/>
                        <a:ea typeface="Arial"/>
                        <a:cs typeface="Arial"/>
                        <a:sym typeface="Arial"/>
                      </a:endParaRPr>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7CAAC"/>
                    </a:solidFill>
                  </a:tcPr>
                </a:tc>
                <a:tc>
                  <a:txBody>
                    <a:bodyPr/>
                    <a:lstStyle/>
                    <a:p>
                      <a:pPr indent="0" lvl="0" marL="0" marR="0" rtl="0" algn="ctr">
                        <a:spcBef>
                          <a:spcPts val="0"/>
                        </a:spcBef>
                        <a:spcAft>
                          <a:spcPts val="0"/>
                        </a:spcAft>
                        <a:buClr>
                          <a:schemeClr val="lt1"/>
                        </a:buClr>
                        <a:buSzPts val="1400"/>
                        <a:buFont typeface="Arial"/>
                        <a:buNone/>
                      </a:pPr>
                      <a:r>
                        <a:rPr lang="en-US" sz="1400" u="none" cap="none" strike="noStrike">
                          <a:solidFill>
                            <a:schemeClr val="lt1"/>
                          </a:solidFill>
                          <a:latin typeface="Arial"/>
                          <a:ea typeface="Arial"/>
                          <a:cs typeface="Arial"/>
                          <a:sym typeface="Arial"/>
                        </a:rPr>
                        <a:t>हाँ</a:t>
                      </a:r>
                      <a:br>
                        <a:rPr lang="en-US" sz="1400" u="none" cap="none" strike="noStrike">
                          <a:solidFill>
                            <a:schemeClr val="lt1"/>
                          </a:solidFill>
                          <a:latin typeface="Arial"/>
                          <a:ea typeface="Arial"/>
                          <a:cs typeface="Arial"/>
                          <a:sym typeface="Arial"/>
                        </a:rPr>
                      </a:br>
                      <a:r>
                        <a:rPr lang="en-US" sz="2000" u="none" cap="none" strike="noStrike">
                          <a:solidFill>
                            <a:schemeClr val="lt1"/>
                          </a:solidFill>
                          <a:latin typeface="Arial"/>
                          <a:ea typeface="Arial"/>
                          <a:cs typeface="Arial"/>
                          <a:sym typeface="Arial"/>
                        </a:rPr>
                        <a:t>☺</a:t>
                      </a:r>
                      <a:endParaRPr sz="1400" u="none" cap="none" strike="noStrike">
                        <a:solidFill>
                          <a:schemeClr val="lt1"/>
                        </a:solidFill>
                        <a:latin typeface="Arial"/>
                        <a:ea typeface="Arial"/>
                        <a:cs typeface="Arial"/>
                        <a:sym typeface="Arial"/>
                      </a:endParaRPr>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00B050"/>
                    </a:solidFill>
                  </a:tcPr>
                </a:tc>
              </a:tr>
              <a:tr h="646050">
                <a:tc>
                  <a:txBody>
                    <a:bodyPr/>
                    <a:lstStyle/>
                    <a:p>
                      <a:pPr indent="0" lvl="0" marL="0" marR="0" rtl="0" algn="l">
                        <a:spcBef>
                          <a:spcPts val="0"/>
                        </a:spcBef>
                        <a:spcAft>
                          <a:spcPts val="0"/>
                        </a:spcAft>
                        <a:buClr>
                          <a:schemeClr val="dk1"/>
                        </a:buClr>
                        <a:buSzPts val="1400"/>
                        <a:buFont typeface="Arial"/>
                        <a:buNone/>
                      </a:pPr>
                      <a:r>
                        <a:rPr lang="en-US" sz="1400" u="none" cap="none" strike="noStrike">
                          <a:latin typeface="Arial"/>
                          <a:ea typeface="Arial"/>
                          <a:cs typeface="Arial"/>
                          <a:sym typeface="Arial"/>
                        </a:rPr>
                        <a:t>30 मिनट की सैर के लिए जाएं</a:t>
                      </a:r>
                      <a:endParaRPr sz="1400" u="none" cap="none" strike="noStrike">
                        <a:latin typeface="Arial"/>
                        <a:ea typeface="Arial"/>
                        <a:cs typeface="Arial"/>
                        <a:sym typeface="Arial"/>
                      </a:endParaRPr>
                    </a:p>
                  </a:txBody>
                  <a:tcPr marT="45725" marB="45725" marR="91450" marL="2520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BBD6EE"/>
                    </a:solidFill>
                  </a:tcPr>
                </a:tc>
                <a:tc>
                  <a:txBody>
                    <a:bodyPr/>
                    <a:lstStyle/>
                    <a:p>
                      <a:pPr indent="0" lvl="0" marL="0" marR="0" rtl="0" algn="l">
                        <a:spcBef>
                          <a:spcPts val="0"/>
                        </a:spcBef>
                        <a:spcAft>
                          <a:spcPts val="0"/>
                        </a:spcAft>
                        <a:buClr>
                          <a:schemeClr val="dk1"/>
                        </a:buClr>
                        <a:buSzPts val="1400"/>
                        <a:buFont typeface="Arial"/>
                        <a:buNone/>
                      </a:pPr>
                      <a:r>
                        <a:rPr lang="en-US" sz="1400" u="none" cap="none" strike="noStrike">
                          <a:latin typeface="Arial"/>
                          <a:ea typeface="Arial"/>
                          <a:cs typeface="Arial"/>
                          <a:sym typeface="Arial"/>
                        </a:rPr>
                        <a:t>सप्ताह में 3 बार</a:t>
                      </a:r>
                      <a:endParaRPr sz="1400" u="none" cap="none" strike="noStrike">
                        <a:latin typeface="Arial"/>
                        <a:ea typeface="Arial"/>
                        <a:cs typeface="Arial"/>
                        <a:sym typeface="Arial"/>
                      </a:endParaRPr>
                    </a:p>
                  </a:txBody>
                  <a:tcPr marT="45725" marB="45725" marR="0" marL="2520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BBD6EE"/>
                    </a:solidFill>
                  </a:tcPr>
                </a:tc>
                <a:tc>
                  <a:txBody>
                    <a:bodyPr/>
                    <a:lstStyle/>
                    <a:p>
                      <a:pPr indent="0" lvl="0" marL="0" marR="0" rtl="0" algn="l">
                        <a:spcBef>
                          <a:spcPts val="0"/>
                        </a:spcBef>
                        <a:spcAft>
                          <a:spcPts val="0"/>
                        </a:spcAft>
                        <a:buClr>
                          <a:schemeClr val="dk1"/>
                        </a:buClr>
                        <a:buSzPts val="1400"/>
                        <a:buFont typeface="Calibri"/>
                        <a:buNone/>
                      </a:pPr>
                      <a:r>
                        <a:t/>
                      </a:r>
                      <a:endParaRPr sz="1400" u="none" cap="none" strike="noStrike">
                        <a:latin typeface="Arial"/>
                        <a:ea typeface="Arial"/>
                        <a:cs typeface="Arial"/>
                        <a:sym typeface="Arial"/>
                      </a:endParaRPr>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400"/>
                        <a:buFont typeface="Calibri"/>
                        <a:buNone/>
                      </a:pPr>
                      <a:r>
                        <a:t/>
                      </a:r>
                      <a:endParaRPr sz="1400" u="none" cap="none" strike="noStrike">
                        <a:latin typeface="Arial"/>
                        <a:ea typeface="Arial"/>
                        <a:cs typeface="Arial"/>
                        <a:sym typeface="Arial"/>
                      </a:endParaRPr>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400"/>
                        <a:buFont typeface="Calibri"/>
                        <a:buNone/>
                      </a:pPr>
                      <a:r>
                        <a:t/>
                      </a:r>
                      <a:endParaRPr sz="1400" u="none" cap="none" strike="noStrike">
                        <a:latin typeface="Arial"/>
                        <a:ea typeface="Arial"/>
                        <a:cs typeface="Arial"/>
                        <a:sym typeface="Arial"/>
                      </a:endParaRPr>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400"/>
                        <a:buFont typeface="Calibri"/>
                        <a:buNone/>
                      </a:pPr>
                      <a:r>
                        <a:t/>
                      </a:r>
                      <a:endParaRPr sz="1400" u="none" cap="none" strike="noStrike">
                        <a:latin typeface="Arial"/>
                        <a:ea typeface="Arial"/>
                        <a:cs typeface="Arial"/>
                        <a:sym typeface="Arial"/>
                      </a:endParaRPr>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400"/>
                        <a:buFont typeface="Calibri"/>
                        <a:buNone/>
                      </a:pPr>
                      <a:r>
                        <a:t/>
                      </a:r>
                      <a:endParaRPr sz="1400" u="none" cap="none" strike="noStrike">
                        <a:latin typeface="Arial"/>
                        <a:ea typeface="Arial"/>
                        <a:cs typeface="Arial"/>
                        <a:sym typeface="Arial"/>
                      </a:endParaRPr>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400"/>
                        <a:buFont typeface="Calibri"/>
                        <a:buNone/>
                      </a:pPr>
                      <a:r>
                        <a:t/>
                      </a:r>
                      <a:endParaRPr sz="1400" u="none" cap="none" strike="noStrike">
                        <a:latin typeface="Arial"/>
                        <a:ea typeface="Arial"/>
                        <a:cs typeface="Arial"/>
                        <a:sym typeface="Arial"/>
                      </a:endParaRPr>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400"/>
                        <a:buFont typeface="Calibri"/>
                        <a:buNone/>
                      </a:pPr>
                      <a:r>
                        <a:t/>
                      </a:r>
                      <a:endParaRPr sz="1400" u="none" cap="none" strike="noStrike">
                        <a:latin typeface="Arial"/>
                        <a:ea typeface="Arial"/>
                        <a:cs typeface="Arial"/>
                        <a:sym typeface="Arial"/>
                      </a:endParaRPr>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685800">
                <a:tc>
                  <a:txBody>
                    <a:bodyPr/>
                    <a:lstStyle/>
                    <a:p>
                      <a:pPr indent="0" lvl="0" marL="0" marR="0" rtl="0" algn="l">
                        <a:spcBef>
                          <a:spcPts val="0"/>
                        </a:spcBef>
                        <a:spcAft>
                          <a:spcPts val="0"/>
                        </a:spcAft>
                        <a:buClr>
                          <a:schemeClr val="dk1"/>
                        </a:buClr>
                        <a:buSzPts val="1400"/>
                        <a:buFont typeface="Arial"/>
                        <a:buNone/>
                      </a:pPr>
                      <a:r>
                        <a:rPr lang="en-US" sz="1400" u="none" cap="none" strike="noStrike">
                          <a:latin typeface="Arial"/>
                          <a:ea typeface="Arial"/>
                          <a:cs typeface="Arial"/>
                          <a:sym typeface="Arial"/>
                        </a:rPr>
                        <a:t>1 घंटे गणित का अध्ययन करें</a:t>
                      </a:r>
                      <a:endParaRPr sz="1400" u="none" cap="none" strike="noStrike">
                        <a:latin typeface="Arial"/>
                        <a:ea typeface="Arial"/>
                        <a:cs typeface="Arial"/>
                        <a:sym typeface="Arial"/>
                      </a:endParaRPr>
                    </a:p>
                  </a:txBody>
                  <a:tcPr marT="45725" marB="45725" marR="91450" marL="2520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400"/>
                        <a:buFont typeface="Arial"/>
                        <a:buNone/>
                      </a:pPr>
                      <a:r>
                        <a:rPr lang="en-US" sz="1400" u="none" cap="none" strike="noStrike">
                          <a:latin typeface="Arial"/>
                          <a:ea typeface="Arial"/>
                          <a:cs typeface="Arial"/>
                          <a:sym typeface="Arial"/>
                        </a:rPr>
                        <a:t>सप्ताह में 3 बार</a:t>
                      </a:r>
                      <a:endParaRPr sz="1400" u="none" cap="none" strike="noStrike">
                        <a:latin typeface="Arial"/>
                        <a:ea typeface="Arial"/>
                        <a:cs typeface="Arial"/>
                        <a:sym typeface="Arial"/>
                      </a:endParaRPr>
                    </a:p>
                  </a:txBody>
                  <a:tcPr marT="45725" marB="45725" marR="0" marL="2520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400"/>
                        <a:buFont typeface="Calibri"/>
                        <a:buNone/>
                      </a:pPr>
                      <a:r>
                        <a:t/>
                      </a:r>
                      <a:endParaRPr sz="1400" u="none" cap="none" strike="noStrike">
                        <a:latin typeface="Arial"/>
                        <a:ea typeface="Arial"/>
                        <a:cs typeface="Arial"/>
                        <a:sym typeface="Arial"/>
                      </a:endParaRPr>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400"/>
                        <a:buFont typeface="Calibri"/>
                        <a:buNone/>
                      </a:pPr>
                      <a:r>
                        <a:t/>
                      </a:r>
                      <a:endParaRPr sz="1400" u="none" cap="none" strike="noStrike">
                        <a:latin typeface="Arial"/>
                        <a:ea typeface="Arial"/>
                        <a:cs typeface="Arial"/>
                        <a:sym typeface="Arial"/>
                      </a:endParaRPr>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400"/>
                        <a:buFont typeface="Calibri"/>
                        <a:buNone/>
                      </a:pPr>
                      <a:r>
                        <a:t/>
                      </a:r>
                      <a:endParaRPr sz="1400" u="none" cap="none" strike="noStrike">
                        <a:latin typeface="Arial"/>
                        <a:ea typeface="Arial"/>
                        <a:cs typeface="Arial"/>
                        <a:sym typeface="Arial"/>
                      </a:endParaRPr>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400"/>
                        <a:buFont typeface="Calibri"/>
                        <a:buNone/>
                      </a:pPr>
                      <a:r>
                        <a:t/>
                      </a:r>
                      <a:endParaRPr sz="1400" u="none" cap="none" strike="noStrike">
                        <a:latin typeface="Arial"/>
                        <a:ea typeface="Arial"/>
                        <a:cs typeface="Arial"/>
                        <a:sym typeface="Arial"/>
                      </a:endParaRPr>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400"/>
                        <a:buFont typeface="Calibri"/>
                        <a:buNone/>
                      </a:pPr>
                      <a:r>
                        <a:t/>
                      </a:r>
                      <a:endParaRPr sz="1400" u="none" cap="none" strike="noStrike">
                        <a:latin typeface="Arial"/>
                        <a:ea typeface="Arial"/>
                        <a:cs typeface="Arial"/>
                        <a:sym typeface="Arial"/>
                      </a:endParaRPr>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400"/>
                        <a:buFont typeface="Calibri"/>
                        <a:buNone/>
                      </a:pPr>
                      <a:r>
                        <a:t/>
                      </a:r>
                      <a:endParaRPr sz="1400" u="none" cap="none" strike="noStrike">
                        <a:latin typeface="Arial"/>
                        <a:ea typeface="Arial"/>
                        <a:cs typeface="Arial"/>
                        <a:sym typeface="Arial"/>
                      </a:endParaRPr>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400"/>
                        <a:buFont typeface="Calibri"/>
                        <a:buNone/>
                      </a:pPr>
                      <a:r>
                        <a:t/>
                      </a:r>
                      <a:endParaRPr sz="1400" u="none" cap="none" strike="noStrike">
                        <a:latin typeface="Arial"/>
                        <a:ea typeface="Arial"/>
                        <a:cs typeface="Arial"/>
                        <a:sym typeface="Arial"/>
                      </a:endParaRPr>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655975">
                <a:tc>
                  <a:txBody>
                    <a:bodyPr/>
                    <a:lstStyle/>
                    <a:p>
                      <a:pPr indent="0" lvl="0" marL="0" marR="0" rtl="0" algn="l">
                        <a:spcBef>
                          <a:spcPts val="0"/>
                        </a:spcBef>
                        <a:spcAft>
                          <a:spcPts val="0"/>
                        </a:spcAft>
                        <a:buClr>
                          <a:schemeClr val="dk1"/>
                        </a:buClr>
                        <a:buSzPts val="1400"/>
                        <a:buFont typeface="Arial"/>
                        <a:buNone/>
                      </a:pPr>
                      <a:r>
                        <a:rPr lang="en-US" sz="1400" u="none" cap="none" strike="noStrike">
                          <a:latin typeface="Arial"/>
                          <a:ea typeface="Arial"/>
                          <a:cs typeface="Arial"/>
                          <a:sym typeface="Arial"/>
                        </a:rPr>
                        <a:t>फैमिली टाइम 1 घंटा बिताएं</a:t>
                      </a:r>
                      <a:endParaRPr sz="1400" u="none" cap="none" strike="noStrike">
                        <a:latin typeface="Arial"/>
                        <a:ea typeface="Arial"/>
                        <a:cs typeface="Arial"/>
                        <a:sym typeface="Arial"/>
                      </a:endParaRPr>
                    </a:p>
                  </a:txBody>
                  <a:tcPr marT="45725" marB="45725" marR="91450" marL="2520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BBD6EE"/>
                    </a:solidFill>
                  </a:tcPr>
                </a:tc>
                <a:tc>
                  <a:txBody>
                    <a:bodyPr/>
                    <a:lstStyle/>
                    <a:p>
                      <a:pPr indent="0" lvl="0" marL="0" marR="0" rtl="0" algn="l">
                        <a:spcBef>
                          <a:spcPts val="0"/>
                        </a:spcBef>
                        <a:spcAft>
                          <a:spcPts val="0"/>
                        </a:spcAft>
                        <a:buClr>
                          <a:schemeClr val="dk1"/>
                        </a:buClr>
                        <a:buSzPts val="1400"/>
                        <a:buFont typeface="Arial"/>
                        <a:buNone/>
                      </a:pPr>
                      <a:r>
                        <a:rPr lang="en-US" sz="1400" u="none" cap="none" strike="noStrike">
                          <a:latin typeface="Arial"/>
                          <a:ea typeface="Arial"/>
                          <a:cs typeface="Arial"/>
                          <a:sym typeface="Arial"/>
                        </a:rPr>
                        <a:t>सप्ताह में 5 दिन</a:t>
                      </a:r>
                      <a:endParaRPr sz="1400" u="none" cap="none" strike="noStrike">
                        <a:latin typeface="Arial"/>
                        <a:ea typeface="Arial"/>
                        <a:cs typeface="Arial"/>
                        <a:sym typeface="Arial"/>
                      </a:endParaRPr>
                    </a:p>
                  </a:txBody>
                  <a:tcPr marT="45725" marB="45725" marR="0" marL="2520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BBD6EE"/>
                    </a:solidFill>
                  </a:tcPr>
                </a:tc>
                <a:tc>
                  <a:txBody>
                    <a:bodyPr/>
                    <a:lstStyle/>
                    <a:p>
                      <a:pPr indent="0" lvl="0" marL="0" marR="0" rtl="0" algn="l">
                        <a:spcBef>
                          <a:spcPts val="0"/>
                        </a:spcBef>
                        <a:spcAft>
                          <a:spcPts val="0"/>
                        </a:spcAft>
                        <a:buClr>
                          <a:schemeClr val="dk1"/>
                        </a:buClr>
                        <a:buSzPts val="1400"/>
                        <a:buFont typeface="Calibri"/>
                        <a:buNone/>
                      </a:pPr>
                      <a:r>
                        <a:t/>
                      </a:r>
                      <a:endParaRPr sz="1400" u="none" cap="none" strike="noStrike">
                        <a:latin typeface="Arial"/>
                        <a:ea typeface="Arial"/>
                        <a:cs typeface="Arial"/>
                        <a:sym typeface="Arial"/>
                      </a:endParaRPr>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400"/>
                        <a:buFont typeface="Calibri"/>
                        <a:buNone/>
                      </a:pPr>
                      <a:r>
                        <a:t/>
                      </a:r>
                      <a:endParaRPr sz="1400" u="none" cap="none" strike="noStrike">
                        <a:latin typeface="Arial"/>
                        <a:ea typeface="Arial"/>
                        <a:cs typeface="Arial"/>
                        <a:sym typeface="Arial"/>
                      </a:endParaRPr>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400"/>
                        <a:buFont typeface="Calibri"/>
                        <a:buNone/>
                      </a:pPr>
                      <a:r>
                        <a:t/>
                      </a:r>
                      <a:endParaRPr sz="1400" u="none" cap="none" strike="noStrike">
                        <a:latin typeface="Arial"/>
                        <a:ea typeface="Arial"/>
                        <a:cs typeface="Arial"/>
                        <a:sym typeface="Arial"/>
                      </a:endParaRPr>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400"/>
                        <a:buFont typeface="Calibri"/>
                        <a:buNone/>
                      </a:pPr>
                      <a:r>
                        <a:t/>
                      </a:r>
                      <a:endParaRPr sz="1400" u="none" cap="none" strike="noStrike">
                        <a:latin typeface="Arial"/>
                        <a:ea typeface="Arial"/>
                        <a:cs typeface="Arial"/>
                        <a:sym typeface="Arial"/>
                      </a:endParaRPr>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400"/>
                        <a:buFont typeface="Calibri"/>
                        <a:buNone/>
                      </a:pPr>
                      <a:r>
                        <a:t/>
                      </a:r>
                      <a:endParaRPr sz="1400" u="none" cap="none" strike="noStrike">
                        <a:latin typeface="Arial"/>
                        <a:ea typeface="Arial"/>
                        <a:cs typeface="Arial"/>
                        <a:sym typeface="Arial"/>
                      </a:endParaRPr>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400"/>
                        <a:buFont typeface="Calibri"/>
                        <a:buNone/>
                      </a:pPr>
                      <a:r>
                        <a:t/>
                      </a:r>
                      <a:endParaRPr sz="1400" u="none" cap="none" strike="noStrike">
                        <a:latin typeface="Arial"/>
                        <a:ea typeface="Arial"/>
                        <a:cs typeface="Arial"/>
                        <a:sym typeface="Arial"/>
                      </a:endParaRPr>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400"/>
                        <a:buFont typeface="Calibri"/>
                        <a:buNone/>
                      </a:pPr>
                      <a:r>
                        <a:t/>
                      </a:r>
                      <a:endParaRPr sz="1400" u="none" cap="none" strike="noStrike">
                        <a:latin typeface="Arial"/>
                        <a:ea typeface="Arial"/>
                        <a:cs typeface="Arial"/>
                        <a:sym typeface="Arial"/>
                      </a:endParaRPr>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692825">
                <a:tc>
                  <a:txBody>
                    <a:bodyPr/>
                    <a:lstStyle/>
                    <a:p>
                      <a:pPr indent="0" lvl="0" marL="0" marR="0" rtl="0" algn="l">
                        <a:spcBef>
                          <a:spcPts val="0"/>
                        </a:spcBef>
                        <a:spcAft>
                          <a:spcPts val="0"/>
                        </a:spcAft>
                        <a:buClr>
                          <a:schemeClr val="dk1"/>
                        </a:buClr>
                        <a:buSzPts val="1400"/>
                        <a:buFont typeface="Arial"/>
                        <a:buNone/>
                      </a:pPr>
                      <a:r>
                        <a:rPr lang="en-US" sz="1400" u="none" cap="none" strike="noStrike">
                          <a:latin typeface="Arial"/>
                          <a:ea typeface="Arial"/>
                          <a:cs typeface="Arial"/>
                          <a:sym typeface="Arial"/>
                        </a:rPr>
                        <a:t>वीडियो गेम</a:t>
                      </a:r>
                      <a:endParaRPr sz="1400" u="none" cap="none" strike="noStrike">
                        <a:latin typeface="Arial"/>
                        <a:ea typeface="Arial"/>
                        <a:cs typeface="Arial"/>
                        <a:sym typeface="Arial"/>
                      </a:endParaRPr>
                    </a:p>
                  </a:txBody>
                  <a:tcPr marT="45725" marB="45725" marR="91450" marL="2520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400"/>
                        <a:buFont typeface="Arial"/>
                        <a:buNone/>
                      </a:pPr>
                      <a:r>
                        <a:rPr lang="en-US" sz="1400" u="none" cap="none" strike="noStrike">
                          <a:latin typeface="Arial"/>
                          <a:ea typeface="Arial"/>
                          <a:cs typeface="Arial"/>
                          <a:sym typeface="Arial"/>
                        </a:rPr>
                        <a:t>से अधिक नहीं</a:t>
                      </a:r>
                      <a:br>
                        <a:rPr lang="en-US" sz="1400" u="none" cap="none" strike="noStrike">
                          <a:latin typeface="Arial"/>
                          <a:ea typeface="Arial"/>
                          <a:cs typeface="Arial"/>
                          <a:sym typeface="Arial"/>
                        </a:rPr>
                      </a:br>
                      <a:r>
                        <a:rPr lang="en-US" sz="1400" u="none" cap="none" strike="noStrike">
                          <a:latin typeface="Arial"/>
                          <a:ea typeface="Arial"/>
                          <a:cs typeface="Arial"/>
                          <a:sym typeface="Arial"/>
                        </a:rPr>
                        <a:t>1 घंटा, सप्ताह में 4 दिन</a:t>
                      </a:r>
                      <a:endParaRPr sz="1400" u="none" cap="none" strike="noStrike">
                        <a:latin typeface="Arial"/>
                        <a:ea typeface="Arial"/>
                        <a:cs typeface="Arial"/>
                        <a:sym typeface="Arial"/>
                      </a:endParaRPr>
                    </a:p>
                  </a:txBody>
                  <a:tcPr marT="45725" marB="45725" marR="0" marL="2520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1400"/>
                        <a:buFont typeface="Arial"/>
                        <a:buNone/>
                      </a:pPr>
                      <a:r>
                        <a:rPr lang="en-US" sz="1400" u="none" cap="none" strike="noStrike">
                          <a:latin typeface="Arial"/>
                          <a:ea typeface="Arial"/>
                          <a:cs typeface="Arial"/>
                          <a:sym typeface="Arial"/>
                        </a:rPr>
                        <a:t>50मिनट </a:t>
                      </a:r>
                      <a:r>
                        <a:rPr lang="en-US" sz="2000" u="none" cap="none" strike="noStrike">
                          <a:latin typeface="Arial"/>
                          <a:ea typeface="Arial"/>
                          <a:cs typeface="Arial"/>
                          <a:sym typeface="Arial"/>
                        </a:rPr>
                        <a:t>☺</a:t>
                      </a:r>
                      <a:endParaRPr sz="1400" u="none" cap="none" strike="noStrike">
                        <a:latin typeface="Arial"/>
                        <a:ea typeface="Arial"/>
                        <a:cs typeface="Arial"/>
                        <a:sym typeface="Arial"/>
                      </a:endParaRPr>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1400"/>
                        <a:buFont typeface="Arial"/>
                        <a:buNone/>
                      </a:pPr>
                      <a:r>
                        <a:rPr lang="en-US" sz="1400" u="none" cap="none" strike="noStrike">
                          <a:latin typeface="Arial"/>
                          <a:ea typeface="Arial"/>
                          <a:cs typeface="Arial"/>
                          <a:sym typeface="Arial"/>
                        </a:rPr>
                        <a:t>कोई नहीं</a:t>
                      </a:r>
                      <a:br>
                        <a:rPr lang="en-US" sz="1400" u="none" cap="none" strike="noStrike">
                          <a:latin typeface="Arial"/>
                          <a:ea typeface="Arial"/>
                          <a:cs typeface="Arial"/>
                          <a:sym typeface="Arial"/>
                        </a:rPr>
                      </a:br>
                      <a:r>
                        <a:rPr lang="en-US" sz="2000" u="none" cap="none" strike="noStrike">
                          <a:latin typeface="Arial"/>
                          <a:ea typeface="Arial"/>
                          <a:cs typeface="Arial"/>
                          <a:sym typeface="Arial"/>
                        </a:rPr>
                        <a:t>☺</a:t>
                      </a:r>
                      <a:endParaRPr sz="1400" u="none" cap="none" strike="noStrike">
                        <a:latin typeface="Arial"/>
                        <a:ea typeface="Arial"/>
                        <a:cs typeface="Arial"/>
                        <a:sym typeface="Arial"/>
                      </a:endParaRPr>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9CF49"/>
                    </a:solidFill>
                  </a:tcPr>
                </a:tc>
                <a:tc>
                  <a:txBody>
                    <a:bodyPr/>
                    <a:lstStyle/>
                    <a:p>
                      <a:pPr indent="0" lvl="0" marL="0" marR="0" rtl="0" algn="ctr">
                        <a:spcBef>
                          <a:spcPts val="0"/>
                        </a:spcBef>
                        <a:spcAft>
                          <a:spcPts val="0"/>
                        </a:spcAft>
                        <a:buClr>
                          <a:schemeClr val="dk1"/>
                        </a:buClr>
                        <a:buSzPts val="1400"/>
                        <a:buFont typeface="Arial"/>
                        <a:buNone/>
                      </a:pPr>
                      <a:r>
                        <a:rPr lang="en-US" sz="1400" u="none" cap="none" strike="noStrike">
                          <a:latin typeface="Arial"/>
                          <a:ea typeface="Arial"/>
                          <a:cs typeface="Arial"/>
                          <a:sym typeface="Arial"/>
                        </a:rPr>
                        <a:t>कोई नहीं</a:t>
                      </a:r>
                      <a:br>
                        <a:rPr lang="en-US" sz="1400" u="none" cap="none" strike="noStrike">
                          <a:latin typeface="Arial"/>
                          <a:ea typeface="Arial"/>
                          <a:cs typeface="Arial"/>
                          <a:sym typeface="Arial"/>
                        </a:rPr>
                      </a:br>
                      <a:r>
                        <a:rPr lang="en-US" sz="2000" u="none" cap="none" strike="noStrike">
                          <a:latin typeface="Arial"/>
                          <a:ea typeface="Arial"/>
                          <a:cs typeface="Arial"/>
                          <a:sym typeface="Arial"/>
                        </a:rPr>
                        <a:t>☺</a:t>
                      </a:r>
                      <a:endParaRPr sz="2000" u="none" cap="none" strike="noStrike">
                        <a:latin typeface="Arial"/>
                        <a:ea typeface="Arial"/>
                        <a:cs typeface="Arial"/>
                        <a:sym typeface="Arial"/>
                      </a:endParaRPr>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9CF49"/>
                    </a:solidFill>
                  </a:tcPr>
                </a:tc>
                <a:tc>
                  <a:txBody>
                    <a:bodyPr/>
                    <a:lstStyle/>
                    <a:p>
                      <a:pPr indent="0" lvl="0" marL="0" marR="0" rtl="0" algn="ctr">
                        <a:spcBef>
                          <a:spcPts val="0"/>
                        </a:spcBef>
                        <a:spcAft>
                          <a:spcPts val="0"/>
                        </a:spcAft>
                        <a:buClr>
                          <a:schemeClr val="dk1"/>
                        </a:buClr>
                        <a:buSzPts val="1400"/>
                        <a:buFont typeface="Arial"/>
                        <a:buNone/>
                      </a:pPr>
                      <a:r>
                        <a:rPr lang="en-US" sz="1400" u="none" cap="none" strike="noStrike">
                          <a:latin typeface="Arial"/>
                          <a:ea typeface="Arial"/>
                          <a:cs typeface="Arial"/>
                          <a:sym typeface="Arial"/>
                        </a:rPr>
                        <a:t>45मिनट</a:t>
                      </a:r>
                      <a:br>
                        <a:rPr lang="en-US" sz="1400" u="none" cap="none" strike="noStrike">
                          <a:latin typeface="Arial"/>
                          <a:ea typeface="Arial"/>
                          <a:cs typeface="Arial"/>
                          <a:sym typeface="Arial"/>
                        </a:rPr>
                      </a:br>
                      <a:r>
                        <a:rPr lang="en-US" sz="2000" u="none" cap="none" strike="noStrike">
                          <a:latin typeface="Arial"/>
                          <a:ea typeface="Arial"/>
                          <a:cs typeface="Arial"/>
                          <a:sym typeface="Arial"/>
                        </a:rPr>
                        <a:t>☺</a:t>
                      </a:r>
                      <a:endParaRPr sz="1400" u="none" cap="none" strike="noStrike">
                        <a:latin typeface="Arial"/>
                        <a:ea typeface="Arial"/>
                        <a:cs typeface="Arial"/>
                        <a:sym typeface="Arial"/>
                      </a:endParaRPr>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1400"/>
                        <a:buFont typeface="Arial"/>
                        <a:buNone/>
                      </a:pPr>
                      <a:r>
                        <a:rPr lang="en-US" sz="1400" u="none" cap="none" strike="noStrike">
                          <a:latin typeface="Arial"/>
                          <a:ea typeface="Arial"/>
                          <a:cs typeface="Arial"/>
                          <a:sym typeface="Arial"/>
                        </a:rPr>
                        <a:t>कोई नहीं</a:t>
                      </a:r>
                      <a:br>
                        <a:rPr lang="en-US" sz="1400" u="none" cap="none" strike="noStrike">
                          <a:latin typeface="Arial"/>
                          <a:ea typeface="Arial"/>
                          <a:cs typeface="Arial"/>
                          <a:sym typeface="Arial"/>
                        </a:rPr>
                      </a:br>
                      <a:r>
                        <a:rPr lang="en-US" sz="2000" u="none" cap="none" strike="noStrike">
                          <a:latin typeface="Arial"/>
                          <a:ea typeface="Arial"/>
                          <a:cs typeface="Arial"/>
                          <a:sym typeface="Arial"/>
                        </a:rPr>
                        <a:t>☺</a:t>
                      </a:r>
                      <a:endParaRPr sz="2000" u="none" cap="none" strike="noStrike">
                        <a:latin typeface="Arial"/>
                        <a:ea typeface="Arial"/>
                        <a:cs typeface="Arial"/>
                        <a:sym typeface="Arial"/>
                      </a:endParaRPr>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F9CF49"/>
                    </a:solidFill>
                  </a:tcPr>
                </a:tc>
                <a:tc>
                  <a:txBody>
                    <a:bodyPr/>
                    <a:lstStyle/>
                    <a:p>
                      <a:pPr indent="0" lvl="0" marL="0" marR="0" rtl="0" algn="ctr">
                        <a:lnSpc>
                          <a:spcPct val="100000"/>
                        </a:lnSpc>
                        <a:spcBef>
                          <a:spcPts val="0"/>
                        </a:spcBef>
                        <a:spcAft>
                          <a:spcPts val="0"/>
                        </a:spcAft>
                        <a:buClr>
                          <a:schemeClr val="dk1"/>
                        </a:buClr>
                        <a:buSzPts val="1800"/>
                        <a:buFont typeface="Calibri"/>
                        <a:buNone/>
                      </a:pPr>
                      <a:r>
                        <a:rPr lang="en-US" sz="1400" u="none" cap="none" strike="noStrike">
                          <a:latin typeface="Arial"/>
                          <a:ea typeface="Arial"/>
                          <a:cs typeface="Arial"/>
                          <a:sym typeface="Arial"/>
                        </a:rPr>
                        <a:t>1.5 घंटे</a:t>
                      </a:r>
                      <a:endParaRPr sz="1400" u="none" cap="none" strike="noStrike">
                        <a:latin typeface="Arial"/>
                        <a:ea typeface="Arial"/>
                        <a:cs typeface="Arial"/>
                        <a:sym typeface="Arial"/>
                      </a:endParaRPr>
                    </a:p>
                    <a:p>
                      <a:pPr indent="0" lvl="0" marL="0" marR="0" rtl="0" algn="ctr">
                        <a:spcBef>
                          <a:spcPts val="0"/>
                        </a:spcBef>
                        <a:spcAft>
                          <a:spcPts val="0"/>
                        </a:spcAft>
                        <a:buClr>
                          <a:schemeClr val="dk1"/>
                        </a:buClr>
                        <a:buSzPts val="2000"/>
                        <a:buFont typeface="Arial"/>
                        <a:buNone/>
                      </a:pPr>
                      <a:r>
                        <a:rPr lang="en-US" sz="2000" u="none" cap="none" strike="noStrike">
                          <a:latin typeface="Arial"/>
                          <a:ea typeface="Arial"/>
                          <a:cs typeface="Arial"/>
                          <a:sym typeface="Arial"/>
                        </a:rPr>
                        <a:t>☹</a:t>
                      </a:r>
                      <a:endParaRPr sz="2000" u="none" cap="none" strike="noStrike">
                        <a:latin typeface="Arial"/>
                        <a:ea typeface="Arial"/>
                        <a:cs typeface="Arial"/>
                        <a:sym typeface="Arial"/>
                      </a:endParaRPr>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1400"/>
                        <a:buFont typeface="Arial"/>
                        <a:buNone/>
                      </a:pPr>
                      <a:r>
                        <a:rPr lang="en-US" sz="1400" u="none" cap="none" strike="noStrike">
                          <a:latin typeface="Arial"/>
                          <a:ea typeface="Arial"/>
                          <a:cs typeface="Arial"/>
                          <a:sym typeface="Arial"/>
                        </a:rPr>
                        <a:t>3 घंटे</a:t>
                      </a:r>
                      <a:br>
                        <a:rPr lang="en-US" sz="1400" u="none" cap="none" strike="noStrike">
                          <a:latin typeface="Arial"/>
                          <a:ea typeface="Arial"/>
                          <a:cs typeface="Arial"/>
                          <a:sym typeface="Arial"/>
                        </a:rPr>
                      </a:br>
                      <a:r>
                        <a:rPr lang="en-US" sz="2000" u="none" cap="none" strike="noStrike">
                          <a:latin typeface="Arial"/>
                          <a:ea typeface="Arial"/>
                          <a:cs typeface="Arial"/>
                          <a:sym typeface="Arial"/>
                        </a:rPr>
                        <a:t>☹</a:t>
                      </a:r>
                      <a:endParaRPr sz="1400" u="none" cap="none" strike="noStrike">
                        <a:latin typeface="Arial"/>
                        <a:ea typeface="Arial"/>
                        <a:cs typeface="Arial"/>
                        <a:sym typeface="Arial"/>
                      </a:endParaRPr>
                    </a:p>
                  </a:txBody>
                  <a:tcPr marT="45725" marB="45725"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701525">
                <a:tc>
                  <a:txBody>
                    <a:bodyPr/>
                    <a:lstStyle/>
                    <a:p>
                      <a:pPr indent="0" lvl="0" marL="0" marR="0" rtl="0" algn="l">
                        <a:spcBef>
                          <a:spcPts val="0"/>
                        </a:spcBef>
                        <a:spcAft>
                          <a:spcPts val="0"/>
                        </a:spcAft>
                        <a:buClr>
                          <a:schemeClr val="dk1"/>
                        </a:buClr>
                        <a:buSzPts val="1400"/>
                        <a:buFont typeface="Arial"/>
                        <a:buNone/>
                      </a:pPr>
                      <a:r>
                        <a:rPr lang="en-US" sz="1400" u="none" cap="none" strike="noStrike">
                          <a:latin typeface="Arial"/>
                          <a:ea typeface="Arial"/>
                          <a:cs typeface="Arial"/>
                          <a:sym typeface="Arial"/>
                        </a:rPr>
                        <a:t>सब्ज़ियां खाओ</a:t>
                      </a:r>
                      <a:endParaRPr sz="1400" u="none" cap="none" strike="noStrike">
                        <a:latin typeface="Arial"/>
                        <a:ea typeface="Arial"/>
                        <a:cs typeface="Arial"/>
                        <a:sym typeface="Arial"/>
                      </a:endParaRPr>
                    </a:p>
                  </a:txBody>
                  <a:tcPr marT="216000" marB="216000" marR="91450" marL="2520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BBD6EE"/>
                    </a:solidFill>
                  </a:tcPr>
                </a:tc>
                <a:tc>
                  <a:txBody>
                    <a:bodyPr/>
                    <a:lstStyle/>
                    <a:p>
                      <a:pPr indent="0" lvl="0" marL="0" marR="0" rtl="0" algn="l">
                        <a:spcBef>
                          <a:spcPts val="0"/>
                        </a:spcBef>
                        <a:spcAft>
                          <a:spcPts val="0"/>
                        </a:spcAft>
                        <a:buClr>
                          <a:schemeClr val="dk1"/>
                        </a:buClr>
                        <a:buSzPts val="1400"/>
                        <a:buFont typeface="Arial"/>
                        <a:buNone/>
                      </a:pPr>
                      <a:r>
                        <a:rPr lang="en-US" sz="1400" u="none" cap="none" strike="noStrike">
                          <a:latin typeface="Arial"/>
                          <a:ea typeface="Arial"/>
                          <a:cs typeface="Arial"/>
                          <a:sym typeface="Arial"/>
                        </a:rPr>
                        <a:t>रोज रोज</a:t>
                      </a:r>
                      <a:endParaRPr sz="1400" u="none" cap="none" strike="noStrike">
                        <a:latin typeface="Arial"/>
                        <a:ea typeface="Arial"/>
                        <a:cs typeface="Arial"/>
                        <a:sym typeface="Arial"/>
                      </a:endParaRPr>
                    </a:p>
                  </a:txBody>
                  <a:tcPr marT="216000" marB="216000" marR="0" marL="2520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BBD6EE"/>
                    </a:solidFill>
                  </a:tcPr>
                </a:tc>
                <a:tc>
                  <a:txBody>
                    <a:bodyPr/>
                    <a:lstStyle/>
                    <a:p>
                      <a:pPr indent="0" lvl="0" marL="0" marR="0" rtl="0" algn="l">
                        <a:spcBef>
                          <a:spcPts val="0"/>
                        </a:spcBef>
                        <a:spcAft>
                          <a:spcPts val="0"/>
                        </a:spcAft>
                        <a:buClr>
                          <a:schemeClr val="dk1"/>
                        </a:buClr>
                        <a:buSzPts val="1400"/>
                        <a:buFont typeface="Calibri"/>
                        <a:buNone/>
                      </a:pPr>
                      <a:r>
                        <a:t/>
                      </a:r>
                      <a:endParaRPr sz="1400" u="none" cap="none" strike="noStrike">
                        <a:latin typeface="Arial"/>
                        <a:ea typeface="Arial"/>
                        <a:cs typeface="Arial"/>
                        <a:sym typeface="Arial"/>
                      </a:endParaRPr>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400"/>
                        <a:buFont typeface="Calibri"/>
                        <a:buNone/>
                      </a:pPr>
                      <a:r>
                        <a:t/>
                      </a:r>
                      <a:endParaRPr sz="1400" u="none" cap="none" strike="noStrike">
                        <a:latin typeface="Arial"/>
                        <a:ea typeface="Arial"/>
                        <a:cs typeface="Arial"/>
                        <a:sym typeface="Arial"/>
                      </a:endParaRPr>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400"/>
                        <a:buFont typeface="Calibri"/>
                        <a:buNone/>
                      </a:pPr>
                      <a:r>
                        <a:t/>
                      </a:r>
                      <a:endParaRPr sz="1400" u="none" cap="none" strike="noStrike">
                        <a:latin typeface="Arial"/>
                        <a:ea typeface="Arial"/>
                        <a:cs typeface="Arial"/>
                        <a:sym typeface="Arial"/>
                      </a:endParaRPr>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400"/>
                        <a:buFont typeface="Calibri"/>
                        <a:buNone/>
                      </a:pPr>
                      <a:r>
                        <a:t/>
                      </a:r>
                      <a:endParaRPr sz="1400" u="none" cap="none" strike="noStrike">
                        <a:latin typeface="Arial"/>
                        <a:ea typeface="Arial"/>
                        <a:cs typeface="Arial"/>
                        <a:sym typeface="Arial"/>
                      </a:endParaRPr>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400"/>
                        <a:buFont typeface="Calibri"/>
                        <a:buNone/>
                      </a:pPr>
                      <a:r>
                        <a:t/>
                      </a:r>
                      <a:endParaRPr sz="1400" u="none" cap="none" strike="noStrike">
                        <a:latin typeface="Arial"/>
                        <a:ea typeface="Arial"/>
                        <a:cs typeface="Arial"/>
                        <a:sym typeface="Arial"/>
                      </a:endParaRPr>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400"/>
                        <a:buFont typeface="Calibri"/>
                        <a:buNone/>
                      </a:pPr>
                      <a:r>
                        <a:t/>
                      </a:r>
                      <a:endParaRPr sz="1400" u="none" cap="none" strike="noStrike">
                        <a:latin typeface="Arial"/>
                        <a:ea typeface="Arial"/>
                        <a:cs typeface="Arial"/>
                        <a:sym typeface="Arial"/>
                      </a:endParaRPr>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1400"/>
                        <a:buFont typeface="Calibri"/>
                        <a:buNone/>
                      </a:pPr>
                      <a:r>
                        <a:t/>
                      </a:r>
                      <a:endParaRPr sz="1400" u="none" cap="none" strike="noStrike">
                        <a:latin typeface="Arial"/>
                        <a:ea typeface="Arial"/>
                        <a:cs typeface="Arial"/>
                        <a:sym typeface="Arial"/>
                      </a:endParaRPr>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263" name="Google Shape;263;p10"/>
          <p:cNvSpPr/>
          <p:nvPr/>
        </p:nvSpPr>
        <p:spPr>
          <a:xfrm>
            <a:off x="2948808" y="728330"/>
            <a:ext cx="680374" cy="680374"/>
          </a:xfrm>
          <a:custGeom>
            <a:rect b="b" l="l" r="r" t="t"/>
            <a:pathLst>
              <a:path extrusionOk="0" h="3417" w="3428">
                <a:moveTo>
                  <a:pt x="2479" y="413"/>
                </a:moveTo>
                <a:cubicBezTo>
                  <a:pt x="2607" y="288"/>
                  <a:pt x="2734" y="164"/>
                  <a:pt x="2861" y="40"/>
                </a:cubicBezTo>
                <a:cubicBezTo>
                  <a:pt x="2871" y="98"/>
                  <a:pt x="2882" y="158"/>
                  <a:pt x="2893" y="217"/>
                </a:cubicBezTo>
                <a:cubicBezTo>
                  <a:pt x="2908" y="301"/>
                  <a:pt x="2923" y="385"/>
                  <a:pt x="2938" y="469"/>
                </a:cubicBezTo>
                <a:cubicBezTo>
                  <a:pt x="2941" y="481"/>
                  <a:pt x="2944" y="487"/>
                  <a:pt x="2959" y="489"/>
                </a:cubicBezTo>
                <a:cubicBezTo>
                  <a:pt x="3094" y="507"/>
                  <a:pt x="3228" y="526"/>
                  <a:pt x="3363" y="544"/>
                </a:cubicBezTo>
                <a:cubicBezTo>
                  <a:pt x="3369" y="545"/>
                  <a:pt x="3374" y="546"/>
                  <a:pt x="3380" y="547"/>
                </a:cubicBezTo>
                <a:cubicBezTo>
                  <a:pt x="3381" y="549"/>
                  <a:pt x="3383" y="551"/>
                  <a:pt x="3384" y="553"/>
                </a:cubicBezTo>
                <a:cubicBezTo>
                  <a:pt x="3255" y="678"/>
                  <a:pt x="3126" y="803"/>
                  <a:pt x="2999" y="927"/>
                </a:cubicBezTo>
                <a:cubicBezTo>
                  <a:pt x="3428" y="1631"/>
                  <a:pt x="3223" y="2531"/>
                  <a:pt x="2567" y="2991"/>
                </a:cubicBezTo>
                <a:cubicBezTo>
                  <a:pt x="1959" y="3417"/>
                  <a:pt x="1126" y="3351"/>
                  <a:pt x="594" y="2814"/>
                </a:cubicBezTo>
                <a:cubicBezTo>
                  <a:pt x="50" y="2266"/>
                  <a:pt x="0" y="1415"/>
                  <a:pt x="450" y="811"/>
                </a:cubicBezTo>
                <a:cubicBezTo>
                  <a:pt x="924" y="176"/>
                  <a:pt x="1806" y="0"/>
                  <a:pt x="2479" y="413"/>
                </a:cubicBezTo>
                <a:close/>
                <a:moveTo>
                  <a:pt x="2371" y="956"/>
                </a:moveTo>
                <a:cubicBezTo>
                  <a:pt x="2402" y="925"/>
                  <a:pt x="2431" y="894"/>
                  <a:pt x="2462" y="865"/>
                </a:cubicBezTo>
                <a:cubicBezTo>
                  <a:pt x="2473" y="854"/>
                  <a:pt x="2476" y="845"/>
                  <a:pt x="2472" y="830"/>
                </a:cubicBezTo>
                <a:cubicBezTo>
                  <a:pt x="2448" y="730"/>
                  <a:pt x="2425" y="630"/>
                  <a:pt x="2402" y="530"/>
                </a:cubicBezTo>
                <a:cubicBezTo>
                  <a:pt x="2399" y="516"/>
                  <a:pt x="2393" y="507"/>
                  <a:pt x="2380" y="500"/>
                </a:cubicBezTo>
                <a:cubicBezTo>
                  <a:pt x="2063" y="323"/>
                  <a:pt x="1726" y="273"/>
                  <a:pt x="1372" y="352"/>
                </a:cubicBezTo>
                <a:cubicBezTo>
                  <a:pt x="637" y="515"/>
                  <a:pt x="156" y="1245"/>
                  <a:pt x="294" y="1985"/>
                </a:cubicBezTo>
                <a:cubicBezTo>
                  <a:pt x="432" y="2722"/>
                  <a:pt x="1116" y="3225"/>
                  <a:pt x="1858" y="3133"/>
                </a:cubicBezTo>
                <a:cubicBezTo>
                  <a:pt x="2182" y="3092"/>
                  <a:pt x="2461" y="2957"/>
                  <a:pt x="2688" y="2723"/>
                </a:cubicBezTo>
                <a:cubicBezTo>
                  <a:pt x="3019" y="2383"/>
                  <a:pt x="3148" y="1973"/>
                  <a:pt x="3080" y="1503"/>
                </a:cubicBezTo>
                <a:cubicBezTo>
                  <a:pt x="3056" y="1338"/>
                  <a:pt x="2999" y="1183"/>
                  <a:pt x="2917" y="1038"/>
                </a:cubicBezTo>
                <a:cubicBezTo>
                  <a:pt x="2913" y="1031"/>
                  <a:pt x="2906" y="1022"/>
                  <a:pt x="2898" y="1020"/>
                </a:cubicBezTo>
                <a:cubicBezTo>
                  <a:pt x="2790" y="994"/>
                  <a:pt x="2682" y="969"/>
                  <a:pt x="2574" y="943"/>
                </a:cubicBezTo>
                <a:cubicBezTo>
                  <a:pt x="2569" y="942"/>
                  <a:pt x="2562" y="942"/>
                  <a:pt x="2559" y="945"/>
                </a:cubicBezTo>
                <a:cubicBezTo>
                  <a:pt x="2526" y="978"/>
                  <a:pt x="2493" y="1012"/>
                  <a:pt x="2459" y="1045"/>
                </a:cubicBezTo>
                <a:cubicBezTo>
                  <a:pt x="2847" y="1485"/>
                  <a:pt x="2790" y="2138"/>
                  <a:pt x="2366" y="2509"/>
                </a:cubicBezTo>
                <a:cubicBezTo>
                  <a:pt x="1956" y="2866"/>
                  <a:pt x="1341" y="2847"/>
                  <a:pt x="956" y="2463"/>
                </a:cubicBezTo>
                <a:cubicBezTo>
                  <a:pt x="570" y="2079"/>
                  <a:pt x="547" y="1466"/>
                  <a:pt x="901" y="1055"/>
                </a:cubicBezTo>
                <a:cubicBezTo>
                  <a:pt x="1273" y="625"/>
                  <a:pt x="1930" y="567"/>
                  <a:pt x="2371" y="956"/>
                </a:cubicBezTo>
                <a:close/>
                <a:moveTo>
                  <a:pt x="2278" y="1044"/>
                </a:moveTo>
                <a:cubicBezTo>
                  <a:pt x="1946" y="745"/>
                  <a:pt x="1391" y="729"/>
                  <a:pt x="1033" y="1097"/>
                </a:cubicBezTo>
                <a:cubicBezTo>
                  <a:pt x="671" y="1469"/>
                  <a:pt x="694" y="2065"/>
                  <a:pt x="1082" y="2410"/>
                </a:cubicBezTo>
                <a:cubicBezTo>
                  <a:pt x="1470" y="2755"/>
                  <a:pt x="2066" y="2706"/>
                  <a:pt x="2393" y="2300"/>
                </a:cubicBezTo>
                <a:cubicBezTo>
                  <a:pt x="2704" y="1913"/>
                  <a:pt x="2622" y="1405"/>
                  <a:pt x="2369" y="1137"/>
                </a:cubicBezTo>
                <a:cubicBezTo>
                  <a:pt x="2262" y="1242"/>
                  <a:pt x="2154" y="1348"/>
                  <a:pt x="2048" y="1453"/>
                </a:cubicBezTo>
                <a:cubicBezTo>
                  <a:pt x="2204" y="1664"/>
                  <a:pt x="2155" y="1931"/>
                  <a:pt x="1981" y="2078"/>
                </a:cubicBezTo>
                <a:cubicBezTo>
                  <a:pt x="1807" y="2227"/>
                  <a:pt x="1551" y="2223"/>
                  <a:pt x="1379" y="2070"/>
                </a:cubicBezTo>
                <a:cubicBezTo>
                  <a:pt x="1210" y="1918"/>
                  <a:pt x="1178" y="1663"/>
                  <a:pt x="1306" y="1474"/>
                </a:cubicBezTo>
                <a:cubicBezTo>
                  <a:pt x="1370" y="1380"/>
                  <a:pt x="1458" y="1317"/>
                  <a:pt x="1568" y="1288"/>
                </a:cubicBezTo>
                <a:cubicBezTo>
                  <a:pt x="1710" y="1251"/>
                  <a:pt x="1841" y="1280"/>
                  <a:pt x="1958" y="1365"/>
                </a:cubicBezTo>
                <a:cubicBezTo>
                  <a:pt x="2065" y="1257"/>
                  <a:pt x="2171" y="1151"/>
                  <a:pt x="2278" y="1044"/>
                </a:cubicBezTo>
                <a:close/>
                <a:moveTo>
                  <a:pt x="1733" y="1772"/>
                </a:moveTo>
                <a:cubicBezTo>
                  <a:pt x="1702" y="1741"/>
                  <a:pt x="1673" y="1712"/>
                  <a:pt x="1640" y="1679"/>
                </a:cubicBezTo>
                <a:cubicBezTo>
                  <a:pt x="1715" y="1605"/>
                  <a:pt x="1791" y="1529"/>
                  <a:pt x="1868" y="1454"/>
                </a:cubicBezTo>
                <a:cubicBezTo>
                  <a:pt x="1730" y="1355"/>
                  <a:pt x="1528" y="1389"/>
                  <a:pt x="1421" y="1529"/>
                </a:cubicBezTo>
                <a:cubicBezTo>
                  <a:pt x="1313" y="1671"/>
                  <a:pt x="1336" y="1873"/>
                  <a:pt x="1475" y="1986"/>
                </a:cubicBezTo>
                <a:cubicBezTo>
                  <a:pt x="1613" y="2100"/>
                  <a:pt x="1816" y="2084"/>
                  <a:pt x="1935" y="1948"/>
                </a:cubicBezTo>
                <a:cubicBezTo>
                  <a:pt x="2056" y="1810"/>
                  <a:pt x="2025" y="1627"/>
                  <a:pt x="1958" y="1546"/>
                </a:cubicBezTo>
                <a:cubicBezTo>
                  <a:pt x="1882" y="1622"/>
                  <a:pt x="1807" y="1697"/>
                  <a:pt x="1733" y="1772"/>
                </a:cubicBezTo>
                <a:close/>
                <a:moveTo>
                  <a:pt x="2780" y="297"/>
                </a:moveTo>
                <a:cubicBezTo>
                  <a:pt x="2777" y="299"/>
                  <a:pt x="2775" y="299"/>
                  <a:pt x="2773" y="301"/>
                </a:cubicBezTo>
                <a:cubicBezTo>
                  <a:pt x="2696" y="379"/>
                  <a:pt x="2618" y="457"/>
                  <a:pt x="2541" y="535"/>
                </a:cubicBezTo>
                <a:cubicBezTo>
                  <a:pt x="2537" y="539"/>
                  <a:pt x="2536" y="549"/>
                  <a:pt x="2537" y="556"/>
                </a:cubicBezTo>
                <a:cubicBezTo>
                  <a:pt x="2556" y="639"/>
                  <a:pt x="2575" y="722"/>
                  <a:pt x="2594" y="805"/>
                </a:cubicBezTo>
                <a:cubicBezTo>
                  <a:pt x="2597" y="816"/>
                  <a:pt x="2602" y="821"/>
                  <a:pt x="2613" y="824"/>
                </a:cubicBezTo>
                <a:cubicBezTo>
                  <a:pt x="2695" y="843"/>
                  <a:pt x="2777" y="862"/>
                  <a:pt x="2858" y="881"/>
                </a:cubicBezTo>
                <a:cubicBezTo>
                  <a:pt x="2870" y="884"/>
                  <a:pt x="2876" y="881"/>
                  <a:pt x="2884" y="873"/>
                </a:cubicBezTo>
                <a:cubicBezTo>
                  <a:pt x="2950" y="806"/>
                  <a:pt x="3017" y="739"/>
                  <a:pt x="3084" y="672"/>
                </a:cubicBezTo>
                <a:cubicBezTo>
                  <a:pt x="3094" y="661"/>
                  <a:pt x="3106" y="651"/>
                  <a:pt x="3120" y="638"/>
                </a:cubicBezTo>
                <a:cubicBezTo>
                  <a:pt x="3110" y="637"/>
                  <a:pt x="3107" y="636"/>
                  <a:pt x="3104" y="635"/>
                </a:cubicBezTo>
                <a:cubicBezTo>
                  <a:pt x="3020" y="624"/>
                  <a:pt x="2937" y="612"/>
                  <a:pt x="2853" y="601"/>
                </a:cubicBezTo>
                <a:cubicBezTo>
                  <a:pt x="2840" y="600"/>
                  <a:pt x="2834" y="596"/>
                  <a:pt x="2832" y="582"/>
                </a:cubicBezTo>
                <a:cubicBezTo>
                  <a:pt x="2815" y="487"/>
                  <a:pt x="2798" y="393"/>
                  <a:pt x="2780" y="297"/>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64" name="Google Shape;264;p10"/>
          <p:cNvGrpSpPr/>
          <p:nvPr/>
        </p:nvGrpSpPr>
        <p:grpSpPr>
          <a:xfrm>
            <a:off x="1277973" y="768328"/>
            <a:ext cx="644455" cy="646568"/>
            <a:chOff x="-539750" y="-582613"/>
            <a:chExt cx="484188" cy="485776"/>
          </a:xfrm>
        </p:grpSpPr>
        <p:sp>
          <p:nvSpPr>
            <p:cNvPr id="265" name="Google Shape;265;p10"/>
            <p:cNvSpPr/>
            <p:nvPr/>
          </p:nvSpPr>
          <p:spPr>
            <a:xfrm>
              <a:off x="-473075" y="-514350"/>
              <a:ext cx="349250" cy="349250"/>
            </a:xfrm>
            <a:custGeom>
              <a:rect b="b" l="l" r="r" t="t"/>
              <a:pathLst>
                <a:path extrusionOk="0" h="2334" w="2334">
                  <a:moveTo>
                    <a:pt x="2061" y="2163"/>
                  </a:moveTo>
                  <a:cubicBezTo>
                    <a:pt x="1936" y="2038"/>
                    <a:pt x="1811" y="1913"/>
                    <a:pt x="1688" y="1790"/>
                  </a:cubicBezTo>
                  <a:cubicBezTo>
                    <a:pt x="1341" y="2037"/>
                    <a:pt x="994" y="2039"/>
                    <a:pt x="646" y="1788"/>
                  </a:cubicBezTo>
                  <a:cubicBezTo>
                    <a:pt x="522" y="1911"/>
                    <a:pt x="397" y="2037"/>
                    <a:pt x="270" y="2164"/>
                  </a:cubicBezTo>
                  <a:cubicBezTo>
                    <a:pt x="306" y="2159"/>
                    <a:pt x="340" y="2154"/>
                    <a:pt x="374" y="2149"/>
                  </a:cubicBezTo>
                  <a:cubicBezTo>
                    <a:pt x="385" y="2148"/>
                    <a:pt x="396" y="2146"/>
                    <a:pt x="406" y="2146"/>
                  </a:cubicBezTo>
                  <a:cubicBezTo>
                    <a:pt x="442" y="2146"/>
                    <a:pt x="471" y="2172"/>
                    <a:pt x="474" y="2208"/>
                  </a:cubicBezTo>
                  <a:cubicBezTo>
                    <a:pt x="477" y="2241"/>
                    <a:pt x="453" y="2274"/>
                    <a:pt x="419" y="2279"/>
                  </a:cubicBezTo>
                  <a:cubicBezTo>
                    <a:pt x="307" y="2295"/>
                    <a:pt x="196" y="2312"/>
                    <a:pt x="84" y="2327"/>
                  </a:cubicBezTo>
                  <a:cubicBezTo>
                    <a:pt x="35" y="2333"/>
                    <a:pt x="1" y="2296"/>
                    <a:pt x="8" y="2245"/>
                  </a:cubicBezTo>
                  <a:cubicBezTo>
                    <a:pt x="20" y="2158"/>
                    <a:pt x="32" y="2072"/>
                    <a:pt x="45" y="1986"/>
                  </a:cubicBezTo>
                  <a:cubicBezTo>
                    <a:pt x="48" y="1963"/>
                    <a:pt x="51" y="1941"/>
                    <a:pt x="55" y="1918"/>
                  </a:cubicBezTo>
                  <a:cubicBezTo>
                    <a:pt x="60" y="1882"/>
                    <a:pt x="92" y="1857"/>
                    <a:pt x="126" y="1860"/>
                  </a:cubicBezTo>
                  <a:cubicBezTo>
                    <a:pt x="164" y="1864"/>
                    <a:pt x="191" y="1894"/>
                    <a:pt x="188" y="1933"/>
                  </a:cubicBezTo>
                  <a:cubicBezTo>
                    <a:pt x="185" y="1969"/>
                    <a:pt x="178" y="2005"/>
                    <a:pt x="173" y="2041"/>
                  </a:cubicBezTo>
                  <a:cubicBezTo>
                    <a:pt x="172" y="2049"/>
                    <a:pt x="171" y="2056"/>
                    <a:pt x="171" y="2061"/>
                  </a:cubicBezTo>
                  <a:cubicBezTo>
                    <a:pt x="295" y="1936"/>
                    <a:pt x="420" y="1811"/>
                    <a:pt x="545" y="1687"/>
                  </a:cubicBezTo>
                  <a:cubicBezTo>
                    <a:pt x="296" y="1342"/>
                    <a:pt x="295" y="994"/>
                    <a:pt x="545" y="647"/>
                  </a:cubicBezTo>
                  <a:cubicBezTo>
                    <a:pt x="422" y="523"/>
                    <a:pt x="296" y="398"/>
                    <a:pt x="170" y="272"/>
                  </a:cubicBezTo>
                  <a:cubicBezTo>
                    <a:pt x="175" y="306"/>
                    <a:pt x="180" y="341"/>
                    <a:pt x="185" y="375"/>
                  </a:cubicBezTo>
                  <a:cubicBezTo>
                    <a:pt x="186" y="384"/>
                    <a:pt x="188" y="392"/>
                    <a:pt x="188" y="401"/>
                  </a:cubicBezTo>
                  <a:cubicBezTo>
                    <a:pt x="190" y="440"/>
                    <a:pt x="164" y="470"/>
                    <a:pt x="127" y="474"/>
                  </a:cubicBezTo>
                  <a:cubicBezTo>
                    <a:pt x="92" y="477"/>
                    <a:pt x="60" y="452"/>
                    <a:pt x="55" y="416"/>
                  </a:cubicBezTo>
                  <a:cubicBezTo>
                    <a:pt x="40" y="315"/>
                    <a:pt x="26" y="214"/>
                    <a:pt x="11" y="113"/>
                  </a:cubicBezTo>
                  <a:cubicBezTo>
                    <a:pt x="10" y="107"/>
                    <a:pt x="9" y="100"/>
                    <a:pt x="8" y="93"/>
                  </a:cubicBezTo>
                  <a:cubicBezTo>
                    <a:pt x="0" y="35"/>
                    <a:pt x="36" y="0"/>
                    <a:pt x="94" y="8"/>
                  </a:cubicBezTo>
                  <a:cubicBezTo>
                    <a:pt x="129" y="13"/>
                    <a:pt x="164" y="18"/>
                    <a:pt x="199" y="23"/>
                  </a:cubicBezTo>
                  <a:cubicBezTo>
                    <a:pt x="270" y="34"/>
                    <a:pt x="341" y="44"/>
                    <a:pt x="413" y="54"/>
                  </a:cubicBezTo>
                  <a:cubicBezTo>
                    <a:pt x="452" y="60"/>
                    <a:pt x="478" y="92"/>
                    <a:pt x="474" y="127"/>
                  </a:cubicBezTo>
                  <a:cubicBezTo>
                    <a:pt x="469" y="167"/>
                    <a:pt x="438" y="192"/>
                    <a:pt x="396" y="187"/>
                  </a:cubicBezTo>
                  <a:cubicBezTo>
                    <a:pt x="355" y="183"/>
                    <a:pt x="313" y="176"/>
                    <a:pt x="275" y="171"/>
                  </a:cubicBezTo>
                  <a:cubicBezTo>
                    <a:pt x="399" y="295"/>
                    <a:pt x="524" y="420"/>
                    <a:pt x="650" y="546"/>
                  </a:cubicBezTo>
                  <a:cubicBezTo>
                    <a:pt x="944" y="292"/>
                    <a:pt x="1405" y="303"/>
                    <a:pt x="1686" y="546"/>
                  </a:cubicBezTo>
                  <a:cubicBezTo>
                    <a:pt x="1811" y="421"/>
                    <a:pt x="1936" y="295"/>
                    <a:pt x="2061" y="170"/>
                  </a:cubicBezTo>
                  <a:cubicBezTo>
                    <a:pt x="2028" y="175"/>
                    <a:pt x="1993" y="180"/>
                    <a:pt x="1958" y="185"/>
                  </a:cubicBezTo>
                  <a:cubicBezTo>
                    <a:pt x="1949" y="186"/>
                    <a:pt x="1939" y="188"/>
                    <a:pt x="1929" y="188"/>
                  </a:cubicBezTo>
                  <a:cubicBezTo>
                    <a:pt x="1892" y="189"/>
                    <a:pt x="1863" y="162"/>
                    <a:pt x="1860" y="126"/>
                  </a:cubicBezTo>
                  <a:cubicBezTo>
                    <a:pt x="1857" y="92"/>
                    <a:pt x="1882" y="60"/>
                    <a:pt x="1917" y="55"/>
                  </a:cubicBezTo>
                  <a:cubicBezTo>
                    <a:pt x="2000" y="43"/>
                    <a:pt x="2083" y="31"/>
                    <a:pt x="2166" y="19"/>
                  </a:cubicBezTo>
                  <a:cubicBezTo>
                    <a:pt x="2191" y="15"/>
                    <a:pt x="2217" y="11"/>
                    <a:pt x="2243" y="8"/>
                  </a:cubicBezTo>
                  <a:cubicBezTo>
                    <a:pt x="2298" y="0"/>
                    <a:pt x="2334" y="36"/>
                    <a:pt x="2326" y="91"/>
                  </a:cubicBezTo>
                  <a:cubicBezTo>
                    <a:pt x="2311" y="198"/>
                    <a:pt x="2295" y="305"/>
                    <a:pt x="2280" y="413"/>
                  </a:cubicBezTo>
                  <a:cubicBezTo>
                    <a:pt x="2274" y="452"/>
                    <a:pt x="2242" y="478"/>
                    <a:pt x="2206" y="474"/>
                  </a:cubicBezTo>
                  <a:cubicBezTo>
                    <a:pt x="2167" y="469"/>
                    <a:pt x="2142" y="438"/>
                    <a:pt x="2146" y="396"/>
                  </a:cubicBezTo>
                  <a:cubicBezTo>
                    <a:pt x="2149" y="375"/>
                    <a:pt x="2152" y="354"/>
                    <a:pt x="2155" y="333"/>
                  </a:cubicBezTo>
                  <a:cubicBezTo>
                    <a:pt x="2158" y="312"/>
                    <a:pt x="2161" y="292"/>
                    <a:pt x="2163" y="275"/>
                  </a:cubicBezTo>
                  <a:cubicBezTo>
                    <a:pt x="2040" y="398"/>
                    <a:pt x="1915" y="523"/>
                    <a:pt x="1788" y="650"/>
                  </a:cubicBezTo>
                  <a:cubicBezTo>
                    <a:pt x="1788" y="649"/>
                    <a:pt x="1790" y="653"/>
                    <a:pt x="1793" y="657"/>
                  </a:cubicBezTo>
                  <a:cubicBezTo>
                    <a:pt x="1879" y="763"/>
                    <a:pt x="1935" y="884"/>
                    <a:pt x="1960" y="1019"/>
                  </a:cubicBezTo>
                  <a:cubicBezTo>
                    <a:pt x="1969" y="1066"/>
                    <a:pt x="1949" y="1101"/>
                    <a:pt x="1908" y="1109"/>
                  </a:cubicBezTo>
                  <a:cubicBezTo>
                    <a:pt x="1869" y="1117"/>
                    <a:pt x="1836" y="1090"/>
                    <a:pt x="1828" y="1044"/>
                  </a:cubicBezTo>
                  <a:cubicBezTo>
                    <a:pt x="1797" y="882"/>
                    <a:pt x="1718" y="748"/>
                    <a:pt x="1590" y="644"/>
                  </a:cubicBezTo>
                  <a:cubicBezTo>
                    <a:pt x="1190" y="321"/>
                    <a:pt x="586" y="551"/>
                    <a:pt x="504" y="1058"/>
                  </a:cubicBezTo>
                  <a:cubicBezTo>
                    <a:pt x="469" y="1275"/>
                    <a:pt x="531" y="1465"/>
                    <a:pt x="679" y="1628"/>
                  </a:cubicBezTo>
                  <a:cubicBezTo>
                    <a:pt x="683" y="1632"/>
                    <a:pt x="686" y="1637"/>
                    <a:pt x="690" y="1642"/>
                  </a:cubicBezTo>
                  <a:cubicBezTo>
                    <a:pt x="692" y="1641"/>
                    <a:pt x="694" y="1640"/>
                    <a:pt x="696" y="1639"/>
                  </a:cubicBezTo>
                  <a:cubicBezTo>
                    <a:pt x="696" y="1617"/>
                    <a:pt x="696" y="1595"/>
                    <a:pt x="696" y="1573"/>
                  </a:cubicBezTo>
                  <a:cubicBezTo>
                    <a:pt x="696" y="1514"/>
                    <a:pt x="710" y="1458"/>
                    <a:pt x="739" y="1406"/>
                  </a:cubicBezTo>
                  <a:cubicBezTo>
                    <a:pt x="779" y="1335"/>
                    <a:pt x="838" y="1285"/>
                    <a:pt x="914" y="1256"/>
                  </a:cubicBezTo>
                  <a:cubicBezTo>
                    <a:pt x="920" y="1253"/>
                    <a:pt x="926" y="1251"/>
                    <a:pt x="933" y="1248"/>
                  </a:cubicBezTo>
                  <a:cubicBezTo>
                    <a:pt x="929" y="1241"/>
                    <a:pt x="926" y="1236"/>
                    <a:pt x="922" y="1230"/>
                  </a:cubicBezTo>
                  <a:cubicBezTo>
                    <a:pt x="842" y="1107"/>
                    <a:pt x="844" y="940"/>
                    <a:pt x="931" y="822"/>
                  </a:cubicBezTo>
                  <a:cubicBezTo>
                    <a:pt x="995" y="736"/>
                    <a:pt x="1080" y="688"/>
                    <a:pt x="1189" y="698"/>
                  </a:cubicBezTo>
                  <a:cubicBezTo>
                    <a:pt x="1309" y="708"/>
                    <a:pt x="1391" y="777"/>
                    <a:pt x="1438" y="885"/>
                  </a:cubicBezTo>
                  <a:cubicBezTo>
                    <a:pt x="1491" y="1006"/>
                    <a:pt x="1480" y="1124"/>
                    <a:pt x="1408" y="1235"/>
                  </a:cubicBezTo>
                  <a:cubicBezTo>
                    <a:pt x="1406" y="1239"/>
                    <a:pt x="1404" y="1242"/>
                    <a:pt x="1400" y="1248"/>
                  </a:cubicBezTo>
                  <a:cubicBezTo>
                    <a:pt x="1482" y="1276"/>
                    <a:pt x="1546" y="1326"/>
                    <a:pt x="1591" y="1400"/>
                  </a:cubicBezTo>
                  <a:cubicBezTo>
                    <a:pt x="1637" y="1474"/>
                    <a:pt x="1641" y="1557"/>
                    <a:pt x="1637" y="1646"/>
                  </a:cubicBezTo>
                  <a:cubicBezTo>
                    <a:pt x="1678" y="1607"/>
                    <a:pt x="1708" y="1568"/>
                    <a:pt x="1735" y="1526"/>
                  </a:cubicBezTo>
                  <a:cubicBezTo>
                    <a:pt x="1751" y="1501"/>
                    <a:pt x="1775" y="1489"/>
                    <a:pt x="1804" y="1493"/>
                  </a:cubicBezTo>
                  <a:cubicBezTo>
                    <a:pt x="1852" y="1499"/>
                    <a:pt x="1877" y="1551"/>
                    <a:pt x="1852" y="1593"/>
                  </a:cubicBezTo>
                  <a:cubicBezTo>
                    <a:pt x="1835" y="1620"/>
                    <a:pt x="1815" y="1646"/>
                    <a:pt x="1797" y="1672"/>
                  </a:cubicBezTo>
                  <a:cubicBezTo>
                    <a:pt x="1793" y="1677"/>
                    <a:pt x="1789" y="1682"/>
                    <a:pt x="1786" y="1686"/>
                  </a:cubicBezTo>
                  <a:cubicBezTo>
                    <a:pt x="1912" y="1812"/>
                    <a:pt x="2037" y="1937"/>
                    <a:pt x="2164" y="2064"/>
                  </a:cubicBezTo>
                  <a:cubicBezTo>
                    <a:pt x="2159" y="2028"/>
                    <a:pt x="2154" y="1994"/>
                    <a:pt x="2149" y="1960"/>
                  </a:cubicBezTo>
                  <a:cubicBezTo>
                    <a:pt x="2148" y="1950"/>
                    <a:pt x="2146" y="1940"/>
                    <a:pt x="2146" y="1930"/>
                  </a:cubicBezTo>
                  <a:cubicBezTo>
                    <a:pt x="2145" y="1893"/>
                    <a:pt x="2170" y="1864"/>
                    <a:pt x="2207" y="1860"/>
                  </a:cubicBezTo>
                  <a:cubicBezTo>
                    <a:pt x="2241" y="1856"/>
                    <a:pt x="2274" y="1882"/>
                    <a:pt x="2279" y="1917"/>
                  </a:cubicBezTo>
                  <a:cubicBezTo>
                    <a:pt x="2292" y="2000"/>
                    <a:pt x="2303" y="2084"/>
                    <a:pt x="2315" y="2167"/>
                  </a:cubicBezTo>
                  <a:cubicBezTo>
                    <a:pt x="2319" y="2193"/>
                    <a:pt x="2323" y="2219"/>
                    <a:pt x="2326" y="2246"/>
                  </a:cubicBezTo>
                  <a:cubicBezTo>
                    <a:pt x="2333" y="2299"/>
                    <a:pt x="2297" y="2334"/>
                    <a:pt x="2245" y="2326"/>
                  </a:cubicBezTo>
                  <a:cubicBezTo>
                    <a:pt x="2137" y="2311"/>
                    <a:pt x="2028" y="2295"/>
                    <a:pt x="1920" y="2280"/>
                  </a:cubicBezTo>
                  <a:cubicBezTo>
                    <a:pt x="1881" y="2274"/>
                    <a:pt x="1856" y="2242"/>
                    <a:pt x="1860" y="2206"/>
                  </a:cubicBezTo>
                  <a:cubicBezTo>
                    <a:pt x="1865" y="2167"/>
                    <a:pt x="1897" y="2142"/>
                    <a:pt x="1937" y="2147"/>
                  </a:cubicBezTo>
                  <a:cubicBezTo>
                    <a:pt x="1973" y="2150"/>
                    <a:pt x="2008" y="2156"/>
                    <a:pt x="2044" y="2161"/>
                  </a:cubicBezTo>
                  <a:cubicBezTo>
                    <a:pt x="2050" y="2162"/>
                    <a:pt x="2056" y="2163"/>
                    <a:pt x="2061" y="2163"/>
                  </a:cubicBezTo>
                  <a:close/>
                  <a:moveTo>
                    <a:pt x="1168" y="1369"/>
                  </a:moveTo>
                  <a:cubicBezTo>
                    <a:pt x="1123" y="1369"/>
                    <a:pt x="1079" y="1369"/>
                    <a:pt x="1034" y="1369"/>
                  </a:cubicBezTo>
                  <a:cubicBezTo>
                    <a:pt x="931" y="1370"/>
                    <a:pt x="847" y="1439"/>
                    <a:pt x="835" y="1541"/>
                  </a:cubicBezTo>
                  <a:cubicBezTo>
                    <a:pt x="827" y="1606"/>
                    <a:pt x="832" y="1674"/>
                    <a:pt x="832" y="1740"/>
                  </a:cubicBezTo>
                  <a:cubicBezTo>
                    <a:pt x="832" y="1745"/>
                    <a:pt x="839" y="1752"/>
                    <a:pt x="844" y="1755"/>
                  </a:cubicBezTo>
                  <a:cubicBezTo>
                    <a:pt x="1058" y="1865"/>
                    <a:pt x="1272" y="1865"/>
                    <a:pt x="1487" y="1758"/>
                  </a:cubicBezTo>
                  <a:cubicBezTo>
                    <a:pt x="1499" y="1752"/>
                    <a:pt x="1504" y="1745"/>
                    <a:pt x="1503" y="1730"/>
                  </a:cubicBezTo>
                  <a:cubicBezTo>
                    <a:pt x="1502" y="1678"/>
                    <a:pt x="1503" y="1626"/>
                    <a:pt x="1503" y="1574"/>
                  </a:cubicBezTo>
                  <a:cubicBezTo>
                    <a:pt x="1502" y="1457"/>
                    <a:pt x="1415" y="1370"/>
                    <a:pt x="1298" y="1369"/>
                  </a:cubicBezTo>
                  <a:cubicBezTo>
                    <a:pt x="1255" y="1369"/>
                    <a:pt x="1211" y="1369"/>
                    <a:pt x="1168" y="1369"/>
                  </a:cubicBezTo>
                  <a:close/>
                  <a:moveTo>
                    <a:pt x="1335" y="1033"/>
                  </a:moveTo>
                  <a:cubicBezTo>
                    <a:pt x="1334" y="975"/>
                    <a:pt x="1317" y="923"/>
                    <a:pt x="1276" y="880"/>
                  </a:cubicBezTo>
                  <a:cubicBezTo>
                    <a:pt x="1217" y="818"/>
                    <a:pt x="1131" y="815"/>
                    <a:pt x="1067" y="871"/>
                  </a:cubicBezTo>
                  <a:cubicBezTo>
                    <a:pt x="975" y="953"/>
                    <a:pt x="977" y="1120"/>
                    <a:pt x="1072" y="1199"/>
                  </a:cubicBezTo>
                  <a:cubicBezTo>
                    <a:pt x="1132" y="1248"/>
                    <a:pt x="1212" y="1246"/>
                    <a:pt x="1269" y="1193"/>
                  </a:cubicBezTo>
                  <a:cubicBezTo>
                    <a:pt x="1315" y="1149"/>
                    <a:pt x="1333" y="1095"/>
                    <a:pt x="1335" y="1033"/>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6" name="Google Shape;266;p10"/>
            <p:cNvSpPr/>
            <p:nvPr/>
          </p:nvSpPr>
          <p:spPr>
            <a:xfrm>
              <a:off x="-539750" y="-381000"/>
              <a:ext cx="101600" cy="82550"/>
            </a:xfrm>
            <a:custGeom>
              <a:rect b="b" l="l" r="r" t="t"/>
              <a:pathLst>
                <a:path extrusionOk="0" h="552" w="684">
                  <a:moveTo>
                    <a:pt x="288" y="211"/>
                  </a:moveTo>
                  <a:cubicBezTo>
                    <a:pt x="376" y="211"/>
                    <a:pt x="465" y="211"/>
                    <a:pt x="553" y="211"/>
                  </a:cubicBezTo>
                  <a:cubicBezTo>
                    <a:pt x="572" y="211"/>
                    <a:pt x="591" y="211"/>
                    <a:pt x="609" y="211"/>
                  </a:cubicBezTo>
                  <a:cubicBezTo>
                    <a:pt x="652" y="212"/>
                    <a:pt x="683" y="240"/>
                    <a:pt x="683" y="279"/>
                  </a:cubicBezTo>
                  <a:cubicBezTo>
                    <a:pt x="684" y="317"/>
                    <a:pt x="653" y="347"/>
                    <a:pt x="610" y="347"/>
                  </a:cubicBezTo>
                  <a:cubicBezTo>
                    <a:pt x="509" y="347"/>
                    <a:pt x="409" y="347"/>
                    <a:pt x="308" y="347"/>
                  </a:cubicBezTo>
                  <a:cubicBezTo>
                    <a:pt x="301" y="347"/>
                    <a:pt x="294" y="347"/>
                    <a:pt x="287" y="347"/>
                  </a:cubicBezTo>
                  <a:cubicBezTo>
                    <a:pt x="287" y="348"/>
                    <a:pt x="287" y="349"/>
                    <a:pt x="286" y="351"/>
                  </a:cubicBezTo>
                  <a:cubicBezTo>
                    <a:pt x="320" y="376"/>
                    <a:pt x="354" y="401"/>
                    <a:pt x="388" y="427"/>
                  </a:cubicBezTo>
                  <a:cubicBezTo>
                    <a:pt x="410" y="444"/>
                    <a:pt x="418" y="467"/>
                    <a:pt x="412" y="494"/>
                  </a:cubicBezTo>
                  <a:cubicBezTo>
                    <a:pt x="408" y="519"/>
                    <a:pt x="392" y="536"/>
                    <a:pt x="368" y="544"/>
                  </a:cubicBezTo>
                  <a:cubicBezTo>
                    <a:pt x="347" y="552"/>
                    <a:pt x="326" y="549"/>
                    <a:pt x="308" y="535"/>
                  </a:cubicBezTo>
                  <a:cubicBezTo>
                    <a:pt x="217" y="468"/>
                    <a:pt x="127" y="401"/>
                    <a:pt x="38" y="333"/>
                  </a:cubicBezTo>
                  <a:cubicBezTo>
                    <a:pt x="0" y="304"/>
                    <a:pt x="1" y="253"/>
                    <a:pt x="39" y="224"/>
                  </a:cubicBezTo>
                  <a:cubicBezTo>
                    <a:pt x="128" y="157"/>
                    <a:pt x="217" y="90"/>
                    <a:pt x="307" y="23"/>
                  </a:cubicBezTo>
                  <a:cubicBezTo>
                    <a:pt x="338" y="0"/>
                    <a:pt x="379" y="8"/>
                    <a:pt x="401" y="38"/>
                  </a:cubicBezTo>
                  <a:cubicBezTo>
                    <a:pt x="423" y="67"/>
                    <a:pt x="417" y="107"/>
                    <a:pt x="388" y="130"/>
                  </a:cubicBezTo>
                  <a:cubicBezTo>
                    <a:pt x="355" y="157"/>
                    <a:pt x="320" y="182"/>
                    <a:pt x="286" y="207"/>
                  </a:cubicBezTo>
                  <a:cubicBezTo>
                    <a:pt x="287" y="209"/>
                    <a:pt x="287" y="210"/>
                    <a:pt x="288" y="211"/>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7" name="Google Shape;267;p10"/>
            <p:cNvSpPr/>
            <p:nvPr/>
          </p:nvSpPr>
          <p:spPr>
            <a:xfrm>
              <a:off x="-158750" y="-381000"/>
              <a:ext cx="103188" cy="82550"/>
            </a:xfrm>
            <a:custGeom>
              <a:rect b="b" l="l" r="r" t="t"/>
              <a:pathLst>
                <a:path extrusionOk="0" h="552" w="689">
                  <a:moveTo>
                    <a:pt x="400" y="342"/>
                  </a:moveTo>
                  <a:cubicBezTo>
                    <a:pt x="393" y="342"/>
                    <a:pt x="386" y="342"/>
                    <a:pt x="379" y="342"/>
                  </a:cubicBezTo>
                  <a:cubicBezTo>
                    <a:pt x="278" y="342"/>
                    <a:pt x="176" y="342"/>
                    <a:pt x="75" y="342"/>
                  </a:cubicBezTo>
                  <a:cubicBezTo>
                    <a:pt x="41" y="341"/>
                    <a:pt x="15" y="322"/>
                    <a:pt x="7" y="291"/>
                  </a:cubicBezTo>
                  <a:cubicBezTo>
                    <a:pt x="0" y="262"/>
                    <a:pt x="11" y="231"/>
                    <a:pt x="38" y="217"/>
                  </a:cubicBezTo>
                  <a:cubicBezTo>
                    <a:pt x="51" y="210"/>
                    <a:pt x="67" y="207"/>
                    <a:pt x="81" y="207"/>
                  </a:cubicBezTo>
                  <a:cubicBezTo>
                    <a:pt x="181" y="206"/>
                    <a:pt x="280" y="206"/>
                    <a:pt x="379" y="206"/>
                  </a:cubicBezTo>
                  <a:cubicBezTo>
                    <a:pt x="386" y="206"/>
                    <a:pt x="393" y="206"/>
                    <a:pt x="400" y="206"/>
                  </a:cubicBezTo>
                  <a:cubicBezTo>
                    <a:pt x="401" y="205"/>
                    <a:pt x="401" y="204"/>
                    <a:pt x="402" y="202"/>
                  </a:cubicBezTo>
                  <a:cubicBezTo>
                    <a:pt x="370" y="178"/>
                    <a:pt x="337" y="155"/>
                    <a:pt x="306" y="129"/>
                  </a:cubicBezTo>
                  <a:cubicBezTo>
                    <a:pt x="293" y="119"/>
                    <a:pt x="282" y="104"/>
                    <a:pt x="277" y="88"/>
                  </a:cubicBezTo>
                  <a:cubicBezTo>
                    <a:pt x="267" y="61"/>
                    <a:pt x="280" y="33"/>
                    <a:pt x="303" y="17"/>
                  </a:cubicBezTo>
                  <a:cubicBezTo>
                    <a:pt x="327" y="0"/>
                    <a:pt x="358" y="1"/>
                    <a:pt x="383" y="20"/>
                  </a:cubicBezTo>
                  <a:cubicBezTo>
                    <a:pt x="443" y="64"/>
                    <a:pt x="502" y="108"/>
                    <a:pt x="561" y="153"/>
                  </a:cubicBezTo>
                  <a:cubicBezTo>
                    <a:pt x="589" y="174"/>
                    <a:pt x="617" y="195"/>
                    <a:pt x="645" y="216"/>
                  </a:cubicBezTo>
                  <a:cubicBezTo>
                    <a:pt x="689" y="249"/>
                    <a:pt x="689" y="299"/>
                    <a:pt x="645" y="332"/>
                  </a:cubicBezTo>
                  <a:cubicBezTo>
                    <a:pt x="558" y="397"/>
                    <a:pt x="471" y="462"/>
                    <a:pt x="385" y="527"/>
                  </a:cubicBezTo>
                  <a:cubicBezTo>
                    <a:pt x="352" y="552"/>
                    <a:pt x="310" y="547"/>
                    <a:pt x="287" y="516"/>
                  </a:cubicBezTo>
                  <a:cubicBezTo>
                    <a:pt x="265" y="486"/>
                    <a:pt x="271" y="445"/>
                    <a:pt x="303" y="420"/>
                  </a:cubicBezTo>
                  <a:cubicBezTo>
                    <a:pt x="335" y="395"/>
                    <a:pt x="369" y="371"/>
                    <a:pt x="402" y="346"/>
                  </a:cubicBezTo>
                  <a:cubicBezTo>
                    <a:pt x="401" y="345"/>
                    <a:pt x="401" y="343"/>
                    <a:pt x="400" y="342"/>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8" name="Google Shape;268;p10"/>
            <p:cNvSpPr/>
            <p:nvPr/>
          </p:nvSpPr>
          <p:spPr>
            <a:xfrm>
              <a:off x="-339725" y="-582613"/>
              <a:ext cx="82550" cy="104775"/>
            </a:xfrm>
            <a:custGeom>
              <a:rect b="b" l="l" r="r" t="t"/>
              <a:pathLst>
                <a:path extrusionOk="0" h="694" w="558">
                  <a:moveTo>
                    <a:pt x="347" y="282"/>
                  </a:moveTo>
                  <a:cubicBezTo>
                    <a:pt x="347" y="295"/>
                    <a:pt x="347" y="302"/>
                    <a:pt x="347" y="309"/>
                  </a:cubicBezTo>
                  <a:cubicBezTo>
                    <a:pt x="347" y="409"/>
                    <a:pt x="347" y="510"/>
                    <a:pt x="347" y="610"/>
                  </a:cubicBezTo>
                  <a:cubicBezTo>
                    <a:pt x="346" y="661"/>
                    <a:pt x="304" y="694"/>
                    <a:pt x="259" y="680"/>
                  </a:cubicBezTo>
                  <a:cubicBezTo>
                    <a:pt x="229" y="671"/>
                    <a:pt x="211" y="645"/>
                    <a:pt x="211" y="609"/>
                  </a:cubicBezTo>
                  <a:cubicBezTo>
                    <a:pt x="211" y="509"/>
                    <a:pt x="211" y="409"/>
                    <a:pt x="211" y="309"/>
                  </a:cubicBezTo>
                  <a:cubicBezTo>
                    <a:pt x="211" y="302"/>
                    <a:pt x="211" y="295"/>
                    <a:pt x="211" y="283"/>
                  </a:cubicBezTo>
                  <a:cubicBezTo>
                    <a:pt x="205" y="291"/>
                    <a:pt x="201" y="295"/>
                    <a:pt x="198" y="299"/>
                  </a:cubicBezTo>
                  <a:cubicBezTo>
                    <a:pt x="175" y="329"/>
                    <a:pt x="153" y="359"/>
                    <a:pt x="130" y="388"/>
                  </a:cubicBezTo>
                  <a:cubicBezTo>
                    <a:pt x="107" y="418"/>
                    <a:pt x="67" y="423"/>
                    <a:pt x="37" y="401"/>
                  </a:cubicBezTo>
                  <a:cubicBezTo>
                    <a:pt x="8" y="379"/>
                    <a:pt x="0" y="338"/>
                    <a:pt x="22" y="309"/>
                  </a:cubicBezTo>
                  <a:cubicBezTo>
                    <a:pt x="89" y="217"/>
                    <a:pt x="157" y="127"/>
                    <a:pt x="226" y="37"/>
                  </a:cubicBezTo>
                  <a:cubicBezTo>
                    <a:pt x="254" y="0"/>
                    <a:pt x="304" y="1"/>
                    <a:pt x="333" y="38"/>
                  </a:cubicBezTo>
                  <a:cubicBezTo>
                    <a:pt x="401" y="127"/>
                    <a:pt x="468" y="217"/>
                    <a:pt x="535" y="308"/>
                  </a:cubicBezTo>
                  <a:cubicBezTo>
                    <a:pt x="558" y="338"/>
                    <a:pt x="550" y="378"/>
                    <a:pt x="521" y="400"/>
                  </a:cubicBezTo>
                  <a:cubicBezTo>
                    <a:pt x="493" y="422"/>
                    <a:pt x="452" y="418"/>
                    <a:pt x="428" y="389"/>
                  </a:cubicBezTo>
                  <a:cubicBezTo>
                    <a:pt x="405" y="360"/>
                    <a:pt x="384" y="330"/>
                    <a:pt x="362" y="301"/>
                  </a:cubicBezTo>
                  <a:cubicBezTo>
                    <a:pt x="358" y="296"/>
                    <a:pt x="354" y="291"/>
                    <a:pt x="347" y="282"/>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9" name="Google Shape;269;p10"/>
            <p:cNvSpPr/>
            <p:nvPr/>
          </p:nvSpPr>
          <p:spPr>
            <a:xfrm>
              <a:off x="-339725" y="-190500"/>
              <a:ext cx="82550" cy="93663"/>
            </a:xfrm>
            <a:custGeom>
              <a:rect b="b" l="l" r="r" t="t"/>
              <a:pathLst>
                <a:path extrusionOk="0" h="630" w="551">
                  <a:moveTo>
                    <a:pt x="210" y="341"/>
                  </a:moveTo>
                  <a:cubicBezTo>
                    <a:pt x="210" y="255"/>
                    <a:pt x="210" y="169"/>
                    <a:pt x="211" y="83"/>
                  </a:cubicBezTo>
                  <a:cubicBezTo>
                    <a:pt x="211" y="32"/>
                    <a:pt x="258" y="0"/>
                    <a:pt x="303" y="18"/>
                  </a:cubicBezTo>
                  <a:cubicBezTo>
                    <a:pt x="330" y="28"/>
                    <a:pt x="345" y="52"/>
                    <a:pt x="346" y="84"/>
                  </a:cubicBezTo>
                  <a:cubicBezTo>
                    <a:pt x="346" y="164"/>
                    <a:pt x="346" y="243"/>
                    <a:pt x="346" y="322"/>
                  </a:cubicBezTo>
                  <a:cubicBezTo>
                    <a:pt x="346" y="329"/>
                    <a:pt x="346" y="335"/>
                    <a:pt x="350" y="343"/>
                  </a:cubicBezTo>
                  <a:cubicBezTo>
                    <a:pt x="374" y="311"/>
                    <a:pt x="397" y="278"/>
                    <a:pt x="423" y="247"/>
                  </a:cubicBezTo>
                  <a:cubicBezTo>
                    <a:pt x="433" y="234"/>
                    <a:pt x="448" y="223"/>
                    <a:pt x="464" y="218"/>
                  </a:cubicBezTo>
                  <a:cubicBezTo>
                    <a:pt x="491" y="208"/>
                    <a:pt x="520" y="221"/>
                    <a:pt x="535" y="244"/>
                  </a:cubicBezTo>
                  <a:cubicBezTo>
                    <a:pt x="551" y="268"/>
                    <a:pt x="551" y="299"/>
                    <a:pt x="533" y="323"/>
                  </a:cubicBezTo>
                  <a:cubicBezTo>
                    <a:pt x="491" y="381"/>
                    <a:pt x="447" y="438"/>
                    <a:pt x="404" y="496"/>
                  </a:cubicBezTo>
                  <a:cubicBezTo>
                    <a:pt x="381" y="526"/>
                    <a:pt x="359" y="557"/>
                    <a:pt x="335" y="587"/>
                  </a:cubicBezTo>
                  <a:cubicBezTo>
                    <a:pt x="303" y="629"/>
                    <a:pt x="253" y="630"/>
                    <a:pt x="221" y="587"/>
                  </a:cubicBezTo>
                  <a:cubicBezTo>
                    <a:pt x="155" y="500"/>
                    <a:pt x="89" y="413"/>
                    <a:pt x="24" y="325"/>
                  </a:cubicBezTo>
                  <a:cubicBezTo>
                    <a:pt x="0" y="293"/>
                    <a:pt x="5" y="252"/>
                    <a:pt x="35" y="229"/>
                  </a:cubicBezTo>
                  <a:cubicBezTo>
                    <a:pt x="66" y="205"/>
                    <a:pt x="107" y="212"/>
                    <a:pt x="132" y="244"/>
                  </a:cubicBezTo>
                  <a:cubicBezTo>
                    <a:pt x="157" y="277"/>
                    <a:pt x="182" y="310"/>
                    <a:pt x="206" y="343"/>
                  </a:cubicBezTo>
                  <a:cubicBezTo>
                    <a:pt x="208" y="342"/>
                    <a:pt x="209" y="341"/>
                    <a:pt x="210" y="341"/>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0" name="Google Shape;270;p10"/>
            <p:cNvSpPr/>
            <p:nvPr/>
          </p:nvSpPr>
          <p:spPr>
            <a:xfrm>
              <a:off x="-200025" y="-328613"/>
              <a:ext cx="20638" cy="20638"/>
            </a:xfrm>
            <a:custGeom>
              <a:rect b="b" l="l" r="r" t="t"/>
              <a:pathLst>
                <a:path extrusionOk="0" h="135" w="136">
                  <a:moveTo>
                    <a:pt x="135" y="69"/>
                  </a:moveTo>
                  <a:cubicBezTo>
                    <a:pt x="135" y="105"/>
                    <a:pt x="106" y="134"/>
                    <a:pt x="69" y="135"/>
                  </a:cubicBezTo>
                  <a:cubicBezTo>
                    <a:pt x="31" y="135"/>
                    <a:pt x="0" y="104"/>
                    <a:pt x="1" y="66"/>
                  </a:cubicBezTo>
                  <a:cubicBezTo>
                    <a:pt x="2" y="29"/>
                    <a:pt x="32" y="0"/>
                    <a:pt x="70" y="0"/>
                  </a:cubicBezTo>
                  <a:cubicBezTo>
                    <a:pt x="107" y="0"/>
                    <a:pt x="136" y="30"/>
                    <a:pt x="135" y="69"/>
                  </a:cubicBez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71" name="Google Shape;271;p10"/>
          <p:cNvSpPr/>
          <p:nvPr/>
        </p:nvSpPr>
        <p:spPr>
          <a:xfrm>
            <a:off x="9517224" y="0"/>
            <a:ext cx="267477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Calibri"/>
                <a:ea typeface="Calibri"/>
                <a:cs typeface="Calibri"/>
                <a:sym typeface="Calibri"/>
              </a:rPr>
              <a:t>स्तर 1 | डिजिटल नागरिकता</a:t>
            </a:r>
            <a:endParaRPr b="1" sz="16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1"/>
          <p:cNvSpPr/>
          <p:nvPr/>
        </p:nvSpPr>
        <p:spPr>
          <a:xfrm flipH="1">
            <a:off x="4303641" y="2345635"/>
            <a:ext cx="7127347" cy="1967946"/>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1"/>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278" name="Google Shape;278;p11"/>
          <p:cNvSpPr txBox="1"/>
          <p:nvPr/>
        </p:nvSpPr>
        <p:spPr>
          <a:xfrm>
            <a:off x="705748" y="307757"/>
            <a:ext cx="6192763" cy="181041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latin typeface="Arial"/>
                <a:ea typeface="Arial"/>
                <a:cs typeface="Arial"/>
                <a:sym typeface="Arial"/>
              </a:rPr>
              <a:t>अपना आदत ट्रैकर बनाएं और ट्रैकिंग शुरू करें!</a:t>
            </a:r>
            <a:endParaRPr b="1" sz="3600">
              <a:solidFill>
                <a:srgbClr val="0064E0"/>
              </a:solidFill>
              <a:latin typeface="Arial"/>
              <a:ea typeface="Arial"/>
              <a:cs typeface="Arial"/>
              <a:sym typeface="Arial"/>
            </a:endParaRPr>
          </a:p>
        </p:txBody>
      </p:sp>
      <p:sp>
        <p:nvSpPr>
          <p:cNvPr id="279" name="Google Shape;279;p11"/>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9: अपने स्क्रीन टाइम को ट्रैक करने का महत्व</a:t>
            </a:r>
            <a:endParaRPr/>
          </a:p>
        </p:txBody>
      </p:sp>
      <p:sp>
        <p:nvSpPr>
          <p:cNvPr id="280" name="Google Shape;280;p11"/>
          <p:cNvSpPr/>
          <p:nvPr/>
        </p:nvSpPr>
        <p:spPr>
          <a:xfrm>
            <a:off x="839788" y="1458332"/>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11"/>
          <p:cNvSpPr/>
          <p:nvPr/>
        </p:nvSpPr>
        <p:spPr>
          <a:xfrm>
            <a:off x="4810540" y="2588690"/>
            <a:ext cx="6342155" cy="1403461"/>
          </a:xfrm>
          <a:prstGeom prst="rect">
            <a:avLst/>
          </a:prstGeom>
          <a:noFill/>
          <a:ln>
            <a:noFill/>
          </a:ln>
        </p:spPr>
        <p:txBody>
          <a:bodyPr anchorCtr="0" anchor="t" bIns="45700" lIns="91425" spcFirstLastPara="1" rIns="91425" wrap="square" tIns="45700">
            <a:spAutoFit/>
          </a:bodyPr>
          <a:lstStyle/>
          <a:p>
            <a:pPr indent="-298450" lvl="0" marL="412747" marR="0" rtl="0" algn="l">
              <a:lnSpc>
                <a:spcPct val="115000"/>
              </a:lnSpc>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याद रखें, आप वह नहीं बदल सकते जिसे आप ट्रैक नहीं करते हैं।</a:t>
            </a:r>
            <a:endParaRPr sz="1600"/>
          </a:p>
          <a:p>
            <a:pPr indent="-298450" lvl="0" marL="412747" marR="0" rtl="0" algn="l">
              <a:lnSpc>
                <a:spcPct val="115000"/>
              </a:lnSpc>
              <a:spcBef>
                <a:spcPts val="1800"/>
              </a:spcBef>
              <a:spcAft>
                <a:spcPts val="0"/>
              </a:spcAft>
              <a:buClr>
                <a:schemeClr val="dk1"/>
              </a:buClr>
              <a:buSzPts val="1800"/>
              <a:buFont typeface="Arial"/>
              <a:buChar char="•"/>
            </a:pPr>
            <a:r>
              <a:rPr lang="en-US" sz="1800">
                <a:solidFill>
                  <a:schemeClr val="dk1"/>
                </a:solidFill>
                <a:latin typeface="Arial"/>
                <a:ea typeface="Arial"/>
                <a:cs typeface="Arial"/>
                <a:sym typeface="Arial"/>
              </a:rPr>
              <a:t>अपने हैबिट ट्रैकर में अपनी दिनचर्या का एक नया हिस्सा भरें।</a:t>
            </a:r>
            <a:endParaRPr sz="1600"/>
          </a:p>
          <a:p>
            <a:pPr indent="-298450" lvl="0" marL="412747" marR="0" rtl="0" algn="l">
              <a:lnSpc>
                <a:spcPct val="115000"/>
              </a:lnSpc>
              <a:spcBef>
                <a:spcPts val="1800"/>
              </a:spcBef>
              <a:spcAft>
                <a:spcPts val="0"/>
              </a:spcAft>
              <a:buClr>
                <a:schemeClr val="dk1"/>
              </a:buClr>
              <a:buSzPts val="1800"/>
              <a:buFont typeface="Arial"/>
              <a:buChar char="•"/>
            </a:pPr>
            <a:r>
              <a:rPr lang="en-US" sz="1800">
                <a:solidFill>
                  <a:schemeClr val="dk1"/>
                </a:solidFill>
                <a:latin typeface="Arial"/>
                <a:ea typeface="Arial"/>
                <a:cs typeface="Arial"/>
                <a:sym typeface="Arial"/>
              </a:rPr>
              <a:t>हम अगली कक्षा में आपके हैबिट ट्रैकर के डेटा का उपयोग करेंगे।</a:t>
            </a:r>
            <a:endParaRPr sz="1600"/>
          </a:p>
        </p:txBody>
      </p:sp>
      <p:pic>
        <p:nvPicPr>
          <p:cNvPr id="282" name="Google Shape;282;p11"/>
          <p:cNvPicPr preferRelativeResize="0"/>
          <p:nvPr/>
        </p:nvPicPr>
        <p:blipFill rotWithShape="1">
          <a:blip r:embed="rId3">
            <a:alphaModFix/>
          </a:blip>
          <a:srcRect b="0" l="0" r="0" t="0"/>
          <a:stretch/>
        </p:blipFill>
        <p:spPr>
          <a:xfrm>
            <a:off x="479424" y="1971486"/>
            <a:ext cx="5281863" cy="3852843"/>
          </a:xfrm>
          <a:prstGeom prst="rect">
            <a:avLst/>
          </a:prstGeom>
          <a:noFill/>
          <a:ln>
            <a:noFill/>
          </a:ln>
        </p:spPr>
      </p:pic>
      <p:sp>
        <p:nvSpPr>
          <p:cNvPr id="283" name="Google Shape;283;p11"/>
          <p:cNvSpPr/>
          <p:nvPr/>
        </p:nvSpPr>
        <p:spPr>
          <a:xfrm>
            <a:off x="9517224" y="0"/>
            <a:ext cx="267477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Calibri"/>
                <a:ea typeface="Calibri"/>
                <a:cs typeface="Calibri"/>
                <a:sym typeface="Calibri"/>
              </a:rPr>
              <a:t>स्तर 1 | डिजिटल नागरिकता</a:t>
            </a:r>
            <a:endParaRPr b="1" sz="16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grpSp>
        <p:nvGrpSpPr>
          <p:cNvPr id="288" name="Google Shape;288;p12"/>
          <p:cNvGrpSpPr/>
          <p:nvPr/>
        </p:nvGrpSpPr>
        <p:grpSpPr>
          <a:xfrm flipH="1">
            <a:off x="3170099" y="2445925"/>
            <a:ext cx="5851803" cy="1966150"/>
            <a:chOff x="2788049" y="2445925"/>
            <a:chExt cx="5851803" cy="1966150"/>
          </a:xfrm>
        </p:grpSpPr>
        <p:pic>
          <p:nvPicPr>
            <p:cNvPr id="289" name="Google Shape;289;p12"/>
            <p:cNvPicPr preferRelativeResize="0"/>
            <p:nvPr/>
          </p:nvPicPr>
          <p:blipFill rotWithShape="1">
            <a:blip r:embed="rId3">
              <a:alphaModFix/>
            </a:blip>
            <a:srcRect b="32654" l="27880" r="26060" t="32654"/>
            <a:stretch/>
          </p:blipFill>
          <p:spPr>
            <a:xfrm flipH="1">
              <a:off x="2788049" y="2445925"/>
              <a:ext cx="4640998" cy="1966150"/>
            </a:xfrm>
            <a:prstGeom prst="rect">
              <a:avLst/>
            </a:prstGeom>
            <a:noFill/>
            <a:ln>
              <a:noFill/>
            </a:ln>
          </p:spPr>
        </p:pic>
        <p:pic>
          <p:nvPicPr>
            <p:cNvPr descr="CBSE Logo Vector (.EPS) Free Download" id="290" name="Google Shape;290;p12"/>
            <p:cNvPicPr preferRelativeResize="0"/>
            <p:nvPr/>
          </p:nvPicPr>
          <p:blipFill rotWithShape="1">
            <a:blip r:embed="rId4">
              <a:alphaModFix/>
            </a:blip>
            <a:srcRect b="0" l="0" r="0" t="0"/>
            <a:stretch/>
          </p:blipFill>
          <p:spPr>
            <a:xfrm flipH="1">
              <a:off x="7730809" y="2916381"/>
              <a:ext cx="909043" cy="1025237"/>
            </a:xfrm>
            <a:prstGeom prst="rect">
              <a:avLst/>
            </a:prstGeom>
            <a:noFill/>
            <a:ln>
              <a:noFill/>
            </a:ln>
          </p:spPr>
        </p:pic>
      </p:grpSp>
      <p:cxnSp>
        <p:nvCxnSpPr>
          <p:cNvPr id="291" name="Google Shape;291;p12"/>
          <p:cNvCxnSpPr/>
          <p:nvPr/>
        </p:nvCxnSpPr>
        <p:spPr>
          <a:xfrm>
            <a:off x="4743135" y="2916381"/>
            <a:ext cx="0" cy="1025237"/>
          </a:xfrm>
          <a:prstGeom prst="straightConnector1">
            <a:avLst/>
          </a:prstGeom>
          <a:noFill/>
          <a:ln cap="flat" cmpd="sng" w="9525">
            <a:solidFill>
              <a:srgbClr val="595959"/>
            </a:solidFill>
            <a:prstDash val="solid"/>
            <a:miter lim="800000"/>
            <a:headEnd len="sm" w="sm" type="none"/>
            <a:tailEnd len="sm" w="sm" type="none"/>
          </a:ln>
        </p:spPr>
      </p:cxnSp>
      <p:sp>
        <p:nvSpPr>
          <p:cNvPr id="292" name="Google Shape;292;p12"/>
          <p:cNvSpPr/>
          <p:nvPr/>
        </p:nvSpPr>
        <p:spPr>
          <a:xfrm>
            <a:off x="4361683" y="2029692"/>
            <a:ext cx="3468635" cy="270164"/>
          </a:xfrm>
          <a:prstGeom prst="rect">
            <a:avLst/>
          </a:prstGeom>
          <a:solidFill>
            <a:srgbClr val="F2F2F2"/>
          </a:solidFill>
          <a:ln>
            <a:noFill/>
          </a:ln>
        </p:spPr>
        <p:txBody>
          <a:bodyPr anchorCtr="0" anchor="t" bIns="45700" lIns="91425" spcFirstLastPara="1" rIns="91425" wrap="square" tIns="36000">
            <a:noAutofit/>
          </a:bodyPr>
          <a:lstStyle/>
          <a:p>
            <a:pPr indent="0" lvl="0" marL="0" marR="0" rtl="0" algn="ctr">
              <a:spcBef>
                <a:spcPts val="0"/>
              </a:spcBef>
              <a:spcAft>
                <a:spcPts val="0"/>
              </a:spcAft>
              <a:buNone/>
            </a:pPr>
            <a:r>
              <a:rPr lang="en-US" sz="1600">
                <a:solidFill>
                  <a:srgbClr val="222222"/>
                </a:solidFill>
              </a:rPr>
              <a:t>के द्वारा बनाई गई</a:t>
            </a:r>
            <a:endParaRPr sz="16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
          <p:cNvSpPr/>
          <p:nvPr/>
        </p:nvSpPr>
        <p:spPr>
          <a:xfrm>
            <a:off x="3992439" y="1912871"/>
            <a:ext cx="7613407" cy="323087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2"/>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106" name="Google Shape;106;p2"/>
          <p:cNvSpPr txBox="1"/>
          <p:nvPr/>
        </p:nvSpPr>
        <p:spPr>
          <a:xfrm>
            <a:off x="705749" y="307757"/>
            <a:ext cx="10515600" cy="70254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latin typeface="Arial"/>
                <a:ea typeface="Arial"/>
                <a:cs typeface="Arial"/>
                <a:sym typeface="Arial"/>
              </a:rPr>
              <a:t>आपकी गतिविधियां</a:t>
            </a:r>
            <a:endParaRPr/>
          </a:p>
        </p:txBody>
      </p:sp>
      <p:sp>
        <p:nvSpPr>
          <p:cNvPr id="107" name="Google Shape;107;p2"/>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9: अपने स्क्रीन टाइम को ट्रैक करने का महत्व</a:t>
            </a:r>
            <a:endParaRPr/>
          </a:p>
        </p:txBody>
      </p:sp>
      <p:sp>
        <p:nvSpPr>
          <p:cNvPr id="108" name="Google Shape;108;p2"/>
          <p:cNvSpPr/>
          <p:nvPr/>
        </p:nvSpPr>
        <p:spPr>
          <a:xfrm>
            <a:off x="5102426" y="1973686"/>
            <a:ext cx="6362887" cy="3109249"/>
          </a:xfrm>
          <a:prstGeom prst="rect">
            <a:avLst/>
          </a:prstGeom>
          <a:noFill/>
          <a:ln>
            <a:noFill/>
          </a:ln>
        </p:spPr>
        <p:txBody>
          <a:bodyPr anchorCtr="0" anchor="t" bIns="45700" lIns="91425" spcFirstLastPara="1" rIns="91425" wrap="square" tIns="45700">
            <a:spAutoFit/>
          </a:bodyPr>
          <a:lstStyle/>
          <a:p>
            <a:pPr indent="-285750" lvl="0" marL="412747" marR="0" rtl="0" algn="l">
              <a:lnSpc>
                <a:spcPct val="115000"/>
              </a:lnSpc>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आप ऑफ़लाइन क्या करना पसंद करते हैं?</a:t>
            </a:r>
            <a:endParaRPr/>
          </a:p>
          <a:p>
            <a:pPr indent="-285750" lvl="0" marL="412747" marR="0" rtl="0" algn="l">
              <a:lnSpc>
                <a:spcPct val="115000"/>
              </a:lnSpc>
              <a:spcBef>
                <a:spcPts val="2400"/>
              </a:spcBef>
              <a:spcAft>
                <a:spcPts val="0"/>
              </a:spcAft>
              <a:buClr>
                <a:schemeClr val="dk1"/>
              </a:buClr>
              <a:buSzPts val="2000"/>
              <a:buFont typeface="Arial"/>
              <a:buChar char="•"/>
            </a:pPr>
            <a:r>
              <a:rPr lang="en-US" sz="2000">
                <a:solidFill>
                  <a:schemeClr val="dk1"/>
                </a:solidFill>
                <a:latin typeface="Arial"/>
                <a:ea typeface="Arial"/>
                <a:cs typeface="Arial"/>
                <a:sym typeface="Arial"/>
              </a:rPr>
              <a:t>पिछले 2 वर्षों में यह कैसे बदल गया है?</a:t>
            </a:r>
            <a:endParaRPr/>
          </a:p>
          <a:p>
            <a:pPr indent="-285750" lvl="0" marL="412747" marR="0" rtl="0" algn="l">
              <a:lnSpc>
                <a:spcPct val="115000"/>
              </a:lnSpc>
              <a:spcBef>
                <a:spcPts val="2400"/>
              </a:spcBef>
              <a:spcAft>
                <a:spcPts val="0"/>
              </a:spcAft>
              <a:buClr>
                <a:schemeClr val="dk1"/>
              </a:buClr>
              <a:buSzPts val="2000"/>
              <a:buFont typeface="Arial"/>
              <a:buChar char="•"/>
            </a:pPr>
            <a:r>
              <a:rPr lang="en-US" sz="2000">
                <a:solidFill>
                  <a:schemeClr val="dk1"/>
                </a:solidFill>
                <a:latin typeface="Arial"/>
                <a:ea typeface="Arial"/>
                <a:cs typeface="Arial"/>
                <a:sym typeface="Arial"/>
              </a:rPr>
              <a:t>क्या आप अपनी किसी भी ऑफ़लाइन गतिविधि को जारी रख पाए हैं?</a:t>
            </a:r>
            <a:endParaRPr/>
          </a:p>
          <a:p>
            <a:pPr indent="-285750" lvl="0" marL="412747" marR="0" rtl="0" algn="l">
              <a:lnSpc>
                <a:spcPct val="115000"/>
              </a:lnSpc>
              <a:spcBef>
                <a:spcPts val="2400"/>
              </a:spcBef>
              <a:spcAft>
                <a:spcPts val="0"/>
              </a:spcAft>
              <a:buClr>
                <a:schemeClr val="dk1"/>
              </a:buClr>
              <a:buSzPts val="2000"/>
              <a:buFont typeface="Arial"/>
              <a:buChar char="•"/>
            </a:pPr>
            <a:r>
              <a:rPr lang="en-US" sz="2000">
                <a:solidFill>
                  <a:schemeClr val="dk1"/>
                </a:solidFill>
                <a:latin typeface="Arial"/>
                <a:ea typeface="Arial"/>
                <a:cs typeface="Arial"/>
                <a:sym typeface="Arial"/>
              </a:rPr>
              <a:t>क्या आप अधिक ऑनलाइन रहे हैं? आप ऑनलाइन क्या करना पसंद करते हैं?</a:t>
            </a:r>
            <a:endParaRPr/>
          </a:p>
        </p:txBody>
      </p:sp>
      <p:sp>
        <p:nvSpPr>
          <p:cNvPr id="109" name="Google Shape;109;p2"/>
          <p:cNvSpPr/>
          <p:nvPr/>
        </p:nvSpPr>
        <p:spPr>
          <a:xfrm>
            <a:off x="9517224" y="0"/>
            <a:ext cx="267477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Calibri"/>
                <a:ea typeface="Calibri"/>
                <a:cs typeface="Calibri"/>
                <a:sym typeface="Calibri"/>
              </a:rPr>
              <a:t>स्तर 1 | डिजिटल नागरिकता</a:t>
            </a:r>
            <a:endParaRPr b="1" sz="1600">
              <a:solidFill>
                <a:schemeClr val="lt1"/>
              </a:solidFill>
              <a:latin typeface="Calibri"/>
              <a:ea typeface="Calibri"/>
              <a:cs typeface="Calibri"/>
              <a:sym typeface="Calibri"/>
            </a:endParaRPr>
          </a:p>
        </p:txBody>
      </p:sp>
      <p:pic>
        <p:nvPicPr>
          <p:cNvPr id="110" name="Google Shape;110;p2"/>
          <p:cNvPicPr preferRelativeResize="0"/>
          <p:nvPr/>
        </p:nvPicPr>
        <p:blipFill rotWithShape="1">
          <a:blip r:embed="rId3">
            <a:alphaModFix/>
          </a:blip>
          <a:srcRect b="647" l="0" r="8594" t="539"/>
          <a:stretch/>
        </p:blipFill>
        <p:spPr>
          <a:xfrm>
            <a:off x="479425" y="1911890"/>
            <a:ext cx="4482468" cy="3230879"/>
          </a:xfrm>
          <a:prstGeom prst="rect">
            <a:avLst/>
          </a:prstGeom>
          <a:noFill/>
          <a:ln>
            <a:noFill/>
          </a:ln>
        </p:spPr>
      </p:pic>
      <p:sp>
        <p:nvSpPr>
          <p:cNvPr id="111" name="Google Shape;111;p2"/>
          <p:cNvSpPr/>
          <p:nvPr/>
        </p:nvSpPr>
        <p:spPr>
          <a:xfrm>
            <a:off x="839788" y="937737"/>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3"/>
          <p:cNvSpPr/>
          <p:nvPr/>
        </p:nvSpPr>
        <p:spPr>
          <a:xfrm>
            <a:off x="479425" y="1743468"/>
            <a:ext cx="11126421" cy="4127863"/>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3"/>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118" name="Google Shape;118;p3"/>
          <p:cNvSpPr txBox="1"/>
          <p:nvPr/>
        </p:nvSpPr>
        <p:spPr>
          <a:xfrm>
            <a:off x="705748" y="307757"/>
            <a:ext cx="7358389" cy="2670574"/>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latin typeface="Arial"/>
                <a:ea typeface="Arial"/>
                <a:cs typeface="Arial"/>
                <a:sym typeface="Arial"/>
              </a:rPr>
              <a:t>आइए अब अपनी </a:t>
            </a:r>
            <a:r>
              <a:rPr b="1" lang="en-US" sz="3600">
                <a:solidFill>
                  <a:srgbClr val="0064E0"/>
                </a:solidFill>
              </a:rPr>
              <a:t>पसंदीदा गतिविधियाँ के </a:t>
            </a:r>
            <a:r>
              <a:rPr b="1" lang="en-US" sz="3600">
                <a:solidFill>
                  <a:srgbClr val="0064E0"/>
                </a:solidFill>
                <a:latin typeface="Arial"/>
                <a:ea typeface="Arial"/>
                <a:cs typeface="Arial"/>
                <a:sym typeface="Arial"/>
              </a:rPr>
              <a:t>बारे में सोचें </a:t>
            </a:r>
            <a:endParaRPr b="1" sz="3600">
              <a:solidFill>
                <a:srgbClr val="0064E0"/>
              </a:solidFill>
              <a:latin typeface="Arial"/>
              <a:ea typeface="Arial"/>
              <a:cs typeface="Arial"/>
              <a:sym typeface="Arial"/>
            </a:endParaRPr>
          </a:p>
        </p:txBody>
      </p:sp>
      <p:sp>
        <p:nvSpPr>
          <p:cNvPr id="119" name="Google Shape;119;p3"/>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9: अपने स्क्रीन टाइम को ट्रैक करने का महत्व</a:t>
            </a:r>
            <a:endParaRPr/>
          </a:p>
        </p:txBody>
      </p:sp>
      <p:sp>
        <p:nvSpPr>
          <p:cNvPr id="120" name="Google Shape;120;p3"/>
          <p:cNvSpPr/>
          <p:nvPr/>
        </p:nvSpPr>
        <p:spPr>
          <a:xfrm>
            <a:off x="6122126" y="2244436"/>
            <a:ext cx="5364125" cy="2464136"/>
          </a:xfrm>
          <a:prstGeom prst="rect">
            <a:avLst/>
          </a:prstGeom>
          <a:noFill/>
          <a:ln>
            <a:noFill/>
          </a:ln>
        </p:spPr>
        <p:txBody>
          <a:bodyPr anchorCtr="0" anchor="t" bIns="45700" lIns="91425" spcFirstLastPara="1" rIns="91425" wrap="square" tIns="45700">
            <a:spAutoFit/>
          </a:bodyPr>
          <a:lstStyle/>
          <a:p>
            <a:pPr indent="-355600" lvl="0" marL="457200" marR="38100" rtl="0" algn="l">
              <a:lnSpc>
                <a:spcPct val="114285"/>
              </a:lnSpc>
              <a:spcBef>
                <a:spcPts val="0"/>
              </a:spcBef>
              <a:spcAft>
                <a:spcPts val="0"/>
              </a:spcAft>
              <a:buClr>
                <a:schemeClr val="dk1"/>
              </a:buClr>
              <a:buSzPts val="2000"/>
              <a:buChar char="•"/>
            </a:pPr>
            <a:r>
              <a:rPr lang="en-US" sz="2100">
                <a:solidFill>
                  <a:srgbClr val="202124"/>
                </a:solidFill>
                <a:highlight>
                  <a:srgbClr val="F8F9FA"/>
                </a:highlight>
              </a:rPr>
              <a:t>कार्यपत्रक (</a:t>
            </a:r>
            <a:r>
              <a:rPr lang="en-US" sz="2000">
                <a:solidFill>
                  <a:schemeClr val="dk1"/>
                </a:solidFill>
                <a:latin typeface="Arial"/>
                <a:ea typeface="Arial"/>
                <a:cs typeface="Arial"/>
                <a:sym typeface="Arial"/>
              </a:rPr>
              <a:t>वर्कशीट) के भाग 1 को भरें।</a:t>
            </a:r>
            <a:endParaRPr/>
          </a:p>
          <a:p>
            <a:pPr indent="-285750" lvl="0" marL="412747" marR="0" rtl="0" algn="l">
              <a:lnSpc>
                <a:spcPct val="115000"/>
              </a:lnSpc>
              <a:spcBef>
                <a:spcPts val="2400"/>
              </a:spcBef>
              <a:spcAft>
                <a:spcPts val="0"/>
              </a:spcAft>
              <a:buClr>
                <a:schemeClr val="dk1"/>
              </a:buClr>
              <a:buSzPts val="2000"/>
              <a:buFont typeface="Arial"/>
              <a:buChar char="•"/>
            </a:pPr>
            <a:r>
              <a:rPr lang="en-US" sz="2000">
                <a:solidFill>
                  <a:schemeClr val="dk1"/>
                </a:solidFill>
                <a:latin typeface="Arial"/>
                <a:ea typeface="Arial"/>
                <a:cs typeface="Arial"/>
                <a:sym typeface="Arial"/>
              </a:rPr>
              <a:t>अपनी पसंदीदा ऑनलाइन और ऑफलाइन गतिविधियों की सूची बनाएं।</a:t>
            </a:r>
            <a:endParaRPr/>
          </a:p>
          <a:p>
            <a:pPr indent="-285750" lvl="0" marL="412747" marR="0" rtl="0" algn="l">
              <a:lnSpc>
                <a:spcPct val="115000"/>
              </a:lnSpc>
              <a:spcBef>
                <a:spcPts val="2400"/>
              </a:spcBef>
              <a:spcAft>
                <a:spcPts val="0"/>
              </a:spcAft>
              <a:buClr>
                <a:schemeClr val="dk1"/>
              </a:buClr>
              <a:buSzPts val="2000"/>
              <a:buFont typeface="Arial"/>
              <a:buChar char="•"/>
            </a:pPr>
            <a:r>
              <a:rPr lang="en-US" sz="2000">
                <a:solidFill>
                  <a:schemeClr val="dk1"/>
                </a:solidFill>
                <a:latin typeface="Arial"/>
                <a:ea typeface="Arial"/>
                <a:cs typeface="Arial"/>
                <a:sym typeface="Arial"/>
              </a:rPr>
              <a:t>एक बार सूची पूरी कर लेने के बाद, प्रत्येक </a:t>
            </a:r>
            <a:r>
              <a:rPr lang="en-US" sz="2000">
                <a:solidFill>
                  <a:schemeClr val="dk1"/>
                </a:solidFill>
              </a:rPr>
              <a:t>शीर्ष</a:t>
            </a:r>
            <a:r>
              <a:rPr lang="en-US" sz="2000">
                <a:solidFill>
                  <a:schemeClr val="dk1"/>
                </a:solidFill>
                <a:latin typeface="Arial"/>
                <a:ea typeface="Arial"/>
                <a:cs typeface="Arial"/>
                <a:sym typeface="Arial"/>
              </a:rPr>
              <a:t> श्रेणी में 2-3 गतिविधियों पर गोला बनाएँ।</a:t>
            </a:r>
            <a:endParaRPr/>
          </a:p>
        </p:txBody>
      </p:sp>
      <p:pic>
        <p:nvPicPr>
          <p:cNvPr descr="Graphical user interface, text, application  Description automatically generated" id="121" name="Google Shape;121;p3"/>
          <p:cNvPicPr preferRelativeResize="0"/>
          <p:nvPr/>
        </p:nvPicPr>
        <p:blipFill rotWithShape="1">
          <a:blip r:embed="rId3">
            <a:alphaModFix/>
          </a:blip>
          <a:srcRect b="43414" l="2325" r="0" t="900"/>
          <a:stretch/>
        </p:blipFill>
        <p:spPr>
          <a:xfrm>
            <a:off x="628871" y="1901977"/>
            <a:ext cx="5112256" cy="3828261"/>
          </a:xfrm>
          <a:prstGeom prst="rect">
            <a:avLst/>
          </a:prstGeom>
          <a:noFill/>
          <a:ln>
            <a:noFill/>
          </a:ln>
        </p:spPr>
      </p:pic>
      <p:sp>
        <p:nvSpPr>
          <p:cNvPr id="122" name="Google Shape;122;p3"/>
          <p:cNvSpPr/>
          <p:nvPr/>
        </p:nvSpPr>
        <p:spPr>
          <a:xfrm>
            <a:off x="839788" y="1458332"/>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3"/>
          <p:cNvSpPr/>
          <p:nvPr/>
        </p:nvSpPr>
        <p:spPr>
          <a:xfrm>
            <a:off x="9517224" y="0"/>
            <a:ext cx="267477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Calibri"/>
                <a:ea typeface="Calibri"/>
                <a:cs typeface="Calibri"/>
                <a:sym typeface="Calibri"/>
              </a:rPr>
              <a:t>स्तर 1 | डिजिटल नागरिकता</a:t>
            </a:r>
            <a:endParaRPr b="1" sz="1600">
              <a:solidFill>
                <a:schemeClr val="lt1"/>
              </a:solidFill>
              <a:latin typeface="Calibri"/>
              <a:ea typeface="Calibri"/>
              <a:cs typeface="Calibri"/>
              <a:sym typeface="Calibri"/>
            </a:endParaRPr>
          </a:p>
        </p:txBody>
      </p:sp>
      <p:sp>
        <p:nvSpPr>
          <p:cNvPr id="124" name="Google Shape;124;p3"/>
          <p:cNvSpPr txBox="1"/>
          <p:nvPr/>
        </p:nvSpPr>
        <p:spPr>
          <a:xfrm>
            <a:off x="878100" y="2708775"/>
            <a:ext cx="4563900" cy="6156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उन विभिन्न गतिविधियों के बारे में सोचें जो आप ऑनलाइन और ऑफलाइन करते हैं। आप जितने सोच सकते हैं, लिख लें।</a:t>
            </a:r>
            <a:endParaRPr/>
          </a:p>
        </p:txBody>
      </p:sp>
      <p:sp>
        <p:nvSpPr>
          <p:cNvPr id="125" name="Google Shape;125;p3"/>
          <p:cNvSpPr txBox="1"/>
          <p:nvPr/>
        </p:nvSpPr>
        <p:spPr>
          <a:xfrm>
            <a:off x="878100" y="3377625"/>
            <a:ext cx="2305800" cy="6156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solidFill>
                  <a:schemeClr val="lt1"/>
                </a:solidFill>
              </a:rPr>
              <a:t>आप ऑनलाइन कौन सी गतिविधियाँ करते हैं?</a:t>
            </a:r>
            <a:endParaRPr>
              <a:solidFill>
                <a:schemeClr val="lt1"/>
              </a:solidFill>
            </a:endParaRPr>
          </a:p>
        </p:txBody>
      </p:sp>
      <p:sp>
        <p:nvSpPr>
          <p:cNvPr id="126" name="Google Shape;126;p3"/>
          <p:cNvSpPr txBox="1"/>
          <p:nvPr/>
        </p:nvSpPr>
        <p:spPr>
          <a:xfrm>
            <a:off x="3232050" y="3377625"/>
            <a:ext cx="2305800" cy="6156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solidFill>
                  <a:schemeClr val="lt1"/>
                </a:solidFill>
              </a:rPr>
              <a:t>आप ऑनलाइन कौन सी गतिविधियाँ करते हैं?</a:t>
            </a:r>
            <a:endParaRPr>
              <a:solidFill>
                <a:schemeClr val="lt1"/>
              </a:solidFill>
            </a:endParaRPr>
          </a:p>
        </p:txBody>
      </p:sp>
      <p:sp>
        <p:nvSpPr>
          <p:cNvPr id="127" name="Google Shape;127;p3"/>
          <p:cNvSpPr txBox="1"/>
          <p:nvPr/>
        </p:nvSpPr>
        <p:spPr>
          <a:xfrm>
            <a:off x="794025" y="5335325"/>
            <a:ext cx="4804200" cy="6156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अपनी सूची को देखें और उन 2-3 गतिविधियों पर गोला लगाएं जो आप सबसे अधिक करते हैं।</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4"/>
          <p:cNvSpPr/>
          <p:nvPr/>
        </p:nvSpPr>
        <p:spPr>
          <a:xfrm>
            <a:off x="4142514" y="1460420"/>
            <a:ext cx="1492461" cy="1526488"/>
          </a:xfrm>
          <a:prstGeom prst="roundRect">
            <a:avLst>
              <a:gd fmla="val 19859" name="adj"/>
            </a:avLst>
          </a:prstGeom>
          <a:solidFill>
            <a:srgbClr val="F2F2F2"/>
          </a:solidFill>
          <a:ln cap="flat" cmpd="sng" w="9525">
            <a:solidFill>
              <a:srgbClr val="A5A5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4"/>
          <p:cNvSpPr/>
          <p:nvPr/>
        </p:nvSpPr>
        <p:spPr>
          <a:xfrm>
            <a:off x="6148815" y="1460420"/>
            <a:ext cx="1492461" cy="1526488"/>
          </a:xfrm>
          <a:prstGeom prst="roundRect">
            <a:avLst>
              <a:gd fmla="val 19859" name="adj"/>
            </a:avLst>
          </a:prstGeom>
          <a:solidFill>
            <a:srgbClr val="F2F2F2"/>
          </a:solidFill>
          <a:ln cap="flat" cmpd="sng" w="9525">
            <a:solidFill>
              <a:srgbClr val="A5A5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4"/>
          <p:cNvSpPr/>
          <p:nvPr/>
        </p:nvSpPr>
        <p:spPr>
          <a:xfrm>
            <a:off x="8178098" y="1460420"/>
            <a:ext cx="1492461" cy="1526488"/>
          </a:xfrm>
          <a:prstGeom prst="roundRect">
            <a:avLst>
              <a:gd fmla="val 19859" name="adj"/>
            </a:avLst>
          </a:prstGeom>
          <a:solidFill>
            <a:srgbClr val="F2F2F2"/>
          </a:solidFill>
          <a:ln cap="flat" cmpd="sng" w="9525">
            <a:solidFill>
              <a:srgbClr val="A5A5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4"/>
          <p:cNvSpPr/>
          <p:nvPr/>
        </p:nvSpPr>
        <p:spPr>
          <a:xfrm>
            <a:off x="2136111" y="1460420"/>
            <a:ext cx="1492461" cy="1526488"/>
          </a:xfrm>
          <a:prstGeom prst="roundRect">
            <a:avLst>
              <a:gd fmla="val 19859" name="adj"/>
            </a:avLst>
          </a:prstGeom>
          <a:solidFill>
            <a:srgbClr val="F2F2F2"/>
          </a:solidFill>
          <a:ln cap="flat" cmpd="sng" w="9525">
            <a:solidFill>
              <a:srgbClr val="A5A5A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4"/>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137" name="Google Shape;137;p4"/>
          <p:cNvSpPr txBox="1"/>
          <p:nvPr/>
        </p:nvSpPr>
        <p:spPr>
          <a:xfrm>
            <a:off x="705748" y="307757"/>
            <a:ext cx="7358389" cy="737931"/>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latin typeface="Arial"/>
                <a:ea typeface="Arial"/>
                <a:cs typeface="Arial"/>
                <a:sym typeface="Arial"/>
              </a:rPr>
              <a:t>डिजिटल वेलनेस: यह क्या है?</a:t>
            </a:r>
            <a:endParaRPr b="1" sz="3600">
              <a:solidFill>
                <a:srgbClr val="0064E0"/>
              </a:solidFill>
              <a:latin typeface="Arial"/>
              <a:ea typeface="Arial"/>
              <a:cs typeface="Arial"/>
              <a:sym typeface="Arial"/>
            </a:endParaRPr>
          </a:p>
        </p:txBody>
      </p:sp>
      <p:sp>
        <p:nvSpPr>
          <p:cNvPr id="138" name="Google Shape;138;p4"/>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9: अपने स्क्रीन टाइम को ट्रैक करने का महत्व</a:t>
            </a:r>
            <a:endParaRPr/>
          </a:p>
        </p:txBody>
      </p:sp>
      <p:sp>
        <p:nvSpPr>
          <p:cNvPr id="139" name="Google Shape;139;p4"/>
          <p:cNvSpPr/>
          <p:nvPr/>
        </p:nvSpPr>
        <p:spPr>
          <a:xfrm>
            <a:off x="603798" y="3311159"/>
            <a:ext cx="10020659" cy="2873094"/>
          </a:xfrm>
          <a:prstGeom prst="rect">
            <a:avLst/>
          </a:prstGeom>
          <a:noFill/>
          <a:ln>
            <a:noFill/>
          </a:ln>
        </p:spPr>
        <p:txBody>
          <a:bodyPr anchorCtr="0" anchor="t" bIns="45700" lIns="91425" spcFirstLastPara="1" rIns="91425" wrap="square" tIns="45700">
            <a:spAutoFit/>
          </a:bodyPr>
          <a:lstStyle/>
          <a:p>
            <a:pPr indent="-285750" lvl="0" marL="412747" marR="0" rtl="0" algn="l">
              <a:lnSpc>
                <a:spcPct val="115000"/>
              </a:lnSpc>
              <a:spcBef>
                <a:spcPts val="0"/>
              </a:spcBef>
              <a:spcAft>
                <a:spcPts val="0"/>
              </a:spcAft>
              <a:buClr>
                <a:schemeClr val="dk1"/>
              </a:buClr>
              <a:buSzPts val="1800"/>
              <a:buFont typeface="Arial"/>
              <a:buChar char="•"/>
            </a:pPr>
            <a:r>
              <a:rPr b="1" lang="en-US" sz="1800">
                <a:solidFill>
                  <a:schemeClr val="dk1"/>
                </a:solidFill>
                <a:latin typeface="Arial"/>
                <a:ea typeface="Arial"/>
                <a:cs typeface="Arial"/>
                <a:sym typeface="Arial"/>
              </a:rPr>
              <a:t>डिजिटल वेलनेस (जिसे डिजिटल वेलबीइंग भी कहा जाता है) का मतलब ऑनलाइन और ऑफलाइन दुनिया के बीच संतुलन बनाना है। यह संतुलन लोगों को खुश और स्वस्थ जीवन जीने </a:t>
            </a:r>
            <a:r>
              <a:rPr b="1" lang="en-US" sz="1800">
                <a:solidFill>
                  <a:schemeClr val="dk1"/>
                </a:solidFill>
              </a:rPr>
              <a:t>की संभावना प्रदान करता है।</a:t>
            </a:r>
            <a:endParaRPr b="1" sz="1800">
              <a:solidFill>
                <a:schemeClr val="dk1"/>
              </a:solidFill>
            </a:endParaRPr>
          </a:p>
          <a:p>
            <a:pPr indent="-285750" lvl="0" marL="412747" marR="0" rtl="0" algn="l">
              <a:lnSpc>
                <a:spcPct val="115000"/>
              </a:lnSpc>
              <a:spcBef>
                <a:spcPts val="0"/>
              </a:spcBef>
              <a:spcAft>
                <a:spcPts val="0"/>
              </a:spcAft>
              <a:buClr>
                <a:schemeClr val="dk1"/>
              </a:buClr>
              <a:buSzPts val="1800"/>
              <a:buFont typeface="Arial"/>
              <a:buChar char="•"/>
            </a:pPr>
            <a:r>
              <a:rPr b="1" lang="en-US" sz="1800">
                <a:solidFill>
                  <a:schemeClr val="dk1"/>
                </a:solidFill>
              </a:rPr>
              <a:t>डिजिटल स्वास्थ्य के कुछ पहलुओं में शामिल हैं:</a:t>
            </a:r>
            <a:endParaRPr b="1" sz="1800">
              <a:solidFill>
                <a:schemeClr val="dk1"/>
              </a:solidFill>
            </a:endParaRPr>
          </a:p>
          <a:p>
            <a:pPr indent="-285750" lvl="0" marL="719999" marR="0" rtl="0" algn="l">
              <a:lnSpc>
                <a:spcPct val="115000"/>
              </a:lnSpc>
              <a:spcBef>
                <a:spcPts val="1800"/>
              </a:spcBef>
              <a:spcAft>
                <a:spcPts val="0"/>
              </a:spcAft>
              <a:buClr>
                <a:schemeClr val="dk1"/>
              </a:buClr>
              <a:buSzPts val="1600"/>
              <a:buFont typeface="Arial"/>
              <a:buChar char="•"/>
            </a:pPr>
            <a:r>
              <a:rPr lang="en-US" sz="1600">
                <a:solidFill>
                  <a:schemeClr val="dk1"/>
                </a:solidFill>
                <a:latin typeface="Arial"/>
                <a:ea typeface="Arial"/>
                <a:cs typeface="Arial"/>
                <a:sym typeface="Arial"/>
              </a:rPr>
              <a:t>प्रौद्योगिकी का नियंत्रित उपयोग।</a:t>
            </a:r>
            <a:endParaRPr/>
          </a:p>
          <a:p>
            <a:pPr indent="-285750" lvl="0" marL="720000" marR="0" rtl="0" algn="l">
              <a:lnSpc>
                <a:spcPct val="115000"/>
              </a:lnSpc>
              <a:spcBef>
                <a:spcPts val="600"/>
              </a:spcBef>
              <a:spcAft>
                <a:spcPts val="0"/>
              </a:spcAft>
              <a:buClr>
                <a:schemeClr val="dk1"/>
              </a:buClr>
              <a:buSzPts val="1600"/>
              <a:buFont typeface="Arial"/>
              <a:buChar char="•"/>
            </a:pPr>
            <a:r>
              <a:rPr lang="en-US" sz="1600">
                <a:solidFill>
                  <a:schemeClr val="dk1"/>
                </a:solidFill>
                <a:latin typeface="Arial"/>
                <a:ea typeface="Arial"/>
                <a:cs typeface="Arial"/>
                <a:sym typeface="Arial"/>
              </a:rPr>
              <a:t>मानसिक और शारीरिक स्वास्थ्य में सुधार।</a:t>
            </a:r>
            <a:endParaRPr/>
          </a:p>
          <a:p>
            <a:pPr indent="-285750" lvl="0" marL="720000" marR="0" rtl="0" algn="l">
              <a:lnSpc>
                <a:spcPct val="115000"/>
              </a:lnSpc>
              <a:spcBef>
                <a:spcPts val="600"/>
              </a:spcBef>
              <a:spcAft>
                <a:spcPts val="0"/>
              </a:spcAft>
              <a:buClr>
                <a:schemeClr val="dk1"/>
              </a:buClr>
              <a:buSzPts val="1600"/>
              <a:buFont typeface="Arial"/>
              <a:buChar char="•"/>
            </a:pPr>
            <a:r>
              <a:rPr lang="en-US" sz="1600">
                <a:solidFill>
                  <a:schemeClr val="dk1"/>
                </a:solidFill>
                <a:latin typeface="Arial"/>
                <a:ea typeface="Arial"/>
                <a:cs typeface="Arial"/>
                <a:sym typeface="Arial"/>
              </a:rPr>
              <a:t>स्वस्थ व्यक्तिगत संबंध।</a:t>
            </a:r>
            <a:endParaRPr/>
          </a:p>
          <a:p>
            <a:pPr indent="-285750" lvl="0" marL="720000" marR="0" rtl="0" algn="l">
              <a:lnSpc>
                <a:spcPct val="115000"/>
              </a:lnSpc>
              <a:spcBef>
                <a:spcPts val="600"/>
              </a:spcBef>
              <a:spcAft>
                <a:spcPts val="0"/>
              </a:spcAft>
              <a:buClr>
                <a:schemeClr val="dk1"/>
              </a:buClr>
              <a:buSzPts val="1600"/>
              <a:buFont typeface="Arial"/>
              <a:buChar char="•"/>
            </a:pPr>
            <a:r>
              <a:rPr lang="en-US" sz="1600">
                <a:solidFill>
                  <a:schemeClr val="dk1"/>
                </a:solidFill>
                <a:latin typeface="Arial"/>
                <a:ea typeface="Arial"/>
                <a:cs typeface="Arial"/>
                <a:sym typeface="Arial"/>
              </a:rPr>
              <a:t>ऑनलाइन और ऑफलाइन दोनों दुनिया में सामाजिक और सुरक्षित रूप से बातचीत करने की क्षमता।</a:t>
            </a:r>
            <a:endParaRPr/>
          </a:p>
        </p:txBody>
      </p:sp>
      <p:sp>
        <p:nvSpPr>
          <p:cNvPr id="140" name="Google Shape;140;p4"/>
          <p:cNvSpPr/>
          <p:nvPr/>
        </p:nvSpPr>
        <p:spPr>
          <a:xfrm>
            <a:off x="839788" y="937737"/>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41" name="Google Shape;141;p4"/>
          <p:cNvPicPr preferRelativeResize="0"/>
          <p:nvPr/>
        </p:nvPicPr>
        <p:blipFill rotWithShape="1">
          <a:blip r:embed="rId3">
            <a:alphaModFix/>
          </a:blip>
          <a:srcRect b="0" l="0" r="0" t="0"/>
          <a:stretch/>
        </p:blipFill>
        <p:spPr>
          <a:xfrm>
            <a:off x="2225810" y="1649653"/>
            <a:ext cx="1355637" cy="1123863"/>
          </a:xfrm>
          <a:prstGeom prst="rect">
            <a:avLst/>
          </a:prstGeom>
          <a:noFill/>
          <a:ln>
            <a:noFill/>
          </a:ln>
        </p:spPr>
      </p:pic>
      <p:grpSp>
        <p:nvGrpSpPr>
          <p:cNvPr id="142" name="Google Shape;142;p4"/>
          <p:cNvGrpSpPr/>
          <p:nvPr/>
        </p:nvGrpSpPr>
        <p:grpSpPr>
          <a:xfrm>
            <a:off x="2023346" y="1353410"/>
            <a:ext cx="7757290" cy="1748378"/>
            <a:chOff x="2058988" y="1304926"/>
            <a:chExt cx="8697913" cy="1763711"/>
          </a:xfrm>
        </p:grpSpPr>
        <p:sp>
          <p:nvSpPr>
            <p:cNvPr id="143" name="Google Shape;143;p4"/>
            <p:cNvSpPr/>
            <p:nvPr/>
          </p:nvSpPr>
          <p:spPr>
            <a:xfrm>
              <a:off x="2392363" y="3021013"/>
              <a:ext cx="52388" cy="42862"/>
            </a:xfrm>
            <a:custGeom>
              <a:rect b="b" l="l" r="r" t="t"/>
              <a:pathLst>
                <a:path extrusionOk="0" h="9" w="10">
                  <a:moveTo>
                    <a:pt x="6" y="1"/>
                  </a:moveTo>
                  <a:cubicBezTo>
                    <a:pt x="5" y="1"/>
                    <a:pt x="5" y="1"/>
                    <a:pt x="5" y="1"/>
                  </a:cubicBezTo>
                  <a:cubicBezTo>
                    <a:pt x="3" y="0"/>
                    <a:pt x="1" y="2"/>
                    <a:pt x="1" y="4"/>
                  </a:cubicBezTo>
                  <a:cubicBezTo>
                    <a:pt x="0" y="7"/>
                    <a:pt x="2" y="9"/>
                    <a:pt x="4" y="9"/>
                  </a:cubicBezTo>
                  <a:cubicBezTo>
                    <a:pt x="5" y="9"/>
                    <a:pt x="5" y="9"/>
                    <a:pt x="5" y="9"/>
                  </a:cubicBezTo>
                  <a:cubicBezTo>
                    <a:pt x="5" y="9"/>
                    <a:pt x="5" y="9"/>
                    <a:pt x="5" y="9"/>
                  </a:cubicBezTo>
                  <a:cubicBezTo>
                    <a:pt x="7" y="9"/>
                    <a:pt x="9" y="8"/>
                    <a:pt x="9" y="5"/>
                  </a:cubicBezTo>
                  <a:cubicBezTo>
                    <a:pt x="10" y="3"/>
                    <a:pt x="8" y="1"/>
                    <a:pt x="6" y="1"/>
                  </a:cubicBezTo>
                </a:path>
              </a:pathLst>
            </a:custGeom>
            <a:solidFill>
              <a:srgbClr val="92D1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 name="Google Shape;144;p4"/>
            <p:cNvSpPr/>
            <p:nvPr/>
          </p:nvSpPr>
          <p:spPr>
            <a:xfrm>
              <a:off x="2597151" y="3025775"/>
              <a:ext cx="47625" cy="42862"/>
            </a:xfrm>
            <a:custGeom>
              <a:rect b="b" l="l" r="r" t="t"/>
              <a:pathLst>
                <a:path extrusionOk="0" h="9" w="9">
                  <a:moveTo>
                    <a:pt x="4" y="0"/>
                  </a:moveTo>
                  <a:cubicBezTo>
                    <a:pt x="4" y="0"/>
                    <a:pt x="4" y="0"/>
                    <a:pt x="4" y="0"/>
                  </a:cubicBezTo>
                  <a:cubicBezTo>
                    <a:pt x="2" y="0"/>
                    <a:pt x="0" y="2"/>
                    <a:pt x="0" y="5"/>
                  </a:cubicBezTo>
                  <a:cubicBezTo>
                    <a:pt x="0" y="7"/>
                    <a:pt x="2" y="9"/>
                    <a:pt x="4" y="9"/>
                  </a:cubicBezTo>
                  <a:cubicBezTo>
                    <a:pt x="4" y="9"/>
                    <a:pt x="4" y="9"/>
                    <a:pt x="4" y="9"/>
                  </a:cubicBezTo>
                  <a:cubicBezTo>
                    <a:pt x="7" y="9"/>
                    <a:pt x="9" y="7"/>
                    <a:pt x="9" y="5"/>
                  </a:cubicBezTo>
                  <a:cubicBezTo>
                    <a:pt x="9" y="2"/>
                    <a:pt x="7" y="0"/>
                    <a:pt x="4" y="0"/>
                  </a:cubicBezTo>
                </a:path>
              </a:pathLst>
            </a:custGeom>
            <a:solidFill>
              <a:srgbClr val="92D1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 name="Google Shape;145;p4"/>
            <p:cNvSpPr/>
            <p:nvPr/>
          </p:nvSpPr>
          <p:spPr>
            <a:xfrm>
              <a:off x="2206626" y="2952750"/>
              <a:ext cx="52388" cy="44450"/>
            </a:xfrm>
            <a:custGeom>
              <a:rect b="b" l="l" r="r" t="t"/>
              <a:pathLst>
                <a:path extrusionOk="0" h="9" w="10">
                  <a:moveTo>
                    <a:pt x="8" y="1"/>
                  </a:moveTo>
                  <a:cubicBezTo>
                    <a:pt x="8" y="1"/>
                    <a:pt x="8" y="1"/>
                    <a:pt x="8" y="1"/>
                  </a:cubicBezTo>
                  <a:cubicBezTo>
                    <a:pt x="6" y="0"/>
                    <a:pt x="3" y="0"/>
                    <a:pt x="2" y="2"/>
                  </a:cubicBezTo>
                  <a:cubicBezTo>
                    <a:pt x="0" y="4"/>
                    <a:pt x="1" y="6"/>
                    <a:pt x="3" y="8"/>
                  </a:cubicBezTo>
                  <a:cubicBezTo>
                    <a:pt x="3" y="8"/>
                    <a:pt x="3" y="8"/>
                    <a:pt x="3" y="8"/>
                  </a:cubicBezTo>
                  <a:cubicBezTo>
                    <a:pt x="4" y="8"/>
                    <a:pt x="5" y="9"/>
                    <a:pt x="5" y="9"/>
                  </a:cubicBezTo>
                  <a:cubicBezTo>
                    <a:pt x="7" y="9"/>
                    <a:pt x="8" y="8"/>
                    <a:pt x="9" y="7"/>
                  </a:cubicBezTo>
                  <a:cubicBezTo>
                    <a:pt x="10" y="5"/>
                    <a:pt x="10" y="3"/>
                    <a:pt x="8" y="1"/>
                  </a:cubicBezTo>
                </a:path>
              </a:pathLst>
            </a:custGeom>
            <a:solidFill>
              <a:srgbClr val="92D1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 name="Google Shape;146;p4"/>
            <p:cNvSpPr/>
            <p:nvPr/>
          </p:nvSpPr>
          <p:spPr>
            <a:xfrm>
              <a:off x="2798763" y="3025775"/>
              <a:ext cx="46038" cy="42862"/>
            </a:xfrm>
            <a:custGeom>
              <a:rect b="b" l="l" r="r" t="t"/>
              <a:pathLst>
                <a:path extrusionOk="0" h="9" w="9">
                  <a:moveTo>
                    <a:pt x="4" y="0"/>
                  </a:moveTo>
                  <a:cubicBezTo>
                    <a:pt x="4" y="0"/>
                    <a:pt x="4" y="0"/>
                    <a:pt x="4" y="0"/>
                  </a:cubicBezTo>
                  <a:cubicBezTo>
                    <a:pt x="2" y="0"/>
                    <a:pt x="0" y="2"/>
                    <a:pt x="0" y="5"/>
                  </a:cubicBezTo>
                  <a:cubicBezTo>
                    <a:pt x="0" y="7"/>
                    <a:pt x="2" y="9"/>
                    <a:pt x="4" y="9"/>
                  </a:cubicBezTo>
                  <a:cubicBezTo>
                    <a:pt x="4" y="9"/>
                    <a:pt x="4" y="9"/>
                    <a:pt x="4" y="9"/>
                  </a:cubicBezTo>
                  <a:cubicBezTo>
                    <a:pt x="7" y="9"/>
                    <a:pt x="9" y="7"/>
                    <a:pt x="9" y="5"/>
                  </a:cubicBezTo>
                  <a:cubicBezTo>
                    <a:pt x="9" y="2"/>
                    <a:pt x="7" y="0"/>
                    <a:pt x="4" y="0"/>
                  </a:cubicBezTo>
                </a:path>
              </a:pathLst>
            </a:custGeom>
            <a:solidFill>
              <a:srgbClr val="92D1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 name="Google Shape;147;p4"/>
            <p:cNvSpPr/>
            <p:nvPr/>
          </p:nvSpPr>
          <p:spPr>
            <a:xfrm>
              <a:off x="2085976" y="2808288"/>
              <a:ext cx="52388" cy="42862"/>
            </a:xfrm>
            <a:custGeom>
              <a:rect b="b" l="l" r="r" t="t"/>
              <a:pathLst>
                <a:path extrusionOk="0" h="9" w="10">
                  <a:moveTo>
                    <a:pt x="9" y="3"/>
                  </a:moveTo>
                  <a:cubicBezTo>
                    <a:pt x="8" y="1"/>
                    <a:pt x="6" y="0"/>
                    <a:pt x="3" y="1"/>
                  </a:cubicBezTo>
                  <a:cubicBezTo>
                    <a:pt x="1" y="2"/>
                    <a:pt x="0" y="4"/>
                    <a:pt x="1" y="6"/>
                  </a:cubicBezTo>
                  <a:cubicBezTo>
                    <a:pt x="1" y="7"/>
                    <a:pt x="1" y="7"/>
                    <a:pt x="1" y="7"/>
                  </a:cubicBezTo>
                  <a:cubicBezTo>
                    <a:pt x="2" y="8"/>
                    <a:pt x="4" y="9"/>
                    <a:pt x="5" y="9"/>
                  </a:cubicBezTo>
                  <a:cubicBezTo>
                    <a:pt x="6" y="9"/>
                    <a:pt x="6" y="9"/>
                    <a:pt x="7" y="9"/>
                  </a:cubicBezTo>
                  <a:cubicBezTo>
                    <a:pt x="9" y="8"/>
                    <a:pt x="10" y="5"/>
                    <a:pt x="9" y="3"/>
                  </a:cubicBezTo>
                  <a:close/>
                </a:path>
              </a:pathLst>
            </a:custGeom>
            <a:solidFill>
              <a:srgbClr val="92D1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 name="Google Shape;148;p4"/>
            <p:cNvSpPr/>
            <p:nvPr/>
          </p:nvSpPr>
          <p:spPr>
            <a:xfrm>
              <a:off x="2058988" y="2628900"/>
              <a:ext cx="42863" cy="44450"/>
            </a:xfrm>
            <a:custGeom>
              <a:rect b="b" l="l" r="r" t="t"/>
              <a:pathLst>
                <a:path extrusionOk="0" h="9" w="8">
                  <a:moveTo>
                    <a:pt x="8" y="5"/>
                  </a:moveTo>
                  <a:cubicBezTo>
                    <a:pt x="8" y="4"/>
                    <a:pt x="8" y="4"/>
                    <a:pt x="8" y="4"/>
                  </a:cubicBezTo>
                  <a:cubicBezTo>
                    <a:pt x="8" y="2"/>
                    <a:pt x="6" y="0"/>
                    <a:pt x="4" y="0"/>
                  </a:cubicBezTo>
                  <a:cubicBezTo>
                    <a:pt x="2" y="0"/>
                    <a:pt x="0" y="2"/>
                    <a:pt x="0" y="4"/>
                  </a:cubicBezTo>
                  <a:cubicBezTo>
                    <a:pt x="0" y="5"/>
                    <a:pt x="0" y="5"/>
                    <a:pt x="0" y="5"/>
                  </a:cubicBezTo>
                  <a:cubicBezTo>
                    <a:pt x="0" y="7"/>
                    <a:pt x="2" y="9"/>
                    <a:pt x="4" y="9"/>
                  </a:cubicBezTo>
                  <a:cubicBezTo>
                    <a:pt x="6" y="9"/>
                    <a:pt x="8" y="7"/>
                    <a:pt x="8" y="5"/>
                  </a:cubicBezTo>
                </a:path>
              </a:pathLst>
            </a:custGeom>
            <a:solidFill>
              <a:srgbClr val="92D1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 name="Google Shape;149;p4"/>
            <p:cNvSpPr/>
            <p:nvPr/>
          </p:nvSpPr>
          <p:spPr>
            <a:xfrm>
              <a:off x="3932238" y="2160588"/>
              <a:ext cx="58738" cy="52387"/>
            </a:xfrm>
            <a:prstGeom prst="ellipse">
              <a:avLst/>
            </a:prstGeom>
            <a:solidFill>
              <a:srgbClr val="92D1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0" name="Google Shape;150;p4"/>
            <p:cNvSpPr/>
            <p:nvPr/>
          </p:nvSpPr>
          <p:spPr>
            <a:xfrm>
              <a:off x="2063751" y="1309688"/>
              <a:ext cx="2222500" cy="1754187"/>
            </a:xfrm>
            <a:custGeom>
              <a:rect b="b" l="l" r="r" t="t"/>
              <a:pathLst>
                <a:path extrusionOk="0" h="363" w="421">
                  <a:moveTo>
                    <a:pt x="417" y="178"/>
                  </a:moveTo>
                  <a:cubicBezTo>
                    <a:pt x="375" y="178"/>
                    <a:pt x="375" y="178"/>
                    <a:pt x="375" y="178"/>
                  </a:cubicBezTo>
                  <a:cubicBezTo>
                    <a:pt x="374" y="172"/>
                    <a:pt x="369" y="167"/>
                    <a:pt x="363" y="166"/>
                  </a:cubicBezTo>
                  <a:cubicBezTo>
                    <a:pt x="363" y="77"/>
                    <a:pt x="363" y="77"/>
                    <a:pt x="363" y="77"/>
                  </a:cubicBezTo>
                  <a:cubicBezTo>
                    <a:pt x="363" y="61"/>
                    <a:pt x="358" y="45"/>
                    <a:pt x="348" y="31"/>
                  </a:cubicBezTo>
                  <a:cubicBezTo>
                    <a:pt x="338" y="18"/>
                    <a:pt x="325" y="9"/>
                    <a:pt x="309" y="4"/>
                  </a:cubicBezTo>
                  <a:cubicBezTo>
                    <a:pt x="309" y="4"/>
                    <a:pt x="309" y="4"/>
                    <a:pt x="309" y="4"/>
                  </a:cubicBezTo>
                  <a:cubicBezTo>
                    <a:pt x="302" y="1"/>
                    <a:pt x="294" y="0"/>
                    <a:pt x="285" y="0"/>
                  </a:cubicBezTo>
                  <a:cubicBezTo>
                    <a:pt x="77" y="0"/>
                    <a:pt x="77" y="0"/>
                    <a:pt x="77" y="0"/>
                  </a:cubicBezTo>
                  <a:cubicBezTo>
                    <a:pt x="69" y="0"/>
                    <a:pt x="61" y="1"/>
                    <a:pt x="54" y="3"/>
                  </a:cubicBezTo>
                  <a:cubicBezTo>
                    <a:pt x="38" y="8"/>
                    <a:pt x="25" y="18"/>
                    <a:pt x="15" y="31"/>
                  </a:cubicBezTo>
                  <a:cubicBezTo>
                    <a:pt x="5" y="45"/>
                    <a:pt x="0" y="61"/>
                    <a:pt x="0" y="77"/>
                  </a:cubicBezTo>
                  <a:cubicBezTo>
                    <a:pt x="0" y="239"/>
                    <a:pt x="0" y="239"/>
                    <a:pt x="0" y="239"/>
                  </a:cubicBezTo>
                  <a:cubicBezTo>
                    <a:pt x="0" y="241"/>
                    <a:pt x="1" y="243"/>
                    <a:pt x="3" y="243"/>
                  </a:cubicBezTo>
                  <a:cubicBezTo>
                    <a:pt x="5" y="243"/>
                    <a:pt x="7" y="241"/>
                    <a:pt x="7" y="239"/>
                  </a:cubicBezTo>
                  <a:cubicBezTo>
                    <a:pt x="7" y="77"/>
                    <a:pt x="7" y="77"/>
                    <a:pt x="7" y="77"/>
                  </a:cubicBezTo>
                  <a:cubicBezTo>
                    <a:pt x="7" y="47"/>
                    <a:pt x="26" y="20"/>
                    <a:pt x="56" y="10"/>
                  </a:cubicBezTo>
                  <a:cubicBezTo>
                    <a:pt x="63" y="8"/>
                    <a:pt x="70" y="7"/>
                    <a:pt x="77" y="7"/>
                  </a:cubicBezTo>
                  <a:cubicBezTo>
                    <a:pt x="285" y="7"/>
                    <a:pt x="285" y="7"/>
                    <a:pt x="285" y="7"/>
                  </a:cubicBezTo>
                  <a:cubicBezTo>
                    <a:pt x="293" y="7"/>
                    <a:pt x="300" y="8"/>
                    <a:pt x="307" y="10"/>
                  </a:cubicBezTo>
                  <a:cubicBezTo>
                    <a:pt x="307" y="10"/>
                    <a:pt x="307" y="10"/>
                    <a:pt x="307" y="10"/>
                  </a:cubicBezTo>
                  <a:cubicBezTo>
                    <a:pt x="336" y="20"/>
                    <a:pt x="356" y="47"/>
                    <a:pt x="356" y="77"/>
                  </a:cubicBezTo>
                  <a:cubicBezTo>
                    <a:pt x="356" y="166"/>
                    <a:pt x="356" y="166"/>
                    <a:pt x="356" y="166"/>
                  </a:cubicBezTo>
                  <a:cubicBezTo>
                    <a:pt x="349" y="167"/>
                    <a:pt x="343" y="174"/>
                    <a:pt x="343" y="181"/>
                  </a:cubicBezTo>
                  <a:cubicBezTo>
                    <a:pt x="343" y="189"/>
                    <a:pt x="349" y="196"/>
                    <a:pt x="356" y="197"/>
                  </a:cubicBezTo>
                  <a:cubicBezTo>
                    <a:pt x="356" y="239"/>
                    <a:pt x="356" y="239"/>
                    <a:pt x="356" y="239"/>
                  </a:cubicBezTo>
                  <a:cubicBezTo>
                    <a:pt x="356" y="239"/>
                    <a:pt x="356" y="239"/>
                    <a:pt x="356" y="239"/>
                  </a:cubicBezTo>
                  <a:cubicBezTo>
                    <a:pt x="356" y="286"/>
                    <a:pt x="356" y="286"/>
                    <a:pt x="356" y="286"/>
                  </a:cubicBezTo>
                  <a:cubicBezTo>
                    <a:pt x="356" y="324"/>
                    <a:pt x="324" y="356"/>
                    <a:pt x="285" y="356"/>
                  </a:cubicBezTo>
                  <a:cubicBezTo>
                    <a:pt x="181" y="356"/>
                    <a:pt x="181" y="356"/>
                    <a:pt x="181" y="356"/>
                  </a:cubicBezTo>
                  <a:cubicBezTo>
                    <a:pt x="179" y="356"/>
                    <a:pt x="178" y="358"/>
                    <a:pt x="178" y="360"/>
                  </a:cubicBezTo>
                  <a:cubicBezTo>
                    <a:pt x="178" y="361"/>
                    <a:pt x="179" y="363"/>
                    <a:pt x="181" y="363"/>
                  </a:cubicBezTo>
                  <a:cubicBezTo>
                    <a:pt x="285" y="363"/>
                    <a:pt x="285" y="363"/>
                    <a:pt x="285" y="363"/>
                  </a:cubicBezTo>
                  <a:cubicBezTo>
                    <a:pt x="328" y="363"/>
                    <a:pt x="363" y="328"/>
                    <a:pt x="363" y="286"/>
                  </a:cubicBezTo>
                  <a:cubicBezTo>
                    <a:pt x="363" y="239"/>
                    <a:pt x="363" y="239"/>
                    <a:pt x="363" y="239"/>
                  </a:cubicBezTo>
                  <a:cubicBezTo>
                    <a:pt x="363" y="239"/>
                    <a:pt x="363" y="239"/>
                    <a:pt x="363" y="239"/>
                  </a:cubicBezTo>
                  <a:cubicBezTo>
                    <a:pt x="363" y="197"/>
                    <a:pt x="363" y="197"/>
                    <a:pt x="363" y="197"/>
                  </a:cubicBezTo>
                  <a:cubicBezTo>
                    <a:pt x="369" y="196"/>
                    <a:pt x="374" y="191"/>
                    <a:pt x="375" y="185"/>
                  </a:cubicBezTo>
                  <a:cubicBezTo>
                    <a:pt x="417" y="185"/>
                    <a:pt x="417" y="185"/>
                    <a:pt x="417" y="185"/>
                  </a:cubicBezTo>
                  <a:cubicBezTo>
                    <a:pt x="419" y="185"/>
                    <a:pt x="421" y="183"/>
                    <a:pt x="421" y="181"/>
                  </a:cubicBezTo>
                  <a:cubicBezTo>
                    <a:pt x="421" y="179"/>
                    <a:pt x="419" y="178"/>
                    <a:pt x="417" y="178"/>
                  </a:cubicBezTo>
                  <a:moveTo>
                    <a:pt x="359" y="191"/>
                  </a:moveTo>
                  <a:cubicBezTo>
                    <a:pt x="354" y="191"/>
                    <a:pt x="350" y="187"/>
                    <a:pt x="350" y="181"/>
                  </a:cubicBezTo>
                  <a:cubicBezTo>
                    <a:pt x="350" y="176"/>
                    <a:pt x="354" y="172"/>
                    <a:pt x="359" y="172"/>
                  </a:cubicBezTo>
                  <a:cubicBezTo>
                    <a:pt x="365" y="172"/>
                    <a:pt x="369" y="176"/>
                    <a:pt x="369" y="181"/>
                  </a:cubicBezTo>
                  <a:cubicBezTo>
                    <a:pt x="369" y="187"/>
                    <a:pt x="365" y="191"/>
                    <a:pt x="359" y="191"/>
                  </a:cubicBezTo>
                </a:path>
              </a:pathLst>
            </a:custGeom>
            <a:solidFill>
              <a:srgbClr val="92D1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 name="Google Shape;151;p4"/>
            <p:cNvSpPr/>
            <p:nvPr/>
          </p:nvSpPr>
          <p:spPr>
            <a:xfrm>
              <a:off x="4313238" y="1909763"/>
              <a:ext cx="41275" cy="42862"/>
            </a:xfrm>
            <a:custGeom>
              <a:rect b="b" l="l" r="r" t="t"/>
              <a:pathLst>
                <a:path extrusionOk="0" h="9" w="8">
                  <a:moveTo>
                    <a:pt x="4" y="9"/>
                  </a:moveTo>
                  <a:cubicBezTo>
                    <a:pt x="6" y="9"/>
                    <a:pt x="8" y="7"/>
                    <a:pt x="8" y="5"/>
                  </a:cubicBezTo>
                  <a:cubicBezTo>
                    <a:pt x="8" y="4"/>
                    <a:pt x="8" y="4"/>
                    <a:pt x="8" y="4"/>
                  </a:cubicBezTo>
                  <a:cubicBezTo>
                    <a:pt x="8" y="2"/>
                    <a:pt x="6" y="0"/>
                    <a:pt x="4" y="0"/>
                  </a:cubicBezTo>
                  <a:cubicBezTo>
                    <a:pt x="2" y="0"/>
                    <a:pt x="0" y="2"/>
                    <a:pt x="0" y="4"/>
                  </a:cubicBezTo>
                  <a:cubicBezTo>
                    <a:pt x="0" y="5"/>
                    <a:pt x="0" y="5"/>
                    <a:pt x="0" y="5"/>
                  </a:cubicBezTo>
                  <a:cubicBezTo>
                    <a:pt x="0" y="7"/>
                    <a:pt x="2" y="9"/>
                    <a:pt x="4" y="9"/>
                  </a:cubicBezTo>
                </a:path>
              </a:pathLst>
            </a:custGeom>
            <a:solidFill>
              <a:srgbClr val="FBC2B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 name="Google Shape;152;p4"/>
            <p:cNvSpPr/>
            <p:nvPr/>
          </p:nvSpPr>
          <p:spPr>
            <a:xfrm>
              <a:off x="4338638" y="1522413"/>
              <a:ext cx="47625" cy="47625"/>
            </a:xfrm>
            <a:custGeom>
              <a:rect b="b" l="l" r="r" t="t"/>
              <a:pathLst>
                <a:path extrusionOk="0" h="10" w="9">
                  <a:moveTo>
                    <a:pt x="3" y="9"/>
                  </a:moveTo>
                  <a:cubicBezTo>
                    <a:pt x="3" y="10"/>
                    <a:pt x="4" y="10"/>
                    <a:pt x="4" y="10"/>
                  </a:cubicBezTo>
                  <a:cubicBezTo>
                    <a:pt x="6" y="10"/>
                    <a:pt x="8" y="9"/>
                    <a:pt x="8" y="7"/>
                  </a:cubicBezTo>
                  <a:cubicBezTo>
                    <a:pt x="8" y="7"/>
                    <a:pt x="8" y="7"/>
                    <a:pt x="8" y="7"/>
                  </a:cubicBezTo>
                  <a:cubicBezTo>
                    <a:pt x="9" y="5"/>
                    <a:pt x="8" y="2"/>
                    <a:pt x="6" y="1"/>
                  </a:cubicBezTo>
                  <a:cubicBezTo>
                    <a:pt x="4" y="0"/>
                    <a:pt x="1" y="1"/>
                    <a:pt x="1" y="4"/>
                  </a:cubicBezTo>
                  <a:cubicBezTo>
                    <a:pt x="0" y="4"/>
                    <a:pt x="0" y="4"/>
                    <a:pt x="0" y="4"/>
                  </a:cubicBezTo>
                  <a:cubicBezTo>
                    <a:pt x="0" y="6"/>
                    <a:pt x="1" y="9"/>
                    <a:pt x="3" y="9"/>
                  </a:cubicBezTo>
                </a:path>
              </a:pathLst>
            </a:custGeom>
            <a:solidFill>
              <a:srgbClr val="FBC2B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 name="Google Shape;153;p4"/>
            <p:cNvSpPr/>
            <p:nvPr/>
          </p:nvSpPr>
          <p:spPr>
            <a:xfrm>
              <a:off x="4465638" y="1373188"/>
              <a:ext cx="47625" cy="42862"/>
            </a:xfrm>
            <a:custGeom>
              <a:rect b="b" l="l" r="r" t="t"/>
              <a:pathLst>
                <a:path extrusionOk="0" h="9" w="9">
                  <a:moveTo>
                    <a:pt x="4" y="9"/>
                  </a:moveTo>
                  <a:cubicBezTo>
                    <a:pt x="5" y="9"/>
                    <a:pt x="6" y="9"/>
                    <a:pt x="7" y="9"/>
                  </a:cubicBezTo>
                  <a:cubicBezTo>
                    <a:pt x="7" y="8"/>
                    <a:pt x="7" y="8"/>
                    <a:pt x="7" y="8"/>
                  </a:cubicBezTo>
                  <a:cubicBezTo>
                    <a:pt x="9" y="7"/>
                    <a:pt x="9" y="4"/>
                    <a:pt x="8" y="2"/>
                  </a:cubicBezTo>
                  <a:cubicBezTo>
                    <a:pt x="7" y="1"/>
                    <a:pt x="4" y="0"/>
                    <a:pt x="2" y="2"/>
                  </a:cubicBezTo>
                  <a:cubicBezTo>
                    <a:pt x="2" y="2"/>
                    <a:pt x="2" y="2"/>
                    <a:pt x="2" y="2"/>
                  </a:cubicBezTo>
                  <a:cubicBezTo>
                    <a:pt x="0" y="3"/>
                    <a:pt x="0" y="6"/>
                    <a:pt x="1" y="8"/>
                  </a:cubicBezTo>
                  <a:cubicBezTo>
                    <a:pt x="2" y="9"/>
                    <a:pt x="3" y="9"/>
                    <a:pt x="4" y="9"/>
                  </a:cubicBezTo>
                </a:path>
              </a:pathLst>
            </a:custGeom>
            <a:solidFill>
              <a:srgbClr val="FBC2B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 name="Google Shape;154;p4"/>
            <p:cNvSpPr/>
            <p:nvPr/>
          </p:nvSpPr>
          <p:spPr>
            <a:xfrm>
              <a:off x="4313238" y="1716088"/>
              <a:ext cx="41275" cy="42862"/>
            </a:xfrm>
            <a:custGeom>
              <a:rect b="b" l="l" r="r" t="t"/>
              <a:pathLst>
                <a:path extrusionOk="0" h="9" w="8">
                  <a:moveTo>
                    <a:pt x="4" y="9"/>
                  </a:moveTo>
                  <a:cubicBezTo>
                    <a:pt x="6" y="9"/>
                    <a:pt x="8" y="7"/>
                    <a:pt x="8" y="5"/>
                  </a:cubicBezTo>
                  <a:cubicBezTo>
                    <a:pt x="8" y="4"/>
                    <a:pt x="8" y="4"/>
                    <a:pt x="8" y="4"/>
                  </a:cubicBezTo>
                  <a:cubicBezTo>
                    <a:pt x="8" y="2"/>
                    <a:pt x="6" y="0"/>
                    <a:pt x="4" y="0"/>
                  </a:cubicBezTo>
                  <a:cubicBezTo>
                    <a:pt x="2" y="0"/>
                    <a:pt x="0" y="2"/>
                    <a:pt x="0" y="4"/>
                  </a:cubicBezTo>
                  <a:cubicBezTo>
                    <a:pt x="0" y="5"/>
                    <a:pt x="0" y="5"/>
                    <a:pt x="0" y="5"/>
                  </a:cubicBezTo>
                  <a:cubicBezTo>
                    <a:pt x="0" y="7"/>
                    <a:pt x="2" y="9"/>
                    <a:pt x="4" y="9"/>
                  </a:cubicBezTo>
                </a:path>
              </a:pathLst>
            </a:custGeom>
            <a:solidFill>
              <a:srgbClr val="FBC2B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5" name="Google Shape;155;p4"/>
            <p:cNvSpPr/>
            <p:nvPr/>
          </p:nvSpPr>
          <p:spPr>
            <a:xfrm>
              <a:off x="4313238" y="2333625"/>
              <a:ext cx="41275" cy="44450"/>
            </a:xfrm>
            <a:custGeom>
              <a:rect b="b" l="l" r="r" t="t"/>
              <a:pathLst>
                <a:path extrusionOk="0" h="9" w="8">
                  <a:moveTo>
                    <a:pt x="4" y="9"/>
                  </a:moveTo>
                  <a:cubicBezTo>
                    <a:pt x="6" y="9"/>
                    <a:pt x="8" y="7"/>
                    <a:pt x="8" y="4"/>
                  </a:cubicBezTo>
                  <a:cubicBezTo>
                    <a:pt x="8" y="4"/>
                    <a:pt x="8" y="4"/>
                    <a:pt x="8" y="4"/>
                  </a:cubicBezTo>
                  <a:cubicBezTo>
                    <a:pt x="8" y="2"/>
                    <a:pt x="6" y="0"/>
                    <a:pt x="4" y="0"/>
                  </a:cubicBezTo>
                  <a:cubicBezTo>
                    <a:pt x="2" y="0"/>
                    <a:pt x="0" y="2"/>
                    <a:pt x="0" y="4"/>
                  </a:cubicBezTo>
                  <a:cubicBezTo>
                    <a:pt x="0" y="4"/>
                    <a:pt x="0" y="4"/>
                    <a:pt x="0" y="4"/>
                  </a:cubicBezTo>
                  <a:cubicBezTo>
                    <a:pt x="0" y="7"/>
                    <a:pt x="2" y="9"/>
                    <a:pt x="4" y="9"/>
                  </a:cubicBezTo>
                </a:path>
              </a:pathLst>
            </a:custGeom>
            <a:solidFill>
              <a:srgbClr val="FBC2B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 name="Google Shape;156;p4"/>
            <p:cNvSpPr/>
            <p:nvPr/>
          </p:nvSpPr>
          <p:spPr>
            <a:xfrm>
              <a:off x="4249738" y="2106613"/>
              <a:ext cx="168275" cy="160337"/>
            </a:xfrm>
            <a:custGeom>
              <a:rect b="b" l="l" r="r" t="t"/>
              <a:pathLst>
                <a:path extrusionOk="0" h="33" w="32">
                  <a:moveTo>
                    <a:pt x="32" y="16"/>
                  </a:moveTo>
                  <a:cubicBezTo>
                    <a:pt x="32" y="7"/>
                    <a:pt x="25" y="0"/>
                    <a:pt x="16" y="0"/>
                  </a:cubicBezTo>
                  <a:cubicBezTo>
                    <a:pt x="7" y="0"/>
                    <a:pt x="0" y="7"/>
                    <a:pt x="0" y="16"/>
                  </a:cubicBezTo>
                  <a:cubicBezTo>
                    <a:pt x="0" y="25"/>
                    <a:pt x="7" y="33"/>
                    <a:pt x="16" y="33"/>
                  </a:cubicBezTo>
                  <a:cubicBezTo>
                    <a:pt x="25" y="33"/>
                    <a:pt x="32" y="25"/>
                    <a:pt x="32" y="16"/>
                  </a:cubicBezTo>
                  <a:moveTo>
                    <a:pt x="7" y="16"/>
                  </a:moveTo>
                  <a:cubicBezTo>
                    <a:pt x="7" y="11"/>
                    <a:pt x="11" y="7"/>
                    <a:pt x="16" y="7"/>
                  </a:cubicBezTo>
                  <a:cubicBezTo>
                    <a:pt x="21" y="7"/>
                    <a:pt x="25" y="11"/>
                    <a:pt x="25" y="16"/>
                  </a:cubicBezTo>
                  <a:cubicBezTo>
                    <a:pt x="25" y="22"/>
                    <a:pt x="21" y="26"/>
                    <a:pt x="16" y="26"/>
                  </a:cubicBezTo>
                  <a:cubicBezTo>
                    <a:pt x="11" y="26"/>
                    <a:pt x="7" y="22"/>
                    <a:pt x="7" y="16"/>
                  </a:cubicBezTo>
                </a:path>
              </a:pathLst>
            </a:custGeom>
            <a:solidFill>
              <a:srgbClr val="FBC2B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 name="Google Shape;157;p4"/>
            <p:cNvSpPr/>
            <p:nvPr/>
          </p:nvSpPr>
          <p:spPr>
            <a:xfrm>
              <a:off x="4302126" y="2160588"/>
              <a:ext cx="63500" cy="52387"/>
            </a:xfrm>
            <a:prstGeom prst="ellipse">
              <a:avLst/>
            </a:prstGeom>
            <a:solidFill>
              <a:srgbClr val="FBC2B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 name="Google Shape;158;p4"/>
            <p:cNvSpPr/>
            <p:nvPr/>
          </p:nvSpPr>
          <p:spPr>
            <a:xfrm>
              <a:off x="6181726" y="2160588"/>
              <a:ext cx="63500" cy="52387"/>
            </a:xfrm>
            <a:prstGeom prst="ellipse">
              <a:avLst/>
            </a:prstGeom>
            <a:solidFill>
              <a:srgbClr val="FBC2B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 name="Google Shape;159;p4"/>
            <p:cNvSpPr/>
            <p:nvPr/>
          </p:nvSpPr>
          <p:spPr>
            <a:xfrm>
              <a:off x="4313238" y="1309688"/>
              <a:ext cx="2220913" cy="1754187"/>
            </a:xfrm>
            <a:custGeom>
              <a:rect b="b" l="l" r="r" t="t"/>
              <a:pathLst>
                <a:path extrusionOk="0" h="363" w="421">
                  <a:moveTo>
                    <a:pt x="418" y="178"/>
                  </a:moveTo>
                  <a:cubicBezTo>
                    <a:pt x="376" y="178"/>
                    <a:pt x="376" y="178"/>
                    <a:pt x="376" y="178"/>
                  </a:cubicBezTo>
                  <a:cubicBezTo>
                    <a:pt x="375" y="172"/>
                    <a:pt x="370" y="167"/>
                    <a:pt x="364" y="166"/>
                  </a:cubicBezTo>
                  <a:cubicBezTo>
                    <a:pt x="364" y="77"/>
                    <a:pt x="364" y="77"/>
                    <a:pt x="364" y="77"/>
                  </a:cubicBezTo>
                  <a:cubicBezTo>
                    <a:pt x="364" y="61"/>
                    <a:pt x="358" y="45"/>
                    <a:pt x="349" y="31"/>
                  </a:cubicBezTo>
                  <a:cubicBezTo>
                    <a:pt x="339" y="18"/>
                    <a:pt x="326" y="9"/>
                    <a:pt x="310" y="4"/>
                  </a:cubicBezTo>
                  <a:cubicBezTo>
                    <a:pt x="310" y="4"/>
                    <a:pt x="310" y="4"/>
                    <a:pt x="310" y="4"/>
                  </a:cubicBezTo>
                  <a:cubicBezTo>
                    <a:pt x="302" y="1"/>
                    <a:pt x="294" y="0"/>
                    <a:pt x="286" y="0"/>
                  </a:cubicBezTo>
                  <a:cubicBezTo>
                    <a:pt x="78" y="0"/>
                    <a:pt x="78" y="0"/>
                    <a:pt x="78" y="0"/>
                  </a:cubicBezTo>
                  <a:cubicBezTo>
                    <a:pt x="70" y="0"/>
                    <a:pt x="62" y="1"/>
                    <a:pt x="54" y="3"/>
                  </a:cubicBezTo>
                  <a:cubicBezTo>
                    <a:pt x="52" y="4"/>
                    <a:pt x="51" y="6"/>
                    <a:pt x="52" y="8"/>
                  </a:cubicBezTo>
                  <a:cubicBezTo>
                    <a:pt x="53" y="10"/>
                    <a:pt x="55" y="11"/>
                    <a:pt x="56" y="10"/>
                  </a:cubicBezTo>
                  <a:cubicBezTo>
                    <a:pt x="63" y="8"/>
                    <a:pt x="71" y="7"/>
                    <a:pt x="78" y="7"/>
                  </a:cubicBezTo>
                  <a:cubicBezTo>
                    <a:pt x="286" y="7"/>
                    <a:pt x="286" y="7"/>
                    <a:pt x="286" y="7"/>
                  </a:cubicBezTo>
                  <a:cubicBezTo>
                    <a:pt x="294" y="7"/>
                    <a:pt x="301" y="8"/>
                    <a:pt x="308" y="10"/>
                  </a:cubicBezTo>
                  <a:cubicBezTo>
                    <a:pt x="308" y="10"/>
                    <a:pt x="308" y="10"/>
                    <a:pt x="308" y="10"/>
                  </a:cubicBezTo>
                  <a:cubicBezTo>
                    <a:pt x="337" y="20"/>
                    <a:pt x="357" y="47"/>
                    <a:pt x="357" y="77"/>
                  </a:cubicBezTo>
                  <a:cubicBezTo>
                    <a:pt x="357" y="166"/>
                    <a:pt x="357" y="166"/>
                    <a:pt x="357" y="166"/>
                  </a:cubicBezTo>
                  <a:cubicBezTo>
                    <a:pt x="349" y="167"/>
                    <a:pt x="344" y="174"/>
                    <a:pt x="344" y="181"/>
                  </a:cubicBezTo>
                  <a:cubicBezTo>
                    <a:pt x="344" y="189"/>
                    <a:pt x="349" y="196"/>
                    <a:pt x="357" y="197"/>
                  </a:cubicBezTo>
                  <a:cubicBezTo>
                    <a:pt x="357" y="239"/>
                    <a:pt x="357" y="239"/>
                    <a:pt x="357" y="239"/>
                  </a:cubicBezTo>
                  <a:cubicBezTo>
                    <a:pt x="357" y="239"/>
                    <a:pt x="357" y="239"/>
                    <a:pt x="357" y="239"/>
                  </a:cubicBezTo>
                  <a:cubicBezTo>
                    <a:pt x="357" y="286"/>
                    <a:pt x="357" y="286"/>
                    <a:pt x="357" y="286"/>
                  </a:cubicBezTo>
                  <a:cubicBezTo>
                    <a:pt x="357" y="324"/>
                    <a:pt x="325" y="356"/>
                    <a:pt x="286" y="356"/>
                  </a:cubicBezTo>
                  <a:cubicBezTo>
                    <a:pt x="182" y="356"/>
                    <a:pt x="182" y="356"/>
                    <a:pt x="182" y="356"/>
                  </a:cubicBezTo>
                  <a:cubicBezTo>
                    <a:pt x="78" y="356"/>
                    <a:pt x="78" y="356"/>
                    <a:pt x="78" y="356"/>
                  </a:cubicBezTo>
                  <a:cubicBezTo>
                    <a:pt x="39" y="356"/>
                    <a:pt x="7" y="324"/>
                    <a:pt x="7" y="286"/>
                  </a:cubicBezTo>
                  <a:cubicBezTo>
                    <a:pt x="7" y="239"/>
                    <a:pt x="7" y="239"/>
                    <a:pt x="7" y="239"/>
                  </a:cubicBezTo>
                  <a:cubicBezTo>
                    <a:pt x="7" y="237"/>
                    <a:pt x="6" y="236"/>
                    <a:pt x="4" y="236"/>
                  </a:cubicBezTo>
                  <a:cubicBezTo>
                    <a:pt x="2" y="236"/>
                    <a:pt x="0" y="237"/>
                    <a:pt x="0" y="239"/>
                  </a:cubicBezTo>
                  <a:cubicBezTo>
                    <a:pt x="0" y="286"/>
                    <a:pt x="0" y="286"/>
                    <a:pt x="0" y="286"/>
                  </a:cubicBezTo>
                  <a:cubicBezTo>
                    <a:pt x="0" y="328"/>
                    <a:pt x="35" y="363"/>
                    <a:pt x="78" y="363"/>
                  </a:cubicBezTo>
                  <a:cubicBezTo>
                    <a:pt x="182" y="363"/>
                    <a:pt x="182" y="363"/>
                    <a:pt x="182" y="363"/>
                  </a:cubicBezTo>
                  <a:cubicBezTo>
                    <a:pt x="286" y="363"/>
                    <a:pt x="286" y="363"/>
                    <a:pt x="286" y="363"/>
                  </a:cubicBezTo>
                  <a:cubicBezTo>
                    <a:pt x="329" y="363"/>
                    <a:pt x="364" y="328"/>
                    <a:pt x="364" y="286"/>
                  </a:cubicBezTo>
                  <a:cubicBezTo>
                    <a:pt x="364" y="239"/>
                    <a:pt x="364" y="239"/>
                    <a:pt x="364" y="239"/>
                  </a:cubicBezTo>
                  <a:cubicBezTo>
                    <a:pt x="364" y="239"/>
                    <a:pt x="364" y="239"/>
                    <a:pt x="364" y="239"/>
                  </a:cubicBezTo>
                  <a:cubicBezTo>
                    <a:pt x="364" y="197"/>
                    <a:pt x="364" y="197"/>
                    <a:pt x="364" y="197"/>
                  </a:cubicBezTo>
                  <a:cubicBezTo>
                    <a:pt x="370" y="196"/>
                    <a:pt x="375" y="191"/>
                    <a:pt x="376" y="185"/>
                  </a:cubicBezTo>
                  <a:cubicBezTo>
                    <a:pt x="418" y="185"/>
                    <a:pt x="418" y="185"/>
                    <a:pt x="418" y="185"/>
                  </a:cubicBezTo>
                  <a:cubicBezTo>
                    <a:pt x="420" y="185"/>
                    <a:pt x="421" y="183"/>
                    <a:pt x="421" y="181"/>
                  </a:cubicBezTo>
                  <a:cubicBezTo>
                    <a:pt x="421" y="179"/>
                    <a:pt x="420" y="178"/>
                    <a:pt x="418" y="178"/>
                  </a:cubicBezTo>
                  <a:moveTo>
                    <a:pt x="360" y="191"/>
                  </a:moveTo>
                  <a:cubicBezTo>
                    <a:pt x="355" y="191"/>
                    <a:pt x="351" y="187"/>
                    <a:pt x="351" y="181"/>
                  </a:cubicBezTo>
                  <a:cubicBezTo>
                    <a:pt x="351" y="176"/>
                    <a:pt x="355" y="172"/>
                    <a:pt x="360" y="172"/>
                  </a:cubicBezTo>
                  <a:cubicBezTo>
                    <a:pt x="365" y="172"/>
                    <a:pt x="369" y="176"/>
                    <a:pt x="369" y="181"/>
                  </a:cubicBezTo>
                  <a:cubicBezTo>
                    <a:pt x="369" y="187"/>
                    <a:pt x="365" y="191"/>
                    <a:pt x="360" y="191"/>
                  </a:cubicBezTo>
                </a:path>
              </a:pathLst>
            </a:custGeom>
            <a:solidFill>
              <a:srgbClr val="FBC2B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 name="Google Shape;160;p4"/>
            <p:cNvSpPr/>
            <p:nvPr/>
          </p:nvSpPr>
          <p:spPr>
            <a:xfrm>
              <a:off x="7612063" y="1304926"/>
              <a:ext cx="47625" cy="38100"/>
            </a:xfrm>
            <a:custGeom>
              <a:rect b="b" l="l" r="r" t="t"/>
              <a:pathLst>
                <a:path extrusionOk="0" h="8" w="9">
                  <a:moveTo>
                    <a:pt x="4" y="8"/>
                  </a:moveTo>
                  <a:cubicBezTo>
                    <a:pt x="4" y="8"/>
                    <a:pt x="4" y="8"/>
                    <a:pt x="4" y="8"/>
                  </a:cubicBezTo>
                  <a:cubicBezTo>
                    <a:pt x="7" y="8"/>
                    <a:pt x="9" y="7"/>
                    <a:pt x="9" y="4"/>
                  </a:cubicBezTo>
                  <a:cubicBezTo>
                    <a:pt x="9" y="2"/>
                    <a:pt x="7" y="0"/>
                    <a:pt x="4" y="0"/>
                  </a:cubicBezTo>
                  <a:cubicBezTo>
                    <a:pt x="4" y="0"/>
                    <a:pt x="4" y="0"/>
                    <a:pt x="4" y="0"/>
                  </a:cubicBezTo>
                  <a:cubicBezTo>
                    <a:pt x="2" y="0"/>
                    <a:pt x="0" y="2"/>
                    <a:pt x="0" y="4"/>
                  </a:cubicBezTo>
                  <a:cubicBezTo>
                    <a:pt x="0" y="7"/>
                    <a:pt x="2" y="8"/>
                    <a:pt x="4" y="8"/>
                  </a:cubicBezTo>
                </a:path>
              </a:pathLst>
            </a:custGeom>
            <a:solidFill>
              <a:srgbClr val="A8D7C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 name="Google Shape;161;p4"/>
            <p:cNvSpPr/>
            <p:nvPr/>
          </p:nvSpPr>
          <p:spPr>
            <a:xfrm>
              <a:off x="7400926" y="1304926"/>
              <a:ext cx="47625" cy="38100"/>
            </a:xfrm>
            <a:custGeom>
              <a:rect b="b" l="l" r="r" t="t"/>
              <a:pathLst>
                <a:path extrusionOk="0" h="8" w="9">
                  <a:moveTo>
                    <a:pt x="4" y="8"/>
                  </a:moveTo>
                  <a:cubicBezTo>
                    <a:pt x="4" y="8"/>
                    <a:pt x="4" y="8"/>
                    <a:pt x="4" y="8"/>
                  </a:cubicBezTo>
                  <a:cubicBezTo>
                    <a:pt x="7" y="8"/>
                    <a:pt x="9" y="7"/>
                    <a:pt x="9" y="4"/>
                  </a:cubicBezTo>
                  <a:cubicBezTo>
                    <a:pt x="9" y="2"/>
                    <a:pt x="7" y="0"/>
                    <a:pt x="4" y="0"/>
                  </a:cubicBezTo>
                  <a:cubicBezTo>
                    <a:pt x="4" y="0"/>
                    <a:pt x="4" y="0"/>
                    <a:pt x="4" y="0"/>
                  </a:cubicBezTo>
                  <a:cubicBezTo>
                    <a:pt x="2" y="0"/>
                    <a:pt x="0" y="2"/>
                    <a:pt x="0" y="4"/>
                  </a:cubicBezTo>
                  <a:cubicBezTo>
                    <a:pt x="0" y="7"/>
                    <a:pt x="2" y="8"/>
                    <a:pt x="4" y="8"/>
                  </a:cubicBezTo>
                </a:path>
              </a:pathLst>
            </a:custGeom>
            <a:solidFill>
              <a:srgbClr val="A8D7C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 name="Google Shape;162;p4"/>
            <p:cNvSpPr/>
            <p:nvPr/>
          </p:nvSpPr>
          <p:spPr>
            <a:xfrm>
              <a:off x="8027988" y="1304926"/>
              <a:ext cx="53975" cy="42862"/>
            </a:xfrm>
            <a:custGeom>
              <a:rect b="b" l="l" r="r" t="t"/>
              <a:pathLst>
                <a:path extrusionOk="0" h="9" w="10">
                  <a:moveTo>
                    <a:pt x="4" y="9"/>
                  </a:moveTo>
                  <a:cubicBezTo>
                    <a:pt x="5" y="9"/>
                    <a:pt x="5" y="9"/>
                    <a:pt x="5" y="9"/>
                  </a:cubicBezTo>
                  <a:cubicBezTo>
                    <a:pt x="5" y="9"/>
                    <a:pt x="5" y="9"/>
                    <a:pt x="5" y="9"/>
                  </a:cubicBezTo>
                  <a:cubicBezTo>
                    <a:pt x="7" y="9"/>
                    <a:pt x="9" y="7"/>
                    <a:pt x="9" y="5"/>
                  </a:cubicBezTo>
                  <a:cubicBezTo>
                    <a:pt x="10" y="3"/>
                    <a:pt x="8" y="1"/>
                    <a:pt x="6" y="1"/>
                  </a:cubicBezTo>
                  <a:cubicBezTo>
                    <a:pt x="5" y="1"/>
                    <a:pt x="5" y="1"/>
                    <a:pt x="5" y="1"/>
                  </a:cubicBezTo>
                  <a:cubicBezTo>
                    <a:pt x="3" y="0"/>
                    <a:pt x="1" y="2"/>
                    <a:pt x="1" y="4"/>
                  </a:cubicBezTo>
                  <a:cubicBezTo>
                    <a:pt x="0" y="7"/>
                    <a:pt x="2" y="9"/>
                    <a:pt x="4" y="9"/>
                  </a:cubicBezTo>
                </a:path>
              </a:pathLst>
            </a:custGeom>
            <a:solidFill>
              <a:srgbClr val="A8D7C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3" name="Google Shape;163;p4"/>
            <p:cNvSpPr/>
            <p:nvPr/>
          </p:nvSpPr>
          <p:spPr>
            <a:xfrm>
              <a:off x="7823201" y="1304926"/>
              <a:ext cx="41275" cy="38100"/>
            </a:xfrm>
            <a:custGeom>
              <a:rect b="b" l="l" r="r" t="t"/>
              <a:pathLst>
                <a:path extrusionOk="0" h="8" w="8">
                  <a:moveTo>
                    <a:pt x="4" y="8"/>
                  </a:moveTo>
                  <a:cubicBezTo>
                    <a:pt x="4" y="8"/>
                    <a:pt x="4" y="8"/>
                    <a:pt x="4" y="8"/>
                  </a:cubicBezTo>
                  <a:cubicBezTo>
                    <a:pt x="7" y="8"/>
                    <a:pt x="8" y="7"/>
                    <a:pt x="8" y="4"/>
                  </a:cubicBezTo>
                  <a:cubicBezTo>
                    <a:pt x="8" y="2"/>
                    <a:pt x="7" y="0"/>
                    <a:pt x="4" y="0"/>
                  </a:cubicBezTo>
                  <a:cubicBezTo>
                    <a:pt x="4" y="0"/>
                    <a:pt x="4" y="0"/>
                    <a:pt x="4" y="0"/>
                  </a:cubicBezTo>
                  <a:cubicBezTo>
                    <a:pt x="2" y="0"/>
                    <a:pt x="0" y="2"/>
                    <a:pt x="0" y="4"/>
                  </a:cubicBezTo>
                  <a:cubicBezTo>
                    <a:pt x="0" y="7"/>
                    <a:pt x="2" y="8"/>
                    <a:pt x="4" y="8"/>
                  </a:cubicBezTo>
                </a:path>
              </a:pathLst>
            </a:custGeom>
            <a:solidFill>
              <a:srgbClr val="A8D7C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4" name="Google Shape;164;p4"/>
            <p:cNvSpPr/>
            <p:nvPr/>
          </p:nvSpPr>
          <p:spPr>
            <a:xfrm>
              <a:off x="7189788" y="1304926"/>
              <a:ext cx="47625" cy="38100"/>
            </a:xfrm>
            <a:custGeom>
              <a:rect b="b" l="l" r="r" t="t"/>
              <a:pathLst>
                <a:path extrusionOk="0" h="8" w="9">
                  <a:moveTo>
                    <a:pt x="4" y="8"/>
                  </a:moveTo>
                  <a:cubicBezTo>
                    <a:pt x="5" y="8"/>
                    <a:pt x="5" y="8"/>
                    <a:pt x="5" y="8"/>
                  </a:cubicBezTo>
                  <a:cubicBezTo>
                    <a:pt x="7" y="8"/>
                    <a:pt x="9" y="7"/>
                    <a:pt x="9" y="4"/>
                  </a:cubicBezTo>
                  <a:cubicBezTo>
                    <a:pt x="9" y="2"/>
                    <a:pt x="7" y="0"/>
                    <a:pt x="5" y="0"/>
                  </a:cubicBezTo>
                  <a:cubicBezTo>
                    <a:pt x="4" y="0"/>
                    <a:pt x="4" y="0"/>
                    <a:pt x="4" y="0"/>
                  </a:cubicBezTo>
                  <a:cubicBezTo>
                    <a:pt x="2" y="0"/>
                    <a:pt x="0" y="2"/>
                    <a:pt x="0" y="4"/>
                  </a:cubicBezTo>
                  <a:cubicBezTo>
                    <a:pt x="0" y="7"/>
                    <a:pt x="2" y="8"/>
                    <a:pt x="4" y="8"/>
                  </a:cubicBezTo>
                </a:path>
              </a:pathLst>
            </a:custGeom>
            <a:solidFill>
              <a:srgbClr val="A8D7C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5" name="Google Shape;165;p4"/>
            <p:cNvSpPr/>
            <p:nvPr/>
          </p:nvSpPr>
          <p:spPr>
            <a:xfrm>
              <a:off x="6978651" y="1304926"/>
              <a:ext cx="47625" cy="38100"/>
            </a:xfrm>
            <a:custGeom>
              <a:rect b="b" l="l" r="r" t="t"/>
              <a:pathLst>
                <a:path extrusionOk="0" h="8" w="9">
                  <a:moveTo>
                    <a:pt x="4" y="8"/>
                  </a:moveTo>
                  <a:cubicBezTo>
                    <a:pt x="5" y="8"/>
                    <a:pt x="5" y="8"/>
                    <a:pt x="5" y="8"/>
                  </a:cubicBezTo>
                  <a:cubicBezTo>
                    <a:pt x="7" y="8"/>
                    <a:pt x="9" y="7"/>
                    <a:pt x="9" y="4"/>
                  </a:cubicBezTo>
                  <a:cubicBezTo>
                    <a:pt x="9" y="2"/>
                    <a:pt x="7" y="0"/>
                    <a:pt x="5" y="0"/>
                  </a:cubicBezTo>
                  <a:cubicBezTo>
                    <a:pt x="4" y="0"/>
                    <a:pt x="4" y="0"/>
                    <a:pt x="4" y="0"/>
                  </a:cubicBezTo>
                  <a:cubicBezTo>
                    <a:pt x="2" y="0"/>
                    <a:pt x="0" y="2"/>
                    <a:pt x="0" y="4"/>
                  </a:cubicBezTo>
                  <a:cubicBezTo>
                    <a:pt x="0" y="7"/>
                    <a:pt x="2" y="8"/>
                    <a:pt x="4" y="8"/>
                  </a:cubicBezTo>
                </a:path>
              </a:pathLst>
            </a:custGeom>
            <a:solidFill>
              <a:srgbClr val="A8D7C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6" name="Google Shape;166;p4"/>
            <p:cNvSpPr/>
            <p:nvPr/>
          </p:nvSpPr>
          <p:spPr>
            <a:xfrm>
              <a:off x="6556376" y="2160588"/>
              <a:ext cx="57150" cy="52387"/>
            </a:xfrm>
            <a:prstGeom prst="ellipse">
              <a:avLst/>
            </a:prstGeom>
            <a:solidFill>
              <a:srgbClr val="A8D7C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7" name="Google Shape;167;p4"/>
            <p:cNvSpPr/>
            <p:nvPr/>
          </p:nvSpPr>
          <p:spPr>
            <a:xfrm>
              <a:off x="8434388" y="2160588"/>
              <a:ext cx="63500" cy="52387"/>
            </a:xfrm>
            <a:prstGeom prst="ellipse">
              <a:avLst/>
            </a:prstGeom>
            <a:solidFill>
              <a:srgbClr val="A8D7C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 name="Google Shape;168;p4"/>
            <p:cNvSpPr/>
            <p:nvPr/>
          </p:nvSpPr>
          <p:spPr>
            <a:xfrm>
              <a:off x="6497638" y="1323975"/>
              <a:ext cx="2290763" cy="1739900"/>
            </a:xfrm>
            <a:custGeom>
              <a:rect b="b" l="l" r="r" t="t"/>
              <a:pathLst>
                <a:path extrusionOk="0" h="360" w="434">
                  <a:moveTo>
                    <a:pt x="431" y="175"/>
                  </a:moveTo>
                  <a:cubicBezTo>
                    <a:pt x="389" y="175"/>
                    <a:pt x="389" y="175"/>
                    <a:pt x="389" y="175"/>
                  </a:cubicBezTo>
                  <a:cubicBezTo>
                    <a:pt x="387" y="169"/>
                    <a:pt x="383" y="164"/>
                    <a:pt x="376" y="163"/>
                  </a:cubicBezTo>
                  <a:cubicBezTo>
                    <a:pt x="376" y="74"/>
                    <a:pt x="376" y="74"/>
                    <a:pt x="376" y="74"/>
                  </a:cubicBezTo>
                  <a:cubicBezTo>
                    <a:pt x="376" y="58"/>
                    <a:pt x="371" y="42"/>
                    <a:pt x="361" y="28"/>
                  </a:cubicBezTo>
                  <a:cubicBezTo>
                    <a:pt x="352" y="15"/>
                    <a:pt x="338" y="6"/>
                    <a:pt x="323" y="1"/>
                  </a:cubicBezTo>
                  <a:cubicBezTo>
                    <a:pt x="321" y="0"/>
                    <a:pt x="319" y="1"/>
                    <a:pt x="318" y="3"/>
                  </a:cubicBezTo>
                  <a:cubicBezTo>
                    <a:pt x="318" y="5"/>
                    <a:pt x="319" y="7"/>
                    <a:pt x="321" y="7"/>
                  </a:cubicBezTo>
                  <a:cubicBezTo>
                    <a:pt x="350" y="17"/>
                    <a:pt x="369" y="44"/>
                    <a:pt x="369" y="74"/>
                  </a:cubicBezTo>
                  <a:cubicBezTo>
                    <a:pt x="369" y="163"/>
                    <a:pt x="369" y="163"/>
                    <a:pt x="369" y="163"/>
                  </a:cubicBezTo>
                  <a:cubicBezTo>
                    <a:pt x="362" y="164"/>
                    <a:pt x="357" y="171"/>
                    <a:pt x="357" y="178"/>
                  </a:cubicBezTo>
                  <a:cubicBezTo>
                    <a:pt x="357" y="186"/>
                    <a:pt x="362" y="193"/>
                    <a:pt x="369" y="194"/>
                  </a:cubicBezTo>
                  <a:cubicBezTo>
                    <a:pt x="369" y="236"/>
                    <a:pt x="369" y="236"/>
                    <a:pt x="369" y="236"/>
                  </a:cubicBezTo>
                  <a:cubicBezTo>
                    <a:pt x="369" y="283"/>
                    <a:pt x="369" y="283"/>
                    <a:pt x="369" y="283"/>
                  </a:cubicBezTo>
                  <a:cubicBezTo>
                    <a:pt x="369" y="321"/>
                    <a:pt x="338" y="353"/>
                    <a:pt x="299" y="353"/>
                  </a:cubicBezTo>
                  <a:cubicBezTo>
                    <a:pt x="195" y="353"/>
                    <a:pt x="195" y="353"/>
                    <a:pt x="195" y="353"/>
                  </a:cubicBezTo>
                  <a:cubicBezTo>
                    <a:pt x="91" y="353"/>
                    <a:pt x="91" y="353"/>
                    <a:pt x="91" y="353"/>
                  </a:cubicBezTo>
                  <a:cubicBezTo>
                    <a:pt x="52" y="353"/>
                    <a:pt x="20" y="321"/>
                    <a:pt x="20" y="283"/>
                  </a:cubicBezTo>
                  <a:cubicBezTo>
                    <a:pt x="20" y="236"/>
                    <a:pt x="20" y="236"/>
                    <a:pt x="20" y="236"/>
                  </a:cubicBezTo>
                  <a:cubicBezTo>
                    <a:pt x="20" y="236"/>
                    <a:pt x="20" y="236"/>
                    <a:pt x="20" y="236"/>
                  </a:cubicBezTo>
                  <a:cubicBezTo>
                    <a:pt x="20" y="194"/>
                    <a:pt x="20" y="194"/>
                    <a:pt x="20" y="194"/>
                  </a:cubicBezTo>
                  <a:cubicBezTo>
                    <a:pt x="27" y="193"/>
                    <a:pt x="33" y="186"/>
                    <a:pt x="33" y="178"/>
                  </a:cubicBezTo>
                  <a:cubicBezTo>
                    <a:pt x="33" y="171"/>
                    <a:pt x="27" y="164"/>
                    <a:pt x="20" y="163"/>
                  </a:cubicBezTo>
                  <a:cubicBezTo>
                    <a:pt x="20" y="74"/>
                    <a:pt x="20" y="74"/>
                    <a:pt x="20" y="74"/>
                  </a:cubicBezTo>
                  <a:cubicBezTo>
                    <a:pt x="20" y="44"/>
                    <a:pt x="40" y="17"/>
                    <a:pt x="69" y="7"/>
                  </a:cubicBezTo>
                  <a:cubicBezTo>
                    <a:pt x="71" y="7"/>
                    <a:pt x="72" y="5"/>
                    <a:pt x="71" y="3"/>
                  </a:cubicBezTo>
                  <a:cubicBezTo>
                    <a:pt x="71" y="1"/>
                    <a:pt x="69" y="0"/>
                    <a:pt x="67" y="0"/>
                  </a:cubicBezTo>
                  <a:cubicBezTo>
                    <a:pt x="52" y="5"/>
                    <a:pt x="38" y="15"/>
                    <a:pt x="28" y="28"/>
                  </a:cubicBezTo>
                  <a:cubicBezTo>
                    <a:pt x="18" y="42"/>
                    <a:pt x="13" y="58"/>
                    <a:pt x="13" y="74"/>
                  </a:cubicBezTo>
                  <a:cubicBezTo>
                    <a:pt x="13" y="163"/>
                    <a:pt x="13" y="163"/>
                    <a:pt x="13" y="163"/>
                  </a:cubicBezTo>
                  <a:cubicBezTo>
                    <a:pt x="6" y="164"/>
                    <a:pt x="0" y="171"/>
                    <a:pt x="0" y="178"/>
                  </a:cubicBezTo>
                  <a:cubicBezTo>
                    <a:pt x="0" y="186"/>
                    <a:pt x="6" y="193"/>
                    <a:pt x="13" y="194"/>
                  </a:cubicBezTo>
                  <a:cubicBezTo>
                    <a:pt x="13" y="236"/>
                    <a:pt x="13" y="236"/>
                    <a:pt x="13" y="236"/>
                  </a:cubicBezTo>
                  <a:cubicBezTo>
                    <a:pt x="13" y="236"/>
                    <a:pt x="13" y="236"/>
                    <a:pt x="13" y="236"/>
                  </a:cubicBezTo>
                  <a:cubicBezTo>
                    <a:pt x="13" y="283"/>
                    <a:pt x="13" y="283"/>
                    <a:pt x="13" y="283"/>
                  </a:cubicBezTo>
                  <a:cubicBezTo>
                    <a:pt x="13" y="325"/>
                    <a:pt x="48" y="360"/>
                    <a:pt x="91" y="360"/>
                  </a:cubicBezTo>
                  <a:cubicBezTo>
                    <a:pt x="195" y="360"/>
                    <a:pt x="195" y="360"/>
                    <a:pt x="195" y="360"/>
                  </a:cubicBezTo>
                  <a:cubicBezTo>
                    <a:pt x="299" y="360"/>
                    <a:pt x="299" y="360"/>
                    <a:pt x="299" y="360"/>
                  </a:cubicBezTo>
                  <a:cubicBezTo>
                    <a:pt x="342" y="360"/>
                    <a:pt x="376" y="325"/>
                    <a:pt x="376" y="283"/>
                  </a:cubicBezTo>
                  <a:cubicBezTo>
                    <a:pt x="376" y="236"/>
                    <a:pt x="376" y="236"/>
                    <a:pt x="376" y="236"/>
                  </a:cubicBezTo>
                  <a:cubicBezTo>
                    <a:pt x="376" y="194"/>
                    <a:pt x="376" y="194"/>
                    <a:pt x="376" y="194"/>
                  </a:cubicBezTo>
                  <a:cubicBezTo>
                    <a:pt x="383" y="193"/>
                    <a:pt x="387" y="188"/>
                    <a:pt x="389" y="182"/>
                  </a:cubicBezTo>
                  <a:cubicBezTo>
                    <a:pt x="431" y="182"/>
                    <a:pt x="431" y="182"/>
                    <a:pt x="431" y="182"/>
                  </a:cubicBezTo>
                  <a:cubicBezTo>
                    <a:pt x="433" y="182"/>
                    <a:pt x="434" y="180"/>
                    <a:pt x="434" y="178"/>
                  </a:cubicBezTo>
                  <a:cubicBezTo>
                    <a:pt x="434" y="176"/>
                    <a:pt x="433" y="175"/>
                    <a:pt x="431" y="175"/>
                  </a:cubicBezTo>
                  <a:moveTo>
                    <a:pt x="7" y="178"/>
                  </a:moveTo>
                  <a:cubicBezTo>
                    <a:pt x="7" y="173"/>
                    <a:pt x="12" y="169"/>
                    <a:pt x="17" y="169"/>
                  </a:cubicBezTo>
                  <a:cubicBezTo>
                    <a:pt x="22" y="169"/>
                    <a:pt x="26" y="173"/>
                    <a:pt x="26" y="178"/>
                  </a:cubicBezTo>
                  <a:cubicBezTo>
                    <a:pt x="26" y="184"/>
                    <a:pt x="22" y="188"/>
                    <a:pt x="17" y="188"/>
                  </a:cubicBezTo>
                  <a:cubicBezTo>
                    <a:pt x="12" y="188"/>
                    <a:pt x="7" y="184"/>
                    <a:pt x="7" y="178"/>
                  </a:cubicBezTo>
                  <a:moveTo>
                    <a:pt x="373" y="188"/>
                  </a:moveTo>
                  <a:cubicBezTo>
                    <a:pt x="368" y="188"/>
                    <a:pt x="364" y="184"/>
                    <a:pt x="364" y="178"/>
                  </a:cubicBezTo>
                  <a:cubicBezTo>
                    <a:pt x="364" y="173"/>
                    <a:pt x="368" y="169"/>
                    <a:pt x="373" y="169"/>
                  </a:cubicBezTo>
                  <a:cubicBezTo>
                    <a:pt x="378" y="169"/>
                    <a:pt x="382" y="173"/>
                    <a:pt x="382" y="178"/>
                  </a:cubicBezTo>
                  <a:cubicBezTo>
                    <a:pt x="382" y="184"/>
                    <a:pt x="378" y="188"/>
                    <a:pt x="373" y="188"/>
                  </a:cubicBezTo>
                </a:path>
              </a:pathLst>
            </a:custGeom>
            <a:solidFill>
              <a:srgbClr val="A8D7CD"/>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9" name="Google Shape;169;p4"/>
            <p:cNvSpPr/>
            <p:nvPr/>
          </p:nvSpPr>
          <p:spPr>
            <a:xfrm>
              <a:off x="10371138" y="3021013"/>
              <a:ext cx="47625" cy="42862"/>
            </a:xfrm>
            <a:custGeom>
              <a:rect b="b" l="l" r="r" t="t"/>
              <a:pathLst>
                <a:path extrusionOk="0" h="9" w="9">
                  <a:moveTo>
                    <a:pt x="4" y="0"/>
                  </a:moveTo>
                  <a:cubicBezTo>
                    <a:pt x="4" y="0"/>
                    <a:pt x="4" y="0"/>
                    <a:pt x="4" y="0"/>
                  </a:cubicBezTo>
                  <a:cubicBezTo>
                    <a:pt x="7" y="0"/>
                    <a:pt x="9" y="2"/>
                    <a:pt x="9" y="4"/>
                  </a:cubicBezTo>
                  <a:cubicBezTo>
                    <a:pt x="9" y="6"/>
                    <a:pt x="8" y="8"/>
                    <a:pt x="6" y="9"/>
                  </a:cubicBezTo>
                  <a:cubicBezTo>
                    <a:pt x="5" y="9"/>
                    <a:pt x="5" y="9"/>
                    <a:pt x="5" y="9"/>
                  </a:cubicBezTo>
                  <a:cubicBezTo>
                    <a:pt x="5" y="9"/>
                    <a:pt x="5" y="9"/>
                    <a:pt x="5" y="9"/>
                  </a:cubicBezTo>
                  <a:cubicBezTo>
                    <a:pt x="2" y="9"/>
                    <a:pt x="1" y="7"/>
                    <a:pt x="0" y="5"/>
                  </a:cubicBezTo>
                  <a:cubicBezTo>
                    <a:pt x="0" y="3"/>
                    <a:pt x="2" y="1"/>
                    <a:pt x="4" y="0"/>
                  </a:cubicBezTo>
                </a:path>
              </a:pathLst>
            </a:custGeom>
            <a:solidFill>
              <a:srgbClr val="D0B5D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 name="Google Shape;170;p4"/>
            <p:cNvSpPr/>
            <p:nvPr/>
          </p:nvSpPr>
          <p:spPr>
            <a:xfrm>
              <a:off x="10171113" y="3025775"/>
              <a:ext cx="47625" cy="38100"/>
            </a:xfrm>
            <a:custGeom>
              <a:rect b="b" l="l" r="r" t="t"/>
              <a:pathLst>
                <a:path extrusionOk="0" h="8" w="9">
                  <a:moveTo>
                    <a:pt x="4" y="0"/>
                  </a:moveTo>
                  <a:cubicBezTo>
                    <a:pt x="5" y="0"/>
                    <a:pt x="5" y="0"/>
                    <a:pt x="5" y="0"/>
                  </a:cubicBezTo>
                  <a:cubicBezTo>
                    <a:pt x="7" y="0"/>
                    <a:pt x="9" y="2"/>
                    <a:pt x="9" y="4"/>
                  </a:cubicBezTo>
                  <a:cubicBezTo>
                    <a:pt x="9" y="7"/>
                    <a:pt x="7" y="8"/>
                    <a:pt x="5" y="8"/>
                  </a:cubicBezTo>
                  <a:cubicBezTo>
                    <a:pt x="4" y="8"/>
                    <a:pt x="4" y="8"/>
                    <a:pt x="4" y="8"/>
                  </a:cubicBezTo>
                  <a:cubicBezTo>
                    <a:pt x="2" y="8"/>
                    <a:pt x="0" y="7"/>
                    <a:pt x="0" y="4"/>
                  </a:cubicBezTo>
                  <a:cubicBezTo>
                    <a:pt x="0" y="2"/>
                    <a:pt x="2" y="0"/>
                    <a:pt x="4" y="0"/>
                  </a:cubicBezTo>
                </a:path>
              </a:pathLst>
            </a:custGeom>
            <a:solidFill>
              <a:srgbClr val="D0B5D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 name="Google Shape;171;p4"/>
            <p:cNvSpPr/>
            <p:nvPr/>
          </p:nvSpPr>
          <p:spPr>
            <a:xfrm>
              <a:off x="10556876" y="2947988"/>
              <a:ext cx="47625" cy="42862"/>
            </a:xfrm>
            <a:custGeom>
              <a:rect b="b" l="l" r="r" t="t"/>
              <a:pathLst>
                <a:path extrusionOk="0" h="9" w="9">
                  <a:moveTo>
                    <a:pt x="2" y="2"/>
                  </a:moveTo>
                  <a:cubicBezTo>
                    <a:pt x="2" y="2"/>
                    <a:pt x="2" y="2"/>
                    <a:pt x="2" y="2"/>
                  </a:cubicBezTo>
                  <a:cubicBezTo>
                    <a:pt x="4" y="0"/>
                    <a:pt x="7" y="0"/>
                    <a:pt x="8" y="2"/>
                  </a:cubicBezTo>
                  <a:cubicBezTo>
                    <a:pt x="9" y="4"/>
                    <a:pt x="9" y="7"/>
                    <a:pt x="7" y="8"/>
                  </a:cubicBezTo>
                  <a:cubicBezTo>
                    <a:pt x="7" y="8"/>
                    <a:pt x="7" y="8"/>
                    <a:pt x="7" y="8"/>
                  </a:cubicBezTo>
                  <a:cubicBezTo>
                    <a:pt x="6" y="9"/>
                    <a:pt x="5" y="9"/>
                    <a:pt x="4" y="9"/>
                  </a:cubicBezTo>
                  <a:cubicBezTo>
                    <a:pt x="3" y="9"/>
                    <a:pt x="2" y="9"/>
                    <a:pt x="1" y="8"/>
                  </a:cubicBezTo>
                  <a:cubicBezTo>
                    <a:pt x="0" y="6"/>
                    <a:pt x="0" y="3"/>
                    <a:pt x="2" y="2"/>
                  </a:cubicBezTo>
                </a:path>
              </a:pathLst>
            </a:custGeom>
            <a:solidFill>
              <a:srgbClr val="D0B5D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 name="Google Shape;172;p4"/>
            <p:cNvSpPr/>
            <p:nvPr/>
          </p:nvSpPr>
          <p:spPr>
            <a:xfrm>
              <a:off x="9971088" y="3025775"/>
              <a:ext cx="47625" cy="38100"/>
            </a:xfrm>
            <a:custGeom>
              <a:rect b="b" l="l" r="r" t="t"/>
              <a:pathLst>
                <a:path extrusionOk="0" h="8" w="9">
                  <a:moveTo>
                    <a:pt x="4" y="0"/>
                  </a:moveTo>
                  <a:cubicBezTo>
                    <a:pt x="5" y="0"/>
                    <a:pt x="5" y="0"/>
                    <a:pt x="5" y="0"/>
                  </a:cubicBezTo>
                  <a:cubicBezTo>
                    <a:pt x="7" y="0"/>
                    <a:pt x="9" y="2"/>
                    <a:pt x="9" y="4"/>
                  </a:cubicBezTo>
                  <a:cubicBezTo>
                    <a:pt x="9" y="7"/>
                    <a:pt x="7" y="8"/>
                    <a:pt x="5" y="8"/>
                  </a:cubicBezTo>
                  <a:cubicBezTo>
                    <a:pt x="4" y="8"/>
                    <a:pt x="4" y="8"/>
                    <a:pt x="4" y="8"/>
                  </a:cubicBezTo>
                  <a:cubicBezTo>
                    <a:pt x="2" y="8"/>
                    <a:pt x="0" y="7"/>
                    <a:pt x="0" y="4"/>
                  </a:cubicBezTo>
                  <a:cubicBezTo>
                    <a:pt x="0" y="2"/>
                    <a:pt x="2" y="0"/>
                    <a:pt x="4" y="0"/>
                  </a:cubicBezTo>
                </a:path>
              </a:pathLst>
            </a:custGeom>
            <a:solidFill>
              <a:srgbClr val="D0B5D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 name="Google Shape;173;p4"/>
            <p:cNvSpPr/>
            <p:nvPr/>
          </p:nvSpPr>
          <p:spPr>
            <a:xfrm>
              <a:off x="10677526" y="2803525"/>
              <a:ext cx="53975" cy="47625"/>
            </a:xfrm>
            <a:custGeom>
              <a:rect b="b" l="l" r="r" t="t"/>
              <a:pathLst>
                <a:path extrusionOk="0" h="10" w="10">
                  <a:moveTo>
                    <a:pt x="1" y="3"/>
                  </a:moveTo>
                  <a:cubicBezTo>
                    <a:pt x="2" y="1"/>
                    <a:pt x="4" y="0"/>
                    <a:pt x="6" y="1"/>
                  </a:cubicBezTo>
                  <a:cubicBezTo>
                    <a:pt x="9" y="2"/>
                    <a:pt x="10" y="5"/>
                    <a:pt x="9" y="7"/>
                  </a:cubicBezTo>
                  <a:cubicBezTo>
                    <a:pt x="8" y="7"/>
                    <a:pt x="8" y="7"/>
                    <a:pt x="8" y="7"/>
                  </a:cubicBezTo>
                  <a:cubicBezTo>
                    <a:pt x="8" y="9"/>
                    <a:pt x="6" y="10"/>
                    <a:pt x="5" y="10"/>
                  </a:cubicBezTo>
                  <a:cubicBezTo>
                    <a:pt x="4" y="10"/>
                    <a:pt x="3" y="10"/>
                    <a:pt x="3" y="9"/>
                  </a:cubicBezTo>
                  <a:cubicBezTo>
                    <a:pt x="1" y="8"/>
                    <a:pt x="0" y="6"/>
                    <a:pt x="1" y="4"/>
                  </a:cubicBezTo>
                  <a:lnTo>
                    <a:pt x="1" y="3"/>
                  </a:lnTo>
                  <a:close/>
                </a:path>
              </a:pathLst>
            </a:custGeom>
            <a:solidFill>
              <a:srgbClr val="D0B5D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 name="Google Shape;174;p4"/>
            <p:cNvSpPr/>
            <p:nvPr/>
          </p:nvSpPr>
          <p:spPr>
            <a:xfrm>
              <a:off x="10709276" y="2628900"/>
              <a:ext cx="47625" cy="38100"/>
            </a:xfrm>
            <a:custGeom>
              <a:rect b="b" l="l" r="r" t="t"/>
              <a:pathLst>
                <a:path extrusionOk="0" h="8" w="9">
                  <a:moveTo>
                    <a:pt x="0" y="4"/>
                  </a:moveTo>
                  <a:cubicBezTo>
                    <a:pt x="0" y="4"/>
                    <a:pt x="0" y="4"/>
                    <a:pt x="0" y="4"/>
                  </a:cubicBezTo>
                  <a:cubicBezTo>
                    <a:pt x="0" y="2"/>
                    <a:pt x="2" y="0"/>
                    <a:pt x="5" y="0"/>
                  </a:cubicBezTo>
                  <a:cubicBezTo>
                    <a:pt x="7" y="0"/>
                    <a:pt x="9" y="2"/>
                    <a:pt x="9" y="4"/>
                  </a:cubicBezTo>
                  <a:cubicBezTo>
                    <a:pt x="9" y="4"/>
                    <a:pt x="9" y="4"/>
                    <a:pt x="9" y="4"/>
                  </a:cubicBezTo>
                  <a:cubicBezTo>
                    <a:pt x="9" y="7"/>
                    <a:pt x="7" y="8"/>
                    <a:pt x="5" y="8"/>
                  </a:cubicBezTo>
                  <a:cubicBezTo>
                    <a:pt x="2" y="8"/>
                    <a:pt x="0" y="7"/>
                    <a:pt x="0" y="4"/>
                  </a:cubicBezTo>
                </a:path>
              </a:pathLst>
            </a:custGeom>
            <a:solidFill>
              <a:srgbClr val="D0B5D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5" name="Google Shape;175;p4"/>
            <p:cNvSpPr/>
            <p:nvPr/>
          </p:nvSpPr>
          <p:spPr>
            <a:xfrm>
              <a:off x="8824913" y="2155825"/>
              <a:ext cx="58738" cy="57150"/>
            </a:xfrm>
            <a:prstGeom prst="ellipse">
              <a:avLst/>
            </a:prstGeom>
            <a:solidFill>
              <a:srgbClr val="D0B5D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6" name="Google Shape;176;p4"/>
            <p:cNvSpPr/>
            <p:nvPr/>
          </p:nvSpPr>
          <p:spPr>
            <a:xfrm>
              <a:off x="8529638" y="1304926"/>
              <a:ext cx="2222500" cy="1758949"/>
            </a:xfrm>
            <a:custGeom>
              <a:rect b="b" l="l" r="r" t="t"/>
              <a:pathLst>
                <a:path extrusionOk="0" h="364" w="421">
                  <a:moveTo>
                    <a:pt x="0" y="182"/>
                  </a:moveTo>
                  <a:cubicBezTo>
                    <a:pt x="0" y="184"/>
                    <a:pt x="2" y="186"/>
                    <a:pt x="4" y="186"/>
                  </a:cubicBezTo>
                  <a:cubicBezTo>
                    <a:pt x="45" y="186"/>
                    <a:pt x="45" y="186"/>
                    <a:pt x="45" y="186"/>
                  </a:cubicBezTo>
                  <a:cubicBezTo>
                    <a:pt x="47" y="192"/>
                    <a:pt x="52" y="197"/>
                    <a:pt x="58" y="198"/>
                  </a:cubicBezTo>
                  <a:cubicBezTo>
                    <a:pt x="58" y="240"/>
                    <a:pt x="58" y="240"/>
                    <a:pt x="58" y="240"/>
                  </a:cubicBezTo>
                  <a:cubicBezTo>
                    <a:pt x="58" y="240"/>
                    <a:pt x="58" y="240"/>
                    <a:pt x="58" y="240"/>
                  </a:cubicBezTo>
                  <a:cubicBezTo>
                    <a:pt x="58" y="286"/>
                    <a:pt x="58" y="286"/>
                    <a:pt x="58" y="286"/>
                  </a:cubicBezTo>
                  <a:cubicBezTo>
                    <a:pt x="58" y="329"/>
                    <a:pt x="93" y="364"/>
                    <a:pt x="135" y="364"/>
                  </a:cubicBezTo>
                  <a:cubicBezTo>
                    <a:pt x="240" y="364"/>
                    <a:pt x="240" y="364"/>
                    <a:pt x="240" y="364"/>
                  </a:cubicBezTo>
                  <a:cubicBezTo>
                    <a:pt x="241" y="364"/>
                    <a:pt x="243" y="362"/>
                    <a:pt x="243" y="360"/>
                  </a:cubicBezTo>
                  <a:cubicBezTo>
                    <a:pt x="243" y="358"/>
                    <a:pt x="241" y="357"/>
                    <a:pt x="240" y="357"/>
                  </a:cubicBezTo>
                  <a:cubicBezTo>
                    <a:pt x="135" y="357"/>
                    <a:pt x="135" y="357"/>
                    <a:pt x="135" y="357"/>
                  </a:cubicBezTo>
                  <a:cubicBezTo>
                    <a:pt x="96" y="357"/>
                    <a:pt x="65" y="325"/>
                    <a:pt x="65" y="286"/>
                  </a:cubicBezTo>
                  <a:cubicBezTo>
                    <a:pt x="65" y="240"/>
                    <a:pt x="65" y="240"/>
                    <a:pt x="65" y="240"/>
                  </a:cubicBezTo>
                  <a:cubicBezTo>
                    <a:pt x="65" y="240"/>
                    <a:pt x="65" y="240"/>
                    <a:pt x="65" y="240"/>
                  </a:cubicBezTo>
                  <a:cubicBezTo>
                    <a:pt x="65" y="198"/>
                    <a:pt x="65" y="198"/>
                    <a:pt x="65" y="198"/>
                  </a:cubicBezTo>
                  <a:cubicBezTo>
                    <a:pt x="72" y="196"/>
                    <a:pt x="78" y="190"/>
                    <a:pt x="78" y="182"/>
                  </a:cubicBezTo>
                  <a:cubicBezTo>
                    <a:pt x="78" y="174"/>
                    <a:pt x="72" y="168"/>
                    <a:pt x="65" y="166"/>
                  </a:cubicBezTo>
                  <a:cubicBezTo>
                    <a:pt x="65" y="78"/>
                    <a:pt x="65" y="78"/>
                    <a:pt x="65" y="78"/>
                  </a:cubicBezTo>
                  <a:cubicBezTo>
                    <a:pt x="65" y="47"/>
                    <a:pt x="84" y="20"/>
                    <a:pt x="114" y="11"/>
                  </a:cubicBezTo>
                  <a:cubicBezTo>
                    <a:pt x="114" y="11"/>
                    <a:pt x="114" y="11"/>
                    <a:pt x="114" y="11"/>
                  </a:cubicBezTo>
                  <a:cubicBezTo>
                    <a:pt x="121" y="9"/>
                    <a:pt x="128" y="7"/>
                    <a:pt x="135" y="7"/>
                  </a:cubicBezTo>
                  <a:cubicBezTo>
                    <a:pt x="344" y="7"/>
                    <a:pt x="344" y="7"/>
                    <a:pt x="344" y="7"/>
                  </a:cubicBezTo>
                  <a:cubicBezTo>
                    <a:pt x="351" y="7"/>
                    <a:pt x="358" y="9"/>
                    <a:pt x="365" y="11"/>
                  </a:cubicBezTo>
                  <a:cubicBezTo>
                    <a:pt x="365" y="11"/>
                    <a:pt x="365" y="11"/>
                    <a:pt x="365" y="11"/>
                  </a:cubicBezTo>
                  <a:cubicBezTo>
                    <a:pt x="394" y="20"/>
                    <a:pt x="414" y="47"/>
                    <a:pt x="414" y="78"/>
                  </a:cubicBezTo>
                  <a:cubicBezTo>
                    <a:pt x="414" y="240"/>
                    <a:pt x="414" y="240"/>
                    <a:pt x="414" y="240"/>
                  </a:cubicBezTo>
                  <a:cubicBezTo>
                    <a:pt x="414" y="242"/>
                    <a:pt x="416" y="243"/>
                    <a:pt x="418" y="243"/>
                  </a:cubicBezTo>
                  <a:cubicBezTo>
                    <a:pt x="420" y="243"/>
                    <a:pt x="421" y="242"/>
                    <a:pt x="421" y="240"/>
                  </a:cubicBezTo>
                  <a:cubicBezTo>
                    <a:pt x="421" y="78"/>
                    <a:pt x="421" y="78"/>
                    <a:pt x="421" y="78"/>
                  </a:cubicBezTo>
                  <a:cubicBezTo>
                    <a:pt x="421" y="61"/>
                    <a:pt x="416" y="45"/>
                    <a:pt x="406" y="32"/>
                  </a:cubicBezTo>
                  <a:cubicBezTo>
                    <a:pt x="396" y="19"/>
                    <a:pt x="383" y="9"/>
                    <a:pt x="367" y="4"/>
                  </a:cubicBezTo>
                  <a:cubicBezTo>
                    <a:pt x="360" y="2"/>
                    <a:pt x="352" y="0"/>
                    <a:pt x="344" y="0"/>
                  </a:cubicBezTo>
                  <a:cubicBezTo>
                    <a:pt x="135" y="0"/>
                    <a:pt x="135" y="0"/>
                    <a:pt x="135" y="0"/>
                  </a:cubicBezTo>
                  <a:cubicBezTo>
                    <a:pt x="127" y="0"/>
                    <a:pt x="119" y="2"/>
                    <a:pt x="111" y="4"/>
                  </a:cubicBezTo>
                  <a:cubicBezTo>
                    <a:pt x="111" y="4"/>
                    <a:pt x="111" y="4"/>
                    <a:pt x="111" y="4"/>
                  </a:cubicBezTo>
                  <a:cubicBezTo>
                    <a:pt x="96" y="9"/>
                    <a:pt x="83" y="19"/>
                    <a:pt x="73" y="32"/>
                  </a:cubicBezTo>
                  <a:cubicBezTo>
                    <a:pt x="63" y="45"/>
                    <a:pt x="58" y="61"/>
                    <a:pt x="58" y="78"/>
                  </a:cubicBezTo>
                  <a:cubicBezTo>
                    <a:pt x="58" y="166"/>
                    <a:pt x="58" y="166"/>
                    <a:pt x="58" y="166"/>
                  </a:cubicBezTo>
                  <a:cubicBezTo>
                    <a:pt x="52" y="168"/>
                    <a:pt x="47" y="172"/>
                    <a:pt x="45" y="179"/>
                  </a:cubicBezTo>
                  <a:cubicBezTo>
                    <a:pt x="4" y="179"/>
                    <a:pt x="4" y="179"/>
                    <a:pt x="4" y="179"/>
                  </a:cubicBezTo>
                  <a:cubicBezTo>
                    <a:pt x="2" y="179"/>
                    <a:pt x="0" y="180"/>
                    <a:pt x="0" y="182"/>
                  </a:cubicBezTo>
                  <a:moveTo>
                    <a:pt x="52" y="182"/>
                  </a:moveTo>
                  <a:cubicBezTo>
                    <a:pt x="52" y="177"/>
                    <a:pt x="56" y="173"/>
                    <a:pt x="61" y="173"/>
                  </a:cubicBezTo>
                  <a:cubicBezTo>
                    <a:pt x="66" y="173"/>
                    <a:pt x="71" y="177"/>
                    <a:pt x="71" y="182"/>
                  </a:cubicBezTo>
                  <a:cubicBezTo>
                    <a:pt x="71" y="187"/>
                    <a:pt x="66" y="191"/>
                    <a:pt x="61" y="191"/>
                  </a:cubicBezTo>
                  <a:cubicBezTo>
                    <a:pt x="56" y="191"/>
                    <a:pt x="52" y="187"/>
                    <a:pt x="52" y="182"/>
                  </a:cubicBezTo>
                </a:path>
              </a:pathLst>
            </a:custGeom>
            <a:solidFill>
              <a:srgbClr val="D0B5D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177" name="Google Shape;177;p4"/>
          <p:cNvPicPr preferRelativeResize="0"/>
          <p:nvPr/>
        </p:nvPicPr>
        <p:blipFill rotWithShape="1">
          <a:blip r:embed="rId4">
            <a:alphaModFix/>
          </a:blip>
          <a:srcRect b="0" l="0" r="0" t="0"/>
          <a:stretch/>
        </p:blipFill>
        <p:spPr>
          <a:xfrm>
            <a:off x="4212207" y="1639613"/>
            <a:ext cx="1414618" cy="1069369"/>
          </a:xfrm>
          <a:prstGeom prst="rect">
            <a:avLst/>
          </a:prstGeom>
          <a:noFill/>
          <a:ln>
            <a:noFill/>
          </a:ln>
        </p:spPr>
      </p:pic>
      <p:pic>
        <p:nvPicPr>
          <p:cNvPr id="178" name="Google Shape;178;p4"/>
          <p:cNvPicPr preferRelativeResize="0"/>
          <p:nvPr/>
        </p:nvPicPr>
        <p:blipFill rotWithShape="1">
          <a:blip r:embed="rId5">
            <a:alphaModFix/>
          </a:blip>
          <a:srcRect b="0" l="0" r="0" t="0"/>
          <a:stretch/>
        </p:blipFill>
        <p:spPr>
          <a:xfrm>
            <a:off x="6231619" y="1743232"/>
            <a:ext cx="1356413" cy="932836"/>
          </a:xfrm>
          <a:prstGeom prst="rect">
            <a:avLst/>
          </a:prstGeom>
          <a:noFill/>
          <a:ln>
            <a:noFill/>
          </a:ln>
        </p:spPr>
      </p:pic>
      <p:pic>
        <p:nvPicPr>
          <p:cNvPr id="179" name="Google Shape;179;p4"/>
          <p:cNvPicPr preferRelativeResize="0"/>
          <p:nvPr/>
        </p:nvPicPr>
        <p:blipFill rotWithShape="1">
          <a:blip r:embed="rId6">
            <a:alphaModFix/>
          </a:blip>
          <a:srcRect b="0" l="0" r="0" t="0"/>
          <a:stretch/>
        </p:blipFill>
        <p:spPr>
          <a:xfrm>
            <a:off x="8302300" y="1688447"/>
            <a:ext cx="1323529" cy="1087934"/>
          </a:xfrm>
          <a:prstGeom prst="rect">
            <a:avLst/>
          </a:prstGeom>
          <a:noFill/>
          <a:ln>
            <a:noFill/>
          </a:ln>
        </p:spPr>
      </p:pic>
      <p:sp>
        <p:nvSpPr>
          <p:cNvPr id="180" name="Google Shape;180;p4"/>
          <p:cNvSpPr/>
          <p:nvPr/>
        </p:nvSpPr>
        <p:spPr>
          <a:xfrm>
            <a:off x="9517224" y="0"/>
            <a:ext cx="267477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Calibri"/>
                <a:ea typeface="Calibri"/>
                <a:cs typeface="Calibri"/>
                <a:sym typeface="Calibri"/>
              </a:rPr>
              <a:t>स्तर 1 | डिजिटल नागरिकता</a:t>
            </a:r>
            <a:endParaRPr b="1" sz="16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p5"/>
          <p:cNvPicPr preferRelativeResize="0"/>
          <p:nvPr/>
        </p:nvPicPr>
        <p:blipFill rotWithShape="1">
          <a:blip r:embed="rId3">
            <a:alphaModFix/>
          </a:blip>
          <a:srcRect b="17619" l="0" r="0" t="2012"/>
          <a:stretch/>
        </p:blipFill>
        <p:spPr>
          <a:xfrm>
            <a:off x="0" y="14565"/>
            <a:ext cx="12192000" cy="6535678"/>
          </a:xfrm>
          <a:prstGeom prst="rect">
            <a:avLst/>
          </a:prstGeom>
          <a:noFill/>
          <a:ln>
            <a:noFill/>
          </a:ln>
        </p:spPr>
      </p:pic>
      <p:sp>
        <p:nvSpPr>
          <p:cNvPr id="186" name="Google Shape;186;p5"/>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187" name="Google Shape;187;p5"/>
          <p:cNvSpPr txBox="1"/>
          <p:nvPr/>
        </p:nvSpPr>
        <p:spPr>
          <a:xfrm>
            <a:off x="705748" y="307757"/>
            <a:ext cx="7358389" cy="73793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Arial"/>
              <a:buNone/>
            </a:pPr>
            <a:r>
              <a:rPr b="1" lang="en-US" sz="3600">
                <a:solidFill>
                  <a:schemeClr val="lt1"/>
                </a:solidFill>
              </a:rPr>
              <a:t>चलिए स्क्रीन समय के बारे में बात करें!</a:t>
            </a:r>
            <a:endParaRPr b="1" sz="3600">
              <a:solidFill>
                <a:schemeClr val="lt1"/>
              </a:solidFill>
            </a:endParaRPr>
          </a:p>
        </p:txBody>
      </p:sp>
      <p:sp>
        <p:nvSpPr>
          <p:cNvPr id="188" name="Google Shape;188;p5"/>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9: अपने स्क्रीन टाइम को ट्रैक करने का महत्व</a:t>
            </a:r>
            <a:endParaRPr/>
          </a:p>
        </p:txBody>
      </p:sp>
      <p:sp>
        <p:nvSpPr>
          <p:cNvPr id="189" name="Google Shape;189;p5"/>
          <p:cNvSpPr/>
          <p:nvPr/>
        </p:nvSpPr>
        <p:spPr>
          <a:xfrm>
            <a:off x="839788" y="937737"/>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5"/>
          <p:cNvSpPr/>
          <p:nvPr/>
        </p:nvSpPr>
        <p:spPr>
          <a:xfrm>
            <a:off x="9517224" y="0"/>
            <a:ext cx="267477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Calibri"/>
                <a:ea typeface="Calibri"/>
                <a:cs typeface="Calibri"/>
                <a:sym typeface="Calibri"/>
              </a:rPr>
              <a:t>स्तर 1 | डिजिटल नागरिकता</a:t>
            </a:r>
            <a:endParaRPr b="1" sz="1600">
              <a:solidFill>
                <a:schemeClr val="lt1"/>
              </a:solidFill>
              <a:latin typeface="Calibri"/>
              <a:ea typeface="Calibri"/>
              <a:cs typeface="Calibri"/>
              <a:sym typeface="Calibri"/>
            </a:endParaRPr>
          </a:p>
        </p:txBody>
      </p:sp>
      <p:pic>
        <p:nvPicPr>
          <p:cNvPr descr="&quot;Children spend a lot more time on screens than parents and doctors realize, that's up to seven or eight hours a day.&quot; Pediatrician Miriam Gardner, MD, FAAP, shares information on the recommended amount of time for children to spend in front of screens each day. uichildrens.org/pediatrics" id="191" name="Google Shape;191;p5" title="Screen time and children">
            <a:hlinkClick r:id="rId4"/>
          </p:cNvPr>
          <p:cNvPicPr preferRelativeResize="0"/>
          <p:nvPr/>
        </p:nvPicPr>
        <p:blipFill>
          <a:blip r:embed="rId5">
            <a:alphaModFix/>
          </a:blip>
          <a:stretch>
            <a:fillRect/>
          </a:stretch>
        </p:blipFill>
        <p:spPr>
          <a:xfrm>
            <a:off x="3100800" y="1744200"/>
            <a:ext cx="6234750" cy="3507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p6"/>
          <p:cNvPicPr preferRelativeResize="0"/>
          <p:nvPr/>
        </p:nvPicPr>
        <p:blipFill rotWithShape="1">
          <a:blip r:embed="rId3">
            <a:alphaModFix/>
          </a:blip>
          <a:srcRect b="16578" l="0" r="0" t="3013"/>
          <a:stretch/>
        </p:blipFill>
        <p:spPr>
          <a:xfrm>
            <a:off x="0" y="14565"/>
            <a:ext cx="12192000" cy="6535678"/>
          </a:xfrm>
          <a:prstGeom prst="rect">
            <a:avLst/>
          </a:prstGeom>
          <a:noFill/>
          <a:ln>
            <a:noFill/>
          </a:ln>
        </p:spPr>
      </p:pic>
      <p:sp>
        <p:nvSpPr>
          <p:cNvPr id="197" name="Google Shape;197;p6"/>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198" name="Google Shape;198;p6"/>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9: अपने स्क्रीन टाइम को ट्रैक करने का महत्व</a:t>
            </a:r>
            <a:endParaRPr/>
          </a:p>
        </p:txBody>
      </p:sp>
      <p:sp>
        <p:nvSpPr>
          <p:cNvPr id="199" name="Google Shape;199;p6"/>
          <p:cNvSpPr txBox="1"/>
          <p:nvPr/>
        </p:nvSpPr>
        <p:spPr>
          <a:xfrm>
            <a:off x="0" y="408200"/>
            <a:ext cx="10990200" cy="43146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rPr>
              <a:t>संतुलन ढूंढ़ना: क्या आप अपने स्क्रीन समय को नियंत्रित करते हैं या क्या वह आपको नियंत्रित करता है?</a:t>
            </a:r>
            <a:endParaRPr b="1" sz="3600">
              <a:solidFill>
                <a:srgbClr val="0064E0"/>
              </a:solidFill>
            </a:endParaRPr>
          </a:p>
        </p:txBody>
      </p:sp>
      <p:sp>
        <p:nvSpPr>
          <p:cNvPr id="200" name="Google Shape;200;p6"/>
          <p:cNvSpPr/>
          <p:nvPr/>
        </p:nvSpPr>
        <p:spPr>
          <a:xfrm>
            <a:off x="839788" y="1458332"/>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6"/>
          <p:cNvSpPr/>
          <p:nvPr/>
        </p:nvSpPr>
        <p:spPr>
          <a:xfrm>
            <a:off x="9517224" y="0"/>
            <a:ext cx="267477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Calibri"/>
                <a:ea typeface="Calibri"/>
                <a:cs typeface="Calibri"/>
                <a:sym typeface="Calibri"/>
              </a:rPr>
              <a:t>स्तर 1 | डिजिटल नागरिकता</a:t>
            </a:r>
            <a:endParaRPr b="1" sz="1600">
              <a:solidFill>
                <a:schemeClr val="lt1"/>
              </a:solidFill>
              <a:latin typeface="Calibri"/>
              <a:ea typeface="Calibri"/>
              <a:cs typeface="Calibri"/>
              <a:sym typeface="Calibri"/>
            </a:endParaRPr>
          </a:p>
        </p:txBody>
      </p:sp>
      <p:pic>
        <p:nvPicPr>
          <p:cNvPr descr="Life is full of distractions. Technology can play a large role in distracting us from what we care about, and this can lead to unintentional use. Hear personal stories that shed light on this issue and hear expert advice on how to counter these distractions. Visit wellbeing.google for tips and tools that help you achieve a balance with technology that feels right for you." id="202" name="Google Shape;202;p6" title="Digital Wellbeing: Minimize distractions">
            <a:hlinkClick r:id="rId4"/>
          </p:cNvPr>
          <p:cNvPicPr preferRelativeResize="0"/>
          <p:nvPr/>
        </p:nvPicPr>
        <p:blipFill>
          <a:blip r:embed="rId5">
            <a:alphaModFix/>
          </a:blip>
          <a:stretch>
            <a:fillRect/>
          </a:stretch>
        </p:blipFill>
        <p:spPr>
          <a:xfrm>
            <a:off x="2739750" y="1911175"/>
            <a:ext cx="6984200" cy="3928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7"/>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208" name="Google Shape;208;p7"/>
          <p:cNvSpPr txBox="1"/>
          <p:nvPr/>
        </p:nvSpPr>
        <p:spPr>
          <a:xfrm>
            <a:off x="705748" y="307757"/>
            <a:ext cx="7358389" cy="737931"/>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latin typeface="Arial"/>
                <a:ea typeface="Arial"/>
                <a:cs typeface="Arial"/>
                <a:sym typeface="Arial"/>
              </a:rPr>
              <a:t>आदत क्या है?</a:t>
            </a:r>
            <a:endParaRPr b="1" sz="3600">
              <a:solidFill>
                <a:srgbClr val="0064E0"/>
              </a:solidFill>
              <a:latin typeface="Arial"/>
              <a:ea typeface="Arial"/>
              <a:cs typeface="Arial"/>
              <a:sym typeface="Arial"/>
            </a:endParaRPr>
          </a:p>
        </p:txBody>
      </p:sp>
      <p:sp>
        <p:nvSpPr>
          <p:cNvPr id="209" name="Google Shape;209;p7"/>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9: अपने स्क्रीन टाइम को ट्रैक करने का महत्व</a:t>
            </a:r>
            <a:endParaRPr/>
          </a:p>
        </p:txBody>
      </p:sp>
      <p:sp>
        <p:nvSpPr>
          <p:cNvPr id="210" name="Google Shape;210;p7"/>
          <p:cNvSpPr/>
          <p:nvPr/>
        </p:nvSpPr>
        <p:spPr>
          <a:xfrm>
            <a:off x="839788" y="937737"/>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7"/>
          <p:cNvSpPr/>
          <p:nvPr/>
        </p:nvSpPr>
        <p:spPr>
          <a:xfrm>
            <a:off x="470638" y="2669504"/>
            <a:ext cx="2714746" cy="2742658"/>
          </a:xfrm>
          <a:prstGeom prst="rect">
            <a:avLst/>
          </a:prstGeom>
          <a:gradFill>
            <a:gsLst>
              <a:gs pos="0">
                <a:srgbClr val="FFFFFF"/>
              </a:gs>
              <a:gs pos="25000">
                <a:srgbClr val="7F7F7F"/>
              </a:gs>
              <a:gs pos="63000">
                <a:schemeClr val="dk1"/>
              </a:gs>
              <a:gs pos="100000">
                <a:schemeClr val="dk1"/>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7"/>
          <p:cNvSpPr/>
          <p:nvPr/>
        </p:nvSpPr>
        <p:spPr>
          <a:xfrm>
            <a:off x="3185383" y="2669504"/>
            <a:ext cx="8224297" cy="2742658"/>
          </a:xfrm>
          <a:prstGeom prst="rect">
            <a:avLst/>
          </a:prstGeom>
          <a:gradFill>
            <a:gsLst>
              <a:gs pos="0">
                <a:srgbClr val="000000"/>
              </a:gs>
              <a:gs pos="50000">
                <a:srgbClr val="0051C9"/>
              </a:gs>
              <a:gs pos="100000">
                <a:srgbClr val="0062F0"/>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13" name="Google Shape;213;p7"/>
          <p:cNvPicPr preferRelativeResize="0"/>
          <p:nvPr/>
        </p:nvPicPr>
        <p:blipFill rotWithShape="1">
          <a:blip r:embed="rId3">
            <a:alphaModFix/>
          </a:blip>
          <a:srcRect b="5869" l="0" r="0" t="0"/>
          <a:stretch/>
        </p:blipFill>
        <p:spPr>
          <a:xfrm>
            <a:off x="442871" y="2535036"/>
            <a:ext cx="2994432" cy="2879766"/>
          </a:xfrm>
          <a:prstGeom prst="rect">
            <a:avLst/>
          </a:prstGeom>
          <a:noFill/>
          <a:ln>
            <a:noFill/>
          </a:ln>
        </p:spPr>
      </p:pic>
      <p:sp>
        <p:nvSpPr>
          <p:cNvPr id="214" name="Google Shape;214;p7"/>
          <p:cNvSpPr/>
          <p:nvPr/>
        </p:nvSpPr>
        <p:spPr>
          <a:xfrm>
            <a:off x="589280" y="1795749"/>
            <a:ext cx="10617199" cy="729430"/>
          </a:xfrm>
          <a:prstGeom prst="rect">
            <a:avLst/>
          </a:prstGeom>
          <a:noFill/>
          <a:ln>
            <a:noFill/>
          </a:ln>
        </p:spPr>
        <p:txBody>
          <a:bodyPr anchorCtr="0" anchor="t" bIns="45700" lIns="91425" spcFirstLastPara="1" rIns="91425" wrap="square" tIns="45700">
            <a:spAutoFit/>
          </a:bodyPr>
          <a:lstStyle/>
          <a:p>
            <a:pPr indent="-285750" lvl="0" marL="412747" marR="0" rtl="0" algn="l">
              <a:lnSpc>
                <a:spcPct val="115000"/>
              </a:lnSpc>
              <a:spcBef>
                <a:spcPts val="0"/>
              </a:spcBef>
              <a:spcAft>
                <a:spcPts val="0"/>
              </a:spcAft>
              <a:buClr>
                <a:srgbClr val="000000"/>
              </a:buClr>
              <a:buSzPts val="1800"/>
              <a:buFont typeface="Arial"/>
              <a:buChar char="•"/>
            </a:pPr>
            <a:r>
              <a:rPr lang="en-US" sz="1800">
                <a:solidFill>
                  <a:srgbClr val="000000"/>
                </a:solidFill>
                <a:latin typeface="Arial"/>
                <a:ea typeface="Arial"/>
                <a:cs typeface="Arial"/>
                <a:sym typeface="Arial"/>
              </a:rPr>
              <a:t>एक आदत एक स्थिर प्रवृत्ति, व्यवहार का एक तरीका या एक कार्य या गतिविधि है जिसे आप अक्सर और लगभग बिना सोचे-समझे करते हैं, विशेष रूप से कुछ ऐसा जो करना बंद करना कठिन है।</a:t>
            </a:r>
            <a:endParaRPr/>
          </a:p>
        </p:txBody>
      </p:sp>
      <p:sp>
        <p:nvSpPr>
          <p:cNvPr id="215" name="Google Shape;215;p7"/>
          <p:cNvSpPr/>
          <p:nvPr/>
        </p:nvSpPr>
        <p:spPr>
          <a:xfrm>
            <a:off x="3339606" y="3286011"/>
            <a:ext cx="7915850" cy="1509644"/>
          </a:xfrm>
          <a:prstGeom prst="rect">
            <a:avLst/>
          </a:prstGeom>
          <a:noFill/>
          <a:ln>
            <a:noFill/>
          </a:ln>
        </p:spPr>
        <p:txBody>
          <a:bodyPr anchorCtr="0" anchor="t" bIns="45700" lIns="91425" spcFirstLastPara="1" rIns="91425" wrap="square" tIns="45700">
            <a:spAutoFit/>
          </a:bodyPr>
          <a:lstStyle/>
          <a:p>
            <a:pPr indent="-285750" lvl="0" marL="412747" marR="0" rtl="0" algn="l">
              <a:lnSpc>
                <a:spcPct val="115000"/>
              </a:lnSpc>
              <a:spcBef>
                <a:spcPts val="0"/>
              </a:spcBef>
              <a:spcAft>
                <a:spcPts val="0"/>
              </a:spcAft>
              <a:buClr>
                <a:schemeClr val="lt1"/>
              </a:buClr>
              <a:buSzPts val="1800"/>
              <a:buFont typeface="Arial"/>
              <a:buChar char="•"/>
            </a:pPr>
            <a:r>
              <a:rPr lang="en-US" sz="1800">
                <a:solidFill>
                  <a:schemeClr val="lt1"/>
                </a:solidFill>
                <a:latin typeface="Arial"/>
                <a:ea typeface="Arial"/>
                <a:cs typeface="Arial"/>
                <a:sym typeface="Arial"/>
              </a:rPr>
              <a:t>आप जो कुछ करना शुरू करते हैं वह आपकी आदत कैसे बन जाती है?</a:t>
            </a:r>
            <a:endParaRPr/>
          </a:p>
          <a:p>
            <a:pPr indent="-285750" lvl="0" marL="412747" marR="0" rtl="0" algn="l">
              <a:lnSpc>
                <a:spcPct val="115000"/>
              </a:lnSpc>
              <a:spcBef>
                <a:spcPts val="1800"/>
              </a:spcBef>
              <a:spcAft>
                <a:spcPts val="0"/>
              </a:spcAft>
              <a:buClr>
                <a:schemeClr val="lt1"/>
              </a:buClr>
              <a:buSzPts val="1800"/>
              <a:buFont typeface="Arial"/>
              <a:buChar char="•"/>
            </a:pPr>
            <a:r>
              <a:rPr lang="en-US" sz="1800">
                <a:solidFill>
                  <a:schemeClr val="lt1"/>
                </a:solidFill>
                <a:latin typeface="Arial"/>
                <a:ea typeface="Arial"/>
                <a:cs typeface="Arial"/>
                <a:sym typeface="Arial"/>
              </a:rPr>
              <a:t>वे कौन सी सामान्य आदतें हैं जिन्हें लोग आमतौर पर शुरू करना या बदलना चाहते हैं?</a:t>
            </a:r>
            <a:endParaRPr/>
          </a:p>
          <a:p>
            <a:pPr indent="-285750" lvl="0" marL="412747" marR="0" rtl="0" algn="l">
              <a:lnSpc>
                <a:spcPct val="115000"/>
              </a:lnSpc>
              <a:spcBef>
                <a:spcPts val="1800"/>
              </a:spcBef>
              <a:spcAft>
                <a:spcPts val="0"/>
              </a:spcAft>
              <a:buClr>
                <a:schemeClr val="lt1"/>
              </a:buClr>
              <a:buSzPts val="1800"/>
              <a:buFont typeface="Arial"/>
              <a:buChar char="•"/>
            </a:pPr>
            <a:r>
              <a:rPr lang="en-US" sz="1800">
                <a:solidFill>
                  <a:schemeClr val="lt1"/>
                </a:solidFill>
                <a:latin typeface="Arial"/>
                <a:ea typeface="Arial"/>
                <a:cs typeface="Arial"/>
                <a:sym typeface="Arial"/>
              </a:rPr>
              <a:t>क्या आपने कभी आदत बदलने की कोशिश की है? क्या आप सफल रहे?</a:t>
            </a:r>
            <a:endParaRPr sz="1600">
              <a:solidFill>
                <a:schemeClr val="lt1"/>
              </a:solidFill>
              <a:latin typeface="Arial"/>
              <a:ea typeface="Arial"/>
              <a:cs typeface="Arial"/>
              <a:sym typeface="Arial"/>
            </a:endParaRPr>
          </a:p>
        </p:txBody>
      </p:sp>
      <p:sp>
        <p:nvSpPr>
          <p:cNvPr id="216" name="Google Shape;216;p7"/>
          <p:cNvSpPr/>
          <p:nvPr/>
        </p:nvSpPr>
        <p:spPr>
          <a:xfrm>
            <a:off x="9517224" y="0"/>
            <a:ext cx="267477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Calibri"/>
                <a:ea typeface="Calibri"/>
                <a:cs typeface="Calibri"/>
                <a:sym typeface="Calibri"/>
              </a:rPr>
              <a:t>स्तर 1 | डिजिटल नागरिकता</a:t>
            </a:r>
            <a:endParaRPr b="1" sz="16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8"/>
          <p:cNvSpPr/>
          <p:nvPr/>
        </p:nvSpPr>
        <p:spPr>
          <a:xfrm>
            <a:off x="839789" y="3761401"/>
            <a:ext cx="501994" cy="2480137"/>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8"/>
          <p:cNvSpPr/>
          <p:nvPr/>
        </p:nvSpPr>
        <p:spPr>
          <a:xfrm flipH="1">
            <a:off x="839787" y="1195892"/>
            <a:ext cx="6151322" cy="2344737"/>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8"/>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224" name="Google Shape;224;p8"/>
          <p:cNvSpPr txBox="1"/>
          <p:nvPr/>
        </p:nvSpPr>
        <p:spPr>
          <a:xfrm>
            <a:off x="705748" y="307757"/>
            <a:ext cx="7358389" cy="737931"/>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latin typeface="Arial"/>
                <a:ea typeface="Arial"/>
                <a:cs typeface="Arial"/>
                <a:sym typeface="Arial"/>
              </a:rPr>
              <a:t>गतिविधि: वर्कशीट</a:t>
            </a:r>
            <a:endParaRPr b="1" sz="3600">
              <a:solidFill>
                <a:srgbClr val="0064E0"/>
              </a:solidFill>
              <a:latin typeface="Arial"/>
              <a:ea typeface="Arial"/>
              <a:cs typeface="Arial"/>
              <a:sym typeface="Arial"/>
            </a:endParaRPr>
          </a:p>
        </p:txBody>
      </p:sp>
      <p:sp>
        <p:nvSpPr>
          <p:cNvPr id="225" name="Google Shape;225;p8"/>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9: अपने स्क्रीन टाइम को ट्रैक करने का महत्व</a:t>
            </a:r>
            <a:endParaRPr/>
          </a:p>
        </p:txBody>
      </p:sp>
      <p:sp>
        <p:nvSpPr>
          <p:cNvPr id="226" name="Google Shape;226;p8"/>
          <p:cNvSpPr/>
          <p:nvPr/>
        </p:nvSpPr>
        <p:spPr>
          <a:xfrm>
            <a:off x="839788" y="937737"/>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8"/>
          <p:cNvSpPr/>
          <p:nvPr/>
        </p:nvSpPr>
        <p:spPr>
          <a:xfrm>
            <a:off x="659448" y="1363784"/>
            <a:ext cx="6245466" cy="2022092"/>
          </a:xfrm>
          <a:prstGeom prst="rect">
            <a:avLst/>
          </a:prstGeom>
          <a:noFill/>
          <a:ln>
            <a:noFill/>
          </a:ln>
        </p:spPr>
        <p:txBody>
          <a:bodyPr anchorCtr="0" anchor="t" bIns="45700" lIns="91425" spcFirstLastPara="1" rIns="91425" wrap="square" tIns="45700">
            <a:spAutoFit/>
          </a:bodyPr>
          <a:lstStyle/>
          <a:p>
            <a:pPr indent="-285750" lvl="0" marL="720000" marR="0" rtl="0" algn="l">
              <a:lnSpc>
                <a:spcPct val="115000"/>
              </a:lnSpc>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अपनी वर्तमान डिजिटल आदतों को सूचीबद्ध करें।</a:t>
            </a:r>
            <a:endParaRPr/>
          </a:p>
          <a:p>
            <a:pPr indent="-285750" lvl="0" marL="720000" marR="0" rtl="0" algn="l">
              <a:lnSpc>
                <a:spcPct val="115000"/>
              </a:lnSpc>
              <a:spcBef>
                <a:spcPts val="600"/>
              </a:spcBef>
              <a:spcAft>
                <a:spcPts val="0"/>
              </a:spcAft>
              <a:buClr>
                <a:schemeClr val="dk1"/>
              </a:buClr>
              <a:buSzPts val="1600"/>
              <a:buFont typeface="Arial"/>
              <a:buChar char="•"/>
            </a:pPr>
            <a:r>
              <a:rPr lang="en-US" sz="1600">
                <a:solidFill>
                  <a:schemeClr val="dk1"/>
                </a:solidFill>
                <a:latin typeface="Arial"/>
                <a:ea typeface="Arial"/>
                <a:cs typeface="Arial"/>
                <a:sym typeface="Arial"/>
              </a:rPr>
              <a:t>एक डिजिटल आदत चुनें जिसे आप बदलना चाहते हैं।</a:t>
            </a:r>
            <a:endParaRPr/>
          </a:p>
          <a:p>
            <a:pPr indent="-285750" lvl="0" marL="720000" marR="0" rtl="0" algn="l">
              <a:lnSpc>
                <a:spcPct val="115000"/>
              </a:lnSpc>
              <a:spcBef>
                <a:spcPts val="600"/>
              </a:spcBef>
              <a:spcAft>
                <a:spcPts val="0"/>
              </a:spcAft>
              <a:buClr>
                <a:schemeClr val="dk1"/>
              </a:buClr>
              <a:buSzPts val="1600"/>
              <a:buFont typeface="Arial"/>
              <a:buChar char="•"/>
            </a:pPr>
            <a:r>
              <a:rPr lang="en-US" sz="1600">
                <a:solidFill>
                  <a:schemeClr val="dk1"/>
                </a:solidFill>
                <a:latin typeface="Arial"/>
                <a:ea typeface="Arial"/>
                <a:cs typeface="Arial"/>
                <a:sym typeface="Arial"/>
              </a:rPr>
              <a:t>योजना बनाकर स्वयं को चुनौती दें कि आप इस आदत को कैसे बदलेंगे और इसे एक नई आदत से बदलेंगे।</a:t>
            </a:r>
            <a:endParaRPr/>
          </a:p>
          <a:p>
            <a:pPr indent="-285750" lvl="0" marL="720000" marR="0" rtl="0" algn="l">
              <a:lnSpc>
                <a:spcPct val="115000"/>
              </a:lnSpc>
              <a:spcBef>
                <a:spcPts val="600"/>
              </a:spcBef>
              <a:spcAft>
                <a:spcPts val="0"/>
              </a:spcAft>
              <a:buClr>
                <a:schemeClr val="dk1"/>
              </a:buClr>
              <a:buSzPts val="1600"/>
              <a:buFont typeface="Arial"/>
              <a:buChar char="•"/>
            </a:pPr>
            <a:r>
              <a:rPr lang="en-US" sz="1600">
                <a:solidFill>
                  <a:schemeClr val="dk1"/>
                </a:solidFill>
                <a:latin typeface="Arial"/>
                <a:ea typeface="Arial"/>
                <a:cs typeface="Arial"/>
                <a:sym typeface="Arial"/>
              </a:rPr>
              <a:t>एक ऐसे तरीके की पहचान करें जिसमें आप अपनी नई आदत को करना आसान बनाकर बढ़ावा दे सकते हैं।</a:t>
            </a:r>
            <a:endParaRPr/>
          </a:p>
        </p:txBody>
      </p:sp>
      <p:pic>
        <p:nvPicPr>
          <p:cNvPr descr="Graphical user interface, text, email  Description automatically generated" id="228" name="Google Shape;228;p8"/>
          <p:cNvPicPr preferRelativeResize="0"/>
          <p:nvPr/>
        </p:nvPicPr>
        <p:blipFill rotWithShape="1">
          <a:blip r:embed="rId3">
            <a:alphaModFix/>
          </a:blip>
          <a:srcRect b="1728" l="2687" r="0" t="90340"/>
          <a:stretch/>
        </p:blipFill>
        <p:spPr>
          <a:xfrm>
            <a:off x="7467436" y="5864087"/>
            <a:ext cx="4143082" cy="450664"/>
          </a:xfrm>
          <a:prstGeom prst="rect">
            <a:avLst/>
          </a:prstGeom>
          <a:noFill/>
          <a:ln>
            <a:noFill/>
          </a:ln>
        </p:spPr>
      </p:pic>
      <p:pic>
        <p:nvPicPr>
          <p:cNvPr descr="Graphical user interface, text, application  Description automatically generated" id="229" name="Google Shape;229;p8"/>
          <p:cNvPicPr preferRelativeResize="0"/>
          <p:nvPr/>
        </p:nvPicPr>
        <p:blipFill rotWithShape="1">
          <a:blip r:embed="rId4">
            <a:alphaModFix/>
          </a:blip>
          <a:srcRect b="1134" l="1744" r="0" t="90954"/>
          <a:stretch/>
        </p:blipFill>
        <p:spPr>
          <a:xfrm>
            <a:off x="1962188" y="5814390"/>
            <a:ext cx="5188075" cy="548981"/>
          </a:xfrm>
          <a:prstGeom prst="rect">
            <a:avLst/>
          </a:prstGeom>
          <a:noFill/>
          <a:ln>
            <a:noFill/>
          </a:ln>
        </p:spPr>
      </p:pic>
      <p:pic>
        <p:nvPicPr>
          <p:cNvPr id="230" name="Google Shape;230;p8"/>
          <p:cNvPicPr preferRelativeResize="0"/>
          <p:nvPr/>
        </p:nvPicPr>
        <p:blipFill rotWithShape="1">
          <a:blip r:embed="rId5">
            <a:alphaModFix/>
          </a:blip>
          <a:srcRect b="0" l="0" r="0" t="0"/>
          <a:stretch/>
        </p:blipFill>
        <p:spPr>
          <a:xfrm rot="-5400000">
            <a:off x="-41756" y="4844505"/>
            <a:ext cx="2267828" cy="257399"/>
          </a:xfrm>
          <a:prstGeom prst="rect">
            <a:avLst/>
          </a:prstGeom>
          <a:noFill/>
          <a:ln>
            <a:noFill/>
          </a:ln>
        </p:spPr>
      </p:pic>
      <p:sp>
        <p:nvSpPr>
          <p:cNvPr id="231" name="Google Shape;231;p8"/>
          <p:cNvSpPr/>
          <p:nvPr/>
        </p:nvSpPr>
        <p:spPr>
          <a:xfrm rot="5400000">
            <a:off x="1481134" y="4912245"/>
            <a:ext cx="438887" cy="194153"/>
          </a:xfrm>
          <a:prstGeom prst="triangle">
            <a:avLst>
              <a:gd fmla="val 50000" name="adj"/>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32" name="Google Shape;232;p8"/>
          <p:cNvCxnSpPr/>
          <p:nvPr/>
        </p:nvCxnSpPr>
        <p:spPr>
          <a:xfrm>
            <a:off x="1600200" y="3786809"/>
            <a:ext cx="0" cy="2445025"/>
          </a:xfrm>
          <a:prstGeom prst="straightConnector1">
            <a:avLst/>
          </a:prstGeom>
          <a:noFill/>
          <a:ln cap="flat" cmpd="sng" w="9525">
            <a:solidFill>
              <a:schemeClr val="accent1"/>
            </a:solidFill>
            <a:prstDash val="solid"/>
            <a:miter lim="800000"/>
            <a:headEnd len="sm" w="sm" type="none"/>
            <a:tailEnd len="sm" w="sm" type="none"/>
          </a:ln>
        </p:spPr>
      </p:cxnSp>
      <p:pic>
        <p:nvPicPr>
          <p:cNvPr descr="Graphical user interface, text, application  Description automatically generated" id="233" name="Google Shape;233;p8"/>
          <p:cNvPicPr preferRelativeResize="0"/>
          <p:nvPr/>
        </p:nvPicPr>
        <p:blipFill rotWithShape="1">
          <a:blip r:embed="rId4">
            <a:alphaModFix/>
          </a:blip>
          <a:srcRect b="14032" l="1744" r="0" t="58467"/>
          <a:stretch/>
        </p:blipFill>
        <p:spPr>
          <a:xfrm>
            <a:off x="1962188" y="3753788"/>
            <a:ext cx="5188075" cy="1908312"/>
          </a:xfrm>
          <a:prstGeom prst="rect">
            <a:avLst/>
          </a:prstGeom>
          <a:noFill/>
          <a:ln>
            <a:noFill/>
          </a:ln>
        </p:spPr>
      </p:pic>
      <p:pic>
        <p:nvPicPr>
          <p:cNvPr descr="Graphical user interface, text, email  Description automatically generated" id="234" name="Google Shape;234;p8"/>
          <p:cNvPicPr preferRelativeResize="0"/>
          <p:nvPr/>
        </p:nvPicPr>
        <p:blipFill rotWithShape="1">
          <a:blip r:embed="rId3">
            <a:alphaModFix/>
          </a:blip>
          <a:srcRect b="15444" l="2687" r="0" t="0"/>
          <a:stretch/>
        </p:blipFill>
        <p:spPr>
          <a:xfrm>
            <a:off x="7467436" y="851441"/>
            <a:ext cx="4143082" cy="4803924"/>
          </a:xfrm>
          <a:prstGeom prst="rect">
            <a:avLst/>
          </a:prstGeom>
          <a:noFill/>
          <a:ln>
            <a:noFill/>
          </a:ln>
        </p:spPr>
      </p:pic>
      <p:sp>
        <p:nvSpPr>
          <p:cNvPr id="235" name="Google Shape;235;p8"/>
          <p:cNvSpPr/>
          <p:nvPr/>
        </p:nvSpPr>
        <p:spPr>
          <a:xfrm>
            <a:off x="6769128" y="5793138"/>
            <a:ext cx="271572" cy="271572"/>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Arial"/>
                <a:ea typeface="Arial"/>
                <a:cs typeface="Arial"/>
                <a:sym typeface="Arial"/>
              </a:rPr>
              <a:t>1</a:t>
            </a:r>
            <a:endParaRPr sz="1400">
              <a:solidFill>
                <a:schemeClr val="lt1"/>
              </a:solidFill>
              <a:latin typeface="Arial"/>
              <a:ea typeface="Arial"/>
              <a:cs typeface="Arial"/>
              <a:sym typeface="Arial"/>
            </a:endParaRPr>
          </a:p>
        </p:txBody>
      </p:sp>
      <p:sp>
        <p:nvSpPr>
          <p:cNvPr id="236" name="Google Shape;236;p8"/>
          <p:cNvSpPr/>
          <p:nvPr/>
        </p:nvSpPr>
        <p:spPr>
          <a:xfrm>
            <a:off x="11229507" y="5793138"/>
            <a:ext cx="271572" cy="271572"/>
          </a:xfrm>
          <a:prstGeom prst="ellipse">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Arial"/>
                <a:ea typeface="Arial"/>
                <a:cs typeface="Arial"/>
                <a:sym typeface="Arial"/>
              </a:rPr>
              <a:t>2</a:t>
            </a:r>
            <a:endParaRPr sz="1400">
              <a:solidFill>
                <a:schemeClr val="lt1"/>
              </a:solidFill>
              <a:latin typeface="Arial"/>
              <a:ea typeface="Arial"/>
              <a:cs typeface="Arial"/>
              <a:sym typeface="Arial"/>
            </a:endParaRPr>
          </a:p>
        </p:txBody>
      </p:sp>
      <p:sp>
        <p:nvSpPr>
          <p:cNvPr id="237" name="Google Shape;237;p8"/>
          <p:cNvSpPr/>
          <p:nvPr/>
        </p:nvSpPr>
        <p:spPr>
          <a:xfrm>
            <a:off x="9517224" y="0"/>
            <a:ext cx="267477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Calibri"/>
                <a:ea typeface="Calibri"/>
                <a:cs typeface="Calibri"/>
                <a:sym typeface="Calibri"/>
              </a:rPr>
              <a:t>स्तर 1 | डिजिटल नागरिकता</a:t>
            </a:r>
            <a:endParaRPr b="1" sz="1600">
              <a:solidFill>
                <a:schemeClr val="lt1"/>
              </a:solidFill>
              <a:latin typeface="Calibri"/>
              <a:ea typeface="Calibri"/>
              <a:cs typeface="Calibri"/>
              <a:sym typeface="Calibri"/>
            </a:endParaRPr>
          </a:p>
        </p:txBody>
      </p:sp>
      <p:sp>
        <p:nvSpPr>
          <p:cNvPr id="238" name="Google Shape;238;p8"/>
          <p:cNvSpPr txBox="1"/>
          <p:nvPr/>
        </p:nvSpPr>
        <p:spPr>
          <a:xfrm>
            <a:off x="2271325" y="4434550"/>
            <a:ext cx="4633500" cy="8313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आपकी वर्तमान डिजिटल आदतें क्या हैं? (ध्यान रखें कि आदतें सकारात्मक और नकारात्मक हो सकती हैं। मंथन करें और जितनी हो सके उतनी आदतों की सूची बनाएं।)</a:t>
            </a:r>
            <a:endParaRPr/>
          </a:p>
        </p:txBody>
      </p:sp>
      <p:sp>
        <p:nvSpPr>
          <p:cNvPr id="239" name="Google Shape;239;p8"/>
          <p:cNvSpPr txBox="1"/>
          <p:nvPr/>
        </p:nvSpPr>
        <p:spPr>
          <a:xfrm>
            <a:off x="2247300" y="5359350"/>
            <a:ext cx="4657500" cy="6156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यह दिखाने के लिए कि यह आपको कैसा महसूस कराता है, प्रत्येक आदत के आगे एक इमोजी बनाएं</a:t>
            </a:r>
            <a:endParaRPr/>
          </a:p>
        </p:txBody>
      </p:sp>
      <p:sp>
        <p:nvSpPr>
          <p:cNvPr id="240" name="Google Shape;240;p8"/>
          <p:cNvSpPr txBox="1"/>
          <p:nvPr/>
        </p:nvSpPr>
        <p:spPr>
          <a:xfrm>
            <a:off x="7626800" y="1851475"/>
            <a:ext cx="3795300" cy="10467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इस बारे में सोचें कि कुछ आदतें आपको कैसा महसूस कराती हैं। एक डिजिटल आदत चुनें जिसे आप बदलना चाहते हैं या अलग तरीके से करना चाहते हैं। इस आदत को बदलना क्यों जरूरी है?</a:t>
            </a:r>
            <a:endParaRPr/>
          </a:p>
        </p:txBody>
      </p:sp>
      <p:sp>
        <p:nvSpPr>
          <p:cNvPr id="241" name="Google Shape;241;p8"/>
          <p:cNvSpPr txBox="1"/>
          <p:nvPr/>
        </p:nvSpPr>
        <p:spPr>
          <a:xfrm>
            <a:off x="7641325" y="3170375"/>
            <a:ext cx="3795300" cy="12930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t>आपने आप को चुनौती दो। आप अपनी आदत को कैसे बदलना चाहते हैं, इसके लिए एक योजना बनाएं। इस बारे में सोचें कि आप कब कुछ अलग करेंगे और इसके बजाय आप क्या कर सकते हैं। (आदत बदलते समय, यह कहना पर्याप्त नहीं है कि हम कुछ नहीं करेंगे, इसके बजाय हमें कुछ ऐसा करने की आवश्यकता है जो हम करेंगे।)</a:t>
            </a:r>
            <a:endParaRPr sz="1200"/>
          </a:p>
        </p:txBody>
      </p:sp>
      <p:sp>
        <p:nvSpPr>
          <p:cNvPr id="242" name="Google Shape;242;p8"/>
          <p:cNvSpPr txBox="1"/>
          <p:nvPr/>
        </p:nvSpPr>
        <p:spPr>
          <a:xfrm>
            <a:off x="7575950" y="4650725"/>
            <a:ext cx="3897000" cy="12621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अपनी चुनौती बढ़ाएँ। ऐसे कौन से तरीके हैं जिनसे आप अपनी नई आदत को "बढ़ावा" दे सकते हैं और इसे करना आसान बना सकते हैं? यदि आप एक बुरी आदत को तोड़ना चाहते हैं, तो आप अपने पुराने तरीकों पर वापस न जाने के लिए क्या कर सकते हैं?</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9"/>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sz="900">
                <a:solidFill>
                  <a:schemeClr val="lt1"/>
                </a:solidFill>
                <a:latin typeface="Arial"/>
                <a:ea typeface="Arial"/>
                <a:cs typeface="Arial"/>
                <a:sym typeface="Arial"/>
              </a:rPr>
              <a:t>0</a:t>
            </a:r>
            <a:fld id="{00000000-1234-1234-1234-123412341234}" type="slidenum">
              <a:rPr lang="en-US" sz="900">
                <a:solidFill>
                  <a:schemeClr val="lt1"/>
                </a:solidFill>
                <a:latin typeface="Arial"/>
                <a:ea typeface="Arial"/>
                <a:cs typeface="Arial"/>
                <a:sym typeface="Arial"/>
              </a:rPr>
              <a:t>‹#›</a:t>
            </a:fld>
            <a:endParaRPr sz="900">
              <a:solidFill>
                <a:schemeClr val="lt1"/>
              </a:solidFill>
              <a:latin typeface="Arial"/>
              <a:ea typeface="Arial"/>
              <a:cs typeface="Arial"/>
              <a:sym typeface="Arial"/>
            </a:endParaRPr>
          </a:p>
        </p:txBody>
      </p:sp>
      <p:sp>
        <p:nvSpPr>
          <p:cNvPr id="248" name="Google Shape;248;p9"/>
          <p:cNvSpPr txBox="1"/>
          <p:nvPr/>
        </p:nvSpPr>
        <p:spPr>
          <a:xfrm>
            <a:off x="705748" y="307757"/>
            <a:ext cx="7358389" cy="737931"/>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64E0"/>
                </a:solidFill>
                <a:latin typeface="Arial"/>
                <a:ea typeface="Arial"/>
                <a:cs typeface="Arial"/>
                <a:sym typeface="Arial"/>
              </a:rPr>
              <a:t>आदत ट्रैकिंग</a:t>
            </a:r>
            <a:endParaRPr b="1" sz="3600">
              <a:solidFill>
                <a:srgbClr val="0064E0"/>
              </a:solidFill>
              <a:latin typeface="Arial"/>
              <a:ea typeface="Arial"/>
              <a:cs typeface="Arial"/>
              <a:sym typeface="Arial"/>
            </a:endParaRPr>
          </a:p>
        </p:txBody>
      </p:sp>
      <p:sp>
        <p:nvSpPr>
          <p:cNvPr id="249" name="Google Shape;249;p9"/>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पाठ 9: अपने स्क्रीन टाइम को ट्रैक करने का महत्व</a:t>
            </a:r>
            <a:endParaRPr/>
          </a:p>
        </p:txBody>
      </p:sp>
      <p:sp>
        <p:nvSpPr>
          <p:cNvPr id="250" name="Google Shape;250;p9"/>
          <p:cNvSpPr/>
          <p:nvPr/>
        </p:nvSpPr>
        <p:spPr>
          <a:xfrm>
            <a:off x="839788" y="937737"/>
            <a:ext cx="1345316" cy="116262"/>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9"/>
          <p:cNvSpPr/>
          <p:nvPr/>
        </p:nvSpPr>
        <p:spPr>
          <a:xfrm>
            <a:off x="3167525" y="1347301"/>
            <a:ext cx="8832300" cy="4199100"/>
          </a:xfrm>
          <a:prstGeom prst="rect">
            <a:avLst/>
          </a:prstGeom>
          <a:noFill/>
          <a:ln>
            <a:noFill/>
          </a:ln>
        </p:spPr>
        <p:txBody>
          <a:bodyPr anchorCtr="0" anchor="t" bIns="45700" lIns="91425" spcFirstLastPara="1" rIns="91425" wrap="square" tIns="45700">
            <a:spAutoFit/>
          </a:bodyPr>
          <a:lstStyle/>
          <a:p>
            <a:pPr indent="-292100" lvl="0" marL="720000" marR="0" rtl="0" algn="l">
              <a:lnSpc>
                <a:spcPct val="115000"/>
              </a:lnSpc>
              <a:spcBef>
                <a:spcPts val="0"/>
              </a:spcBef>
              <a:spcAft>
                <a:spcPts val="0"/>
              </a:spcAft>
              <a:buClr>
                <a:schemeClr val="dk1"/>
              </a:buClr>
              <a:buSzPts val="1700"/>
              <a:buFont typeface="Arial"/>
              <a:buChar char="•"/>
            </a:pPr>
            <a:r>
              <a:rPr b="1" lang="en-US" sz="1700">
                <a:solidFill>
                  <a:schemeClr val="dk1"/>
                </a:solidFill>
                <a:latin typeface="Arial"/>
                <a:ea typeface="Arial"/>
                <a:cs typeface="Arial"/>
                <a:sym typeface="Arial"/>
              </a:rPr>
              <a:t>आदत ट्रैकिंग अपने आप को जवाबदेह रखने का एक तरीका है।</a:t>
            </a:r>
            <a:endParaRPr sz="1700">
              <a:solidFill>
                <a:schemeClr val="dk1"/>
              </a:solidFill>
              <a:latin typeface="Arial"/>
              <a:ea typeface="Arial"/>
              <a:cs typeface="Arial"/>
              <a:sym typeface="Arial"/>
            </a:endParaRPr>
          </a:p>
          <a:p>
            <a:pPr indent="-292100" lvl="0" marL="720000" marR="0" rtl="0" algn="l">
              <a:lnSpc>
                <a:spcPct val="115000"/>
              </a:lnSpc>
              <a:spcBef>
                <a:spcPts val="1800"/>
              </a:spcBef>
              <a:spcAft>
                <a:spcPts val="0"/>
              </a:spcAft>
              <a:buClr>
                <a:schemeClr val="dk1"/>
              </a:buClr>
              <a:buSzPts val="1700"/>
              <a:buFont typeface="Arial"/>
              <a:buChar char="•"/>
            </a:pPr>
            <a:r>
              <a:rPr b="1" lang="en-US" sz="1700">
                <a:solidFill>
                  <a:schemeClr val="dk1"/>
                </a:solidFill>
                <a:latin typeface="Arial"/>
                <a:ea typeface="Arial"/>
                <a:cs typeface="Arial"/>
                <a:sym typeface="Arial"/>
              </a:rPr>
              <a:t>इसका उपयोग यह ट्रैक करने के लिए करें कि आप कौन सी गतिविधियां करते हैं, कितनी बार और आपके लक्ष्य क्या हैं।</a:t>
            </a:r>
            <a:endParaRPr sz="1700">
              <a:solidFill>
                <a:schemeClr val="dk1"/>
              </a:solidFill>
              <a:latin typeface="Arial"/>
              <a:ea typeface="Arial"/>
              <a:cs typeface="Arial"/>
              <a:sym typeface="Arial"/>
            </a:endParaRPr>
          </a:p>
          <a:p>
            <a:pPr indent="-292100" lvl="0" marL="720000" marR="0" rtl="0" algn="l">
              <a:lnSpc>
                <a:spcPct val="115000"/>
              </a:lnSpc>
              <a:spcBef>
                <a:spcPts val="1800"/>
              </a:spcBef>
              <a:spcAft>
                <a:spcPts val="0"/>
              </a:spcAft>
              <a:buClr>
                <a:schemeClr val="dk1"/>
              </a:buClr>
              <a:buSzPts val="1700"/>
              <a:buFont typeface="Arial"/>
              <a:buChar char="•"/>
            </a:pPr>
            <a:r>
              <a:rPr b="1" lang="en-US" sz="1700">
                <a:solidFill>
                  <a:schemeClr val="dk1"/>
                </a:solidFill>
                <a:latin typeface="Arial"/>
                <a:ea typeface="Arial"/>
                <a:cs typeface="Arial"/>
                <a:sym typeface="Arial"/>
              </a:rPr>
              <a:t>अपनी उन गतिविधियों को नोट करें जिन्हें आप 4 श्रेणियों में ट्रैक करना चाहते हैं:</a:t>
            </a:r>
            <a:endParaRPr sz="1500"/>
          </a:p>
          <a:p>
            <a:pPr indent="-292100" lvl="0" marL="1008000" marR="0" rtl="0" algn="l">
              <a:lnSpc>
                <a:spcPct val="115000"/>
              </a:lnSpc>
              <a:spcBef>
                <a:spcPts val="600"/>
              </a:spcBef>
              <a:spcAft>
                <a:spcPts val="0"/>
              </a:spcAft>
              <a:buClr>
                <a:schemeClr val="dk1"/>
              </a:buClr>
              <a:buSzPts val="1700"/>
              <a:buFont typeface="Arial"/>
              <a:buChar char="•"/>
            </a:pPr>
            <a:r>
              <a:rPr lang="en-US" sz="1700">
                <a:solidFill>
                  <a:schemeClr val="dk1"/>
                </a:solidFill>
                <a:latin typeface="Arial"/>
                <a:ea typeface="Arial"/>
                <a:cs typeface="Arial"/>
                <a:sym typeface="Arial"/>
              </a:rPr>
              <a:t>जिन चीजों को आप और अधिक करना चाहते हैं।</a:t>
            </a:r>
            <a:endParaRPr sz="1500"/>
          </a:p>
          <a:p>
            <a:pPr indent="-292100" lvl="0" marL="1008000" marR="0" rtl="0" algn="l">
              <a:lnSpc>
                <a:spcPct val="115000"/>
              </a:lnSpc>
              <a:spcBef>
                <a:spcPts val="0"/>
              </a:spcBef>
              <a:spcAft>
                <a:spcPts val="0"/>
              </a:spcAft>
              <a:buClr>
                <a:schemeClr val="dk1"/>
              </a:buClr>
              <a:buSzPts val="1700"/>
              <a:buFont typeface="Arial"/>
              <a:buChar char="•"/>
            </a:pPr>
            <a:r>
              <a:rPr lang="en-US" sz="1700">
                <a:solidFill>
                  <a:schemeClr val="dk1"/>
                </a:solidFill>
                <a:latin typeface="Arial"/>
                <a:ea typeface="Arial"/>
                <a:cs typeface="Arial"/>
                <a:sym typeface="Arial"/>
              </a:rPr>
              <a:t>क्रियाएँ जिन्हें आप सीमित करना चाहते हैं।</a:t>
            </a:r>
            <a:endParaRPr sz="1500"/>
          </a:p>
          <a:p>
            <a:pPr indent="-292100" lvl="0" marL="1008000" marR="0" rtl="0" algn="l">
              <a:lnSpc>
                <a:spcPct val="115000"/>
              </a:lnSpc>
              <a:spcBef>
                <a:spcPts val="0"/>
              </a:spcBef>
              <a:spcAft>
                <a:spcPts val="0"/>
              </a:spcAft>
              <a:buClr>
                <a:schemeClr val="dk1"/>
              </a:buClr>
              <a:buSzPts val="1700"/>
              <a:buFont typeface="Arial"/>
              <a:buChar char="•"/>
            </a:pPr>
            <a:r>
              <a:rPr lang="en-US" sz="1700">
                <a:solidFill>
                  <a:schemeClr val="dk1"/>
                </a:solidFill>
                <a:latin typeface="Arial"/>
                <a:ea typeface="Arial"/>
                <a:cs typeface="Arial"/>
                <a:sym typeface="Arial"/>
              </a:rPr>
              <a:t>खुद की देखभाल।</a:t>
            </a:r>
            <a:endParaRPr sz="1500"/>
          </a:p>
          <a:p>
            <a:pPr indent="-292100" lvl="0" marL="1008000" marR="0" rtl="0" algn="l">
              <a:lnSpc>
                <a:spcPct val="115000"/>
              </a:lnSpc>
              <a:spcBef>
                <a:spcPts val="0"/>
              </a:spcBef>
              <a:spcAft>
                <a:spcPts val="0"/>
              </a:spcAft>
              <a:buClr>
                <a:schemeClr val="dk1"/>
              </a:buClr>
              <a:buSzPts val="1700"/>
              <a:buFont typeface="Arial"/>
              <a:buChar char="•"/>
            </a:pPr>
            <a:r>
              <a:rPr lang="en-US" sz="1700">
                <a:solidFill>
                  <a:schemeClr val="dk1"/>
                </a:solidFill>
                <a:latin typeface="Arial"/>
                <a:ea typeface="Arial"/>
                <a:cs typeface="Arial"/>
                <a:sym typeface="Arial"/>
              </a:rPr>
              <a:t>नए कौशल सीखना।</a:t>
            </a:r>
            <a:endParaRPr sz="1500"/>
          </a:p>
          <a:p>
            <a:pPr indent="-292100" lvl="0" marL="1008000" marR="0" rtl="0" algn="l">
              <a:lnSpc>
                <a:spcPct val="115000"/>
              </a:lnSpc>
              <a:spcBef>
                <a:spcPts val="0"/>
              </a:spcBef>
              <a:spcAft>
                <a:spcPts val="0"/>
              </a:spcAft>
              <a:buClr>
                <a:schemeClr val="dk1"/>
              </a:buClr>
              <a:buSzPts val="1700"/>
              <a:buFont typeface="Arial"/>
              <a:buChar char="•"/>
            </a:pPr>
            <a:r>
              <a:rPr lang="en-US" sz="1700">
                <a:solidFill>
                  <a:schemeClr val="dk1"/>
                </a:solidFill>
                <a:latin typeface="Arial"/>
                <a:ea typeface="Arial"/>
                <a:cs typeface="Arial"/>
                <a:sym typeface="Arial"/>
              </a:rPr>
              <a:t>प्लस: आप उन चीजों को भी ट्रैक कर सकते हैं जो आप पहले से कर रहे हैं और जारी रखना चाहते हैं।</a:t>
            </a:r>
            <a:endParaRPr sz="1500"/>
          </a:p>
          <a:p>
            <a:pPr indent="-292100" lvl="0" marL="720000" marR="0" rtl="0" algn="l">
              <a:lnSpc>
                <a:spcPct val="115000"/>
              </a:lnSpc>
              <a:spcBef>
                <a:spcPts val="1800"/>
              </a:spcBef>
              <a:spcAft>
                <a:spcPts val="0"/>
              </a:spcAft>
              <a:buClr>
                <a:schemeClr val="dk1"/>
              </a:buClr>
              <a:buSzPts val="1700"/>
              <a:buFont typeface="Arial"/>
              <a:buChar char="•"/>
            </a:pPr>
            <a:r>
              <a:rPr b="1" lang="en-US" sz="1700">
                <a:solidFill>
                  <a:schemeClr val="dk1"/>
                </a:solidFill>
                <a:latin typeface="Arial"/>
                <a:ea typeface="Arial"/>
                <a:cs typeface="Arial"/>
                <a:sym typeface="Arial"/>
              </a:rPr>
              <a:t>अपनी गतिविधियों पर नजर रखने के लिए एक साधारण साप्ताहिक ट्रैकर बनाएं।</a:t>
            </a:r>
            <a:endParaRPr sz="1500"/>
          </a:p>
          <a:p>
            <a:pPr indent="-292100" lvl="0" marL="1008000" marR="0" rtl="0" algn="l">
              <a:lnSpc>
                <a:spcPct val="115000"/>
              </a:lnSpc>
              <a:spcBef>
                <a:spcPts val="600"/>
              </a:spcBef>
              <a:spcAft>
                <a:spcPts val="0"/>
              </a:spcAft>
              <a:buClr>
                <a:schemeClr val="dk1"/>
              </a:buClr>
              <a:buSzPts val="1700"/>
              <a:buFont typeface="Arial"/>
              <a:buChar char="•"/>
            </a:pPr>
            <a:r>
              <a:rPr lang="en-US" sz="1700">
                <a:solidFill>
                  <a:schemeClr val="dk1"/>
                </a:solidFill>
                <a:latin typeface="Arial"/>
                <a:ea typeface="Arial"/>
                <a:cs typeface="Arial"/>
                <a:sym typeface="Arial"/>
              </a:rPr>
              <a:t>आप इसे जितना चाहें सजा सकते हैं।</a:t>
            </a:r>
            <a:endParaRPr sz="1500"/>
          </a:p>
        </p:txBody>
      </p:sp>
      <p:pic>
        <p:nvPicPr>
          <p:cNvPr id="252" name="Google Shape;252;p9"/>
          <p:cNvPicPr preferRelativeResize="0"/>
          <p:nvPr/>
        </p:nvPicPr>
        <p:blipFill rotWithShape="1">
          <a:blip r:embed="rId3">
            <a:alphaModFix/>
          </a:blip>
          <a:srcRect b="0" l="0" r="0" t="0"/>
          <a:stretch/>
        </p:blipFill>
        <p:spPr>
          <a:xfrm>
            <a:off x="479425" y="2011679"/>
            <a:ext cx="3122102" cy="2898809"/>
          </a:xfrm>
          <a:prstGeom prst="rect">
            <a:avLst/>
          </a:prstGeom>
          <a:noFill/>
          <a:ln>
            <a:noFill/>
          </a:ln>
        </p:spPr>
      </p:pic>
      <p:sp>
        <p:nvSpPr>
          <p:cNvPr id="253" name="Google Shape;253;p9"/>
          <p:cNvSpPr/>
          <p:nvPr/>
        </p:nvSpPr>
        <p:spPr>
          <a:xfrm>
            <a:off x="9517224" y="0"/>
            <a:ext cx="2674776"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600">
                <a:solidFill>
                  <a:schemeClr val="lt1"/>
                </a:solidFill>
                <a:latin typeface="Calibri"/>
                <a:ea typeface="Calibri"/>
                <a:cs typeface="Calibri"/>
                <a:sym typeface="Calibri"/>
              </a:rPr>
              <a:t>स्तर 1 | डिजिटल नागरिकता</a:t>
            </a:r>
            <a:endParaRPr b="1" sz="16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2022-01-21T07:53:15Z</dcterms:created>
  <dc:creator>Microsoft Office User</dc:creator>
</cp:coreProperties>
</file>