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87">
          <p15:clr>
            <a:srgbClr val="A4A3A4"/>
          </p15:clr>
        </p15:guide>
        <p15:guide id="2" pos="529">
          <p15:clr>
            <a:srgbClr val="A4A3A4"/>
          </p15:clr>
        </p15:guide>
        <p15:guide id="3" pos="302">
          <p15:clr>
            <a:srgbClr val="A4A3A4"/>
          </p15:clr>
        </p15:guide>
      </p15:sldGuideLst>
    </p:ext>
    <p:ext uri="GoogleSlidesCustomDataVersion2">
      <go:slidesCustomData xmlns:go="http://customooxmlschemas.google.com/" r:id="rId15" roundtripDataSignature="AMtx7mh9IPb5Z6M6xsu7uGxZ80KKbbm5N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87" orient="horz"/>
        <p:guide pos="529"/>
        <p:guide pos="302"/>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customschemas.google.com/relationships/presentationmetadata" Target="metadata"/><Relationship Id="rId14" Type="http://schemas.openxmlformats.org/officeDocument/2006/relationships/slide" Target="slides/slide9.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qwlBf6aBuuY"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JQyJ-cI6S3A"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2" name="Google Shape;92;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2" name="Google Shape;102;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 name="Google Shape;103;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2" name="Google Shape;112;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457200" rtl="0" algn="l">
              <a:lnSpc>
                <a:spcPct val="115000"/>
              </a:lnSpc>
              <a:spcBef>
                <a:spcPts val="0"/>
              </a:spcBef>
              <a:spcAft>
                <a:spcPts val="0"/>
              </a:spcAft>
              <a:buSzPts val="1100"/>
              <a:buNone/>
            </a:pPr>
            <a:r>
              <a:rPr lang="en-US" u="sng">
                <a:solidFill>
                  <a:schemeClr val="hlink"/>
                </a:solidFill>
                <a:hlinkClick r:id="rId2"/>
              </a:rPr>
              <a:t>https://www.youtube.com/watch?v=qwlBf6aBuuY</a:t>
            </a:r>
            <a:r>
              <a:rPr lang="en-US"/>
              <a:t> </a:t>
            </a:r>
            <a:endParaRPr/>
          </a:p>
        </p:txBody>
      </p:sp>
      <p:sp>
        <p:nvSpPr>
          <p:cNvPr id="113" name="Google Shape;113;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1" name="Google Shape;121;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2" name="Google Shape;122;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1" name="Google Shape;131;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100" u="sng">
                <a:solidFill>
                  <a:schemeClr val="hlink"/>
                </a:solidFill>
                <a:latin typeface="Arial"/>
                <a:ea typeface="Arial"/>
                <a:cs typeface="Arial"/>
                <a:sym typeface="Arial"/>
                <a:hlinkClick r:id="rId2"/>
              </a:rPr>
              <a:t>How Targeted Ads Work | Consumer Reports - YouTube</a:t>
            </a:r>
            <a:endParaRPr/>
          </a:p>
        </p:txBody>
      </p:sp>
      <p:sp>
        <p:nvSpPr>
          <p:cNvPr id="132" name="Google Shape;132;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2" name="Google Shape;142;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3" name="Google Shape;143;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3" name="Google Shape;153;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4" name="Google Shape;154;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7" name="Google Shape;167;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7" name="Google Shape;177;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2" name="Shape 12"/>
        <p:cNvGrpSpPr/>
        <p:nvPr/>
      </p:nvGrpSpPr>
      <p:grpSpPr>
        <a:xfrm>
          <a:off x="0" y="0"/>
          <a:ext cx="0" cy="0"/>
          <a:chOff x="0" y="0"/>
          <a:chExt cx="0" cy="0"/>
        </a:xfrm>
      </p:grpSpPr>
      <p:sp>
        <p:nvSpPr>
          <p:cNvPr id="13" name="Google Shape;13;p11"/>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 name="Google Shape;14;p11"/>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5" name="Google Shape;15;p11"/>
          <p:cNvSpPr txBox="1"/>
          <p:nvPr>
            <p:ph idx="10" type="dt"/>
          </p:nvPr>
        </p:nvSpPr>
        <p:spPr>
          <a:xfrm>
            <a:off x="838200" y="6531197"/>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 name="Google Shape;16;p11"/>
          <p:cNvSpPr txBox="1"/>
          <p:nvPr>
            <p:ph idx="11" type="ftr"/>
          </p:nvPr>
        </p:nvSpPr>
        <p:spPr>
          <a:xfrm>
            <a:off x="1732722" y="6557436"/>
            <a:ext cx="4114800" cy="27432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7" name="Google Shape;17;p11"/>
          <p:cNvSpPr txBox="1"/>
          <p:nvPr>
            <p:ph idx="12" type="sldNum"/>
          </p:nvPr>
        </p:nvSpPr>
        <p:spPr>
          <a:xfrm>
            <a:off x="8610600" y="6557436"/>
            <a:ext cx="2743200" cy="274324"/>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b="0" i="0" sz="1800" u="none" cap="none" strike="noStrike">
                <a:solidFill>
                  <a:schemeClr val="dk1"/>
                </a:solidFill>
                <a:latin typeface="Calibri"/>
                <a:ea typeface="Calibri"/>
                <a:cs typeface="Calibri"/>
                <a:sym typeface="Calibri"/>
              </a:defRPr>
            </a:lvl1pPr>
            <a:lvl2pPr indent="0" lvl="1" marL="0" marR="0" rtl="0" algn="l">
              <a:spcBef>
                <a:spcPts val="0"/>
              </a:spcBef>
              <a:buNone/>
              <a:defRPr b="0" i="0" sz="1800" u="none" cap="none" strike="noStrike">
                <a:solidFill>
                  <a:schemeClr val="dk1"/>
                </a:solidFill>
                <a:latin typeface="Calibri"/>
                <a:ea typeface="Calibri"/>
                <a:cs typeface="Calibri"/>
                <a:sym typeface="Calibri"/>
              </a:defRPr>
            </a:lvl2pPr>
            <a:lvl3pPr indent="0" lvl="2" marL="0" marR="0" rtl="0" algn="l">
              <a:spcBef>
                <a:spcPts val="0"/>
              </a:spcBef>
              <a:buNone/>
              <a:defRPr b="0" i="0" sz="1800" u="none" cap="none" strike="noStrike">
                <a:solidFill>
                  <a:schemeClr val="dk1"/>
                </a:solidFill>
                <a:latin typeface="Calibri"/>
                <a:ea typeface="Calibri"/>
                <a:cs typeface="Calibri"/>
                <a:sym typeface="Calibri"/>
              </a:defRPr>
            </a:lvl3pPr>
            <a:lvl4pPr indent="0" lvl="3" marL="0" marR="0" rtl="0" algn="l">
              <a:spcBef>
                <a:spcPts val="0"/>
              </a:spcBef>
              <a:buNone/>
              <a:defRPr b="0" i="0" sz="1800" u="none" cap="none" strike="noStrike">
                <a:solidFill>
                  <a:schemeClr val="dk1"/>
                </a:solidFill>
                <a:latin typeface="Calibri"/>
                <a:ea typeface="Calibri"/>
                <a:cs typeface="Calibri"/>
                <a:sym typeface="Calibri"/>
              </a:defRPr>
            </a:lvl4pPr>
            <a:lvl5pPr indent="0" lvl="4" marL="0" marR="0" rtl="0" algn="l">
              <a:spcBef>
                <a:spcPts val="0"/>
              </a:spcBef>
              <a:buNone/>
              <a:defRPr b="0" i="0" sz="1800" u="none" cap="none" strike="noStrike">
                <a:solidFill>
                  <a:schemeClr val="dk1"/>
                </a:solidFill>
                <a:latin typeface="Calibri"/>
                <a:ea typeface="Calibri"/>
                <a:cs typeface="Calibri"/>
                <a:sym typeface="Calibri"/>
              </a:defRPr>
            </a:lvl5pPr>
            <a:lvl6pPr indent="0" lvl="5" marL="0" marR="0" rtl="0" algn="l">
              <a:spcBef>
                <a:spcPts val="0"/>
              </a:spcBef>
              <a:buNone/>
              <a:defRPr b="0" i="0" sz="1800" u="none" cap="none" strike="noStrike">
                <a:solidFill>
                  <a:schemeClr val="dk1"/>
                </a:solidFill>
                <a:latin typeface="Calibri"/>
                <a:ea typeface="Calibri"/>
                <a:cs typeface="Calibri"/>
                <a:sym typeface="Calibri"/>
              </a:defRPr>
            </a:lvl6pPr>
            <a:lvl7pPr indent="0" lvl="6" marL="0" marR="0" rtl="0" algn="l">
              <a:spcBef>
                <a:spcPts val="0"/>
              </a:spcBef>
              <a:buNone/>
              <a:defRPr b="0" i="0" sz="1800" u="none" cap="none" strike="noStrike">
                <a:solidFill>
                  <a:schemeClr val="dk1"/>
                </a:solidFill>
                <a:latin typeface="Calibri"/>
                <a:ea typeface="Calibri"/>
                <a:cs typeface="Calibri"/>
                <a:sym typeface="Calibri"/>
              </a:defRPr>
            </a:lvl7pPr>
            <a:lvl8pPr indent="0" lvl="7" marL="0" marR="0" rtl="0" algn="l">
              <a:spcBef>
                <a:spcPts val="0"/>
              </a:spcBef>
              <a:buNone/>
              <a:defRPr b="0" i="0" sz="1800" u="none" cap="none" strike="noStrike">
                <a:solidFill>
                  <a:schemeClr val="dk1"/>
                </a:solidFill>
                <a:latin typeface="Calibri"/>
                <a:ea typeface="Calibri"/>
                <a:cs typeface="Calibri"/>
                <a:sym typeface="Calibri"/>
              </a:defRPr>
            </a:lvl8pPr>
            <a:lvl9pPr indent="0" lvl="8" marL="0" marR="0" rtl="0" algn="l">
              <a:spcBef>
                <a:spcPts val="0"/>
              </a:spcBef>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8" name="Shape 78"/>
        <p:cNvGrpSpPr/>
        <p:nvPr/>
      </p:nvGrpSpPr>
      <p:grpSpPr>
        <a:xfrm>
          <a:off x="0" y="0"/>
          <a:ext cx="0" cy="0"/>
          <a:chOff x="0" y="0"/>
          <a:chExt cx="0" cy="0"/>
        </a:xfrm>
      </p:grpSpPr>
      <p:sp>
        <p:nvSpPr>
          <p:cNvPr id="79" name="Google Shape;79;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20"/>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20"/>
          <p:cNvSpPr txBox="1"/>
          <p:nvPr>
            <p:ph idx="10" type="dt"/>
          </p:nvPr>
        </p:nvSpPr>
        <p:spPr>
          <a:xfrm>
            <a:off x="838200" y="6531197"/>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2" name="Google Shape;82;p20"/>
          <p:cNvSpPr txBox="1"/>
          <p:nvPr>
            <p:ph idx="11" type="ftr"/>
          </p:nvPr>
        </p:nvSpPr>
        <p:spPr>
          <a:xfrm>
            <a:off x="1732722" y="6557436"/>
            <a:ext cx="4114800" cy="27432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3" name="Google Shape;83;p20"/>
          <p:cNvSpPr txBox="1"/>
          <p:nvPr>
            <p:ph idx="12" type="sldNum"/>
          </p:nvPr>
        </p:nvSpPr>
        <p:spPr>
          <a:xfrm>
            <a:off x="8610600" y="6557436"/>
            <a:ext cx="2743200" cy="274324"/>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4" name="Shape 84"/>
        <p:cNvGrpSpPr/>
        <p:nvPr/>
      </p:nvGrpSpPr>
      <p:grpSpPr>
        <a:xfrm>
          <a:off x="0" y="0"/>
          <a:ext cx="0" cy="0"/>
          <a:chOff x="0" y="0"/>
          <a:chExt cx="0" cy="0"/>
        </a:xfrm>
      </p:grpSpPr>
      <p:sp>
        <p:nvSpPr>
          <p:cNvPr id="85" name="Google Shape;85;p21"/>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6" name="Google Shape;86;p21"/>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7" name="Google Shape;87;p21"/>
          <p:cNvSpPr txBox="1"/>
          <p:nvPr>
            <p:ph idx="10" type="dt"/>
          </p:nvPr>
        </p:nvSpPr>
        <p:spPr>
          <a:xfrm>
            <a:off x="838200" y="6531197"/>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8" name="Google Shape;88;p21"/>
          <p:cNvSpPr txBox="1"/>
          <p:nvPr>
            <p:ph idx="11" type="ftr"/>
          </p:nvPr>
        </p:nvSpPr>
        <p:spPr>
          <a:xfrm>
            <a:off x="1732722" y="6557436"/>
            <a:ext cx="4114800" cy="27432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9" name="Google Shape;89;p21"/>
          <p:cNvSpPr txBox="1"/>
          <p:nvPr>
            <p:ph idx="12" type="sldNum"/>
          </p:nvPr>
        </p:nvSpPr>
        <p:spPr>
          <a:xfrm>
            <a:off x="8610600" y="6557436"/>
            <a:ext cx="2743200" cy="274324"/>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8" name="Shape 18"/>
        <p:cNvGrpSpPr/>
        <p:nvPr/>
      </p:nvGrpSpPr>
      <p:grpSpPr>
        <a:xfrm>
          <a:off x="0" y="0"/>
          <a:ext cx="0" cy="0"/>
          <a:chOff x="0" y="0"/>
          <a:chExt cx="0" cy="0"/>
        </a:xfrm>
      </p:grpSpPr>
      <p:pic>
        <p:nvPicPr>
          <p:cNvPr id="19" name="Google Shape;19;p12"/>
          <p:cNvPicPr preferRelativeResize="0"/>
          <p:nvPr/>
        </p:nvPicPr>
        <p:blipFill rotWithShape="1">
          <a:blip r:embed="rId2">
            <a:alphaModFix/>
          </a:blip>
          <a:srcRect b="0" l="0" r="0" t="0"/>
          <a:stretch/>
        </p:blipFill>
        <p:spPr>
          <a:xfrm>
            <a:off x="183116" y="6642966"/>
            <a:ext cx="635187" cy="126615"/>
          </a:xfrm>
          <a:prstGeom prst="rect">
            <a:avLst/>
          </a:prstGeom>
          <a:noFill/>
          <a:ln>
            <a:noFill/>
          </a:ln>
        </p:spPr>
      </p:pic>
      <p:sp>
        <p:nvSpPr>
          <p:cNvPr id="20" name="Google Shape;20;p12"/>
          <p:cNvSpPr/>
          <p:nvPr/>
        </p:nvSpPr>
        <p:spPr>
          <a:xfrm>
            <a:off x="0" y="6554546"/>
            <a:ext cx="11430000" cy="303454"/>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1" name="Google Shape;21;p12"/>
          <p:cNvPicPr preferRelativeResize="0"/>
          <p:nvPr/>
        </p:nvPicPr>
        <p:blipFill rotWithShape="1">
          <a:blip r:embed="rId3">
            <a:alphaModFix/>
          </a:blip>
          <a:srcRect b="0" l="0" r="0" t="0"/>
          <a:stretch/>
        </p:blipFill>
        <p:spPr>
          <a:xfrm rot="-5400000">
            <a:off x="11767932" y="6554548"/>
            <a:ext cx="303452" cy="303452"/>
          </a:xfrm>
          <a:prstGeom prst="rect">
            <a:avLst/>
          </a:prstGeom>
          <a:noFill/>
          <a:ln>
            <a:noFill/>
          </a:ln>
        </p:spPr>
      </p:pic>
      <p:sp>
        <p:nvSpPr>
          <p:cNvPr id="22" name="Google Shape;22;p12"/>
          <p:cNvSpPr txBox="1"/>
          <p:nvPr/>
        </p:nvSpPr>
        <p:spPr>
          <a:xfrm>
            <a:off x="1600200" y="6590857"/>
            <a:ext cx="3100269"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900"/>
              <a:buFont typeface="Arial"/>
              <a:buNone/>
            </a:pPr>
            <a:r>
              <a:rPr lang="en-US" sz="900">
                <a:solidFill>
                  <a:schemeClr val="lt1"/>
                </a:solidFill>
                <a:latin typeface="Arial"/>
                <a:ea typeface="Arial"/>
                <a:cs typeface="Arial"/>
                <a:sym typeface="Arial"/>
              </a:rPr>
              <a:t>पाठ 8: क्या आप मेरा अनुसरण कर रहे हैं?</a:t>
            </a:r>
            <a:endParaRPr sz="900">
              <a:solidFill>
                <a:schemeClr val="lt1"/>
              </a:solidFill>
              <a:latin typeface="Arial"/>
              <a:ea typeface="Arial"/>
              <a:cs typeface="Arial"/>
              <a:sym typeface="Arial"/>
            </a:endParaRPr>
          </a:p>
        </p:txBody>
      </p:sp>
      <p:sp>
        <p:nvSpPr>
          <p:cNvPr id="23" name="Google Shape;23;p12"/>
          <p:cNvSpPr txBox="1"/>
          <p:nvPr/>
        </p:nvSpPr>
        <p:spPr>
          <a:xfrm>
            <a:off x="11672854" y="6590857"/>
            <a:ext cx="493608" cy="2308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900"/>
              <a:buFont typeface="Arial"/>
              <a:buNone/>
            </a:pPr>
            <a:fld id="{00000000-1234-1234-1234-123412341234}" type="slidenum">
              <a:rPr lang="en-US" sz="900">
                <a:solidFill>
                  <a:schemeClr val="lt1"/>
                </a:solidFill>
                <a:latin typeface="Arial"/>
                <a:ea typeface="Arial"/>
                <a:cs typeface="Arial"/>
                <a:sym typeface="Arial"/>
              </a:rPr>
              <a:t>‹#›</a:t>
            </a:fld>
            <a:endParaRPr sz="900">
              <a:solidFill>
                <a:schemeClr val="lt1"/>
              </a:solidFill>
              <a:latin typeface="Arial"/>
              <a:ea typeface="Arial"/>
              <a:cs typeface="Arial"/>
              <a:sym typeface="Arial"/>
            </a:endParaRPr>
          </a:p>
        </p:txBody>
      </p:sp>
      <p:sp>
        <p:nvSpPr>
          <p:cNvPr id="24" name="Google Shape;24;p12"/>
          <p:cNvSpPr/>
          <p:nvPr/>
        </p:nvSpPr>
        <p:spPr>
          <a:xfrm>
            <a:off x="8606971" y="0"/>
            <a:ext cx="3585029" cy="324000"/>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chemeClr val="lt1"/>
                </a:solidFill>
                <a:latin typeface="Calibri"/>
                <a:ea typeface="Calibri"/>
                <a:cs typeface="Calibri"/>
                <a:sym typeface="Calibri"/>
              </a:rPr>
              <a:t>स्तर 1 | डिजिटल नागरिकता</a:t>
            </a:r>
            <a:endParaRPr b="1" sz="1800">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5" name="Shape 25"/>
        <p:cNvGrpSpPr/>
        <p:nvPr/>
      </p:nvGrpSpPr>
      <p:grpSpPr>
        <a:xfrm>
          <a:off x="0" y="0"/>
          <a:ext cx="0" cy="0"/>
          <a:chOff x="0" y="0"/>
          <a:chExt cx="0" cy="0"/>
        </a:xfrm>
      </p:grpSpPr>
      <p:sp>
        <p:nvSpPr>
          <p:cNvPr id="26" name="Google Shape;26;p1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1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8" name="Google Shape;28;p13"/>
          <p:cNvSpPr/>
          <p:nvPr/>
        </p:nvSpPr>
        <p:spPr>
          <a:xfrm>
            <a:off x="0" y="6554546"/>
            <a:ext cx="11430000" cy="303454"/>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9" name="Google Shape;29;p13"/>
          <p:cNvPicPr preferRelativeResize="0"/>
          <p:nvPr/>
        </p:nvPicPr>
        <p:blipFill rotWithShape="1">
          <a:blip r:embed="rId2">
            <a:alphaModFix/>
          </a:blip>
          <a:srcRect b="0" l="0" r="0" t="0"/>
          <a:stretch/>
        </p:blipFill>
        <p:spPr>
          <a:xfrm>
            <a:off x="183116" y="6642966"/>
            <a:ext cx="635187" cy="126615"/>
          </a:xfrm>
          <a:prstGeom prst="rect">
            <a:avLst/>
          </a:prstGeom>
          <a:noFill/>
          <a:ln>
            <a:noFill/>
          </a:ln>
        </p:spPr>
      </p:pic>
      <p:sp>
        <p:nvSpPr>
          <p:cNvPr id="30" name="Google Shape;30;p13"/>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900">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pic>
        <p:nvPicPr>
          <p:cNvPr id="31" name="Google Shape;31;p13"/>
          <p:cNvPicPr preferRelativeResize="0"/>
          <p:nvPr/>
        </p:nvPicPr>
        <p:blipFill rotWithShape="1">
          <a:blip r:embed="rId3">
            <a:alphaModFix/>
          </a:blip>
          <a:srcRect b="0" l="0" r="0" t="0"/>
          <a:stretch/>
        </p:blipFill>
        <p:spPr>
          <a:xfrm rot="-5400000">
            <a:off x="11767932" y="6554548"/>
            <a:ext cx="303452" cy="303452"/>
          </a:xfrm>
          <a:prstGeom prst="rect">
            <a:avLst/>
          </a:prstGeom>
          <a:noFill/>
          <a:ln>
            <a:noFill/>
          </a:ln>
        </p:spPr>
      </p:pic>
      <p:sp>
        <p:nvSpPr>
          <p:cNvPr id="32" name="Google Shape;32;p13"/>
          <p:cNvSpPr txBox="1"/>
          <p:nvPr>
            <p:ph idx="12" type="sldNum"/>
          </p:nvPr>
        </p:nvSpPr>
        <p:spPr>
          <a:xfrm>
            <a:off x="9346095" y="6569111"/>
            <a:ext cx="2743200" cy="27432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900">
                <a:solidFill>
                  <a:schemeClr val="lt1"/>
                </a:solidFill>
                <a:latin typeface="Arial"/>
                <a:ea typeface="Arial"/>
                <a:cs typeface="Arial"/>
                <a:sym typeface="Arial"/>
              </a:defRPr>
            </a:lvl1pPr>
            <a:lvl2pPr indent="0" lvl="1" marL="0" marR="0" rtl="0" algn="r">
              <a:spcBef>
                <a:spcPts val="0"/>
              </a:spcBef>
              <a:buNone/>
              <a:defRPr sz="900">
                <a:solidFill>
                  <a:schemeClr val="lt1"/>
                </a:solidFill>
                <a:latin typeface="Arial"/>
                <a:ea typeface="Arial"/>
                <a:cs typeface="Arial"/>
                <a:sym typeface="Arial"/>
              </a:defRPr>
            </a:lvl2pPr>
            <a:lvl3pPr indent="0" lvl="2" marL="0" marR="0" rtl="0" algn="r">
              <a:spcBef>
                <a:spcPts val="0"/>
              </a:spcBef>
              <a:buNone/>
              <a:defRPr sz="900">
                <a:solidFill>
                  <a:schemeClr val="lt1"/>
                </a:solidFill>
                <a:latin typeface="Arial"/>
                <a:ea typeface="Arial"/>
                <a:cs typeface="Arial"/>
                <a:sym typeface="Arial"/>
              </a:defRPr>
            </a:lvl3pPr>
            <a:lvl4pPr indent="0" lvl="3" marL="0" marR="0" rtl="0" algn="r">
              <a:spcBef>
                <a:spcPts val="0"/>
              </a:spcBef>
              <a:buNone/>
              <a:defRPr sz="900">
                <a:solidFill>
                  <a:schemeClr val="lt1"/>
                </a:solidFill>
                <a:latin typeface="Arial"/>
                <a:ea typeface="Arial"/>
                <a:cs typeface="Arial"/>
                <a:sym typeface="Arial"/>
              </a:defRPr>
            </a:lvl4pPr>
            <a:lvl5pPr indent="0" lvl="4" marL="0" marR="0" rtl="0" algn="r">
              <a:spcBef>
                <a:spcPts val="0"/>
              </a:spcBef>
              <a:buNone/>
              <a:defRPr sz="900">
                <a:solidFill>
                  <a:schemeClr val="lt1"/>
                </a:solidFill>
                <a:latin typeface="Arial"/>
                <a:ea typeface="Arial"/>
                <a:cs typeface="Arial"/>
                <a:sym typeface="Arial"/>
              </a:defRPr>
            </a:lvl5pPr>
            <a:lvl6pPr indent="0" lvl="5" marL="0" marR="0" rtl="0" algn="r">
              <a:spcBef>
                <a:spcPts val="0"/>
              </a:spcBef>
              <a:buNone/>
              <a:defRPr sz="900">
                <a:solidFill>
                  <a:schemeClr val="lt1"/>
                </a:solidFill>
                <a:latin typeface="Arial"/>
                <a:ea typeface="Arial"/>
                <a:cs typeface="Arial"/>
                <a:sym typeface="Arial"/>
              </a:defRPr>
            </a:lvl6pPr>
            <a:lvl7pPr indent="0" lvl="6" marL="0" marR="0" rtl="0" algn="r">
              <a:spcBef>
                <a:spcPts val="0"/>
              </a:spcBef>
              <a:buNone/>
              <a:defRPr sz="900">
                <a:solidFill>
                  <a:schemeClr val="lt1"/>
                </a:solidFill>
                <a:latin typeface="Arial"/>
                <a:ea typeface="Arial"/>
                <a:cs typeface="Arial"/>
                <a:sym typeface="Arial"/>
              </a:defRPr>
            </a:lvl7pPr>
            <a:lvl8pPr indent="0" lvl="7" marL="0" marR="0" rtl="0" algn="r">
              <a:spcBef>
                <a:spcPts val="0"/>
              </a:spcBef>
              <a:buNone/>
              <a:defRPr sz="900">
                <a:solidFill>
                  <a:schemeClr val="lt1"/>
                </a:solidFill>
                <a:latin typeface="Arial"/>
                <a:ea typeface="Arial"/>
                <a:cs typeface="Arial"/>
                <a:sym typeface="Arial"/>
              </a:defRPr>
            </a:lvl8pPr>
            <a:lvl9pPr indent="0" lvl="8" marL="0" marR="0" rtl="0" algn="r">
              <a:spcBef>
                <a:spcPts val="0"/>
              </a:spcBef>
              <a:buNone/>
              <a:defRPr sz="9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3" name="Shape 33"/>
        <p:cNvGrpSpPr/>
        <p:nvPr/>
      </p:nvGrpSpPr>
      <p:grpSpPr>
        <a:xfrm>
          <a:off x="0" y="0"/>
          <a:ext cx="0" cy="0"/>
          <a:chOff x="0" y="0"/>
          <a:chExt cx="0" cy="0"/>
        </a:xfrm>
      </p:grpSpPr>
      <p:sp>
        <p:nvSpPr>
          <p:cNvPr id="34" name="Google Shape;34;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1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14"/>
          <p:cNvSpPr/>
          <p:nvPr/>
        </p:nvSpPr>
        <p:spPr>
          <a:xfrm>
            <a:off x="0" y="6531197"/>
            <a:ext cx="12192000" cy="326803"/>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37" name="Google Shape;37;p14"/>
          <p:cNvPicPr preferRelativeResize="0"/>
          <p:nvPr/>
        </p:nvPicPr>
        <p:blipFill rotWithShape="1">
          <a:blip r:embed="rId2">
            <a:alphaModFix/>
          </a:blip>
          <a:srcRect b="0" l="0" r="0" t="0"/>
          <a:stretch/>
        </p:blipFill>
        <p:spPr>
          <a:xfrm>
            <a:off x="265506" y="6617996"/>
            <a:ext cx="768577" cy="153204"/>
          </a:xfrm>
          <a:prstGeom prst="rect">
            <a:avLst/>
          </a:prstGeom>
          <a:noFill/>
          <a:ln>
            <a:noFill/>
          </a:ln>
        </p:spPr>
      </p:pic>
      <p:sp>
        <p:nvSpPr>
          <p:cNvPr id="38" name="Google Shape;38;p14"/>
          <p:cNvSpPr txBox="1"/>
          <p:nvPr>
            <p:ph idx="11" type="ftr"/>
          </p:nvPr>
        </p:nvSpPr>
        <p:spPr>
          <a:xfrm>
            <a:off x="1732722" y="6557436"/>
            <a:ext cx="4114800" cy="27432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000">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9" name="Google Shape;39;p14"/>
          <p:cNvSpPr txBox="1"/>
          <p:nvPr>
            <p:ph idx="12" type="sldNum"/>
          </p:nvPr>
        </p:nvSpPr>
        <p:spPr>
          <a:xfrm>
            <a:off x="8610600" y="6557436"/>
            <a:ext cx="2743200" cy="27432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00">
                <a:solidFill>
                  <a:schemeClr val="lt1"/>
                </a:solidFill>
                <a:latin typeface="Arial"/>
                <a:ea typeface="Arial"/>
                <a:cs typeface="Arial"/>
                <a:sym typeface="Arial"/>
              </a:defRPr>
            </a:lvl1pPr>
            <a:lvl2pPr indent="0" lvl="1" marL="0" marR="0" rtl="0" algn="r">
              <a:spcBef>
                <a:spcPts val="0"/>
              </a:spcBef>
              <a:buNone/>
              <a:defRPr sz="1000">
                <a:solidFill>
                  <a:schemeClr val="lt1"/>
                </a:solidFill>
                <a:latin typeface="Arial"/>
                <a:ea typeface="Arial"/>
                <a:cs typeface="Arial"/>
                <a:sym typeface="Arial"/>
              </a:defRPr>
            </a:lvl2pPr>
            <a:lvl3pPr indent="0" lvl="2" marL="0" marR="0" rtl="0" algn="r">
              <a:spcBef>
                <a:spcPts val="0"/>
              </a:spcBef>
              <a:buNone/>
              <a:defRPr sz="1000">
                <a:solidFill>
                  <a:schemeClr val="lt1"/>
                </a:solidFill>
                <a:latin typeface="Arial"/>
                <a:ea typeface="Arial"/>
                <a:cs typeface="Arial"/>
                <a:sym typeface="Arial"/>
              </a:defRPr>
            </a:lvl3pPr>
            <a:lvl4pPr indent="0" lvl="3" marL="0" marR="0" rtl="0" algn="r">
              <a:spcBef>
                <a:spcPts val="0"/>
              </a:spcBef>
              <a:buNone/>
              <a:defRPr sz="1000">
                <a:solidFill>
                  <a:schemeClr val="lt1"/>
                </a:solidFill>
                <a:latin typeface="Arial"/>
                <a:ea typeface="Arial"/>
                <a:cs typeface="Arial"/>
                <a:sym typeface="Arial"/>
              </a:defRPr>
            </a:lvl4pPr>
            <a:lvl5pPr indent="0" lvl="4" marL="0" marR="0" rtl="0" algn="r">
              <a:spcBef>
                <a:spcPts val="0"/>
              </a:spcBef>
              <a:buNone/>
              <a:defRPr sz="1000">
                <a:solidFill>
                  <a:schemeClr val="lt1"/>
                </a:solidFill>
                <a:latin typeface="Arial"/>
                <a:ea typeface="Arial"/>
                <a:cs typeface="Arial"/>
                <a:sym typeface="Arial"/>
              </a:defRPr>
            </a:lvl5pPr>
            <a:lvl6pPr indent="0" lvl="5" marL="0" marR="0" rtl="0" algn="r">
              <a:spcBef>
                <a:spcPts val="0"/>
              </a:spcBef>
              <a:buNone/>
              <a:defRPr sz="1000">
                <a:solidFill>
                  <a:schemeClr val="lt1"/>
                </a:solidFill>
                <a:latin typeface="Arial"/>
                <a:ea typeface="Arial"/>
                <a:cs typeface="Arial"/>
                <a:sym typeface="Arial"/>
              </a:defRPr>
            </a:lvl6pPr>
            <a:lvl7pPr indent="0" lvl="6" marL="0" marR="0" rtl="0" algn="r">
              <a:spcBef>
                <a:spcPts val="0"/>
              </a:spcBef>
              <a:buNone/>
              <a:defRPr sz="1000">
                <a:solidFill>
                  <a:schemeClr val="lt1"/>
                </a:solidFill>
                <a:latin typeface="Arial"/>
                <a:ea typeface="Arial"/>
                <a:cs typeface="Arial"/>
                <a:sym typeface="Arial"/>
              </a:defRPr>
            </a:lvl7pPr>
            <a:lvl8pPr indent="0" lvl="7" marL="0" marR="0" rtl="0" algn="r">
              <a:spcBef>
                <a:spcPts val="0"/>
              </a:spcBef>
              <a:buNone/>
              <a:defRPr sz="1000">
                <a:solidFill>
                  <a:schemeClr val="lt1"/>
                </a:solidFill>
                <a:latin typeface="Arial"/>
                <a:ea typeface="Arial"/>
                <a:cs typeface="Arial"/>
                <a:sym typeface="Arial"/>
              </a:defRPr>
            </a:lvl8pPr>
            <a:lvl9pPr indent="0" lvl="8" marL="0" marR="0" rtl="0" algn="r">
              <a:spcBef>
                <a:spcPts val="0"/>
              </a:spcBef>
              <a:buNone/>
              <a:defRPr sz="10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0" name="Shape 40"/>
        <p:cNvGrpSpPr/>
        <p:nvPr/>
      </p:nvGrpSpPr>
      <p:grpSpPr>
        <a:xfrm>
          <a:off x="0" y="0"/>
          <a:ext cx="0" cy="0"/>
          <a:chOff x="0" y="0"/>
          <a:chExt cx="0" cy="0"/>
        </a:xfrm>
      </p:grpSpPr>
      <p:sp>
        <p:nvSpPr>
          <p:cNvPr id="41" name="Google Shape;41;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1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1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15"/>
          <p:cNvSpPr/>
          <p:nvPr/>
        </p:nvSpPr>
        <p:spPr>
          <a:xfrm>
            <a:off x="0" y="6531197"/>
            <a:ext cx="12192000" cy="326803"/>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45" name="Google Shape;45;p15"/>
          <p:cNvPicPr preferRelativeResize="0"/>
          <p:nvPr/>
        </p:nvPicPr>
        <p:blipFill rotWithShape="1">
          <a:blip r:embed="rId2">
            <a:alphaModFix/>
          </a:blip>
          <a:srcRect b="0" l="0" r="0" t="0"/>
          <a:stretch/>
        </p:blipFill>
        <p:spPr>
          <a:xfrm>
            <a:off x="265506" y="6617996"/>
            <a:ext cx="768577" cy="153204"/>
          </a:xfrm>
          <a:prstGeom prst="rect">
            <a:avLst/>
          </a:prstGeom>
          <a:noFill/>
          <a:ln>
            <a:noFill/>
          </a:ln>
        </p:spPr>
      </p:pic>
      <p:sp>
        <p:nvSpPr>
          <p:cNvPr id="46" name="Google Shape;46;p15"/>
          <p:cNvSpPr txBox="1"/>
          <p:nvPr>
            <p:ph idx="11" type="ftr"/>
          </p:nvPr>
        </p:nvSpPr>
        <p:spPr>
          <a:xfrm>
            <a:off x="1732722" y="6557436"/>
            <a:ext cx="4114800" cy="27432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000">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7" name="Google Shape;47;p15"/>
          <p:cNvSpPr txBox="1"/>
          <p:nvPr>
            <p:ph idx="12" type="sldNum"/>
          </p:nvPr>
        </p:nvSpPr>
        <p:spPr>
          <a:xfrm>
            <a:off x="8610600" y="6557436"/>
            <a:ext cx="2743200" cy="27432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00">
                <a:solidFill>
                  <a:schemeClr val="lt1"/>
                </a:solidFill>
                <a:latin typeface="Arial"/>
                <a:ea typeface="Arial"/>
                <a:cs typeface="Arial"/>
                <a:sym typeface="Arial"/>
              </a:defRPr>
            </a:lvl1pPr>
            <a:lvl2pPr indent="0" lvl="1" marL="0" marR="0" rtl="0" algn="r">
              <a:spcBef>
                <a:spcPts val="0"/>
              </a:spcBef>
              <a:buNone/>
              <a:defRPr sz="1000">
                <a:solidFill>
                  <a:schemeClr val="lt1"/>
                </a:solidFill>
                <a:latin typeface="Arial"/>
                <a:ea typeface="Arial"/>
                <a:cs typeface="Arial"/>
                <a:sym typeface="Arial"/>
              </a:defRPr>
            </a:lvl2pPr>
            <a:lvl3pPr indent="0" lvl="2" marL="0" marR="0" rtl="0" algn="r">
              <a:spcBef>
                <a:spcPts val="0"/>
              </a:spcBef>
              <a:buNone/>
              <a:defRPr sz="1000">
                <a:solidFill>
                  <a:schemeClr val="lt1"/>
                </a:solidFill>
                <a:latin typeface="Arial"/>
                <a:ea typeface="Arial"/>
                <a:cs typeface="Arial"/>
                <a:sym typeface="Arial"/>
              </a:defRPr>
            </a:lvl3pPr>
            <a:lvl4pPr indent="0" lvl="3" marL="0" marR="0" rtl="0" algn="r">
              <a:spcBef>
                <a:spcPts val="0"/>
              </a:spcBef>
              <a:buNone/>
              <a:defRPr sz="1000">
                <a:solidFill>
                  <a:schemeClr val="lt1"/>
                </a:solidFill>
                <a:latin typeface="Arial"/>
                <a:ea typeface="Arial"/>
                <a:cs typeface="Arial"/>
                <a:sym typeface="Arial"/>
              </a:defRPr>
            </a:lvl4pPr>
            <a:lvl5pPr indent="0" lvl="4" marL="0" marR="0" rtl="0" algn="r">
              <a:spcBef>
                <a:spcPts val="0"/>
              </a:spcBef>
              <a:buNone/>
              <a:defRPr sz="1000">
                <a:solidFill>
                  <a:schemeClr val="lt1"/>
                </a:solidFill>
                <a:latin typeface="Arial"/>
                <a:ea typeface="Arial"/>
                <a:cs typeface="Arial"/>
                <a:sym typeface="Arial"/>
              </a:defRPr>
            </a:lvl5pPr>
            <a:lvl6pPr indent="0" lvl="5" marL="0" marR="0" rtl="0" algn="r">
              <a:spcBef>
                <a:spcPts val="0"/>
              </a:spcBef>
              <a:buNone/>
              <a:defRPr sz="1000">
                <a:solidFill>
                  <a:schemeClr val="lt1"/>
                </a:solidFill>
                <a:latin typeface="Arial"/>
                <a:ea typeface="Arial"/>
                <a:cs typeface="Arial"/>
                <a:sym typeface="Arial"/>
              </a:defRPr>
            </a:lvl6pPr>
            <a:lvl7pPr indent="0" lvl="6" marL="0" marR="0" rtl="0" algn="r">
              <a:spcBef>
                <a:spcPts val="0"/>
              </a:spcBef>
              <a:buNone/>
              <a:defRPr sz="1000">
                <a:solidFill>
                  <a:schemeClr val="lt1"/>
                </a:solidFill>
                <a:latin typeface="Arial"/>
                <a:ea typeface="Arial"/>
                <a:cs typeface="Arial"/>
                <a:sym typeface="Arial"/>
              </a:defRPr>
            </a:lvl7pPr>
            <a:lvl8pPr indent="0" lvl="7" marL="0" marR="0" rtl="0" algn="r">
              <a:spcBef>
                <a:spcPts val="0"/>
              </a:spcBef>
              <a:buNone/>
              <a:defRPr sz="1000">
                <a:solidFill>
                  <a:schemeClr val="lt1"/>
                </a:solidFill>
                <a:latin typeface="Arial"/>
                <a:ea typeface="Arial"/>
                <a:cs typeface="Arial"/>
                <a:sym typeface="Arial"/>
              </a:defRPr>
            </a:lvl8pPr>
            <a:lvl9pPr indent="0" lvl="8" marL="0" marR="0" rtl="0" algn="r">
              <a:spcBef>
                <a:spcPts val="0"/>
              </a:spcBef>
              <a:buNone/>
              <a:defRPr sz="10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8" name="Shape 48"/>
        <p:cNvGrpSpPr/>
        <p:nvPr/>
      </p:nvGrpSpPr>
      <p:grpSpPr>
        <a:xfrm>
          <a:off x="0" y="0"/>
          <a:ext cx="0" cy="0"/>
          <a:chOff x="0" y="0"/>
          <a:chExt cx="0" cy="0"/>
        </a:xfrm>
      </p:grpSpPr>
      <p:sp>
        <p:nvSpPr>
          <p:cNvPr id="49" name="Google Shape;49;p1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 name="Google Shape;50;p1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atin typeface="Arial"/>
                <a:ea typeface="Arial"/>
                <a:cs typeface="Arial"/>
                <a:sym typeface="Aria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1" name="Google Shape;51;p1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a:latin typeface="Arial"/>
                <a:ea typeface="Arial"/>
                <a:cs typeface="Arial"/>
                <a:sym typeface="Arial"/>
              </a:defRPr>
            </a:lvl1pPr>
            <a:lvl2pPr indent="-381000" lvl="1" marL="914400" algn="l">
              <a:lnSpc>
                <a:spcPct val="90000"/>
              </a:lnSpc>
              <a:spcBef>
                <a:spcPts val="500"/>
              </a:spcBef>
              <a:spcAft>
                <a:spcPts val="0"/>
              </a:spcAft>
              <a:buClr>
                <a:schemeClr val="dk1"/>
              </a:buClr>
              <a:buSzPts val="2400"/>
              <a:buChar char="•"/>
              <a:defRPr>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atin typeface="Arial"/>
                <a:ea typeface="Arial"/>
                <a:cs typeface="Arial"/>
                <a:sym typeface="Arial"/>
              </a:defRPr>
            </a:lvl4pPr>
            <a:lvl5pPr indent="-342900" lvl="4" marL="2286000" algn="l">
              <a:lnSpc>
                <a:spcPct val="90000"/>
              </a:lnSpc>
              <a:spcBef>
                <a:spcPts val="500"/>
              </a:spcBef>
              <a:spcAft>
                <a:spcPts val="0"/>
              </a:spcAft>
              <a:buClr>
                <a:schemeClr val="dk1"/>
              </a:buClr>
              <a:buSzPts val="18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 name="Google Shape;52;p1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atin typeface="Arial"/>
                <a:ea typeface="Arial"/>
                <a:cs typeface="Arial"/>
                <a:sym typeface="Aria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3" name="Google Shape;53;p1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a:latin typeface="Arial"/>
                <a:ea typeface="Arial"/>
                <a:cs typeface="Arial"/>
                <a:sym typeface="Arial"/>
              </a:defRPr>
            </a:lvl1pPr>
            <a:lvl2pPr indent="-381000" lvl="1" marL="914400" algn="l">
              <a:lnSpc>
                <a:spcPct val="90000"/>
              </a:lnSpc>
              <a:spcBef>
                <a:spcPts val="500"/>
              </a:spcBef>
              <a:spcAft>
                <a:spcPts val="0"/>
              </a:spcAft>
              <a:buClr>
                <a:schemeClr val="dk1"/>
              </a:buClr>
              <a:buSzPts val="2400"/>
              <a:buChar char="•"/>
              <a:defRPr>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atin typeface="Arial"/>
                <a:ea typeface="Arial"/>
                <a:cs typeface="Arial"/>
                <a:sym typeface="Arial"/>
              </a:defRPr>
            </a:lvl4pPr>
            <a:lvl5pPr indent="-342900" lvl="4" marL="2286000" algn="l">
              <a:lnSpc>
                <a:spcPct val="90000"/>
              </a:lnSpc>
              <a:spcBef>
                <a:spcPts val="500"/>
              </a:spcBef>
              <a:spcAft>
                <a:spcPts val="0"/>
              </a:spcAft>
              <a:buClr>
                <a:schemeClr val="dk1"/>
              </a:buClr>
              <a:buSzPts val="18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4" name="Google Shape;54;p16"/>
          <p:cNvSpPr/>
          <p:nvPr/>
        </p:nvSpPr>
        <p:spPr>
          <a:xfrm>
            <a:off x="0" y="6531197"/>
            <a:ext cx="12192000" cy="326803"/>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55" name="Google Shape;55;p16"/>
          <p:cNvPicPr preferRelativeResize="0"/>
          <p:nvPr/>
        </p:nvPicPr>
        <p:blipFill rotWithShape="1">
          <a:blip r:embed="rId2">
            <a:alphaModFix/>
          </a:blip>
          <a:srcRect b="0" l="0" r="0" t="0"/>
          <a:stretch/>
        </p:blipFill>
        <p:spPr>
          <a:xfrm>
            <a:off x="265506" y="6617996"/>
            <a:ext cx="768577" cy="153204"/>
          </a:xfrm>
          <a:prstGeom prst="rect">
            <a:avLst/>
          </a:prstGeom>
          <a:noFill/>
          <a:ln>
            <a:noFill/>
          </a:ln>
        </p:spPr>
      </p:pic>
      <p:sp>
        <p:nvSpPr>
          <p:cNvPr id="56" name="Google Shape;56;p16"/>
          <p:cNvSpPr txBox="1"/>
          <p:nvPr>
            <p:ph idx="11" type="ftr"/>
          </p:nvPr>
        </p:nvSpPr>
        <p:spPr>
          <a:xfrm>
            <a:off x="1732722" y="6557436"/>
            <a:ext cx="4114800" cy="27432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000">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7" name="Google Shape;57;p16"/>
          <p:cNvSpPr txBox="1"/>
          <p:nvPr>
            <p:ph idx="12" type="sldNum"/>
          </p:nvPr>
        </p:nvSpPr>
        <p:spPr>
          <a:xfrm>
            <a:off x="8610600" y="6557436"/>
            <a:ext cx="2743200" cy="27432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00">
                <a:solidFill>
                  <a:schemeClr val="lt1"/>
                </a:solidFill>
                <a:latin typeface="Arial"/>
                <a:ea typeface="Arial"/>
                <a:cs typeface="Arial"/>
                <a:sym typeface="Arial"/>
              </a:defRPr>
            </a:lvl1pPr>
            <a:lvl2pPr indent="0" lvl="1" marL="0" marR="0" rtl="0" algn="r">
              <a:spcBef>
                <a:spcPts val="0"/>
              </a:spcBef>
              <a:buNone/>
              <a:defRPr sz="1000">
                <a:solidFill>
                  <a:schemeClr val="lt1"/>
                </a:solidFill>
                <a:latin typeface="Arial"/>
                <a:ea typeface="Arial"/>
                <a:cs typeface="Arial"/>
                <a:sym typeface="Arial"/>
              </a:defRPr>
            </a:lvl2pPr>
            <a:lvl3pPr indent="0" lvl="2" marL="0" marR="0" rtl="0" algn="r">
              <a:spcBef>
                <a:spcPts val="0"/>
              </a:spcBef>
              <a:buNone/>
              <a:defRPr sz="1000">
                <a:solidFill>
                  <a:schemeClr val="lt1"/>
                </a:solidFill>
                <a:latin typeface="Arial"/>
                <a:ea typeface="Arial"/>
                <a:cs typeface="Arial"/>
                <a:sym typeface="Arial"/>
              </a:defRPr>
            </a:lvl3pPr>
            <a:lvl4pPr indent="0" lvl="3" marL="0" marR="0" rtl="0" algn="r">
              <a:spcBef>
                <a:spcPts val="0"/>
              </a:spcBef>
              <a:buNone/>
              <a:defRPr sz="1000">
                <a:solidFill>
                  <a:schemeClr val="lt1"/>
                </a:solidFill>
                <a:latin typeface="Arial"/>
                <a:ea typeface="Arial"/>
                <a:cs typeface="Arial"/>
                <a:sym typeface="Arial"/>
              </a:defRPr>
            </a:lvl4pPr>
            <a:lvl5pPr indent="0" lvl="4" marL="0" marR="0" rtl="0" algn="r">
              <a:spcBef>
                <a:spcPts val="0"/>
              </a:spcBef>
              <a:buNone/>
              <a:defRPr sz="1000">
                <a:solidFill>
                  <a:schemeClr val="lt1"/>
                </a:solidFill>
                <a:latin typeface="Arial"/>
                <a:ea typeface="Arial"/>
                <a:cs typeface="Arial"/>
                <a:sym typeface="Arial"/>
              </a:defRPr>
            </a:lvl5pPr>
            <a:lvl6pPr indent="0" lvl="5" marL="0" marR="0" rtl="0" algn="r">
              <a:spcBef>
                <a:spcPts val="0"/>
              </a:spcBef>
              <a:buNone/>
              <a:defRPr sz="1000">
                <a:solidFill>
                  <a:schemeClr val="lt1"/>
                </a:solidFill>
                <a:latin typeface="Arial"/>
                <a:ea typeface="Arial"/>
                <a:cs typeface="Arial"/>
                <a:sym typeface="Arial"/>
              </a:defRPr>
            </a:lvl6pPr>
            <a:lvl7pPr indent="0" lvl="6" marL="0" marR="0" rtl="0" algn="r">
              <a:spcBef>
                <a:spcPts val="0"/>
              </a:spcBef>
              <a:buNone/>
              <a:defRPr sz="1000">
                <a:solidFill>
                  <a:schemeClr val="lt1"/>
                </a:solidFill>
                <a:latin typeface="Arial"/>
                <a:ea typeface="Arial"/>
                <a:cs typeface="Arial"/>
                <a:sym typeface="Arial"/>
              </a:defRPr>
            </a:lvl7pPr>
            <a:lvl8pPr indent="0" lvl="7" marL="0" marR="0" rtl="0" algn="r">
              <a:spcBef>
                <a:spcPts val="0"/>
              </a:spcBef>
              <a:buNone/>
              <a:defRPr sz="1000">
                <a:solidFill>
                  <a:schemeClr val="lt1"/>
                </a:solidFill>
                <a:latin typeface="Arial"/>
                <a:ea typeface="Arial"/>
                <a:cs typeface="Arial"/>
                <a:sym typeface="Arial"/>
              </a:defRPr>
            </a:lvl8pPr>
            <a:lvl9pPr indent="0" lvl="8" marL="0" marR="0" rtl="0" algn="r">
              <a:spcBef>
                <a:spcPts val="0"/>
              </a:spcBef>
              <a:buNone/>
              <a:defRPr sz="10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8" name="Shape 58"/>
        <p:cNvGrpSpPr/>
        <p:nvPr/>
      </p:nvGrpSpPr>
      <p:grpSpPr>
        <a:xfrm>
          <a:off x="0" y="0"/>
          <a:ext cx="0" cy="0"/>
          <a:chOff x="0" y="0"/>
          <a:chExt cx="0" cy="0"/>
        </a:xfrm>
      </p:grpSpPr>
      <p:sp>
        <p:nvSpPr>
          <p:cNvPr id="59" name="Google Shape;59;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17"/>
          <p:cNvSpPr/>
          <p:nvPr/>
        </p:nvSpPr>
        <p:spPr>
          <a:xfrm>
            <a:off x="0" y="6531197"/>
            <a:ext cx="12192000" cy="326803"/>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61" name="Google Shape;61;p17"/>
          <p:cNvPicPr preferRelativeResize="0"/>
          <p:nvPr/>
        </p:nvPicPr>
        <p:blipFill rotWithShape="1">
          <a:blip r:embed="rId2">
            <a:alphaModFix/>
          </a:blip>
          <a:srcRect b="0" l="0" r="0" t="0"/>
          <a:stretch/>
        </p:blipFill>
        <p:spPr>
          <a:xfrm>
            <a:off x="265506" y="6617996"/>
            <a:ext cx="768577" cy="153204"/>
          </a:xfrm>
          <a:prstGeom prst="rect">
            <a:avLst/>
          </a:prstGeom>
          <a:noFill/>
          <a:ln>
            <a:noFill/>
          </a:ln>
        </p:spPr>
      </p:pic>
      <p:sp>
        <p:nvSpPr>
          <p:cNvPr id="62" name="Google Shape;62;p17"/>
          <p:cNvSpPr txBox="1"/>
          <p:nvPr>
            <p:ph idx="11" type="ftr"/>
          </p:nvPr>
        </p:nvSpPr>
        <p:spPr>
          <a:xfrm>
            <a:off x="1732722" y="6557436"/>
            <a:ext cx="4114800" cy="27432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000">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3" name="Google Shape;63;p17"/>
          <p:cNvSpPr txBox="1"/>
          <p:nvPr>
            <p:ph idx="12" type="sldNum"/>
          </p:nvPr>
        </p:nvSpPr>
        <p:spPr>
          <a:xfrm>
            <a:off x="8610600" y="6557436"/>
            <a:ext cx="2743200" cy="27432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00">
                <a:solidFill>
                  <a:schemeClr val="lt1"/>
                </a:solidFill>
                <a:latin typeface="Arial"/>
                <a:ea typeface="Arial"/>
                <a:cs typeface="Arial"/>
                <a:sym typeface="Arial"/>
              </a:defRPr>
            </a:lvl1pPr>
            <a:lvl2pPr indent="0" lvl="1" marL="0" marR="0" rtl="0" algn="r">
              <a:spcBef>
                <a:spcPts val="0"/>
              </a:spcBef>
              <a:buNone/>
              <a:defRPr sz="1000">
                <a:solidFill>
                  <a:schemeClr val="lt1"/>
                </a:solidFill>
                <a:latin typeface="Arial"/>
                <a:ea typeface="Arial"/>
                <a:cs typeface="Arial"/>
                <a:sym typeface="Arial"/>
              </a:defRPr>
            </a:lvl2pPr>
            <a:lvl3pPr indent="0" lvl="2" marL="0" marR="0" rtl="0" algn="r">
              <a:spcBef>
                <a:spcPts val="0"/>
              </a:spcBef>
              <a:buNone/>
              <a:defRPr sz="1000">
                <a:solidFill>
                  <a:schemeClr val="lt1"/>
                </a:solidFill>
                <a:latin typeface="Arial"/>
                <a:ea typeface="Arial"/>
                <a:cs typeface="Arial"/>
                <a:sym typeface="Arial"/>
              </a:defRPr>
            </a:lvl3pPr>
            <a:lvl4pPr indent="0" lvl="3" marL="0" marR="0" rtl="0" algn="r">
              <a:spcBef>
                <a:spcPts val="0"/>
              </a:spcBef>
              <a:buNone/>
              <a:defRPr sz="1000">
                <a:solidFill>
                  <a:schemeClr val="lt1"/>
                </a:solidFill>
                <a:latin typeface="Arial"/>
                <a:ea typeface="Arial"/>
                <a:cs typeface="Arial"/>
                <a:sym typeface="Arial"/>
              </a:defRPr>
            </a:lvl4pPr>
            <a:lvl5pPr indent="0" lvl="4" marL="0" marR="0" rtl="0" algn="r">
              <a:spcBef>
                <a:spcPts val="0"/>
              </a:spcBef>
              <a:buNone/>
              <a:defRPr sz="1000">
                <a:solidFill>
                  <a:schemeClr val="lt1"/>
                </a:solidFill>
                <a:latin typeface="Arial"/>
                <a:ea typeface="Arial"/>
                <a:cs typeface="Arial"/>
                <a:sym typeface="Arial"/>
              </a:defRPr>
            </a:lvl5pPr>
            <a:lvl6pPr indent="0" lvl="5" marL="0" marR="0" rtl="0" algn="r">
              <a:spcBef>
                <a:spcPts val="0"/>
              </a:spcBef>
              <a:buNone/>
              <a:defRPr sz="1000">
                <a:solidFill>
                  <a:schemeClr val="lt1"/>
                </a:solidFill>
                <a:latin typeface="Arial"/>
                <a:ea typeface="Arial"/>
                <a:cs typeface="Arial"/>
                <a:sym typeface="Arial"/>
              </a:defRPr>
            </a:lvl6pPr>
            <a:lvl7pPr indent="0" lvl="6" marL="0" marR="0" rtl="0" algn="r">
              <a:spcBef>
                <a:spcPts val="0"/>
              </a:spcBef>
              <a:buNone/>
              <a:defRPr sz="1000">
                <a:solidFill>
                  <a:schemeClr val="lt1"/>
                </a:solidFill>
                <a:latin typeface="Arial"/>
                <a:ea typeface="Arial"/>
                <a:cs typeface="Arial"/>
                <a:sym typeface="Arial"/>
              </a:defRPr>
            </a:lvl7pPr>
            <a:lvl8pPr indent="0" lvl="7" marL="0" marR="0" rtl="0" algn="r">
              <a:spcBef>
                <a:spcPts val="0"/>
              </a:spcBef>
              <a:buNone/>
              <a:defRPr sz="1000">
                <a:solidFill>
                  <a:schemeClr val="lt1"/>
                </a:solidFill>
                <a:latin typeface="Arial"/>
                <a:ea typeface="Arial"/>
                <a:cs typeface="Arial"/>
                <a:sym typeface="Arial"/>
              </a:defRPr>
            </a:lvl8pPr>
            <a:lvl9pPr indent="0" lvl="8" marL="0" marR="0" rtl="0" algn="r">
              <a:spcBef>
                <a:spcPts val="0"/>
              </a:spcBef>
              <a:buNone/>
              <a:defRPr sz="10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4" name="Shape 64"/>
        <p:cNvGrpSpPr/>
        <p:nvPr/>
      </p:nvGrpSpPr>
      <p:grpSpPr>
        <a:xfrm>
          <a:off x="0" y="0"/>
          <a:ext cx="0" cy="0"/>
          <a:chOff x="0" y="0"/>
          <a:chExt cx="0" cy="0"/>
        </a:xfrm>
      </p:grpSpPr>
      <p:sp>
        <p:nvSpPr>
          <p:cNvPr id="65" name="Google Shape;65;p1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6" name="Google Shape;66;p18"/>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7" name="Google Shape;67;p18"/>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8" name="Google Shape;68;p18"/>
          <p:cNvSpPr txBox="1"/>
          <p:nvPr>
            <p:ph idx="10" type="dt"/>
          </p:nvPr>
        </p:nvSpPr>
        <p:spPr>
          <a:xfrm>
            <a:off x="838200" y="6531197"/>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9" name="Google Shape;69;p18"/>
          <p:cNvSpPr txBox="1"/>
          <p:nvPr>
            <p:ph idx="11" type="ftr"/>
          </p:nvPr>
        </p:nvSpPr>
        <p:spPr>
          <a:xfrm>
            <a:off x="1732722" y="6557436"/>
            <a:ext cx="4114800" cy="27432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0" name="Google Shape;70;p18"/>
          <p:cNvSpPr txBox="1"/>
          <p:nvPr>
            <p:ph idx="12" type="sldNum"/>
          </p:nvPr>
        </p:nvSpPr>
        <p:spPr>
          <a:xfrm>
            <a:off x="8610600" y="6557436"/>
            <a:ext cx="2743200" cy="274324"/>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1" name="Shape 71"/>
        <p:cNvGrpSpPr/>
        <p:nvPr/>
      </p:nvGrpSpPr>
      <p:grpSpPr>
        <a:xfrm>
          <a:off x="0" y="0"/>
          <a:ext cx="0" cy="0"/>
          <a:chOff x="0" y="0"/>
          <a:chExt cx="0" cy="0"/>
        </a:xfrm>
      </p:grpSpPr>
      <p:sp>
        <p:nvSpPr>
          <p:cNvPr id="72" name="Google Shape;72;p1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 name="Google Shape;73;p19"/>
          <p:cNvSpPr/>
          <p:nvPr>
            <p:ph idx="2" type="pic"/>
          </p:nvPr>
        </p:nvSpPr>
        <p:spPr>
          <a:xfrm>
            <a:off x="5183188" y="987425"/>
            <a:ext cx="6172200" cy="4873625"/>
          </a:xfrm>
          <a:prstGeom prst="rect">
            <a:avLst/>
          </a:prstGeom>
          <a:noFill/>
          <a:ln>
            <a:noFill/>
          </a:ln>
        </p:spPr>
      </p:sp>
      <p:sp>
        <p:nvSpPr>
          <p:cNvPr id="74" name="Google Shape;74;p19"/>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5" name="Google Shape;75;p19"/>
          <p:cNvSpPr txBox="1"/>
          <p:nvPr>
            <p:ph idx="10" type="dt"/>
          </p:nvPr>
        </p:nvSpPr>
        <p:spPr>
          <a:xfrm>
            <a:off x="838200" y="6531197"/>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6" name="Google Shape;76;p19"/>
          <p:cNvSpPr txBox="1"/>
          <p:nvPr>
            <p:ph idx="11" type="ftr"/>
          </p:nvPr>
        </p:nvSpPr>
        <p:spPr>
          <a:xfrm>
            <a:off x="1732722" y="6557436"/>
            <a:ext cx="4114800" cy="27432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7" name="Google Shape;77;p19"/>
          <p:cNvSpPr txBox="1"/>
          <p:nvPr>
            <p:ph idx="12" type="sldNum"/>
          </p:nvPr>
        </p:nvSpPr>
        <p:spPr>
          <a:xfrm>
            <a:off x="8610600" y="6557436"/>
            <a:ext cx="2743200" cy="274324"/>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png"/><Relationship Id="rId4" Type="http://schemas.openxmlformats.org/officeDocument/2006/relationships/hyperlink" Target="http://www.youtube.com/watch?v=qwlBf6aBuuY" TargetMode="External"/><Relationship Id="rId5" Type="http://schemas.openxmlformats.org/officeDocument/2006/relationships/image" Target="../media/image1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4.png"/><Relationship Id="rId4" Type="http://schemas.openxmlformats.org/officeDocument/2006/relationships/hyperlink" Target="http://www.youtube.com/watch?v=JQyJ-cI6S3A" TargetMode="External"/><Relationship Id="rId5" Type="http://schemas.openxmlformats.org/officeDocument/2006/relationships/image" Target="../media/image1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s://support.google.com/accounts/answer/61416?hl=en&amp;co=GENIE.Platform%3DDesktop" TargetMode="External"/><Relationship Id="rId4" Type="http://schemas.openxmlformats.org/officeDocument/2006/relationships/hyperlink" Target="https://support.microsoft.com/en-us/search?query=enable%20cookies%20in%20edge"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
          <p:cNvSpPr/>
          <p:nvPr/>
        </p:nvSpPr>
        <p:spPr>
          <a:xfrm>
            <a:off x="7090787" y="2004484"/>
            <a:ext cx="3349451"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rgbClr val="0064DF"/>
                </a:solidFill>
                <a:latin typeface="Arial"/>
                <a:ea typeface="Arial"/>
                <a:cs typeface="Arial"/>
                <a:sym typeface="Arial"/>
              </a:rPr>
              <a:t>डिजिटल नागरिकता</a:t>
            </a:r>
            <a:endParaRPr b="1" sz="3200">
              <a:solidFill>
                <a:srgbClr val="0064DF"/>
              </a:solidFill>
              <a:latin typeface="Arial"/>
              <a:ea typeface="Arial"/>
              <a:cs typeface="Arial"/>
              <a:sym typeface="Arial"/>
            </a:endParaRPr>
          </a:p>
        </p:txBody>
      </p:sp>
      <p:sp>
        <p:nvSpPr>
          <p:cNvPr id="95" name="Google Shape;95;p1"/>
          <p:cNvSpPr/>
          <p:nvPr/>
        </p:nvSpPr>
        <p:spPr>
          <a:xfrm>
            <a:off x="7177873" y="1778558"/>
            <a:ext cx="1627833" cy="140677"/>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96" name="Google Shape;96;p1"/>
          <p:cNvPicPr preferRelativeResize="0"/>
          <p:nvPr/>
        </p:nvPicPr>
        <p:blipFill rotWithShape="1">
          <a:blip r:embed="rId3">
            <a:alphaModFix/>
          </a:blip>
          <a:srcRect b="0" l="0" r="0" t="0"/>
          <a:stretch/>
        </p:blipFill>
        <p:spPr>
          <a:xfrm>
            <a:off x="1029939" y="839660"/>
            <a:ext cx="4533265" cy="5178679"/>
          </a:xfrm>
          <a:prstGeom prst="rect">
            <a:avLst/>
          </a:prstGeom>
          <a:noFill/>
          <a:ln>
            <a:noFill/>
          </a:ln>
        </p:spPr>
      </p:pic>
      <p:grpSp>
        <p:nvGrpSpPr>
          <p:cNvPr id="97" name="Google Shape;97;p1"/>
          <p:cNvGrpSpPr/>
          <p:nvPr/>
        </p:nvGrpSpPr>
        <p:grpSpPr>
          <a:xfrm>
            <a:off x="6628798" y="3776299"/>
            <a:ext cx="5101213" cy="1289353"/>
            <a:chOff x="6628798" y="3776299"/>
            <a:chExt cx="5101213" cy="1289353"/>
          </a:xfrm>
        </p:grpSpPr>
        <p:sp>
          <p:nvSpPr>
            <p:cNvPr id="98" name="Google Shape;98;p1"/>
            <p:cNvSpPr/>
            <p:nvPr/>
          </p:nvSpPr>
          <p:spPr>
            <a:xfrm>
              <a:off x="6672341" y="3776602"/>
              <a:ext cx="5014127" cy="1289050"/>
            </a:xfrm>
            <a:prstGeom prst="rect">
              <a:avLst/>
            </a:prstGeom>
            <a:solidFill>
              <a:srgbClr val="00B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9" name="Google Shape;99;p1"/>
            <p:cNvSpPr/>
            <p:nvPr/>
          </p:nvSpPr>
          <p:spPr>
            <a:xfrm>
              <a:off x="6628798" y="3776299"/>
              <a:ext cx="5101213" cy="127727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lt1"/>
                  </a:solidFill>
                  <a:latin typeface="Arial"/>
                  <a:ea typeface="Arial"/>
                  <a:cs typeface="Arial"/>
                  <a:sym typeface="Arial"/>
                </a:rPr>
                <a:t>पाठ 8</a:t>
              </a:r>
              <a:endParaRPr/>
            </a:p>
            <a:p>
              <a:pPr indent="0" lvl="0" marL="0" marR="0" rtl="0" algn="l">
                <a:spcBef>
                  <a:spcPts val="0"/>
                </a:spcBef>
                <a:spcAft>
                  <a:spcPts val="0"/>
                </a:spcAft>
                <a:buNone/>
              </a:pPr>
              <a:r>
                <a:t/>
              </a:r>
              <a:endParaRPr sz="2400">
                <a:solidFill>
                  <a:schemeClr val="lt1"/>
                </a:solidFill>
                <a:latin typeface="Arial"/>
                <a:ea typeface="Arial"/>
                <a:cs typeface="Arial"/>
                <a:sym typeface="Arial"/>
              </a:endParaRPr>
            </a:p>
            <a:p>
              <a:pPr indent="0" lvl="0" marL="0" marR="0" rtl="0" algn="l">
                <a:spcBef>
                  <a:spcPts val="0"/>
                </a:spcBef>
                <a:spcAft>
                  <a:spcPts val="0"/>
                </a:spcAft>
                <a:buNone/>
              </a:pPr>
              <a:r>
                <a:t/>
              </a:r>
              <a:endParaRPr sz="500">
                <a:solidFill>
                  <a:schemeClr val="lt1"/>
                </a:solidFill>
                <a:latin typeface="Arial"/>
                <a:ea typeface="Arial"/>
                <a:cs typeface="Arial"/>
                <a:sym typeface="Arial"/>
              </a:endParaRPr>
            </a:p>
            <a:p>
              <a:pPr indent="0" lvl="0" marL="0" marR="0" rtl="0" algn="l">
                <a:spcBef>
                  <a:spcPts val="0"/>
                </a:spcBef>
                <a:spcAft>
                  <a:spcPts val="0"/>
                </a:spcAft>
                <a:buNone/>
              </a:pPr>
              <a:r>
                <a:rPr b="1" lang="en-US" sz="2400">
                  <a:solidFill>
                    <a:srgbClr val="FFFF00"/>
                  </a:solidFill>
                </a:rPr>
                <a:t>बड़ा डेटा और लक्षित विपणन</a:t>
              </a:r>
              <a:endParaRPr sz="2400">
                <a:solidFill>
                  <a:srgbClr val="FFFF00"/>
                </a:solidFill>
                <a:latin typeface="Arial"/>
                <a:ea typeface="Arial"/>
                <a:cs typeface="Arial"/>
                <a:sym typeface="Aria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2"/>
          <p:cNvSpPr txBox="1"/>
          <p:nvPr/>
        </p:nvSpPr>
        <p:spPr>
          <a:xfrm>
            <a:off x="705749" y="307757"/>
            <a:ext cx="10515600" cy="70254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0064E0"/>
              </a:buClr>
              <a:buSzPts val="3600"/>
              <a:buFont typeface="Arial"/>
              <a:buNone/>
            </a:pPr>
            <a:r>
              <a:rPr b="1" lang="en-US" sz="3600">
                <a:solidFill>
                  <a:srgbClr val="0064E0"/>
                </a:solidFill>
                <a:latin typeface="Arial"/>
                <a:ea typeface="Arial"/>
                <a:cs typeface="Arial"/>
                <a:sym typeface="Arial"/>
              </a:rPr>
              <a:t>विज्ञापन हमला!</a:t>
            </a:r>
            <a:endParaRPr/>
          </a:p>
        </p:txBody>
      </p:sp>
      <p:grpSp>
        <p:nvGrpSpPr>
          <p:cNvPr id="106" name="Google Shape;106;p2"/>
          <p:cNvGrpSpPr/>
          <p:nvPr/>
        </p:nvGrpSpPr>
        <p:grpSpPr>
          <a:xfrm>
            <a:off x="5499100" y="933061"/>
            <a:ext cx="6015143" cy="5212603"/>
            <a:chOff x="5499100" y="933061"/>
            <a:chExt cx="6015143" cy="5212603"/>
          </a:xfrm>
        </p:grpSpPr>
        <p:sp>
          <p:nvSpPr>
            <p:cNvPr id="107" name="Google Shape;107;p2"/>
            <p:cNvSpPr/>
            <p:nvPr/>
          </p:nvSpPr>
          <p:spPr>
            <a:xfrm flipH="1">
              <a:off x="5499100" y="933061"/>
              <a:ext cx="6015143" cy="5212603"/>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8" name="Google Shape;108;p2"/>
            <p:cNvSpPr/>
            <p:nvPr/>
          </p:nvSpPr>
          <p:spPr>
            <a:xfrm>
              <a:off x="5512675" y="1387613"/>
              <a:ext cx="5931000" cy="4303500"/>
            </a:xfrm>
            <a:prstGeom prst="rect">
              <a:avLst/>
            </a:prstGeom>
            <a:noFill/>
            <a:ln>
              <a:noFill/>
            </a:ln>
          </p:spPr>
          <p:txBody>
            <a:bodyPr anchorCtr="0" anchor="t" bIns="45700" lIns="91425" spcFirstLastPara="1" rIns="91425" wrap="square" tIns="45700">
              <a:spAutoFit/>
            </a:bodyPr>
            <a:lstStyle/>
            <a:p>
              <a:pPr indent="-285750" lvl="0" marL="412747" marR="0" rtl="0" algn="just">
                <a:lnSpc>
                  <a:spcPct val="115000"/>
                </a:lnSpc>
                <a:spcBef>
                  <a:spcPts val="0"/>
                </a:spcBef>
                <a:spcAft>
                  <a:spcPts val="0"/>
                </a:spcAft>
                <a:buClr>
                  <a:schemeClr val="dk1"/>
                </a:buClr>
                <a:buSzPts val="2400"/>
                <a:buFont typeface="Arial"/>
                <a:buChar char="•"/>
              </a:pPr>
              <a:r>
                <a:rPr lang="en-US" sz="2400">
                  <a:solidFill>
                    <a:schemeClr val="dk1"/>
                  </a:solidFill>
                  <a:latin typeface="Arial"/>
                  <a:ea typeface="Arial"/>
                  <a:cs typeface="Arial"/>
                  <a:sym typeface="Arial"/>
                </a:rPr>
                <a:t>क्या आपने कभी किसी विशेष उत्पाद की ऑनलाइन खोज की है और उसी के तुरंत बाद, उस उत्पाद पर विज्ञापनों की बाढ़ आयी है ?</a:t>
              </a:r>
              <a:endParaRPr/>
            </a:p>
            <a:p>
              <a:pPr indent="0" lvl="0" marL="126997" marR="0" rtl="0" algn="just">
                <a:lnSpc>
                  <a:spcPct val="115000"/>
                </a:lnSpc>
                <a:spcBef>
                  <a:spcPts val="0"/>
                </a:spcBef>
                <a:spcAft>
                  <a:spcPts val="0"/>
                </a:spcAft>
                <a:buNone/>
              </a:pPr>
              <a:r>
                <a:t/>
              </a:r>
              <a:endParaRPr sz="2400">
                <a:solidFill>
                  <a:schemeClr val="dk1"/>
                </a:solidFill>
                <a:latin typeface="Arial"/>
                <a:ea typeface="Arial"/>
                <a:cs typeface="Arial"/>
                <a:sym typeface="Arial"/>
              </a:endParaRPr>
            </a:p>
            <a:p>
              <a:pPr indent="-285750" lvl="0" marL="412747" marR="0" rtl="0" algn="just">
                <a:lnSpc>
                  <a:spcPct val="115000"/>
                </a:lnSpc>
                <a:spcBef>
                  <a:spcPts val="0"/>
                </a:spcBef>
                <a:spcAft>
                  <a:spcPts val="0"/>
                </a:spcAft>
                <a:buClr>
                  <a:schemeClr val="dk1"/>
                </a:buClr>
                <a:buSzPts val="2400"/>
                <a:buFont typeface="Arial"/>
                <a:buChar char="•"/>
              </a:pPr>
              <a:r>
                <a:rPr lang="en-US" sz="2400">
                  <a:solidFill>
                    <a:schemeClr val="dk1"/>
                  </a:solidFill>
                  <a:latin typeface="Arial"/>
                  <a:ea typeface="Arial"/>
                  <a:cs typeface="Arial"/>
                  <a:sym typeface="Arial"/>
                </a:rPr>
                <a:t>ऐसा क्यों या कैसे हुआ?</a:t>
              </a:r>
              <a:endParaRPr/>
            </a:p>
            <a:p>
              <a:pPr indent="0" lvl="0" marL="126997" marR="0" rtl="0" algn="just">
                <a:lnSpc>
                  <a:spcPct val="115000"/>
                </a:lnSpc>
                <a:spcBef>
                  <a:spcPts val="0"/>
                </a:spcBef>
                <a:spcAft>
                  <a:spcPts val="0"/>
                </a:spcAft>
                <a:buNone/>
              </a:pPr>
              <a:r>
                <a:t/>
              </a:r>
              <a:endParaRPr sz="2400">
                <a:solidFill>
                  <a:schemeClr val="dk1"/>
                </a:solidFill>
                <a:latin typeface="Arial"/>
                <a:ea typeface="Arial"/>
                <a:cs typeface="Arial"/>
                <a:sym typeface="Arial"/>
              </a:endParaRPr>
            </a:p>
            <a:p>
              <a:pPr indent="-285750" lvl="0" marL="412747" marR="0" rtl="0" algn="just">
                <a:lnSpc>
                  <a:spcPct val="115000"/>
                </a:lnSpc>
                <a:spcBef>
                  <a:spcPts val="0"/>
                </a:spcBef>
                <a:spcAft>
                  <a:spcPts val="0"/>
                </a:spcAft>
                <a:buClr>
                  <a:schemeClr val="dk1"/>
                </a:buClr>
                <a:buSzPts val="2400"/>
                <a:buFont typeface="Arial"/>
                <a:buChar char="•"/>
              </a:pPr>
              <a:r>
                <a:rPr lang="en-US" sz="2400">
                  <a:solidFill>
                    <a:schemeClr val="dk1"/>
                  </a:solidFill>
                  <a:latin typeface="Arial"/>
                  <a:ea typeface="Arial"/>
                  <a:cs typeface="Arial"/>
                  <a:sym typeface="Arial"/>
                </a:rPr>
                <a:t>क्या यह एक सकारात्मक या नकारात्मक अनुभव था?</a:t>
              </a:r>
              <a:endParaRPr/>
            </a:p>
            <a:p>
              <a:pPr indent="0" lvl="0" marL="126997" marR="0" rtl="0" algn="just">
                <a:lnSpc>
                  <a:spcPct val="115000"/>
                </a:lnSpc>
                <a:spcBef>
                  <a:spcPts val="0"/>
                </a:spcBef>
                <a:spcAft>
                  <a:spcPts val="0"/>
                </a:spcAft>
                <a:buNone/>
              </a:pPr>
              <a:r>
                <a:t/>
              </a:r>
              <a:endParaRPr sz="2400">
                <a:solidFill>
                  <a:schemeClr val="dk1"/>
                </a:solidFill>
                <a:latin typeface="Arial"/>
                <a:ea typeface="Arial"/>
                <a:cs typeface="Arial"/>
                <a:sym typeface="Arial"/>
              </a:endParaRPr>
            </a:p>
          </p:txBody>
        </p:sp>
      </p:grpSp>
      <p:pic>
        <p:nvPicPr>
          <p:cNvPr id="109" name="Google Shape;109;p2"/>
          <p:cNvPicPr preferRelativeResize="0"/>
          <p:nvPr/>
        </p:nvPicPr>
        <p:blipFill rotWithShape="1">
          <a:blip r:embed="rId3">
            <a:alphaModFix/>
          </a:blip>
          <a:srcRect b="0" l="0" r="0" t="0"/>
          <a:stretch/>
        </p:blipFill>
        <p:spPr>
          <a:xfrm>
            <a:off x="465614" y="2065866"/>
            <a:ext cx="4458191" cy="439904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4" name="Shape 114"/>
        <p:cNvGrpSpPr/>
        <p:nvPr/>
      </p:nvGrpSpPr>
      <p:grpSpPr>
        <a:xfrm>
          <a:off x="0" y="0"/>
          <a:ext cx="0" cy="0"/>
          <a:chOff x="0" y="0"/>
          <a:chExt cx="0" cy="0"/>
        </a:xfrm>
      </p:grpSpPr>
      <p:pic>
        <p:nvPicPr>
          <p:cNvPr id="115" name="Google Shape;115;p3"/>
          <p:cNvPicPr preferRelativeResize="0"/>
          <p:nvPr/>
        </p:nvPicPr>
        <p:blipFill rotWithShape="1">
          <a:blip r:embed="rId3">
            <a:alphaModFix/>
          </a:blip>
          <a:srcRect b="23" l="0" r="0" t="22"/>
          <a:stretch/>
        </p:blipFill>
        <p:spPr>
          <a:xfrm>
            <a:off x="0" y="-46654"/>
            <a:ext cx="12192000" cy="6550244"/>
          </a:xfrm>
          <a:prstGeom prst="rect">
            <a:avLst/>
          </a:prstGeom>
          <a:noFill/>
          <a:ln>
            <a:noFill/>
          </a:ln>
        </p:spPr>
      </p:pic>
      <p:sp>
        <p:nvSpPr>
          <p:cNvPr id="116" name="Google Shape;116;p3"/>
          <p:cNvSpPr txBox="1"/>
          <p:nvPr/>
        </p:nvSpPr>
        <p:spPr>
          <a:xfrm>
            <a:off x="217525" y="134774"/>
            <a:ext cx="11003700" cy="8754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64E0"/>
              </a:buClr>
              <a:buSzPts val="3600"/>
              <a:buFont typeface="Arial"/>
              <a:buNone/>
            </a:pPr>
            <a:r>
              <a:rPr b="1" lang="en-US" sz="3600">
                <a:solidFill>
                  <a:srgbClr val="0064E0"/>
                </a:solidFill>
                <a:latin typeface="Arial"/>
                <a:ea typeface="Arial"/>
                <a:cs typeface="Arial"/>
                <a:sym typeface="Arial"/>
              </a:rPr>
              <a:t>ऐसा कैसे हो सकता है?</a:t>
            </a:r>
            <a:br>
              <a:rPr b="1" lang="en-US" sz="3600">
                <a:solidFill>
                  <a:srgbClr val="0064E0"/>
                </a:solidFill>
                <a:latin typeface="Arial"/>
                <a:ea typeface="Arial"/>
                <a:cs typeface="Arial"/>
                <a:sym typeface="Arial"/>
              </a:rPr>
            </a:br>
            <a:r>
              <a:rPr b="1" lang="en-US" sz="3600">
                <a:solidFill>
                  <a:srgbClr val="0064E0"/>
                </a:solidFill>
                <a:latin typeface="Arial"/>
                <a:ea typeface="Arial"/>
                <a:cs typeface="Arial"/>
                <a:sym typeface="Arial"/>
              </a:rPr>
              <a:t>आइए कुकीज़ को समझें!</a:t>
            </a:r>
            <a:endParaRPr b="1" sz="3600">
              <a:solidFill>
                <a:srgbClr val="0064E0"/>
              </a:solidFill>
              <a:latin typeface="Arial"/>
              <a:ea typeface="Arial"/>
              <a:cs typeface="Arial"/>
              <a:sym typeface="Arial"/>
            </a:endParaRPr>
          </a:p>
        </p:txBody>
      </p:sp>
      <p:sp>
        <p:nvSpPr>
          <p:cNvPr id="117" name="Google Shape;117;p3"/>
          <p:cNvSpPr/>
          <p:nvPr/>
        </p:nvSpPr>
        <p:spPr>
          <a:xfrm>
            <a:off x="839788" y="1458332"/>
            <a:ext cx="1345316" cy="116262"/>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quot;What are cookies?&quot; या &quot;कुकीज़ क्या है ? &quot; यह सवाल अगर आपको भी परेशान करता है या अगर आप Cookies को Accept करने से पहले संकोच करते है, तो यह वीडियो आपके सारे सवालो और संकोचो को दूर करने मे मदद करेगा, अगर वीडियो अच्छा लगे तो कमेंट करके ज़रूर बताये। &#10;&#10;अब आप डिजिट मैगज़ीन को ऑनलाइन भी पढ़ सकते हैं! मैगज़ीन पढ़ने के लिए यहाँ क्लिक करें!&#10;https://www.digit.in/tracker/digit-mag-yt.html&#10;&#10;Buy Link - &#10;------&#10;क्या आप प्रौद्योगिकी (टेक्नोलॉजी) और गैजेट्स को लेकर पैशनेट हैं? यदि हां, तो यहां आपको एक मौक़ा मिल रहा है डिजिट स्क्वाड में शामिल होकर एक डिजिट प्रमाणित टेक इन्फ्लूएनसर बनने का! &#10;&#10;डिजिट स्क्वाड में शामिल होने के लिए नीचे दिए गए लिंक पर जाएँ!&#10;https://www.digit.in/digit-squad/apply.html/&#10;&#10;डिजिट हिंदी यूट्यूब चैनल को सब्सक्राइब करें - &#10;https://www.youtube.com/channel/UC9j15EEgU9FDN7FVB4fA4Qw &#10;&#10;Digit Hindi के YouTube चैनल पर आपका स्वागत है | &#10;&#10;डिजिट भारत में प्रिंट, ऑनलाइन और सोशल मीडिया को देखते हुए एक बड़ा टेक्नोलॉजी ब्रांड है। डिजिट अपनी 15 सालों की विरासत में आपको किसी भी डिवाइस को खरीदने से संबंधित जरुरी सलाह और राय देता आया है। इसके अलावा दैनिक जीवन में तकनीकी को बड़े पैमाने पर समाहित करता भी आया है। डिजिट ही भारत में एक मात्र ऐसा टेक मीडिया पब्लिकेशन है, जिसके पास 2 टेस्ट लैब्स हैं, जहां डिवाइसों को टेस्ट से लेकर रिव्यु आदि किया जाता है, ताकि आपको बेस्ट प्रोडक्ट और सेवाएं मिल सके।&#10;&#10;Shop on Amazon:https://www.digit.in/tracker/yt-amz.html&#10;Shop on Flipkart: https://www.digit.in/tracker/yt-fk.html  &#10;Website : http://www.digit.in/hi/&#10;Facebook: https://www.facebook.com/digithindi/ &#10;Twitter: https://twitter.com/digithindi?lang=en &#10;Instagram: https://www.instagram.com/digithindi/" id="118" name="Google Shape;118;p3" title="What are Cookies ? {हिंदी} Cookies Explained">
            <a:hlinkClick r:id="rId4"/>
          </p:cNvPr>
          <p:cNvPicPr preferRelativeResize="0"/>
          <p:nvPr/>
        </p:nvPicPr>
        <p:blipFill>
          <a:blip r:embed="rId5">
            <a:alphaModFix/>
          </a:blip>
          <a:stretch>
            <a:fillRect/>
          </a:stretch>
        </p:blipFill>
        <p:spPr>
          <a:xfrm>
            <a:off x="2439000" y="1809750"/>
            <a:ext cx="7242800" cy="40740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
                                        </p:tgtEl>
                                        <p:attrNameLst>
                                          <p:attrName>style.visibility</p:attrName>
                                        </p:attrNameLst>
                                      </p:cBhvr>
                                      <p:to>
                                        <p:strVal val="visible"/>
                                      </p:to>
                                    </p:set>
                                    <p:animEffect filter="fade" transition="in">
                                      <p:cBhvr>
                                        <p:cTn dur="1000"/>
                                        <p:tgtEl>
                                          <p:spTgt spid="1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4"/>
          <p:cNvSpPr txBox="1"/>
          <p:nvPr/>
        </p:nvSpPr>
        <p:spPr>
          <a:xfrm>
            <a:off x="705749" y="307757"/>
            <a:ext cx="10515600" cy="702546"/>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64E0"/>
              </a:buClr>
              <a:buSzPts val="3600"/>
              <a:buFont typeface="Arial"/>
              <a:buNone/>
            </a:pPr>
            <a:r>
              <a:rPr b="1" lang="en-US" sz="3600">
                <a:solidFill>
                  <a:srgbClr val="0064E0"/>
                </a:solidFill>
                <a:latin typeface="Arial"/>
                <a:ea typeface="Arial"/>
                <a:cs typeface="Arial"/>
                <a:sym typeface="Arial"/>
              </a:rPr>
              <a:t>गतिविधि</a:t>
            </a:r>
            <a:endParaRPr/>
          </a:p>
        </p:txBody>
      </p:sp>
      <p:sp>
        <p:nvSpPr>
          <p:cNvPr id="125" name="Google Shape;125;p4"/>
          <p:cNvSpPr/>
          <p:nvPr/>
        </p:nvSpPr>
        <p:spPr>
          <a:xfrm>
            <a:off x="0" y="3758964"/>
            <a:ext cx="6509084" cy="1951912"/>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6" name="Google Shape;126;p4"/>
          <p:cNvSpPr/>
          <p:nvPr/>
        </p:nvSpPr>
        <p:spPr>
          <a:xfrm>
            <a:off x="94322" y="3903923"/>
            <a:ext cx="6514212" cy="1661993"/>
          </a:xfrm>
          <a:prstGeom prst="rect">
            <a:avLst/>
          </a:prstGeom>
          <a:noFill/>
          <a:ln>
            <a:noFill/>
          </a:ln>
        </p:spPr>
        <p:txBody>
          <a:bodyPr anchorCtr="0" anchor="t" bIns="45700" lIns="91425" spcFirstLastPara="1" rIns="91425" wrap="square" tIns="45700">
            <a:spAutoFit/>
          </a:bodyPr>
          <a:lstStyle/>
          <a:p>
            <a:pPr indent="-285750" lvl="0" marL="412747" marR="0" rtl="0" algn="l">
              <a:spcBef>
                <a:spcPts val="0"/>
              </a:spcBef>
              <a:spcAft>
                <a:spcPts val="0"/>
              </a:spcAft>
              <a:buClr>
                <a:schemeClr val="accent4"/>
              </a:buClr>
              <a:buSzPts val="2400"/>
              <a:buFont typeface="Arial"/>
              <a:buChar char="•"/>
            </a:pPr>
            <a:r>
              <a:rPr lang="en-US" sz="2400">
                <a:solidFill>
                  <a:schemeClr val="lt1"/>
                </a:solidFill>
                <a:latin typeface="Arial"/>
                <a:ea typeface="Arial"/>
                <a:cs typeface="Arial"/>
                <a:sym typeface="Arial"/>
              </a:rPr>
              <a:t>कुकीज़ क्या हैं और वे कैसे काम करती हैं?</a:t>
            </a:r>
            <a:endParaRPr/>
          </a:p>
          <a:p>
            <a:pPr indent="-285750" lvl="0" marL="412747" marR="0" rtl="0" algn="l">
              <a:spcBef>
                <a:spcPts val="1800"/>
              </a:spcBef>
              <a:spcAft>
                <a:spcPts val="0"/>
              </a:spcAft>
              <a:buClr>
                <a:schemeClr val="accent4"/>
              </a:buClr>
              <a:buSzPts val="2400"/>
              <a:buFont typeface="Arial"/>
              <a:buChar char="•"/>
            </a:pPr>
            <a:r>
              <a:rPr lang="en-US" sz="2400">
                <a:solidFill>
                  <a:schemeClr val="lt1"/>
                </a:solidFill>
                <a:latin typeface="Arial"/>
                <a:ea typeface="Arial"/>
                <a:cs typeface="Arial"/>
                <a:sym typeface="Arial"/>
              </a:rPr>
              <a:t>क्या कुकीज़ हानिकारक हो सकती हैं?</a:t>
            </a:r>
            <a:endParaRPr/>
          </a:p>
          <a:p>
            <a:pPr indent="-285750" lvl="0" marL="412747" marR="0" rtl="0" algn="l">
              <a:spcBef>
                <a:spcPts val="1800"/>
              </a:spcBef>
              <a:spcAft>
                <a:spcPts val="0"/>
              </a:spcAft>
              <a:buClr>
                <a:schemeClr val="accent4"/>
              </a:buClr>
              <a:buSzPts val="2400"/>
              <a:buFont typeface="Arial"/>
              <a:buChar char="•"/>
            </a:pPr>
            <a:r>
              <a:rPr lang="en-US" sz="2400">
                <a:solidFill>
                  <a:schemeClr val="lt1"/>
                </a:solidFill>
                <a:latin typeface="Arial"/>
                <a:ea typeface="Arial"/>
                <a:cs typeface="Arial"/>
                <a:sym typeface="Arial"/>
              </a:rPr>
              <a:t>क्या कुकीज़ मददगार हो सकती हैं?</a:t>
            </a:r>
            <a:endParaRPr/>
          </a:p>
        </p:txBody>
      </p:sp>
      <p:pic>
        <p:nvPicPr>
          <p:cNvPr id="127" name="Google Shape;127;p4"/>
          <p:cNvPicPr preferRelativeResize="0"/>
          <p:nvPr/>
        </p:nvPicPr>
        <p:blipFill rotWithShape="1">
          <a:blip r:embed="rId3">
            <a:alphaModFix/>
          </a:blip>
          <a:srcRect b="0" l="0" r="0" t="0"/>
          <a:stretch/>
        </p:blipFill>
        <p:spPr>
          <a:xfrm>
            <a:off x="6509084" y="950483"/>
            <a:ext cx="5193025" cy="5346622"/>
          </a:xfrm>
          <a:prstGeom prst="rect">
            <a:avLst/>
          </a:prstGeom>
          <a:noFill/>
          <a:ln>
            <a:noFill/>
          </a:ln>
        </p:spPr>
      </p:pic>
      <p:sp>
        <p:nvSpPr>
          <p:cNvPr id="128" name="Google Shape;128;p4"/>
          <p:cNvSpPr/>
          <p:nvPr/>
        </p:nvSpPr>
        <p:spPr>
          <a:xfrm>
            <a:off x="839788" y="937737"/>
            <a:ext cx="1345316" cy="116262"/>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pic>
        <p:nvPicPr>
          <p:cNvPr id="134" name="Google Shape;134;p5"/>
          <p:cNvPicPr preferRelativeResize="0"/>
          <p:nvPr/>
        </p:nvPicPr>
        <p:blipFill rotWithShape="1">
          <a:blip r:embed="rId3">
            <a:alphaModFix/>
          </a:blip>
          <a:srcRect b="0" l="118" r="118" t="0"/>
          <a:stretch/>
        </p:blipFill>
        <p:spPr>
          <a:xfrm flipH="1">
            <a:off x="0" y="-1"/>
            <a:ext cx="12192000" cy="6550243"/>
          </a:xfrm>
          <a:prstGeom prst="rect">
            <a:avLst/>
          </a:prstGeom>
          <a:noFill/>
          <a:ln>
            <a:noFill/>
          </a:ln>
        </p:spPr>
      </p:pic>
      <p:sp>
        <p:nvSpPr>
          <p:cNvPr id="135" name="Google Shape;135;p5"/>
          <p:cNvSpPr txBox="1"/>
          <p:nvPr/>
        </p:nvSpPr>
        <p:spPr>
          <a:xfrm>
            <a:off x="705749" y="307757"/>
            <a:ext cx="10515600" cy="702546"/>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64E0"/>
              </a:buClr>
              <a:buSzPts val="3600"/>
              <a:buFont typeface="Arial"/>
              <a:buNone/>
            </a:pPr>
            <a:r>
              <a:rPr b="1" lang="en-US" sz="3600">
                <a:solidFill>
                  <a:srgbClr val="0064E0"/>
                </a:solidFill>
                <a:latin typeface="Arial"/>
                <a:ea typeface="Arial"/>
                <a:cs typeface="Arial"/>
                <a:sym typeface="Arial"/>
              </a:rPr>
              <a:t>लक्षित विपणन</a:t>
            </a:r>
            <a:endParaRPr b="1" sz="3600">
              <a:solidFill>
                <a:srgbClr val="0064E0"/>
              </a:solidFill>
              <a:latin typeface="Arial"/>
              <a:ea typeface="Arial"/>
              <a:cs typeface="Arial"/>
              <a:sym typeface="Arial"/>
            </a:endParaRPr>
          </a:p>
        </p:txBody>
      </p:sp>
      <p:sp>
        <p:nvSpPr>
          <p:cNvPr id="136" name="Google Shape;136;p5"/>
          <p:cNvSpPr/>
          <p:nvPr/>
        </p:nvSpPr>
        <p:spPr>
          <a:xfrm>
            <a:off x="-1" y="1722225"/>
            <a:ext cx="4486275" cy="1497226"/>
          </a:xfrm>
          <a:prstGeom prst="rect">
            <a:avLst/>
          </a:prstGeom>
          <a:solidFill>
            <a:srgbClr val="00B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7" name="Google Shape;137;p5"/>
          <p:cNvSpPr/>
          <p:nvPr/>
        </p:nvSpPr>
        <p:spPr>
          <a:xfrm>
            <a:off x="597137" y="2018021"/>
            <a:ext cx="3803413" cy="925638"/>
          </a:xfrm>
          <a:prstGeom prst="rect">
            <a:avLst/>
          </a:prstGeom>
          <a:noFill/>
          <a:ln>
            <a:noFill/>
          </a:ln>
        </p:spPr>
        <p:txBody>
          <a:bodyPr anchorCtr="0" anchor="t" bIns="45700" lIns="91425" spcFirstLastPara="1" rIns="91425" wrap="square" tIns="45700">
            <a:spAutoFit/>
          </a:bodyPr>
          <a:lstStyle/>
          <a:p>
            <a:pPr indent="0" lvl="0" marL="126997" marR="0" rtl="0" algn="just">
              <a:lnSpc>
                <a:spcPct val="115000"/>
              </a:lnSpc>
              <a:spcBef>
                <a:spcPts val="0"/>
              </a:spcBef>
              <a:spcAft>
                <a:spcPts val="0"/>
              </a:spcAft>
              <a:buNone/>
            </a:pPr>
            <a:r>
              <a:rPr b="1" lang="en-US" sz="2400">
                <a:solidFill>
                  <a:schemeClr val="lt1"/>
                </a:solidFill>
                <a:latin typeface="Arial"/>
                <a:ea typeface="Arial"/>
                <a:cs typeface="Arial"/>
                <a:sym typeface="Arial"/>
              </a:rPr>
              <a:t>आइए देखें कि लक्षित विज्ञापन कैसे काम करते हैं!</a:t>
            </a:r>
            <a:endParaRPr/>
          </a:p>
        </p:txBody>
      </p:sp>
      <p:sp>
        <p:nvSpPr>
          <p:cNvPr id="138" name="Google Shape;138;p5"/>
          <p:cNvSpPr/>
          <p:nvPr/>
        </p:nvSpPr>
        <p:spPr>
          <a:xfrm>
            <a:off x="839788" y="937737"/>
            <a:ext cx="1345316" cy="116262"/>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Do you often see online ads that relate to your likes and hobbies? Consumer Reports’ expert explains what targeted ads are and how they work.&#10;&#10;Check out https://www.ConsumerReports.org for the latest reviews, tips, and recommendations and subscribe to our YouTube Channel: http://bit.ly/1Nlb1Ez &#10;&#10;Follow Us on Social:&#10;Facebook: http://on.fb.me/1IQ2w5q&#10;Twitter: http://bit.ly/1Yf5Fh2&#10;Pinterest: http://bit.ly/1P37mM9&#10;Instagram: http://bit.ly/1I49Bzo&#10;Google+: http://bit.ly/1Md3gfQ" id="139" name="Google Shape;139;p5" title="How Targeted Ads Work | Consumer Reports">
            <a:hlinkClick r:id="rId4"/>
          </p:cNvPr>
          <p:cNvPicPr preferRelativeResize="0"/>
          <p:nvPr/>
        </p:nvPicPr>
        <p:blipFill>
          <a:blip r:embed="rId5">
            <a:alphaModFix/>
          </a:blip>
          <a:stretch>
            <a:fillRect/>
          </a:stretch>
        </p:blipFill>
        <p:spPr>
          <a:xfrm>
            <a:off x="4752150" y="1907425"/>
            <a:ext cx="5410050" cy="30431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
                                        </p:tgtEl>
                                        <p:attrNameLst>
                                          <p:attrName>style.visibility</p:attrName>
                                        </p:attrNameLst>
                                      </p:cBhvr>
                                      <p:to>
                                        <p:strVal val="visible"/>
                                      </p:to>
                                    </p:set>
                                    <p:animEffect filter="fade" transition="in">
                                      <p:cBhvr>
                                        <p:cTn dur="1000"/>
                                        <p:tgtEl>
                                          <p:spTgt spid="1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6"/>
          <p:cNvSpPr txBox="1"/>
          <p:nvPr/>
        </p:nvSpPr>
        <p:spPr>
          <a:xfrm>
            <a:off x="705749" y="307757"/>
            <a:ext cx="10515600" cy="702546"/>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64E0"/>
              </a:buClr>
              <a:buSzPts val="3600"/>
              <a:buFont typeface="Arial"/>
              <a:buNone/>
            </a:pPr>
            <a:r>
              <a:rPr b="1" lang="en-US" sz="3600">
                <a:solidFill>
                  <a:srgbClr val="0064E0"/>
                </a:solidFill>
                <a:latin typeface="Arial"/>
                <a:ea typeface="Arial"/>
                <a:cs typeface="Arial"/>
                <a:sym typeface="Arial"/>
              </a:rPr>
              <a:t>चर्चा</a:t>
            </a:r>
            <a:endParaRPr b="1" sz="3600">
              <a:solidFill>
                <a:srgbClr val="0064E0"/>
              </a:solidFill>
              <a:latin typeface="Arial"/>
              <a:ea typeface="Arial"/>
              <a:cs typeface="Arial"/>
              <a:sym typeface="Arial"/>
            </a:endParaRPr>
          </a:p>
        </p:txBody>
      </p:sp>
      <p:sp>
        <p:nvSpPr>
          <p:cNvPr id="146" name="Google Shape;146;p6"/>
          <p:cNvSpPr/>
          <p:nvPr/>
        </p:nvSpPr>
        <p:spPr>
          <a:xfrm>
            <a:off x="839788" y="894041"/>
            <a:ext cx="1345316" cy="116262"/>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7" name="Google Shape;147;p6"/>
          <p:cNvSpPr/>
          <p:nvPr/>
        </p:nvSpPr>
        <p:spPr>
          <a:xfrm>
            <a:off x="5963549" y="1371029"/>
            <a:ext cx="6003437" cy="3474028"/>
          </a:xfrm>
          <a:prstGeom prst="rect">
            <a:avLst/>
          </a:prstGeom>
          <a:noFill/>
          <a:ln>
            <a:noFill/>
          </a:ln>
        </p:spPr>
        <p:txBody>
          <a:bodyPr anchorCtr="0" anchor="t" bIns="45700" lIns="91425" spcFirstLastPara="1" rIns="91425" wrap="square" tIns="45700">
            <a:spAutoFit/>
          </a:bodyPr>
          <a:lstStyle/>
          <a:p>
            <a:pPr indent="-285750" lvl="0" marL="412747" marR="0" rtl="0" algn="just">
              <a:lnSpc>
                <a:spcPct val="115000"/>
              </a:lnSpc>
              <a:spcBef>
                <a:spcPts val="0"/>
              </a:spcBef>
              <a:spcAft>
                <a:spcPts val="0"/>
              </a:spcAft>
              <a:buClr>
                <a:schemeClr val="dk1"/>
              </a:buClr>
              <a:buSzPts val="2400"/>
              <a:buFont typeface="Arial"/>
              <a:buChar char="•"/>
            </a:pPr>
            <a:r>
              <a:rPr lang="en-US" sz="2400">
                <a:solidFill>
                  <a:schemeClr val="dk1"/>
                </a:solidFill>
                <a:latin typeface="Arial"/>
                <a:ea typeface="Arial"/>
                <a:cs typeface="Arial"/>
                <a:sym typeface="Arial"/>
              </a:rPr>
              <a:t>ऑनलाइन ब्राउजिंग के दौरान आपके सामने लगातार आने वाले कुछ विज्ञापन कौन से हैं?</a:t>
            </a:r>
            <a:br>
              <a:rPr lang="en-US" sz="2400">
                <a:solidFill>
                  <a:schemeClr val="dk1"/>
                </a:solidFill>
                <a:latin typeface="Arial"/>
                <a:ea typeface="Arial"/>
                <a:cs typeface="Arial"/>
                <a:sym typeface="Arial"/>
              </a:rPr>
            </a:br>
            <a:r>
              <a:rPr lang="en-US" sz="2400">
                <a:solidFill>
                  <a:schemeClr val="dk1"/>
                </a:solidFill>
                <a:latin typeface="Arial"/>
                <a:ea typeface="Arial"/>
                <a:cs typeface="Arial"/>
                <a:sym typeface="Arial"/>
              </a:rPr>
              <a:t>ये आपके ब्राउज़िंग इतिहास से कैसे जुड़े हैं?</a:t>
            </a:r>
            <a:endParaRPr/>
          </a:p>
          <a:p>
            <a:pPr indent="-133350" lvl="0" marL="412747" marR="0" rtl="0" algn="l">
              <a:lnSpc>
                <a:spcPct val="115000"/>
              </a:lnSpc>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a:p>
            <a:pPr indent="-133350" lvl="0" marL="412747" marR="0" rtl="0" algn="l">
              <a:lnSpc>
                <a:spcPct val="115000"/>
              </a:lnSpc>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a:p>
            <a:pPr indent="-285750" lvl="0" marL="412747" marR="0" rtl="0" algn="just">
              <a:lnSpc>
                <a:spcPct val="115000"/>
              </a:lnSpc>
              <a:spcBef>
                <a:spcPts val="0"/>
              </a:spcBef>
              <a:spcAft>
                <a:spcPts val="0"/>
              </a:spcAft>
              <a:buClr>
                <a:schemeClr val="dk1"/>
              </a:buClr>
              <a:buSzPts val="2400"/>
              <a:buFont typeface="Arial"/>
              <a:buChar char="•"/>
            </a:pPr>
            <a:r>
              <a:rPr lang="en-US" sz="2400">
                <a:solidFill>
                  <a:schemeClr val="dk1"/>
                </a:solidFill>
                <a:latin typeface="Arial"/>
                <a:ea typeface="Arial"/>
                <a:cs typeface="Arial"/>
                <a:sym typeface="Arial"/>
              </a:rPr>
              <a:t>क्या आपको कभी इन लक्षित विज्ञापनों में से किसी एक के आधार पर कुछ खरीदने का लालच हुआ है? आपका अनुभव कैसा था?</a:t>
            </a:r>
            <a:endParaRPr/>
          </a:p>
        </p:txBody>
      </p:sp>
      <p:grpSp>
        <p:nvGrpSpPr>
          <p:cNvPr id="148" name="Google Shape;148;p6"/>
          <p:cNvGrpSpPr/>
          <p:nvPr/>
        </p:nvGrpSpPr>
        <p:grpSpPr>
          <a:xfrm>
            <a:off x="404630" y="1141207"/>
            <a:ext cx="5014715" cy="5345750"/>
            <a:chOff x="1179071" y="1108550"/>
            <a:chExt cx="5014715" cy="5345750"/>
          </a:xfrm>
        </p:grpSpPr>
        <p:pic>
          <p:nvPicPr>
            <p:cNvPr id="149" name="Google Shape;149;p6"/>
            <p:cNvPicPr preferRelativeResize="0"/>
            <p:nvPr/>
          </p:nvPicPr>
          <p:blipFill rotWithShape="1">
            <a:blip r:embed="rId3">
              <a:alphaModFix/>
            </a:blip>
            <a:srcRect b="0" l="0" r="0" t="0"/>
            <a:stretch/>
          </p:blipFill>
          <p:spPr>
            <a:xfrm>
              <a:off x="1512446" y="1108550"/>
              <a:ext cx="4681340" cy="5345750"/>
            </a:xfrm>
            <a:prstGeom prst="rect">
              <a:avLst/>
            </a:prstGeom>
            <a:noFill/>
            <a:ln>
              <a:noFill/>
            </a:ln>
          </p:spPr>
        </p:pic>
        <p:sp>
          <p:nvSpPr>
            <p:cNvPr id="150" name="Google Shape;150;p6"/>
            <p:cNvSpPr/>
            <p:nvPr/>
          </p:nvSpPr>
          <p:spPr>
            <a:xfrm>
              <a:off x="1179071" y="5151961"/>
              <a:ext cx="1217160" cy="1217160"/>
            </a:xfrm>
            <a:prstGeom prst="ellipse">
              <a:avLst/>
            </a:prstGeom>
            <a:solidFill>
              <a:srgbClr val="00B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7"/>
          <p:cNvSpPr/>
          <p:nvPr/>
        </p:nvSpPr>
        <p:spPr>
          <a:xfrm>
            <a:off x="4906134" y="2229335"/>
            <a:ext cx="6847715" cy="3719929"/>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7" name="Google Shape;157;p7"/>
          <p:cNvSpPr/>
          <p:nvPr/>
        </p:nvSpPr>
        <p:spPr>
          <a:xfrm>
            <a:off x="5295900" y="4323273"/>
            <a:ext cx="5991225" cy="124223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8" name="Google Shape;158;p7"/>
          <p:cNvSpPr/>
          <p:nvPr/>
        </p:nvSpPr>
        <p:spPr>
          <a:xfrm>
            <a:off x="5295900" y="2808798"/>
            <a:ext cx="5991225" cy="124223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9" name="Google Shape;159;p7"/>
          <p:cNvSpPr/>
          <p:nvPr/>
        </p:nvSpPr>
        <p:spPr>
          <a:xfrm>
            <a:off x="0" y="-4850"/>
            <a:ext cx="4906135" cy="6573961"/>
          </a:xfrm>
          <a:prstGeom prst="rect">
            <a:avLst/>
          </a:prstGeom>
          <a:solidFill>
            <a:srgbClr val="00B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0" name="Google Shape;160;p7"/>
          <p:cNvSpPr txBox="1"/>
          <p:nvPr/>
        </p:nvSpPr>
        <p:spPr>
          <a:xfrm>
            <a:off x="361858" y="770089"/>
            <a:ext cx="4739159" cy="108952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3600"/>
              <a:buFont typeface="Arial"/>
              <a:buNone/>
            </a:pPr>
            <a:r>
              <a:rPr b="1" lang="en-US" sz="3600">
                <a:solidFill>
                  <a:schemeClr val="lt1"/>
                </a:solidFill>
                <a:latin typeface="Arial"/>
                <a:ea typeface="Arial"/>
                <a:cs typeface="Arial"/>
                <a:sym typeface="Arial"/>
              </a:rPr>
              <a:t>अपने कुकीज़ का प्रबंधन</a:t>
            </a:r>
            <a:endParaRPr/>
          </a:p>
        </p:txBody>
      </p:sp>
      <p:sp>
        <p:nvSpPr>
          <p:cNvPr id="161" name="Google Shape;161;p7"/>
          <p:cNvSpPr/>
          <p:nvPr/>
        </p:nvSpPr>
        <p:spPr>
          <a:xfrm>
            <a:off x="481979" y="1587189"/>
            <a:ext cx="1345316" cy="11626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2" name="Google Shape;162;p7"/>
          <p:cNvSpPr/>
          <p:nvPr/>
        </p:nvSpPr>
        <p:spPr>
          <a:xfrm>
            <a:off x="4906135" y="1824114"/>
            <a:ext cx="6847714" cy="556430"/>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3" name="Google Shape;163;p7"/>
          <p:cNvSpPr/>
          <p:nvPr/>
        </p:nvSpPr>
        <p:spPr>
          <a:xfrm>
            <a:off x="4916297" y="1950596"/>
            <a:ext cx="6066027" cy="351378"/>
          </a:xfrm>
          <a:prstGeom prst="rect">
            <a:avLst/>
          </a:prstGeom>
          <a:noFill/>
          <a:ln>
            <a:noFill/>
          </a:ln>
        </p:spPr>
        <p:txBody>
          <a:bodyPr anchorCtr="0" anchor="t" bIns="45700" lIns="91425" spcFirstLastPara="1" rIns="91425" wrap="square" tIns="45700">
            <a:spAutoFit/>
          </a:bodyPr>
          <a:lstStyle/>
          <a:p>
            <a:pPr indent="0" lvl="0" marL="126997" marR="0" rtl="0" algn="l">
              <a:lnSpc>
                <a:spcPct val="115000"/>
              </a:lnSpc>
              <a:spcBef>
                <a:spcPts val="0"/>
              </a:spcBef>
              <a:spcAft>
                <a:spcPts val="0"/>
              </a:spcAft>
              <a:buNone/>
            </a:pPr>
            <a:r>
              <a:rPr b="1" lang="en-US" sz="1600">
                <a:solidFill>
                  <a:schemeClr val="lt1"/>
                </a:solidFill>
                <a:latin typeface="Arial"/>
                <a:ea typeface="Arial"/>
                <a:cs typeface="Arial"/>
                <a:sym typeface="Arial"/>
              </a:rPr>
              <a:t>आप अपनी कुकी सेटिंग बदल सकते हैं। आइए जानें कैसे!</a:t>
            </a:r>
            <a:endParaRPr/>
          </a:p>
        </p:txBody>
      </p:sp>
      <p:sp>
        <p:nvSpPr>
          <p:cNvPr id="164" name="Google Shape;164;p7"/>
          <p:cNvSpPr txBox="1"/>
          <p:nvPr/>
        </p:nvSpPr>
        <p:spPr>
          <a:xfrm>
            <a:off x="5395912" y="2877568"/>
            <a:ext cx="5586300" cy="2506800"/>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chemeClr val="dk1"/>
              </a:buClr>
              <a:buSzPts val="1029"/>
              <a:buFont typeface="Arial"/>
              <a:buNone/>
            </a:pPr>
            <a:r>
              <a:rPr lang="en-US" sz="1600">
                <a:solidFill>
                  <a:schemeClr val="dk1"/>
                </a:solidFill>
                <a:latin typeface="Arial"/>
                <a:ea typeface="Arial"/>
                <a:cs typeface="Arial"/>
                <a:sym typeface="Arial"/>
              </a:rPr>
              <a:t>गूगल क्रोम उपयोगकर्ता:</a:t>
            </a:r>
            <a:br>
              <a:rPr lang="en-US" sz="1600">
                <a:solidFill>
                  <a:schemeClr val="dk1"/>
                </a:solidFill>
                <a:latin typeface="Arial"/>
                <a:ea typeface="Arial"/>
                <a:cs typeface="Arial"/>
                <a:sym typeface="Arial"/>
              </a:rPr>
            </a:br>
            <a:r>
              <a:rPr lang="en-US" sz="1600">
                <a:solidFill>
                  <a:schemeClr val="dk1"/>
                </a:solidFill>
                <a:latin typeface="Arial"/>
                <a:ea typeface="Arial"/>
                <a:cs typeface="Arial"/>
                <a:sym typeface="Arial"/>
              </a:rPr>
              <a:t>(गूगल क्रोम कुकी सेटिंग्स खोजें)</a:t>
            </a:r>
            <a:endParaRPr/>
          </a:p>
          <a:p>
            <a:pPr indent="0" lvl="0" marL="0" marR="0" rtl="0" algn="l">
              <a:lnSpc>
                <a:spcPct val="90000"/>
              </a:lnSpc>
              <a:spcBef>
                <a:spcPts val="1000"/>
              </a:spcBef>
              <a:spcAft>
                <a:spcPts val="0"/>
              </a:spcAft>
              <a:buClr>
                <a:schemeClr val="dk1"/>
              </a:buClr>
              <a:buSzPts val="1029"/>
              <a:buFont typeface="Arial"/>
              <a:buNone/>
            </a:pPr>
            <a:r>
              <a:rPr lang="en-US" sz="1600" u="sng">
                <a:solidFill>
                  <a:schemeClr val="hlink"/>
                </a:solidFill>
                <a:hlinkClick r:id="rId3"/>
              </a:rPr>
              <a:t>Google Chrome Cookie settings</a:t>
            </a:r>
            <a:r>
              <a:rPr lang="en-US" sz="1600">
                <a:solidFill>
                  <a:schemeClr val="dk1"/>
                </a:solidFill>
                <a:latin typeface="Arial"/>
                <a:ea typeface="Arial"/>
                <a:cs typeface="Arial"/>
                <a:sym typeface="Arial"/>
              </a:rPr>
              <a:t> </a:t>
            </a:r>
            <a:endParaRPr/>
          </a:p>
          <a:p>
            <a:pPr indent="0" lvl="0" marL="0" marR="0" rtl="0" algn="l">
              <a:lnSpc>
                <a:spcPct val="90000"/>
              </a:lnSpc>
              <a:spcBef>
                <a:spcPts val="1000"/>
              </a:spcBef>
              <a:spcAft>
                <a:spcPts val="0"/>
              </a:spcAft>
              <a:buClr>
                <a:schemeClr val="dk1"/>
              </a:buClr>
              <a:buSzPts val="1029"/>
              <a:buFont typeface="Arial"/>
              <a:buNone/>
            </a:pPr>
            <a:r>
              <a:t/>
            </a:r>
            <a:endParaRPr sz="1600">
              <a:solidFill>
                <a:schemeClr val="dk1"/>
              </a:solidFill>
            </a:endParaRPr>
          </a:p>
          <a:p>
            <a:pPr indent="0" lvl="0" marL="0" marR="0" rtl="0" algn="l">
              <a:lnSpc>
                <a:spcPct val="90000"/>
              </a:lnSpc>
              <a:spcBef>
                <a:spcPts val="1000"/>
              </a:spcBef>
              <a:spcAft>
                <a:spcPts val="0"/>
              </a:spcAft>
              <a:buClr>
                <a:schemeClr val="dk1"/>
              </a:buClr>
              <a:buSzPts val="1029"/>
              <a:buFont typeface="Arial"/>
              <a:buNone/>
            </a:pPr>
            <a:r>
              <a:t/>
            </a:r>
            <a:endParaRPr sz="1600">
              <a:solidFill>
                <a:schemeClr val="dk1"/>
              </a:solidFill>
            </a:endParaRPr>
          </a:p>
          <a:p>
            <a:pPr indent="0" lvl="0" marL="0" marR="0" rtl="0" algn="l">
              <a:lnSpc>
                <a:spcPct val="90000"/>
              </a:lnSpc>
              <a:spcBef>
                <a:spcPts val="1000"/>
              </a:spcBef>
              <a:spcAft>
                <a:spcPts val="0"/>
              </a:spcAft>
              <a:buClr>
                <a:schemeClr val="dk1"/>
              </a:buClr>
              <a:buSzPts val="1029"/>
              <a:buFont typeface="Arial"/>
              <a:buNone/>
            </a:pPr>
            <a:r>
              <a:rPr lang="en-US" sz="1600">
                <a:solidFill>
                  <a:schemeClr val="dk1"/>
                </a:solidFill>
                <a:latin typeface="Arial"/>
                <a:ea typeface="Arial"/>
                <a:cs typeface="Arial"/>
                <a:sym typeface="Arial"/>
              </a:rPr>
              <a:t>माइक्रोसॉफ्ट एज उपयोगकर्ता:</a:t>
            </a:r>
            <a:br>
              <a:rPr lang="en-US" sz="1600">
                <a:solidFill>
                  <a:schemeClr val="dk1"/>
                </a:solidFill>
                <a:latin typeface="Arial"/>
                <a:ea typeface="Arial"/>
                <a:cs typeface="Arial"/>
                <a:sym typeface="Arial"/>
              </a:rPr>
            </a:br>
            <a:r>
              <a:rPr lang="en-US" sz="1600">
                <a:solidFill>
                  <a:schemeClr val="dk1"/>
                </a:solidFill>
                <a:latin typeface="Arial"/>
                <a:ea typeface="Arial"/>
                <a:cs typeface="Arial"/>
                <a:sym typeface="Arial"/>
              </a:rPr>
              <a:t>(माइक्रोसॉफ्ट एज कुकी सेटिंग्स खोजें)</a:t>
            </a:r>
            <a:endParaRPr/>
          </a:p>
          <a:p>
            <a:pPr indent="0" lvl="0" marL="0" marR="0" rtl="0" algn="l">
              <a:lnSpc>
                <a:spcPct val="90000"/>
              </a:lnSpc>
              <a:spcBef>
                <a:spcPts val="1000"/>
              </a:spcBef>
              <a:spcAft>
                <a:spcPts val="0"/>
              </a:spcAft>
              <a:buClr>
                <a:schemeClr val="dk1"/>
              </a:buClr>
              <a:buSzPts val="1029"/>
              <a:buFont typeface="Arial"/>
              <a:buNone/>
            </a:pPr>
            <a:r>
              <a:rPr lang="en-US" sz="1600" u="sng">
                <a:solidFill>
                  <a:schemeClr val="hlink"/>
                </a:solidFill>
                <a:hlinkClick r:id="rId4"/>
              </a:rPr>
              <a:t>Microsoft Edge Cookie settings</a:t>
            </a:r>
            <a:r>
              <a:rPr lang="en-US" sz="1600">
                <a:solidFill>
                  <a:schemeClr val="dk1"/>
                </a:solidFill>
                <a:latin typeface="Arial"/>
                <a:ea typeface="Arial"/>
                <a:cs typeface="Arial"/>
                <a:sym typeface="Arial"/>
              </a:rPr>
              <a:t>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pic>
        <p:nvPicPr>
          <p:cNvPr id="169" name="Google Shape;169;p8"/>
          <p:cNvPicPr preferRelativeResize="0"/>
          <p:nvPr/>
        </p:nvPicPr>
        <p:blipFill rotWithShape="1">
          <a:blip r:embed="rId3">
            <a:alphaModFix/>
          </a:blip>
          <a:srcRect b="0" l="0" r="0" t="0"/>
          <a:stretch/>
        </p:blipFill>
        <p:spPr>
          <a:xfrm>
            <a:off x="0" y="6027"/>
            <a:ext cx="12192000" cy="6553200"/>
          </a:xfrm>
          <a:prstGeom prst="rect">
            <a:avLst/>
          </a:prstGeom>
          <a:noFill/>
          <a:ln>
            <a:noFill/>
          </a:ln>
        </p:spPr>
      </p:pic>
      <p:sp>
        <p:nvSpPr>
          <p:cNvPr id="170" name="Google Shape;170;p8"/>
          <p:cNvSpPr txBox="1"/>
          <p:nvPr/>
        </p:nvSpPr>
        <p:spPr>
          <a:xfrm>
            <a:off x="705749" y="307757"/>
            <a:ext cx="7901222" cy="702546"/>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64E0"/>
              </a:buClr>
              <a:buSzPts val="3600"/>
              <a:buFont typeface="Arial"/>
              <a:buNone/>
            </a:pPr>
            <a:r>
              <a:rPr b="1" lang="en-US" sz="3600">
                <a:solidFill>
                  <a:srgbClr val="0064E0"/>
                </a:solidFill>
                <a:latin typeface="Arial"/>
                <a:ea typeface="Arial"/>
                <a:cs typeface="Arial"/>
                <a:sym typeface="Arial"/>
              </a:rPr>
              <a:t>समापन : सही या गलत?</a:t>
            </a:r>
            <a:endParaRPr/>
          </a:p>
        </p:txBody>
      </p:sp>
      <p:sp>
        <p:nvSpPr>
          <p:cNvPr id="171" name="Google Shape;171;p8"/>
          <p:cNvSpPr/>
          <p:nvPr/>
        </p:nvSpPr>
        <p:spPr>
          <a:xfrm>
            <a:off x="839788" y="1010303"/>
            <a:ext cx="1345316" cy="116262"/>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72" name="Google Shape;172;p8"/>
          <p:cNvGrpSpPr/>
          <p:nvPr/>
        </p:nvGrpSpPr>
        <p:grpSpPr>
          <a:xfrm>
            <a:off x="277225" y="1276150"/>
            <a:ext cx="7218526" cy="5074500"/>
            <a:chOff x="277225" y="1276150"/>
            <a:chExt cx="7218526" cy="5074500"/>
          </a:xfrm>
        </p:grpSpPr>
        <p:sp>
          <p:nvSpPr>
            <p:cNvPr id="173" name="Google Shape;173;p8"/>
            <p:cNvSpPr/>
            <p:nvPr/>
          </p:nvSpPr>
          <p:spPr>
            <a:xfrm>
              <a:off x="348851" y="1276150"/>
              <a:ext cx="7146900" cy="5074500"/>
            </a:xfrm>
            <a:prstGeom prst="rect">
              <a:avLst/>
            </a:prstGeom>
            <a:solidFill>
              <a:schemeClr val="lt1">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4" name="Google Shape;174;p8"/>
            <p:cNvSpPr/>
            <p:nvPr/>
          </p:nvSpPr>
          <p:spPr>
            <a:xfrm>
              <a:off x="277225" y="1366150"/>
              <a:ext cx="7038543" cy="4894500"/>
            </a:xfrm>
            <a:prstGeom prst="rect">
              <a:avLst/>
            </a:prstGeom>
            <a:noFill/>
            <a:ln>
              <a:noFill/>
            </a:ln>
          </p:spPr>
          <p:txBody>
            <a:bodyPr anchorCtr="0" anchor="t" bIns="45700" lIns="91425" spcFirstLastPara="1" rIns="91425" wrap="square" tIns="45700">
              <a:spAutoFit/>
            </a:bodyPr>
            <a:lstStyle/>
            <a:p>
              <a:pPr indent="-285750" lvl="0" marL="412747" marR="0" rtl="0" algn="l">
                <a:lnSpc>
                  <a:spcPct val="115000"/>
                </a:lnSpc>
                <a:spcBef>
                  <a:spcPts val="0"/>
                </a:spcBef>
                <a:spcAft>
                  <a:spcPts val="0"/>
                </a:spcAft>
                <a:buClr>
                  <a:schemeClr val="dk1"/>
                </a:buClr>
                <a:buSzPts val="2000"/>
                <a:buFont typeface="Arial"/>
                <a:buChar char="•"/>
              </a:pPr>
              <a:r>
                <a:rPr lang="en-US" sz="2000">
                  <a:solidFill>
                    <a:schemeClr val="dk1"/>
                  </a:solidFill>
                  <a:latin typeface="Arial"/>
                  <a:ea typeface="Arial"/>
                  <a:cs typeface="Arial"/>
                  <a:sym typeface="Arial"/>
                </a:rPr>
                <a:t>कुकीज़ इस मायने में उपयोगी हैं कि यदि मैंने पहले विषय की खोज की है तो वे मेरे खोज अनुभव को गति देते हैं।</a:t>
              </a:r>
              <a:endParaRPr/>
            </a:p>
            <a:p>
              <a:pPr indent="-158750" lvl="0" marL="412747" marR="0" rtl="0" algn="l">
                <a:lnSpc>
                  <a:spcPct val="115000"/>
                </a:lnSpc>
                <a:spcBef>
                  <a:spcPts val="300"/>
                </a:spcBef>
                <a:spcAft>
                  <a:spcPts val="0"/>
                </a:spcAft>
                <a:buClr>
                  <a:schemeClr val="dk1"/>
                </a:buClr>
                <a:buSzPts val="2000"/>
                <a:buFont typeface="Arial"/>
                <a:buNone/>
              </a:pPr>
              <a:r>
                <a:t/>
              </a:r>
              <a:endParaRPr sz="2000">
                <a:solidFill>
                  <a:schemeClr val="dk1"/>
                </a:solidFill>
                <a:latin typeface="Arial"/>
                <a:ea typeface="Arial"/>
                <a:cs typeface="Arial"/>
                <a:sym typeface="Arial"/>
              </a:endParaRPr>
            </a:p>
            <a:p>
              <a:pPr indent="-285750" lvl="0" marL="412747" marR="0" rtl="0" algn="l">
                <a:lnSpc>
                  <a:spcPct val="115000"/>
                </a:lnSpc>
                <a:spcBef>
                  <a:spcPts val="300"/>
                </a:spcBef>
                <a:spcAft>
                  <a:spcPts val="0"/>
                </a:spcAft>
                <a:buClr>
                  <a:schemeClr val="dk1"/>
                </a:buClr>
                <a:buSzPts val="2000"/>
                <a:buFont typeface="Arial"/>
                <a:buChar char="•"/>
              </a:pPr>
              <a:r>
                <a:rPr lang="en-US" sz="2000">
                  <a:solidFill>
                    <a:schemeClr val="dk1"/>
                  </a:solidFill>
                  <a:latin typeface="Arial"/>
                  <a:ea typeface="Arial"/>
                  <a:cs typeface="Arial"/>
                  <a:sym typeface="Arial"/>
                </a:rPr>
                <a:t>तृतीय-पक्ष कुकीज़ वेबसाइटों के लिए विभिन्न वेबसाइटों पर मेरी प्राथमिकताएँ साझा करने का एक तरीका है।</a:t>
              </a:r>
              <a:endParaRPr/>
            </a:p>
            <a:p>
              <a:pPr indent="-158750" lvl="0" marL="412747" marR="0" rtl="0" algn="l">
                <a:lnSpc>
                  <a:spcPct val="115000"/>
                </a:lnSpc>
                <a:spcBef>
                  <a:spcPts val="300"/>
                </a:spcBef>
                <a:spcAft>
                  <a:spcPts val="0"/>
                </a:spcAft>
                <a:buClr>
                  <a:schemeClr val="dk1"/>
                </a:buClr>
                <a:buSzPts val="2000"/>
                <a:buFont typeface="Arial"/>
                <a:buNone/>
              </a:pPr>
              <a:r>
                <a:t/>
              </a:r>
              <a:endParaRPr sz="2000">
                <a:solidFill>
                  <a:schemeClr val="dk1"/>
                </a:solidFill>
                <a:latin typeface="Arial"/>
                <a:ea typeface="Arial"/>
                <a:cs typeface="Arial"/>
                <a:sym typeface="Arial"/>
              </a:endParaRPr>
            </a:p>
            <a:p>
              <a:pPr indent="-285750" lvl="0" marL="412747" marR="0" rtl="0" algn="l">
                <a:lnSpc>
                  <a:spcPct val="115000"/>
                </a:lnSpc>
                <a:spcBef>
                  <a:spcPts val="300"/>
                </a:spcBef>
                <a:spcAft>
                  <a:spcPts val="0"/>
                </a:spcAft>
                <a:buClr>
                  <a:schemeClr val="dk1"/>
                </a:buClr>
                <a:buSzPts val="2000"/>
                <a:buFont typeface="Arial"/>
                <a:buChar char="•"/>
              </a:pPr>
              <a:r>
                <a:rPr lang="en-US" sz="2000">
                  <a:solidFill>
                    <a:schemeClr val="dk1"/>
                  </a:solidFill>
                  <a:latin typeface="Arial"/>
                  <a:ea typeface="Arial"/>
                  <a:cs typeface="Arial"/>
                  <a:sym typeface="Arial"/>
                </a:rPr>
                <a:t>लक्षित विज्ञापन वे विज्ञापन होते हैं जिन्हें हर कोई तब देख सकता है जब वे इंटरनेट का उपयोग कर रहे हों।</a:t>
              </a:r>
              <a:endParaRPr/>
            </a:p>
            <a:p>
              <a:pPr indent="-158750" lvl="0" marL="412747" marR="0" rtl="0" algn="l">
                <a:lnSpc>
                  <a:spcPct val="115000"/>
                </a:lnSpc>
                <a:spcBef>
                  <a:spcPts val="300"/>
                </a:spcBef>
                <a:spcAft>
                  <a:spcPts val="0"/>
                </a:spcAft>
                <a:buClr>
                  <a:schemeClr val="dk1"/>
                </a:buClr>
                <a:buSzPts val="2000"/>
                <a:buFont typeface="Arial"/>
                <a:buNone/>
              </a:pPr>
              <a:r>
                <a:t/>
              </a:r>
              <a:endParaRPr sz="2000">
                <a:solidFill>
                  <a:schemeClr val="dk1"/>
                </a:solidFill>
                <a:latin typeface="Arial"/>
                <a:ea typeface="Arial"/>
                <a:cs typeface="Arial"/>
                <a:sym typeface="Arial"/>
              </a:endParaRPr>
            </a:p>
            <a:p>
              <a:pPr indent="-285750" lvl="0" marL="412747" marR="0" rtl="0" algn="l">
                <a:lnSpc>
                  <a:spcPct val="115000"/>
                </a:lnSpc>
                <a:spcBef>
                  <a:spcPts val="300"/>
                </a:spcBef>
                <a:spcAft>
                  <a:spcPts val="0"/>
                </a:spcAft>
                <a:buClr>
                  <a:schemeClr val="dk1"/>
                </a:buClr>
                <a:buSzPts val="2000"/>
                <a:buFont typeface="Arial"/>
                <a:buChar char="•"/>
              </a:pPr>
              <a:r>
                <a:rPr lang="en-US" sz="2000">
                  <a:solidFill>
                    <a:schemeClr val="dk1"/>
                  </a:solidFill>
                  <a:latin typeface="Arial"/>
                  <a:ea typeface="Arial"/>
                  <a:cs typeface="Arial"/>
                  <a:sym typeface="Arial"/>
                </a:rPr>
                <a:t>एक बार जब मैं खोज करने के लिए अपना ब्राउज़र खोलता हूं, तो वेबसाइट द्वारा एकत्र की जाने वाली कुकीज़ पर मेरा कोई नियंत्रण नहीं होता है।</a:t>
              </a:r>
              <a:endParaRPr b="1" sz="2000">
                <a:solidFill>
                  <a:srgbClr val="0064E0"/>
                </a:solidFill>
                <a:latin typeface="Arial"/>
                <a:ea typeface="Arial"/>
                <a:cs typeface="Arial"/>
                <a:sym typeface="Arial"/>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9"/>
          <p:cNvSpPr/>
          <p:nvPr/>
        </p:nvSpPr>
        <p:spPr>
          <a:xfrm>
            <a:off x="849952" y="2381069"/>
            <a:ext cx="5512747" cy="1225256"/>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0" name="Google Shape;180;p9"/>
          <p:cNvSpPr txBox="1"/>
          <p:nvPr/>
        </p:nvSpPr>
        <p:spPr>
          <a:xfrm>
            <a:off x="705749" y="307757"/>
            <a:ext cx="10515600" cy="702546"/>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64E0"/>
              </a:buClr>
              <a:buSzPts val="3600"/>
              <a:buFont typeface="Arial"/>
              <a:buNone/>
            </a:pPr>
            <a:r>
              <a:rPr b="1" lang="en-US" sz="3600">
                <a:solidFill>
                  <a:srgbClr val="0064E0"/>
                </a:solidFill>
                <a:latin typeface="Arial"/>
                <a:ea typeface="Arial"/>
                <a:cs typeface="Arial"/>
                <a:sym typeface="Arial"/>
              </a:rPr>
              <a:t>गतिविधि 4: गृह कार्य</a:t>
            </a:r>
            <a:endParaRPr/>
          </a:p>
        </p:txBody>
      </p:sp>
      <p:sp>
        <p:nvSpPr>
          <p:cNvPr id="181" name="Google Shape;181;p9"/>
          <p:cNvSpPr/>
          <p:nvPr/>
        </p:nvSpPr>
        <p:spPr>
          <a:xfrm>
            <a:off x="918325" y="2641625"/>
            <a:ext cx="4884000" cy="3450300"/>
          </a:xfrm>
          <a:prstGeom prst="rect">
            <a:avLst/>
          </a:prstGeom>
          <a:noFill/>
          <a:ln>
            <a:noFill/>
          </a:ln>
        </p:spPr>
        <p:txBody>
          <a:bodyPr anchorCtr="0" anchor="t" bIns="45700" lIns="91425" spcFirstLastPara="1" rIns="91425" wrap="square" tIns="45700">
            <a:spAutoFit/>
          </a:bodyPr>
          <a:lstStyle/>
          <a:p>
            <a:pPr indent="0" lvl="0" marL="126997" marR="0" rtl="0" algn="l">
              <a:lnSpc>
                <a:spcPct val="115000"/>
              </a:lnSpc>
              <a:spcBef>
                <a:spcPts val="0"/>
              </a:spcBef>
              <a:spcAft>
                <a:spcPts val="0"/>
              </a:spcAft>
              <a:buNone/>
            </a:pPr>
            <a:r>
              <a:rPr b="1" lang="en-US" sz="1700">
                <a:solidFill>
                  <a:schemeClr val="lt1"/>
                </a:solidFill>
                <a:latin typeface="Arial"/>
                <a:ea typeface="Arial"/>
                <a:cs typeface="Arial"/>
                <a:sym typeface="Arial"/>
              </a:rPr>
              <a:t>निम्न में से किसी एक विषय पर एडोबी  स्पार्क वेबपेज या वीडियो विवरण बनाएँ</a:t>
            </a:r>
            <a:endParaRPr b="1" sz="1700">
              <a:solidFill>
                <a:schemeClr val="lt1"/>
              </a:solidFill>
              <a:latin typeface="Arial"/>
              <a:ea typeface="Arial"/>
              <a:cs typeface="Arial"/>
              <a:sym typeface="Arial"/>
            </a:endParaRPr>
          </a:p>
          <a:p>
            <a:pPr indent="0" lvl="0" marL="126997" marR="0" rtl="0" algn="l">
              <a:lnSpc>
                <a:spcPct val="115000"/>
              </a:lnSpc>
              <a:spcBef>
                <a:spcPts val="0"/>
              </a:spcBef>
              <a:spcAft>
                <a:spcPts val="0"/>
              </a:spcAft>
              <a:buNone/>
            </a:pPr>
            <a:r>
              <a:t/>
            </a:r>
            <a:endParaRPr b="1" sz="1700">
              <a:solidFill>
                <a:schemeClr val="lt1"/>
              </a:solidFill>
            </a:endParaRPr>
          </a:p>
          <a:p>
            <a:pPr indent="-292100" lvl="0" marL="412747" marR="0" rtl="0" algn="l">
              <a:lnSpc>
                <a:spcPct val="115000"/>
              </a:lnSpc>
              <a:spcBef>
                <a:spcPts val="3000"/>
              </a:spcBef>
              <a:spcAft>
                <a:spcPts val="0"/>
              </a:spcAft>
              <a:buClr>
                <a:schemeClr val="dk1"/>
              </a:buClr>
              <a:buSzPts val="1700"/>
              <a:buFont typeface="Arial"/>
              <a:buChar char="•"/>
            </a:pPr>
            <a:r>
              <a:rPr lang="en-US" sz="1700">
                <a:solidFill>
                  <a:schemeClr val="dk1"/>
                </a:solidFill>
                <a:latin typeface="Arial"/>
                <a:ea typeface="Arial"/>
                <a:cs typeface="Arial"/>
                <a:sym typeface="Arial"/>
              </a:rPr>
              <a:t>आप कौन हैं और आपको क्या पसंद है, यह समझने के लिए विज्ञापनदाता आपके डिजिटल पदचिह्न का उपयोग कैसे कर रहे हैं?</a:t>
            </a:r>
            <a:endParaRPr sz="1500"/>
          </a:p>
          <a:p>
            <a:pPr indent="-292100" lvl="0" marL="412747" marR="0" rtl="0" algn="just">
              <a:lnSpc>
                <a:spcPct val="115000"/>
              </a:lnSpc>
              <a:spcBef>
                <a:spcPts val="1200"/>
              </a:spcBef>
              <a:spcAft>
                <a:spcPts val="0"/>
              </a:spcAft>
              <a:buClr>
                <a:schemeClr val="dk1"/>
              </a:buClr>
              <a:buSzPts val="1700"/>
              <a:buFont typeface="Arial"/>
              <a:buChar char="•"/>
            </a:pPr>
            <a:r>
              <a:rPr lang="en-US" sz="1700">
                <a:solidFill>
                  <a:schemeClr val="dk1"/>
                </a:solidFill>
                <a:latin typeface="Arial"/>
                <a:ea typeface="Arial"/>
                <a:cs typeface="Arial"/>
                <a:sym typeface="Arial"/>
              </a:rPr>
              <a:t>कुकीज़ क्या हैं और आपकी डिजिटल प्रोफ़ाइल बनाने के लिए उनका उपयोग कैसे किया जाता है?</a:t>
            </a:r>
            <a:endParaRPr sz="1500"/>
          </a:p>
        </p:txBody>
      </p:sp>
      <p:sp>
        <p:nvSpPr>
          <p:cNvPr id="182" name="Google Shape;182;p9"/>
          <p:cNvSpPr/>
          <p:nvPr/>
        </p:nvSpPr>
        <p:spPr>
          <a:xfrm>
            <a:off x="839788" y="1010303"/>
            <a:ext cx="1345316" cy="116262"/>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picture containing person  Description automatically generated" id="183" name="Google Shape;183;p9"/>
          <p:cNvPicPr preferRelativeResize="0"/>
          <p:nvPr/>
        </p:nvPicPr>
        <p:blipFill rotWithShape="1">
          <a:blip r:embed="rId3">
            <a:alphaModFix/>
          </a:blip>
          <a:srcRect b="0" l="0" r="0" t="0"/>
          <a:stretch/>
        </p:blipFill>
        <p:spPr>
          <a:xfrm>
            <a:off x="6087115" y="1068434"/>
            <a:ext cx="4354087" cy="49720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2022-01-21T07:53:15Z</dcterms:created>
  <dc:creator>Microsoft Office User</dc:creator>
</cp:coreProperties>
</file>