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27">
          <p15:clr>
            <a:srgbClr val="A4A3A4"/>
          </p15:clr>
        </p15:guide>
        <p15:guide id="2" pos="529">
          <p15:clr>
            <a:srgbClr val="A4A3A4"/>
          </p15:clr>
        </p15:guide>
        <p15:guide id="3" pos="302">
          <p15:clr>
            <a:srgbClr val="A4A3A4"/>
          </p15:clr>
        </p15:guide>
      </p15:sldGuideLst>
    </p:ext>
    <p:ext uri="GoogleSlidesCustomDataVersion2">
      <go:slidesCustomData xmlns:go="http://customooxmlschemas.google.com/" r:id="rId19" roundtripDataSignature="AMtx7mjKlRxxG4yyLPQkxezUW19Z508X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68FAD9D-3B7E-4938-8704-A90EA2895D83}">
  <a:tblStyle styleId="{068FAD9D-3B7E-4938-8704-A90EA2895D8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27" orient="horz"/>
        <p:guide pos="529"/>
        <p:guide pos="302"/>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customschemas.google.com/relationships/presentationmetadata" Target="metadata"/><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shSXIPbVho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https://www.commonsense.org/education/videos/whats-in-your-digital-footprint</a:t>
            </a:r>
            <a:endParaRPr/>
          </a:p>
        </p:txBody>
      </p:sp>
      <p:sp>
        <p:nvSpPr>
          <p:cNvPr id="134" name="Google Shape;13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u="sng">
                <a:solidFill>
                  <a:schemeClr val="hlink"/>
                </a:solidFill>
                <a:latin typeface="Arial"/>
                <a:ea typeface="Arial"/>
                <a:cs typeface="Arial"/>
                <a:sym typeface="Arial"/>
                <a:hlinkClick r:id="rId2"/>
              </a:rPr>
              <a:t>Digital Footprints - YouTube</a:t>
            </a:r>
            <a:endParaRPr/>
          </a:p>
        </p:txBody>
      </p:sp>
      <p:sp>
        <p:nvSpPr>
          <p:cNvPr id="172" name="Google Shape;17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 name="Google Shape;15;p15"/>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15"/>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15"/>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24"/>
          <p:cNvSpPr/>
          <p:nvPr>
            <p:ph idx="2" type="pic"/>
          </p:nvPr>
        </p:nvSpPr>
        <p:spPr>
          <a:xfrm>
            <a:off x="5183188" y="987425"/>
            <a:ext cx="6172200" cy="4873625"/>
          </a:xfrm>
          <a:prstGeom prst="rect">
            <a:avLst/>
          </a:prstGeom>
          <a:noFill/>
          <a:ln>
            <a:noFill/>
          </a:ln>
        </p:spPr>
      </p:sp>
      <p:sp>
        <p:nvSpPr>
          <p:cNvPr id="74" name="Google Shape;74;p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24"/>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24"/>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24"/>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5"/>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2" name="Google Shape;82;p25"/>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3" name="Google Shape;83;p25"/>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2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26"/>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26"/>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26"/>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pic>
        <p:nvPicPr>
          <p:cNvPr id="19" name="Google Shape;19;p16"/>
          <p:cNvPicPr preferRelativeResize="0"/>
          <p:nvPr/>
        </p:nvPicPr>
        <p:blipFill rotWithShape="1">
          <a:blip r:embed="rId2">
            <a:alphaModFix/>
          </a:blip>
          <a:srcRect b="0" l="0" r="0" t="0"/>
          <a:stretch/>
        </p:blipFill>
        <p:spPr>
          <a:xfrm>
            <a:off x="183116" y="6642966"/>
            <a:ext cx="635187" cy="126615"/>
          </a:xfrm>
          <a:prstGeom prst="rect">
            <a:avLst/>
          </a:prstGeom>
          <a:noFill/>
          <a:ln>
            <a:noFill/>
          </a:ln>
        </p:spPr>
      </p:pic>
      <p:sp>
        <p:nvSpPr>
          <p:cNvPr id="20" name="Google Shape;20;p16"/>
          <p:cNvSpPr/>
          <p:nvPr/>
        </p:nvSpPr>
        <p:spPr>
          <a:xfrm>
            <a:off x="0" y="6554546"/>
            <a:ext cx="11430000" cy="303454"/>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 name="Google Shape;21;p16"/>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22" name="Google Shape;22;p16"/>
          <p:cNvPicPr preferRelativeResize="0"/>
          <p:nvPr/>
        </p:nvPicPr>
        <p:blipFill rotWithShape="1">
          <a:blip r:embed="rId3">
            <a:alphaModFix/>
          </a:blip>
          <a:srcRect b="0" l="0" r="0" t="0"/>
          <a:stretch/>
        </p:blipFill>
        <p:spPr>
          <a:xfrm rot="-5400000">
            <a:off x="11767932" y="6554548"/>
            <a:ext cx="303452" cy="303452"/>
          </a:xfrm>
          <a:prstGeom prst="rect">
            <a:avLst/>
          </a:prstGeom>
          <a:noFill/>
          <a:ln>
            <a:noFill/>
          </a:ln>
        </p:spPr>
      </p:pic>
      <p:sp>
        <p:nvSpPr>
          <p:cNvPr id="23" name="Google Shape;23;p16"/>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lt1"/>
                </a:solidFill>
                <a:latin typeface="Arial"/>
                <a:ea typeface="Arial"/>
                <a:cs typeface="Arial"/>
                <a:sym typeface="Arial"/>
              </a:defRPr>
            </a:lvl1pPr>
            <a:lvl2pPr indent="0" lvl="1" marL="0" marR="0" rtl="0" algn="r">
              <a:spcBef>
                <a:spcPts val="0"/>
              </a:spcBef>
              <a:buNone/>
              <a:defRPr sz="900">
                <a:solidFill>
                  <a:schemeClr val="lt1"/>
                </a:solidFill>
                <a:latin typeface="Arial"/>
                <a:ea typeface="Arial"/>
                <a:cs typeface="Arial"/>
                <a:sym typeface="Arial"/>
              </a:defRPr>
            </a:lvl2pPr>
            <a:lvl3pPr indent="0" lvl="2" marL="0" marR="0" rtl="0" algn="r">
              <a:spcBef>
                <a:spcPts val="0"/>
              </a:spcBef>
              <a:buNone/>
              <a:defRPr sz="900">
                <a:solidFill>
                  <a:schemeClr val="lt1"/>
                </a:solidFill>
                <a:latin typeface="Arial"/>
                <a:ea typeface="Arial"/>
                <a:cs typeface="Arial"/>
                <a:sym typeface="Arial"/>
              </a:defRPr>
            </a:lvl3pPr>
            <a:lvl4pPr indent="0" lvl="3" marL="0" marR="0" rtl="0" algn="r">
              <a:spcBef>
                <a:spcPts val="0"/>
              </a:spcBef>
              <a:buNone/>
              <a:defRPr sz="900">
                <a:solidFill>
                  <a:schemeClr val="lt1"/>
                </a:solidFill>
                <a:latin typeface="Arial"/>
                <a:ea typeface="Arial"/>
                <a:cs typeface="Arial"/>
                <a:sym typeface="Arial"/>
              </a:defRPr>
            </a:lvl4pPr>
            <a:lvl5pPr indent="0" lvl="4" marL="0" marR="0" rtl="0" algn="r">
              <a:spcBef>
                <a:spcPts val="0"/>
              </a:spcBef>
              <a:buNone/>
              <a:defRPr sz="900">
                <a:solidFill>
                  <a:schemeClr val="lt1"/>
                </a:solidFill>
                <a:latin typeface="Arial"/>
                <a:ea typeface="Arial"/>
                <a:cs typeface="Arial"/>
                <a:sym typeface="Arial"/>
              </a:defRPr>
            </a:lvl5pPr>
            <a:lvl6pPr indent="0" lvl="5" marL="0" marR="0" rtl="0" algn="r">
              <a:spcBef>
                <a:spcPts val="0"/>
              </a:spcBef>
              <a:buNone/>
              <a:defRPr sz="900">
                <a:solidFill>
                  <a:schemeClr val="lt1"/>
                </a:solidFill>
                <a:latin typeface="Arial"/>
                <a:ea typeface="Arial"/>
                <a:cs typeface="Arial"/>
                <a:sym typeface="Arial"/>
              </a:defRPr>
            </a:lvl6pPr>
            <a:lvl7pPr indent="0" lvl="6" marL="0" marR="0" rtl="0" algn="r">
              <a:spcBef>
                <a:spcPts val="0"/>
              </a:spcBef>
              <a:buNone/>
              <a:defRPr sz="900">
                <a:solidFill>
                  <a:schemeClr val="lt1"/>
                </a:solidFill>
                <a:latin typeface="Arial"/>
                <a:ea typeface="Arial"/>
                <a:cs typeface="Arial"/>
                <a:sym typeface="Arial"/>
              </a:defRPr>
            </a:lvl7pPr>
            <a:lvl8pPr indent="0" lvl="7" marL="0" marR="0" rtl="0" algn="r">
              <a:spcBef>
                <a:spcPts val="0"/>
              </a:spcBef>
              <a:buNone/>
              <a:defRPr sz="900">
                <a:solidFill>
                  <a:schemeClr val="lt1"/>
                </a:solidFill>
                <a:latin typeface="Arial"/>
                <a:ea typeface="Arial"/>
                <a:cs typeface="Arial"/>
                <a:sym typeface="Arial"/>
              </a:defRPr>
            </a:lvl8pPr>
            <a:lvl9pPr indent="0" lvl="8" marL="0" marR="0" rtl="0" algn="r">
              <a:spcBef>
                <a:spcPts val="0"/>
              </a:spcBef>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24" name="Shape 2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18"/>
          <p:cNvSpPr/>
          <p:nvPr/>
        </p:nvSpPr>
        <p:spPr>
          <a:xfrm>
            <a:off x="0" y="6554546"/>
            <a:ext cx="11430000" cy="303454"/>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 name="Google Shape;29;p18"/>
          <p:cNvPicPr preferRelativeResize="0"/>
          <p:nvPr/>
        </p:nvPicPr>
        <p:blipFill rotWithShape="1">
          <a:blip r:embed="rId2">
            <a:alphaModFix/>
          </a:blip>
          <a:srcRect b="0" l="0" r="0" t="0"/>
          <a:stretch/>
        </p:blipFill>
        <p:spPr>
          <a:xfrm>
            <a:off x="183116" y="6642966"/>
            <a:ext cx="635187" cy="126615"/>
          </a:xfrm>
          <a:prstGeom prst="rect">
            <a:avLst/>
          </a:prstGeom>
          <a:noFill/>
          <a:ln>
            <a:noFill/>
          </a:ln>
        </p:spPr>
      </p:pic>
      <p:sp>
        <p:nvSpPr>
          <p:cNvPr id="30" name="Google Shape;30;p18"/>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31" name="Google Shape;31;p18"/>
          <p:cNvPicPr preferRelativeResize="0"/>
          <p:nvPr/>
        </p:nvPicPr>
        <p:blipFill rotWithShape="1">
          <a:blip r:embed="rId3">
            <a:alphaModFix/>
          </a:blip>
          <a:srcRect b="0" l="0" r="0" t="0"/>
          <a:stretch/>
        </p:blipFill>
        <p:spPr>
          <a:xfrm rot="-5400000">
            <a:off x="11767932" y="6554548"/>
            <a:ext cx="303452" cy="303452"/>
          </a:xfrm>
          <a:prstGeom prst="rect">
            <a:avLst/>
          </a:prstGeom>
          <a:noFill/>
          <a:ln>
            <a:noFill/>
          </a:ln>
        </p:spPr>
      </p:pic>
      <p:sp>
        <p:nvSpPr>
          <p:cNvPr id="32" name="Google Shape;32;p18"/>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chemeClr val="lt1"/>
                </a:solidFill>
                <a:latin typeface="Arial"/>
                <a:ea typeface="Arial"/>
                <a:cs typeface="Arial"/>
                <a:sym typeface="Arial"/>
              </a:defRPr>
            </a:lvl1pPr>
            <a:lvl2pPr indent="0" lvl="1" marL="0" marR="0" rtl="0" algn="r">
              <a:spcBef>
                <a:spcPts val="0"/>
              </a:spcBef>
              <a:buNone/>
              <a:defRPr sz="900">
                <a:solidFill>
                  <a:schemeClr val="lt1"/>
                </a:solidFill>
                <a:latin typeface="Arial"/>
                <a:ea typeface="Arial"/>
                <a:cs typeface="Arial"/>
                <a:sym typeface="Arial"/>
              </a:defRPr>
            </a:lvl2pPr>
            <a:lvl3pPr indent="0" lvl="2" marL="0" marR="0" rtl="0" algn="r">
              <a:spcBef>
                <a:spcPts val="0"/>
              </a:spcBef>
              <a:buNone/>
              <a:defRPr sz="900">
                <a:solidFill>
                  <a:schemeClr val="lt1"/>
                </a:solidFill>
                <a:latin typeface="Arial"/>
                <a:ea typeface="Arial"/>
                <a:cs typeface="Arial"/>
                <a:sym typeface="Arial"/>
              </a:defRPr>
            </a:lvl3pPr>
            <a:lvl4pPr indent="0" lvl="3" marL="0" marR="0" rtl="0" algn="r">
              <a:spcBef>
                <a:spcPts val="0"/>
              </a:spcBef>
              <a:buNone/>
              <a:defRPr sz="900">
                <a:solidFill>
                  <a:schemeClr val="lt1"/>
                </a:solidFill>
                <a:latin typeface="Arial"/>
                <a:ea typeface="Arial"/>
                <a:cs typeface="Arial"/>
                <a:sym typeface="Arial"/>
              </a:defRPr>
            </a:lvl4pPr>
            <a:lvl5pPr indent="0" lvl="4" marL="0" marR="0" rtl="0" algn="r">
              <a:spcBef>
                <a:spcPts val="0"/>
              </a:spcBef>
              <a:buNone/>
              <a:defRPr sz="900">
                <a:solidFill>
                  <a:schemeClr val="lt1"/>
                </a:solidFill>
                <a:latin typeface="Arial"/>
                <a:ea typeface="Arial"/>
                <a:cs typeface="Arial"/>
                <a:sym typeface="Arial"/>
              </a:defRPr>
            </a:lvl5pPr>
            <a:lvl6pPr indent="0" lvl="5" marL="0" marR="0" rtl="0" algn="r">
              <a:spcBef>
                <a:spcPts val="0"/>
              </a:spcBef>
              <a:buNone/>
              <a:defRPr sz="900">
                <a:solidFill>
                  <a:schemeClr val="lt1"/>
                </a:solidFill>
                <a:latin typeface="Arial"/>
                <a:ea typeface="Arial"/>
                <a:cs typeface="Arial"/>
                <a:sym typeface="Arial"/>
              </a:defRPr>
            </a:lvl6pPr>
            <a:lvl7pPr indent="0" lvl="6" marL="0" marR="0" rtl="0" algn="r">
              <a:spcBef>
                <a:spcPts val="0"/>
              </a:spcBef>
              <a:buNone/>
              <a:defRPr sz="900">
                <a:solidFill>
                  <a:schemeClr val="lt1"/>
                </a:solidFill>
                <a:latin typeface="Arial"/>
                <a:ea typeface="Arial"/>
                <a:cs typeface="Arial"/>
                <a:sym typeface="Arial"/>
              </a:defRPr>
            </a:lvl7pPr>
            <a:lvl8pPr indent="0" lvl="7" marL="0" marR="0" rtl="0" algn="r">
              <a:spcBef>
                <a:spcPts val="0"/>
              </a:spcBef>
              <a:buNone/>
              <a:defRPr sz="900">
                <a:solidFill>
                  <a:schemeClr val="lt1"/>
                </a:solidFill>
                <a:latin typeface="Arial"/>
                <a:ea typeface="Arial"/>
                <a:cs typeface="Arial"/>
                <a:sym typeface="Arial"/>
              </a:defRPr>
            </a:lvl8pPr>
            <a:lvl9pPr indent="0" lvl="8" marL="0" marR="0" rtl="0" algn="r">
              <a:spcBef>
                <a:spcPts val="0"/>
              </a:spcBef>
              <a:buNone/>
              <a:defRPr sz="9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9"/>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7" name="Google Shape;37;p19"/>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38" name="Google Shape;38;p19"/>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19"/>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0"/>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5" name="Google Shape;45;p20"/>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46" name="Google Shape;46;p20"/>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20"/>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1"/>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5" name="Google Shape;55;p21"/>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56" name="Google Shape;56;p21"/>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21"/>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2"/>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1" name="Google Shape;61;p22"/>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62" name="Google Shape;62;p22"/>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00">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22"/>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00">
                <a:solidFill>
                  <a:schemeClr val="lt1"/>
                </a:solidFill>
                <a:latin typeface="Arial"/>
                <a:ea typeface="Arial"/>
                <a:cs typeface="Arial"/>
                <a:sym typeface="Arial"/>
              </a:defRPr>
            </a:lvl1pPr>
            <a:lvl2pPr indent="0" lvl="1" marL="0" marR="0" rtl="0" algn="r">
              <a:spcBef>
                <a:spcPts val="0"/>
              </a:spcBef>
              <a:buNone/>
              <a:defRPr sz="1000">
                <a:solidFill>
                  <a:schemeClr val="lt1"/>
                </a:solidFill>
                <a:latin typeface="Arial"/>
                <a:ea typeface="Arial"/>
                <a:cs typeface="Arial"/>
                <a:sym typeface="Arial"/>
              </a:defRPr>
            </a:lvl2pPr>
            <a:lvl3pPr indent="0" lvl="2" marL="0" marR="0" rtl="0" algn="r">
              <a:spcBef>
                <a:spcPts val="0"/>
              </a:spcBef>
              <a:buNone/>
              <a:defRPr sz="1000">
                <a:solidFill>
                  <a:schemeClr val="lt1"/>
                </a:solidFill>
                <a:latin typeface="Arial"/>
                <a:ea typeface="Arial"/>
                <a:cs typeface="Arial"/>
                <a:sym typeface="Arial"/>
              </a:defRPr>
            </a:lvl3pPr>
            <a:lvl4pPr indent="0" lvl="3" marL="0" marR="0" rtl="0" algn="r">
              <a:spcBef>
                <a:spcPts val="0"/>
              </a:spcBef>
              <a:buNone/>
              <a:defRPr sz="1000">
                <a:solidFill>
                  <a:schemeClr val="lt1"/>
                </a:solidFill>
                <a:latin typeface="Arial"/>
                <a:ea typeface="Arial"/>
                <a:cs typeface="Arial"/>
                <a:sym typeface="Arial"/>
              </a:defRPr>
            </a:lvl4pPr>
            <a:lvl5pPr indent="0" lvl="4" marL="0" marR="0" rtl="0" algn="r">
              <a:spcBef>
                <a:spcPts val="0"/>
              </a:spcBef>
              <a:buNone/>
              <a:defRPr sz="1000">
                <a:solidFill>
                  <a:schemeClr val="lt1"/>
                </a:solidFill>
                <a:latin typeface="Arial"/>
                <a:ea typeface="Arial"/>
                <a:cs typeface="Arial"/>
                <a:sym typeface="Arial"/>
              </a:defRPr>
            </a:lvl5pPr>
            <a:lvl6pPr indent="0" lvl="5" marL="0" marR="0" rtl="0" algn="r">
              <a:spcBef>
                <a:spcPts val="0"/>
              </a:spcBef>
              <a:buNone/>
              <a:defRPr sz="1000">
                <a:solidFill>
                  <a:schemeClr val="lt1"/>
                </a:solidFill>
                <a:latin typeface="Arial"/>
                <a:ea typeface="Arial"/>
                <a:cs typeface="Arial"/>
                <a:sym typeface="Arial"/>
              </a:defRPr>
            </a:lvl6pPr>
            <a:lvl7pPr indent="0" lvl="6" marL="0" marR="0" rtl="0" algn="r">
              <a:spcBef>
                <a:spcPts val="0"/>
              </a:spcBef>
              <a:buNone/>
              <a:defRPr sz="1000">
                <a:solidFill>
                  <a:schemeClr val="lt1"/>
                </a:solidFill>
                <a:latin typeface="Arial"/>
                <a:ea typeface="Arial"/>
                <a:cs typeface="Arial"/>
                <a:sym typeface="Arial"/>
              </a:defRPr>
            </a:lvl7pPr>
            <a:lvl8pPr indent="0" lvl="7" marL="0" marR="0" rtl="0" algn="r">
              <a:spcBef>
                <a:spcPts val="0"/>
              </a:spcBef>
              <a:buNone/>
              <a:defRPr sz="1000">
                <a:solidFill>
                  <a:schemeClr val="lt1"/>
                </a:solidFill>
                <a:latin typeface="Arial"/>
                <a:ea typeface="Arial"/>
                <a:cs typeface="Arial"/>
                <a:sym typeface="Arial"/>
              </a:defRPr>
            </a:lvl8pPr>
            <a:lvl9pPr indent="0" lvl="8" marL="0" marR="0" rtl="0" algn="r">
              <a:spcBef>
                <a:spcPts val="0"/>
              </a:spcBef>
              <a:buNone/>
              <a:defRPr sz="1000">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23"/>
          <p:cNvSpPr txBox="1"/>
          <p:nvPr>
            <p:ph idx="10" type="dt"/>
          </p:nvPr>
        </p:nvSpPr>
        <p:spPr>
          <a:xfrm>
            <a:off x="838200" y="6531197"/>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23"/>
          <p:cNvSpPr txBox="1"/>
          <p:nvPr>
            <p:ph idx="11" type="ftr"/>
          </p:nvPr>
        </p:nvSpPr>
        <p:spPr>
          <a:xfrm>
            <a:off x="1732722" y="6557436"/>
            <a:ext cx="4114800" cy="274324"/>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23"/>
          <p:cNvSpPr txBox="1"/>
          <p:nvPr>
            <p:ph idx="12" type="sldNum"/>
          </p:nvPr>
        </p:nvSpPr>
        <p:spPr>
          <a:xfrm>
            <a:off x="8610600" y="6557436"/>
            <a:ext cx="2743200" cy="274324"/>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7.pn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gi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3.jpg"/><Relationship Id="rId7"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hyperlink" Target="http://www.youtube.com/watch?v=4P_gj3oRn8s" TargetMode="External"/><Relationship Id="rId6"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hyperlink" Target="http://www.youtube.com/watch?v=shSXIPbVhoE" TargetMode="External"/><Relationship Id="rId5"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
          <p:cNvSpPr/>
          <p:nvPr/>
        </p:nvSpPr>
        <p:spPr>
          <a:xfrm>
            <a:off x="7090787" y="2004484"/>
            <a:ext cx="3349451"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0064DF"/>
                </a:solidFill>
                <a:latin typeface="Arial"/>
                <a:ea typeface="Arial"/>
                <a:cs typeface="Arial"/>
                <a:sym typeface="Arial"/>
              </a:rPr>
              <a:t>डिजिटल नागरिकता</a:t>
            </a:r>
            <a:endParaRPr b="1" sz="3200">
              <a:solidFill>
                <a:srgbClr val="0064DF"/>
              </a:solidFill>
              <a:latin typeface="Arial"/>
              <a:ea typeface="Arial"/>
              <a:cs typeface="Arial"/>
              <a:sym typeface="Arial"/>
            </a:endParaRPr>
          </a:p>
        </p:txBody>
      </p:sp>
      <p:sp>
        <p:nvSpPr>
          <p:cNvPr id="95" name="Google Shape;95;p1"/>
          <p:cNvSpPr/>
          <p:nvPr/>
        </p:nvSpPr>
        <p:spPr>
          <a:xfrm>
            <a:off x="7177873" y="1778558"/>
            <a:ext cx="1627833" cy="140677"/>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 name="Google Shape;96;p1"/>
          <p:cNvSpPr/>
          <p:nvPr/>
        </p:nvSpPr>
        <p:spPr>
          <a:xfrm>
            <a:off x="6891625" y="3617276"/>
            <a:ext cx="5014127" cy="1477654"/>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 name="Google Shape;97;p1"/>
          <p:cNvSpPr/>
          <p:nvPr/>
        </p:nvSpPr>
        <p:spPr>
          <a:xfrm>
            <a:off x="6995719" y="3717466"/>
            <a:ext cx="4805937" cy="9079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Arial"/>
                <a:ea typeface="Arial"/>
                <a:cs typeface="Arial"/>
                <a:sym typeface="Arial"/>
              </a:rPr>
              <a:t>पाठ 7</a:t>
            </a:r>
            <a:endParaRPr/>
          </a:p>
          <a:p>
            <a:pPr indent="0" lvl="0" marL="0" marR="0" rtl="0" algn="l">
              <a:spcBef>
                <a:spcPts val="0"/>
              </a:spcBef>
              <a:spcAft>
                <a:spcPts val="0"/>
              </a:spcAft>
              <a:buNone/>
            </a:pPr>
            <a:r>
              <a:t/>
            </a:r>
            <a:endParaRPr sz="500">
              <a:solidFill>
                <a:schemeClr val="lt1"/>
              </a:solidFill>
              <a:latin typeface="Arial"/>
              <a:ea typeface="Arial"/>
              <a:cs typeface="Arial"/>
              <a:sym typeface="Arial"/>
            </a:endParaRPr>
          </a:p>
          <a:p>
            <a:pPr indent="0" lvl="0" marL="0" marR="0" rtl="0" algn="l">
              <a:spcBef>
                <a:spcPts val="0"/>
              </a:spcBef>
              <a:spcAft>
                <a:spcPts val="0"/>
              </a:spcAft>
              <a:buNone/>
            </a:pPr>
            <a:r>
              <a:rPr b="1" lang="en-US" sz="2400">
                <a:solidFill>
                  <a:srgbClr val="FFFF00"/>
                </a:solidFill>
                <a:latin typeface="Arial"/>
                <a:ea typeface="Arial"/>
                <a:cs typeface="Arial"/>
                <a:sym typeface="Arial"/>
              </a:rPr>
              <a:t>आइये अपने डिजिटल पदचिह्न को जानें</a:t>
            </a:r>
            <a:endParaRPr/>
          </a:p>
        </p:txBody>
      </p:sp>
      <p:pic>
        <p:nvPicPr>
          <p:cNvPr id="98" name="Google Shape;98;p1"/>
          <p:cNvPicPr preferRelativeResize="0"/>
          <p:nvPr/>
        </p:nvPicPr>
        <p:blipFill rotWithShape="1">
          <a:blip r:embed="rId3">
            <a:alphaModFix/>
          </a:blip>
          <a:srcRect b="0" l="0" r="0" t="0"/>
          <a:stretch/>
        </p:blipFill>
        <p:spPr>
          <a:xfrm>
            <a:off x="1029939" y="839660"/>
            <a:ext cx="4533265" cy="51786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1"/>
          <p:cNvSpPr txBox="1"/>
          <p:nvPr/>
        </p:nvSpPr>
        <p:spPr>
          <a:xfrm>
            <a:off x="705749" y="307757"/>
            <a:ext cx="8296361" cy="85710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गतिविधि का समय!</a:t>
            </a:r>
            <a:endParaRPr/>
          </a:p>
        </p:txBody>
      </p:sp>
      <p:sp>
        <p:nvSpPr>
          <p:cNvPr id="233" name="Google Shape;233;p11"/>
          <p:cNvSpPr/>
          <p:nvPr/>
        </p:nvSpPr>
        <p:spPr>
          <a:xfrm>
            <a:off x="839788" y="894041"/>
            <a:ext cx="1345316" cy="11626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11"/>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35" name="Google Shape;235;p11"/>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7: आइये अपने डिजिटल पदचिह्न को जानें</a:t>
            </a:r>
            <a:endParaRPr/>
          </a:p>
        </p:txBody>
      </p:sp>
      <p:graphicFrame>
        <p:nvGraphicFramePr>
          <p:cNvPr id="236" name="Google Shape;236;p11"/>
          <p:cNvGraphicFramePr/>
          <p:nvPr/>
        </p:nvGraphicFramePr>
        <p:xfrm>
          <a:off x="6991350" y="1505217"/>
          <a:ext cx="3000000" cy="3000000"/>
        </p:xfrm>
        <a:graphic>
          <a:graphicData uri="http://schemas.openxmlformats.org/drawingml/2006/table">
            <a:tbl>
              <a:tblPr>
                <a:noFill/>
                <a:tableStyleId>{068FAD9D-3B7E-4938-8704-A90EA2895D83}</a:tableStyleId>
              </a:tblPr>
              <a:tblGrid>
                <a:gridCol w="1581700"/>
                <a:gridCol w="1581700"/>
                <a:gridCol w="1581700"/>
              </a:tblGrid>
              <a:tr h="529075">
                <a:tc>
                  <a:txBody>
                    <a:bodyPr/>
                    <a:lstStyle/>
                    <a:p>
                      <a:pPr indent="0" lvl="0" marL="0" marR="0" rtl="0" algn="ctr">
                        <a:spcBef>
                          <a:spcPts val="0"/>
                        </a:spcBef>
                        <a:spcAft>
                          <a:spcPts val="0"/>
                        </a:spcAft>
                        <a:buClr>
                          <a:schemeClr val="lt1"/>
                        </a:buClr>
                        <a:buSzPts val="1600"/>
                        <a:buFont typeface="Arial"/>
                        <a:buNone/>
                      </a:pPr>
                      <a:r>
                        <a:rPr b="1" lang="en-US" sz="1600" u="none" cap="none" strike="noStrike">
                          <a:solidFill>
                            <a:schemeClr val="lt1"/>
                          </a:solidFill>
                          <a:latin typeface="Arial"/>
                          <a:ea typeface="Arial"/>
                          <a:cs typeface="Arial"/>
                          <a:sym typeface="Arial"/>
                        </a:rPr>
                        <a:t>गतिविधि</a:t>
                      </a:r>
                      <a:endParaRPr b="1" sz="1600" u="none" cap="none" strike="noStrike">
                        <a:solidFill>
                          <a:schemeClr val="lt1"/>
                        </a:solidFill>
                        <a:latin typeface="Arial"/>
                        <a:ea typeface="Arial"/>
                        <a:cs typeface="Arial"/>
                        <a:sym typeface="Arial"/>
                      </a:endParaRPr>
                    </a:p>
                  </a:txBody>
                  <a:tcPr marT="45725" marB="45725" marR="91450" marL="91450" anchor="ctr">
                    <a:solidFill>
                      <a:schemeClr val="dk2"/>
                    </a:solidFill>
                  </a:tcPr>
                </a:tc>
                <a:tc>
                  <a:txBody>
                    <a:bodyPr/>
                    <a:lstStyle/>
                    <a:p>
                      <a:pPr indent="0" lvl="0" marL="0" marR="0" rtl="0" algn="ctr">
                        <a:spcBef>
                          <a:spcPts val="0"/>
                        </a:spcBef>
                        <a:spcAft>
                          <a:spcPts val="0"/>
                        </a:spcAft>
                        <a:buClr>
                          <a:schemeClr val="lt1"/>
                        </a:buClr>
                        <a:buSzPts val="1600"/>
                        <a:buFont typeface="Arial"/>
                        <a:buNone/>
                      </a:pPr>
                      <a:r>
                        <a:rPr b="1" lang="en-US" sz="1600" u="none" cap="none" strike="noStrike">
                          <a:solidFill>
                            <a:schemeClr val="lt1"/>
                          </a:solidFill>
                          <a:latin typeface="Arial"/>
                          <a:ea typeface="Arial"/>
                          <a:cs typeface="Arial"/>
                          <a:sym typeface="Arial"/>
                        </a:rPr>
                        <a:t>सक्रिय</a:t>
                      </a:r>
                      <a:endParaRPr b="1" sz="1600" u="none" cap="none" strike="noStrike">
                        <a:solidFill>
                          <a:schemeClr val="lt1"/>
                        </a:solidFill>
                        <a:latin typeface="Arial"/>
                        <a:ea typeface="Arial"/>
                        <a:cs typeface="Arial"/>
                        <a:sym typeface="Arial"/>
                      </a:endParaRPr>
                    </a:p>
                  </a:txBody>
                  <a:tcPr marT="45725" marB="45725" marR="91450" marL="91450" anchor="ctr">
                    <a:solidFill>
                      <a:srgbClr val="00B050"/>
                    </a:solidFill>
                  </a:tcPr>
                </a:tc>
                <a:tc>
                  <a:txBody>
                    <a:bodyPr/>
                    <a:lstStyle/>
                    <a:p>
                      <a:pPr indent="0" lvl="0" marL="0" marR="0" rtl="0" algn="ctr">
                        <a:spcBef>
                          <a:spcPts val="0"/>
                        </a:spcBef>
                        <a:spcAft>
                          <a:spcPts val="0"/>
                        </a:spcAft>
                        <a:buClr>
                          <a:schemeClr val="lt1"/>
                        </a:buClr>
                        <a:buSzPts val="1600"/>
                        <a:buFont typeface="Arial"/>
                        <a:buNone/>
                      </a:pPr>
                      <a:r>
                        <a:rPr b="1" lang="en-US" sz="1600" u="none" cap="none" strike="noStrike">
                          <a:solidFill>
                            <a:schemeClr val="lt1"/>
                          </a:solidFill>
                          <a:latin typeface="Arial"/>
                          <a:ea typeface="Arial"/>
                          <a:cs typeface="Arial"/>
                          <a:sym typeface="Arial"/>
                        </a:rPr>
                        <a:t>निष्क्रिय</a:t>
                      </a:r>
                      <a:endParaRPr b="1" sz="1600" u="none" cap="none" strike="noStrike">
                        <a:solidFill>
                          <a:schemeClr val="lt1"/>
                        </a:solidFill>
                        <a:latin typeface="Arial"/>
                        <a:ea typeface="Arial"/>
                        <a:cs typeface="Arial"/>
                        <a:sym typeface="Arial"/>
                      </a:endParaRPr>
                    </a:p>
                  </a:txBody>
                  <a:tcPr marT="45725" marB="45725" marR="91450" marL="91450" anchor="ctr">
                    <a:solidFill>
                      <a:srgbClr val="0064E0"/>
                    </a:solidFill>
                  </a:tcPr>
                </a:tc>
              </a:tr>
              <a:tr h="673550">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91450" marL="252000" anchor="ctr">
                    <a:solidFill>
                      <a:schemeClr val="lt1"/>
                    </a:solidFill>
                  </a:tcPr>
                </a:tc>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0" marL="252000" anchor="ctr">
                    <a:solidFill>
                      <a:schemeClr val="lt1"/>
                    </a:solidFill>
                  </a:tcPr>
                </a:tc>
                <a:tc>
                  <a:txBody>
                    <a:bodyPr/>
                    <a:lstStyle/>
                    <a:p>
                      <a:pPr indent="0" lvl="0" marL="0" marR="0" rtl="0" algn="ctr">
                        <a:spcBef>
                          <a:spcPts val="0"/>
                        </a:spcBef>
                        <a:spcAft>
                          <a:spcPts val="0"/>
                        </a:spcAft>
                        <a:buClr>
                          <a:schemeClr val="dk1"/>
                        </a:buClr>
                        <a:buSzPts val="2000"/>
                        <a:buFont typeface="Calibri"/>
                        <a:buNone/>
                      </a:pPr>
                      <a:r>
                        <a:t/>
                      </a:r>
                      <a:endParaRPr sz="2000" u="none" cap="none" strike="noStrike">
                        <a:solidFill>
                          <a:schemeClr val="lt1"/>
                        </a:solidFill>
                        <a:latin typeface="Arial"/>
                        <a:ea typeface="Arial"/>
                        <a:cs typeface="Arial"/>
                        <a:sym typeface="Arial"/>
                      </a:endParaRPr>
                    </a:p>
                  </a:txBody>
                  <a:tcPr marT="45725" marB="45725" marR="91450" marL="91450" anchor="ctr">
                    <a:solidFill>
                      <a:schemeClr val="lt1"/>
                    </a:solidFill>
                  </a:tcPr>
                </a:tc>
              </a:tr>
              <a:tr h="646050">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91450" marL="252000" anchor="ctr">
                    <a:solidFill>
                      <a:srgbClr val="D8E2F3"/>
                    </a:solidFill>
                  </a:tcPr>
                </a:tc>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0" marL="252000" anchor="ctr">
                    <a:solidFill>
                      <a:srgbClr val="D8E2F3"/>
                    </a:solidFill>
                  </a:tcPr>
                </a:tc>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91450" marL="91450">
                    <a:solidFill>
                      <a:srgbClr val="D8E2F3"/>
                    </a:solidFill>
                  </a:tcPr>
                </a:tc>
              </a:tr>
              <a:tr h="685800">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91450" marL="252000" anchor="ctr">
                    <a:solidFill>
                      <a:schemeClr val="lt1"/>
                    </a:solidFill>
                  </a:tcPr>
                </a:tc>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0" marL="252000" anchor="ctr">
                    <a:solidFill>
                      <a:schemeClr val="lt1"/>
                    </a:solidFill>
                  </a:tcPr>
                </a:tc>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91450" marL="91450">
                    <a:solidFill>
                      <a:schemeClr val="lt1"/>
                    </a:solidFill>
                  </a:tcPr>
                </a:tc>
              </a:tr>
              <a:tr h="655975">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91450" marL="252000" anchor="ctr">
                    <a:solidFill>
                      <a:srgbClr val="D8E2F3"/>
                    </a:solidFill>
                  </a:tcPr>
                </a:tc>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0" marL="252000" anchor="ctr">
                    <a:solidFill>
                      <a:srgbClr val="D8E2F3"/>
                    </a:solidFill>
                  </a:tcPr>
                </a:tc>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91450" marL="91450">
                    <a:solidFill>
                      <a:srgbClr val="D8E2F3"/>
                    </a:solidFill>
                  </a:tcPr>
                </a:tc>
              </a:tr>
              <a:tr h="692825">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91450" marL="252000" anchor="ctr">
                    <a:solidFill>
                      <a:schemeClr val="lt1"/>
                    </a:solidFill>
                  </a:tcPr>
                </a:tc>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0" marL="252000" anchor="ctr">
                    <a:solidFill>
                      <a:schemeClr val="lt1"/>
                    </a:solidFill>
                  </a:tcPr>
                </a:tc>
                <a:tc>
                  <a:txBody>
                    <a:bodyPr/>
                    <a:lstStyle/>
                    <a:p>
                      <a:pPr indent="0" lvl="0" marL="0" marR="0" rtl="0" algn="ctr">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91450" marL="91450" anchor="ctr">
                    <a:solidFill>
                      <a:schemeClr val="lt1"/>
                    </a:solidFill>
                  </a:tcPr>
                </a:tc>
              </a:tr>
              <a:tr h="701525">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216000" marB="216000" marR="91450" marL="252000" anchor="ctr">
                    <a:solidFill>
                      <a:srgbClr val="D8E2F3"/>
                    </a:solidFill>
                  </a:tcPr>
                </a:tc>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216000" marB="216000" marR="0" marL="252000" anchor="ctr">
                    <a:solidFill>
                      <a:srgbClr val="D8E2F3"/>
                    </a:solidFill>
                  </a:tcPr>
                </a:tc>
                <a:tc>
                  <a:txBody>
                    <a:bodyPr/>
                    <a:lstStyle/>
                    <a:p>
                      <a:pPr indent="0" lvl="0" marL="0" marR="0" rtl="0" algn="l">
                        <a:spcBef>
                          <a:spcPts val="0"/>
                        </a:spcBef>
                        <a:spcAft>
                          <a:spcPts val="0"/>
                        </a:spcAft>
                        <a:buClr>
                          <a:schemeClr val="dk1"/>
                        </a:buClr>
                        <a:buSzPts val="1400"/>
                        <a:buFont typeface="Calibri"/>
                        <a:buNone/>
                      </a:pPr>
                      <a:r>
                        <a:t/>
                      </a:r>
                      <a:endParaRPr sz="1400" u="none" cap="none" strike="noStrike">
                        <a:latin typeface="Arial"/>
                        <a:ea typeface="Arial"/>
                        <a:cs typeface="Arial"/>
                        <a:sym typeface="Arial"/>
                      </a:endParaRPr>
                    </a:p>
                  </a:txBody>
                  <a:tcPr marT="45725" marB="45725" marR="91450" marL="91450">
                    <a:solidFill>
                      <a:srgbClr val="D8E2F3"/>
                    </a:solidFill>
                  </a:tcPr>
                </a:tc>
              </a:tr>
            </a:tbl>
          </a:graphicData>
        </a:graphic>
      </p:graphicFrame>
      <p:sp>
        <p:nvSpPr>
          <p:cNvPr id="237" name="Google Shape;237;p11"/>
          <p:cNvSpPr/>
          <p:nvPr/>
        </p:nvSpPr>
        <p:spPr>
          <a:xfrm>
            <a:off x="306388" y="1497302"/>
            <a:ext cx="5922900" cy="930900"/>
          </a:xfrm>
          <a:prstGeom prst="rect">
            <a:avLst/>
          </a:prstGeom>
          <a:noFill/>
          <a:ln>
            <a:noFill/>
          </a:ln>
        </p:spPr>
        <p:txBody>
          <a:bodyPr anchorCtr="0" anchor="t" bIns="45700" lIns="91425" spcFirstLastPara="1" rIns="91425" wrap="square" tIns="45700">
            <a:spAutoFit/>
          </a:bodyPr>
          <a:lstStyle/>
          <a:p>
            <a:pPr indent="0" lvl="0" marL="126997" marR="0" rtl="0" algn="just">
              <a:lnSpc>
                <a:spcPct val="115000"/>
              </a:lnSpc>
              <a:spcBef>
                <a:spcPts val="0"/>
              </a:spcBef>
              <a:spcAft>
                <a:spcPts val="0"/>
              </a:spcAft>
              <a:buNone/>
            </a:pPr>
            <a:r>
              <a:rPr lang="en-US" sz="1600">
                <a:solidFill>
                  <a:schemeClr val="dk1"/>
                </a:solidFill>
                <a:latin typeface="Arial"/>
                <a:ea typeface="Arial"/>
                <a:cs typeface="Arial"/>
                <a:sym typeface="Arial"/>
              </a:rPr>
              <a:t>एक सप्ताह के लिए अपनी ऑनलाइन गतिविधियों का लॉग बनाएं और सक्रिय या निष्क्रिय डिजिटल पदचिह्नों के आधार पर प्रत्येक गतिविधि को वर्गीकृत करें।</a:t>
            </a:r>
            <a:endParaRPr/>
          </a:p>
        </p:txBody>
      </p:sp>
      <p:sp>
        <p:nvSpPr>
          <p:cNvPr id="238" name="Google Shape;238;p11"/>
          <p:cNvSpPr/>
          <p:nvPr/>
        </p:nvSpPr>
        <p:spPr>
          <a:xfrm>
            <a:off x="306388" y="2414989"/>
            <a:ext cx="6151500" cy="1084800"/>
          </a:xfrm>
          <a:prstGeom prst="rect">
            <a:avLst/>
          </a:prstGeom>
          <a:noFill/>
          <a:ln>
            <a:noFill/>
          </a:ln>
        </p:spPr>
        <p:txBody>
          <a:bodyPr anchorCtr="0" anchor="t" bIns="45700" lIns="91425" spcFirstLastPara="1" rIns="91425" wrap="square" tIns="45700">
            <a:spAutoFit/>
          </a:bodyPr>
          <a:lstStyle/>
          <a:p>
            <a:pPr indent="0" lvl="0" marL="126997" marR="0" rtl="0" algn="just">
              <a:lnSpc>
                <a:spcPct val="115000"/>
              </a:lnSpc>
              <a:spcBef>
                <a:spcPts val="0"/>
              </a:spcBef>
              <a:spcAft>
                <a:spcPts val="0"/>
              </a:spcAft>
              <a:buNone/>
            </a:pPr>
            <a:r>
              <a:rPr b="1" lang="en-US" sz="1600">
                <a:solidFill>
                  <a:schemeClr val="dk1"/>
                </a:solidFill>
                <a:latin typeface="Arial"/>
                <a:ea typeface="Arial"/>
                <a:cs typeface="Arial"/>
                <a:sym typeface="Arial"/>
              </a:rPr>
              <a:t>उदाहरण: </a:t>
            </a:r>
            <a:r>
              <a:rPr lang="en-US" sz="1600">
                <a:solidFill>
                  <a:schemeClr val="dk1"/>
                </a:solidFill>
                <a:latin typeface="Arial"/>
                <a:ea typeface="Arial"/>
                <a:cs typeface="Arial"/>
                <a:sym typeface="Arial"/>
              </a:rPr>
              <a:t>ई-मेल भेजे गए, इंस्टाग्राम पर पोस्ट किए गए, क्लास प्रोजेक्ट के लिए गूगल खोज की, स्ट्रीमिंग सेवा पर संगीत सुना, आदि।</a:t>
            </a:r>
            <a:endParaRPr/>
          </a:p>
          <a:p>
            <a:pPr indent="0" lvl="0" marL="126997" marR="0" rtl="0" algn="just">
              <a:lnSpc>
                <a:spcPct val="115000"/>
              </a:lnSpc>
              <a:spcBef>
                <a:spcPts val="1200"/>
              </a:spcBef>
              <a:spcAft>
                <a:spcPts val="0"/>
              </a:spcAft>
              <a:buNone/>
            </a:pPr>
            <a:r>
              <a:rPr lang="en-US" sz="1600">
                <a:solidFill>
                  <a:schemeClr val="dk1"/>
                </a:solidFill>
                <a:latin typeface="Arial"/>
                <a:ea typeface="Arial"/>
                <a:cs typeface="Arial"/>
                <a:sym typeface="Arial"/>
              </a:rPr>
              <a:t>आप इस टेम्पलेट का उपयोग कर सकते हैं।</a:t>
            </a:r>
            <a:endParaRPr/>
          </a:p>
        </p:txBody>
      </p:sp>
      <p:pic>
        <p:nvPicPr>
          <p:cNvPr id="239" name="Google Shape;239;p11"/>
          <p:cNvPicPr preferRelativeResize="0"/>
          <p:nvPr/>
        </p:nvPicPr>
        <p:blipFill rotWithShape="1">
          <a:blip r:embed="rId3">
            <a:alphaModFix/>
          </a:blip>
          <a:srcRect b="0" l="0" r="0" t="0"/>
          <a:stretch/>
        </p:blipFill>
        <p:spPr>
          <a:xfrm>
            <a:off x="1872945" y="3931806"/>
            <a:ext cx="3090374" cy="2486453"/>
          </a:xfrm>
          <a:prstGeom prst="rect">
            <a:avLst/>
          </a:prstGeom>
          <a:noFill/>
          <a:ln>
            <a:noFill/>
          </a:ln>
        </p:spPr>
      </p:pic>
      <p:sp>
        <p:nvSpPr>
          <p:cNvPr id="240" name="Google Shape;240;p11"/>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स्तर 1 | डिजिटल नागरिकता</a:t>
            </a:r>
            <a:endParaRPr b="1" sz="16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2"/>
          <p:cNvSpPr/>
          <p:nvPr/>
        </p:nvSpPr>
        <p:spPr>
          <a:xfrm>
            <a:off x="-55657" y="-20752"/>
            <a:ext cx="6477002" cy="6573961"/>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12"/>
          <p:cNvSpPr/>
          <p:nvPr/>
        </p:nvSpPr>
        <p:spPr>
          <a:xfrm>
            <a:off x="705749" y="1989009"/>
            <a:ext cx="5135047" cy="2295115"/>
          </a:xfrm>
          <a:prstGeom prst="rect">
            <a:avLst/>
          </a:prstGeom>
          <a:noFill/>
          <a:ln>
            <a:noFill/>
          </a:ln>
        </p:spPr>
        <p:txBody>
          <a:bodyPr anchorCtr="0" anchor="t" bIns="45700" lIns="91425" spcFirstLastPara="1" rIns="91425" wrap="square" tIns="45700">
            <a:spAutoFit/>
          </a:bodyPr>
          <a:lstStyle/>
          <a:p>
            <a:pPr indent="-285750" lvl="0" marL="412747" marR="0" rtl="0" algn="just">
              <a:lnSpc>
                <a:spcPct val="115000"/>
              </a:lnSpc>
              <a:spcBef>
                <a:spcPts val="0"/>
              </a:spcBef>
              <a:spcAft>
                <a:spcPts val="0"/>
              </a:spcAft>
              <a:buClr>
                <a:schemeClr val="lt1"/>
              </a:buClr>
              <a:buSzPts val="1800"/>
              <a:buFont typeface="Arial"/>
              <a:buChar char="•"/>
            </a:pPr>
            <a:r>
              <a:rPr b="1" lang="en-US" sz="1800">
                <a:solidFill>
                  <a:schemeClr val="lt1"/>
                </a:solidFill>
                <a:latin typeface="Arial"/>
                <a:ea typeface="Arial"/>
                <a:cs typeface="Arial"/>
                <a:sym typeface="Arial"/>
              </a:rPr>
              <a:t>अपने डिजिटल पदचिन्हों को आरेखित करते हुए एक एडोबी  स्पार्क पोस्टर बनाएँ</a:t>
            </a:r>
            <a:r>
              <a:rPr lang="en-US" sz="1800">
                <a:solidFill>
                  <a:schemeClr val="lt1"/>
                </a:solidFill>
                <a:latin typeface="Arial"/>
                <a:ea typeface="Arial"/>
                <a:cs typeface="Arial"/>
                <a:sym typeface="Arial"/>
              </a:rPr>
              <a:t>. आप उन सभी जगहों को शामिल कर सकते हैं जहां आप ऑनलाइन होते समय जाते हैं, जैसे कि वेबसाइटें या ऐप जिनसे आपने ऑर्डर किया होगा, कोई भी सोशल मीडिया जिसे आप देख चुके हैं, वे स्थान जहां आप अपनी तस्वीरें स्टोर करते हैं, स्ट्रीमिंग सेवाएं आदि।</a:t>
            </a:r>
            <a:endParaRPr/>
          </a:p>
        </p:txBody>
      </p:sp>
      <p:sp>
        <p:nvSpPr>
          <p:cNvPr id="247" name="Google Shape;247;p12"/>
          <p:cNvSpPr/>
          <p:nvPr/>
        </p:nvSpPr>
        <p:spPr>
          <a:xfrm>
            <a:off x="839788" y="1681400"/>
            <a:ext cx="1345316" cy="1162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12"/>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49" name="Google Shape;249;p12"/>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7: आइये अपने डिजिटल पदचिह्न को जानें</a:t>
            </a:r>
            <a:endParaRPr/>
          </a:p>
        </p:txBody>
      </p:sp>
      <p:pic>
        <p:nvPicPr>
          <p:cNvPr id="250" name="Google Shape;250;p12"/>
          <p:cNvPicPr preferRelativeResize="0"/>
          <p:nvPr/>
        </p:nvPicPr>
        <p:blipFill rotWithShape="1">
          <a:blip r:embed="rId3">
            <a:alphaModFix/>
          </a:blip>
          <a:srcRect b="0" l="0" r="0" t="0"/>
          <a:stretch/>
        </p:blipFill>
        <p:spPr>
          <a:xfrm rot="-2104501">
            <a:off x="9541609" y="3027384"/>
            <a:ext cx="1746655" cy="2513479"/>
          </a:xfrm>
          <a:prstGeom prst="rect">
            <a:avLst/>
          </a:prstGeom>
          <a:noFill/>
          <a:ln>
            <a:noFill/>
          </a:ln>
          <a:effectLst>
            <a:outerShdw blurRad="63500" sx="102000" rotWithShape="0" algn="ctr" sy="102000">
              <a:srgbClr val="000000">
                <a:alpha val="40000"/>
              </a:srgbClr>
            </a:outerShdw>
          </a:effectLst>
        </p:spPr>
      </p:pic>
      <p:pic>
        <p:nvPicPr>
          <p:cNvPr descr="Adobe Spark Review for Teachers | Common Sense Education" id="251" name="Google Shape;251;p12"/>
          <p:cNvPicPr preferRelativeResize="0"/>
          <p:nvPr/>
        </p:nvPicPr>
        <p:blipFill rotWithShape="1">
          <a:blip r:embed="rId4">
            <a:alphaModFix/>
          </a:blip>
          <a:srcRect b="0" l="0" r="0" t="0"/>
          <a:stretch/>
        </p:blipFill>
        <p:spPr>
          <a:xfrm>
            <a:off x="2829224" y="4756275"/>
            <a:ext cx="888096" cy="868534"/>
          </a:xfrm>
          <a:prstGeom prst="roundRect">
            <a:avLst>
              <a:gd fmla="val 18829" name="adj"/>
            </a:avLst>
          </a:prstGeom>
          <a:noFill/>
          <a:ln>
            <a:noFill/>
          </a:ln>
        </p:spPr>
      </p:pic>
      <p:pic>
        <p:nvPicPr>
          <p:cNvPr id="252" name="Google Shape;252;p12"/>
          <p:cNvPicPr preferRelativeResize="0"/>
          <p:nvPr/>
        </p:nvPicPr>
        <p:blipFill rotWithShape="1">
          <a:blip r:embed="rId5">
            <a:alphaModFix/>
          </a:blip>
          <a:srcRect b="0" l="0" r="0" t="0"/>
          <a:stretch/>
        </p:blipFill>
        <p:spPr>
          <a:xfrm>
            <a:off x="7409317" y="3169853"/>
            <a:ext cx="1202790" cy="2644643"/>
          </a:xfrm>
          <a:prstGeom prst="rect">
            <a:avLst/>
          </a:prstGeom>
          <a:noFill/>
          <a:ln>
            <a:noFill/>
          </a:ln>
          <a:effectLst>
            <a:outerShdw blurRad="63500" sx="102000" rotWithShape="0" algn="ctr" sy="102000">
              <a:srgbClr val="000000">
                <a:alpha val="40000"/>
              </a:srgbClr>
            </a:outerShdw>
          </a:effectLst>
        </p:spPr>
      </p:pic>
      <p:sp>
        <p:nvSpPr>
          <p:cNvPr id="253" name="Google Shape;253;p12"/>
          <p:cNvSpPr/>
          <p:nvPr/>
        </p:nvSpPr>
        <p:spPr>
          <a:xfrm>
            <a:off x="6716804" y="1989009"/>
            <a:ext cx="5135047" cy="717312"/>
          </a:xfrm>
          <a:prstGeom prst="rect">
            <a:avLst/>
          </a:prstGeom>
          <a:noFill/>
          <a:ln>
            <a:noFill/>
          </a:ln>
        </p:spPr>
        <p:txBody>
          <a:bodyPr anchorCtr="0" anchor="t" bIns="45700" lIns="91425" spcFirstLastPara="1" rIns="91425" wrap="square" tIns="45700">
            <a:spAutoFit/>
          </a:bodyPr>
          <a:lstStyle/>
          <a:p>
            <a:pPr indent="-285750" lvl="0" marL="412747" marR="0" rtl="0" algn="l">
              <a:lnSpc>
                <a:spcPct val="115000"/>
              </a:lnSpc>
              <a:spcBef>
                <a:spcPts val="0"/>
              </a:spcBef>
              <a:spcAft>
                <a:spcPts val="0"/>
              </a:spcAft>
              <a:buClr>
                <a:srgbClr val="0064E0"/>
              </a:buClr>
              <a:buSzPts val="1800"/>
              <a:buFont typeface="Arial"/>
              <a:buChar char="•"/>
            </a:pPr>
            <a:r>
              <a:rPr b="1" lang="en-US" sz="1800">
                <a:solidFill>
                  <a:srgbClr val="0064E0"/>
                </a:solidFill>
                <a:latin typeface="Arial"/>
                <a:ea typeface="Arial"/>
                <a:cs typeface="Arial"/>
                <a:sym typeface="Arial"/>
              </a:rPr>
              <a:t>गृह गतिविधि :</a:t>
            </a:r>
            <a:r>
              <a:rPr lang="en-US" sz="1800">
                <a:solidFill>
                  <a:srgbClr val="0064E0"/>
                </a:solidFill>
                <a:latin typeface="Arial"/>
                <a:ea typeface="Arial"/>
                <a:cs typeface="Arial"/>
                <a:sym typeface="Arial"/>
              </a:rPr>
              <a:t>खुद गूगल करें।</a:t>
            </a:r>
            <a:br>
              <a:rPr lang="en-US" sz="1800">
                <a:solidFill>
                  <a:srgbClr val="0064E0"/>
                </a:solidFill>
                <a:latin typeface="Arial"/>
                <a:ea typeface="Arial"/>
                <a:cs typeface="Arial"/>
                <a:sym typeface="Arial"/>
              </a:rPr>
            </a:br>
            <a:r>
              <a:rPr lang="en-US" sz="1800">
                <a:solidFill>
                  <a:srgbClr val="0064E0"/>
                </a:solidFill>
                <a:latin typeface="Arial"/>
                <a:ea typeface="Arial"/>
                <a:cs typeface="Arial"/>
                <a:sym typeface="Arial"/>
              </a:rPr>
              <a:t>अपना डिजिटल पदचिह्न खोजें।</a:t>
            </a:r>
            <a:endParaRPr/>
          </a:p>
        </p:txBody>
      </p:sp>
      <p:sp>
        <p:nvSpPr>
          <p:cNvPr id="254" name="Google Shape;254;p12"/>
          <p:cNvSpPr/>
          <p:nvPr/>
        </p:nvSpPr>
        <p:spPr>
          <a:xfrm>
            <a:off x="6850843" y="1681400"/>
            <a:ext cx="1345316" cy="11626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55" name="Google Shape;255;p12"/>
          <p:cNvGrpSpPr/>
          <p:nvPr/>
        </p:nvGrpSpPr>
        <p:grpSpPr>
          <a:xfrm>
            <a:off x="8871920" y="4492174"/>
            <a:ext cx="873955" cy="491282"/>
            <a:chOff x="8871920" y="4492174"/>
            <a:chExt cx="873955" cy="491282"/>
          </a:xfrm>
        </p:grpSpPr>
        <p:sp>
          <p:nvSpPr>
            <p:cNvPr id="256" name="Google Shape;256;p12"/>
            <p:cNvSpPr/>
            <p:nvPr/>
          </p:nvSpPr>
          <p:spPr>
            <a:xfrm>
              <a:off x="8957063" y="4492174"/>
              <a:ext cx="788812" cy="491282"/>
            </a:xfrm>
            <a:prstGeom prst="rightArrow">
              <a:avLst>
                <a:gd fmla="val 52907" name="adj1"/>
                <a:gd fmla="val 57755" name="adj2"/>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12"/>
            <p:cNvSpPr/>
            <p:nvPr/>
          </p:nvSpPr>
          <p:spPr>
            <a:xfrm>
              <a:off x="8911820" y="4492174"/>
              <a:ext cx="788812" cy="491282"/>
            </a:xfrm>
            <a:prstGeom prst="rightArrow">
              <a:avLst>
                <a:gd fmla="val 52907" name="adj1"/>
                <a:gd fmla="val 57755" name="adj2"/>
              </a:avLst>
            </a:prstGeom>
            <a:solidFill>
              <a:srgbClr val="BFBFB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12"/>
            <p:cNvSpPr/>
            <p:nvPr/>
          </p:nvSpPr>
          <p:spPr>
            <a:xfrm>
              <a:off x="8871920" y="4492174"/>
              <a:ext cx="788812" cy="491282"/>
            </a:xfrm>
            <a:prstGeom prst="rightArrow">
              <a:avLst>
                <a:gd fmla="val 52907" name="adj1"/>
                <a:gd fmla="val 57755"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59" name="Google Shape;259;p12"/>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स्तर 1 | डिजिटल नागरिकता</a:t>
            </a:r>
            <a:endParaRPr b="1" sz="16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grpSp>
        <p:nvGrpSpPr>
          <p:cNvPr id="264" name="Google Shape;264;p13"/>
          <p:cNvGrpSpPr/>
          <p:nvPr/>
        </p:nvGrpSpPr>
        <p:grpSpPr>
          <a:xfrm flipH="1">
            <a:off x="3170099" y="2445925"/>
            <a:ext cx="5851803" cy="1966150"/>
            <a:chOff x="2788049" y="2445925"/>
            <a:chExt cx="5851803" cy="1966150"/>
          </a:xfrm>
        </p:grpSpPr>
        <p:pic>
          <p:nvPicPr>
            <p:cNvPr id="265" name="Google Shape;265;p13"/>
            <p:cNvPicPr preferRelativeResize="0"/>
            <p:nvPr/>
          </p:nvPicPr>
          <p:blipFill rotWithShape="1">
            <a:blip r:embed="rId3">
              <a:alphaModFix/>
            </a:blip>
            <a:srcRect b="32654" l="27880" r="26060" t="32654"/>
            <a:stretch/>
          </p:blipFill>
          <p:spPr>
            <a:xfrm flipH="1">
              <a:off x="2788049" y="2445925"/>
              <a:ext cx="4640998" cy="1966150"/>
            </a:xfrm>
            <a:prstGeom prst="rect">
              <a:avLst/>
            </a:prstGeom>
            <a:noFill/>
            <a:ln>
              <a:noFill/>
            </a:ln>
          </p:spPr>
        </p:pic>
        <p:pic>
          <p:nvPicPr>
            <p:cNvPr descr="CBSE Logo Vector (.EPS) Free Download" id="266" name="Google Shape;266;p13"/>
            <p:cNvPicPr preferRelativeResize="0"/>
            <p:nvPr/>
          </p:nvPicPr>
          <p:blipFill rotWithShape="1">
            <a:blip r:embed="rId4">
              <a:alphaModFix/>
            </a:blip>
            <a:srcRect b="0" l="0" r="0" t="0"/>
            <a:stretch/>
          </p:blipFill>
          <p:spPr>
            <a:xfrm flipH="1">
              <a:off x="7730809" y="2916381"/>
              <a:ext cx="909043" cy="1025237"/>
            </a:xfrm>
            <a:prstGeom prst="rect">
              <a:avLst/>
            </a:prstGeom>
            <a:noFill/>
            <a:ln>
              <a:noFill/>
            </a:ln>
          </p:spPr>
        </p:pic>
      </p:grpSp>
      <p:cxnSp>
        <p:nvCxnSpPr>
          <p:cNvPr id="267" name="Google Shape;267;p13"/>
          <p:cNvCxnSpPr/>
          <p:nvPr/>
        </p:nvCxnSpPr>
        <p:spPr>
          <a:xfrm>
            <a:off x="4743135" y="2916381"/>
            <a:ext cx="0" cy="1025237"/>
          </a:xfrm>
          <a:prstGeom prst="straightConnector1">
            <a:avLst/>
          </a:prstGeom>
          <a:noFill/>
          <a:ln cap="flat" cmpd="sng" w="9525">
            <a:solidFill>
              <a:srgbClr val="595959"/>
            </a:solidFill>
            <a:prstDash val="solid"/>
            <a:miter lim="800000"/>
            <a:headEnd len="sm" w="sm" type="none"/>
            <a:tailEnd len="sm" w="sm" type="none"/>
          </a:ln>
        </p:spPr>
      </p:cxnSp>
      <p:sp>
        <p:nvSpPr>
          <p:cNvPr id="268" name="Google Shape;268;p13"/>
          <p:cNvSpPr/>
          <p:nvPr/>
        </p:nvSpPr>
        <p:spPr>
          <a:xfrm>
            <a:off x="4361683" y="2029692"/>
            <a:ext cx="3468635" cy="270164"/>
          </a:xfrm>
          <a:prstGeom prst="rect">
            <a:avLst/>
          </a:prstGeom>
          <a:solidFill>
            <a:srgbClr val="F2F2F2"/>
          </a:solidFill>
          <a:ln>
            <a:noFill/>
          </a:ln>
        </p:spPr>
        <p:txBody>
          <a:bodyPr anchorCtr="0" anchor="t" bIns="45700" lIns="91425" spcFirstLastPara="1" rIns="91425" wrap="square" tIns="36000">
            <a:noAutofit/>
          </a:bodyPr>
          <a:lstStyle/>
          <a:p>
            <a:pPr indent="0" lvl="0" marL="0" marR="0" rtl="0" algn="ctr">
              <a:spcBef>
                <a:spcPts val="0"/>
              </a:spcBef>
              <a:spcAft>
                <a:spcPts val="0"/>
              </a:spcAft>
              <a:buNone/>
            </a:pPr>
            <a:r>
              <a:rPr b="1" i="0" lang="en-US" sz="1600">
                <a:solidFill>
                  <a:srgbClr val="222222"/>
                </a:solidFill>
                <a:latin typeface="Arial"/>
                <a:ea typeface="Arial"/>
                <a:cs typeface="Arial"/>
                <a:sym typeface="Arial"/>
              </a:rPr>
              <a:t>के द्वारा सम्पादित </a:t>
            </a:r>
            <a:endParaRPr b="1" sz="16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txBox="1"/>
          <p:nvPr/>
        </p:nvSpPr>
        <p:spPr>
          <a:xfrm>
            <a:off x="0" y="1203993"/>
            <a:ext cx="6972300" cy="675250"/>
          </a:xfrm>
          <a:prstGeom prst="rect">
            <a:avLst/>
          </a:prstGeom>
          <a:solidFill>
            <a:srgbClr val="EDEDED"/>
          </a:solid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1" lang="en-US" sz="2800">
                <a:solidFill>
                  <a:schemeClr val="dk1"/>
                </a:solidFill>
                <a:latin typeface="Arial"/>
                <a:ea typeface="Arial"/>
                <a:cs typeface="Arial"/>
                <a:sym typeface="Arial"/>
              </a:rPr>
              <a:t>कौन सा पदचिन्ह किस जानवर का है?</a:t>
            </a:r>
            <a:endParaRPr b="1" sz="2800">
              <a:solidFill>
                <a:schemeClr val="dk1"/>
              </a:solidFill>
              <a:latin typeface="Arial"/>
              <a:ea typeface="Arial"/>
              <a:cs typeface="Arial"/>
              <a:sym typeface="Arial"/>
            </a:endParaRPr>
          </a:p>
        </p:txBody>
      </p:sp>
      <p:sp>
        <p:nvSpPr>
          <p:cNvPr id="104" name="Google Shape;104;p3"/>
          <p:cNvSpPr/>
          <p:nvPr/>
        </p:nvSpPr>
        <p:spPr>
          <a:xfrm>
            <a:off x="479426" y="3838574"/>
            <a:ext cx="749300" cy="226725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 name="Google Shape;105;p3"/>
          <p:cNvSpPr/>
          <p:nvPr/>
        </p:nvSpPr>
        <p:spPr>
          <a:xfrm>
            <a:off x="-22492" y="125039"/>
            <a:ext cx="5083277" cy="675249"/>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lang="en-US" sz="3600">
                <a:solidFill>
                  <a:srgbClr val="0064E0"/>
                </a:solidFill>
                <a:latin typeface="Arial"/>
                <a:ea typeface="Arial"/>
                <a:cs typeface="Arial"/>
                <a:sym typeface="Arial"/>
              </a:rPr>
              <a:t>अंदाज लगाओ कौन?</a:t>
            </a:r>
            <a:endParaRPr sz="3600">
              <a:solidFill>
                <a:srgbClr val="0064E0"/>
              </a:solidFill>
              <a:latin typeface="Arial"/>
              <a:ea typeface="Arial"/>
              <a:cs typeface="Arial"/>
              <a:sym typeface="Arial"/>
            </a:endParaRPr>
          </a:p>
        </p:txBody>
      </p:sp>
      <p:sp>
        <p:nvSpPr>
          <p:cNvPr id="106" name="Google Shape;106;p3"/>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07" name="Google Shape;107;p3"/>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7: आइये अपने डिजिटल पदचिह्न को जानें</a:t>
            </a:r>
            <a:endParaRPr/>
          </a:p>
        </p:txBody>
      </p:sp>
      <p:grpSp>
        <p:nvGrpSpPr>
          <p:cNvPr id="108" name="Google Shape;108;p3"/>
          <p:cNvGrpSpPr/>
          <p:nvPr/>
        </p:nvGrpSpPr>
        <p:grpSpPr>
          <a:xfrm>
            <a:off x="5808678" y="2373183"/>
            <a:ext cx="5705137" cy="3468821"/>
            <a:chOff x="5792504" y="1145537"/>
            <a:chExt cx="5975221" cy="3468821"/>
          </a:xfrm>
        </p:grpSpPr>
        <p:sp>
          <p:nvSpPr>
            <p:cNvPr id="109" name="Google Shape;109;p3"/>
            <p:cNvSpPr/>
            <p:nvPr/>
          </p:nvSpPr>
          <p:spPr>
            <a:xfrm>
              <a:off x="5890617" y="3809006"/>
              <a:ext cx="5877108" cy="805352"/>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1800">
                  <a:solidFill>
                    <a:schemeClr val="dk1"/>
                  </a:solidFill>
                  <a:latin typeface="Arial"/>
                  <a:ea typeface="Arial"/>
                  <a:cs typeface="Arial"/>
                  <a:sym typeface="Arial"/>
                </a:rPr>
                <a:t>भौतिक पदचिह्न डिजिटल पदचिह्न से समान या भिन्न कैसे है?</a:t>
              </a:r>
              <a:endParaRPr/>
            </a:p>
          </p:txBody>
        </p:sp>
        <p:sp>
          <p:nvSpPr>
            <p:cNvPr id="110" name="Google Shape;110;p3"/>
            <p:cNvSpPr/>
            <p:nvPr/>
          </p:nvSpPr>
          <p:spPr>
            <a:xfrm>
              <a:off x="5890617" y="1145537"/>
              <a:ext cx="5877108" cy="805352"/>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1800">
                  <a:solidFill>
                    <a:schemeClr val="dk1"/>
                  </a:solidFill>
                  <a:latin typeface="Arial"/>
                  <a:ea typeface="Arial"/>
                  <a:cs typeface="Arial"/>
                  <a:sym typeface="Arial"/>
                </a:rPr>
                <a:t>आप यह कैसे पहचान पाए की किसने या किसकी वजह से यह निशान छूटे होंगे ?</a:t>
              </a:r>
              <a:endParaRPr/>
            </a:p>
          </p:txBody>
        </p:sp>
        <p:sp>
          <p:nvSpPr>
            <p:cNvPr id="111" name="Google Shape;111;p3"/>
            <p:cNvSpPr/>
            <p:nvPr/>
          </p:nvSpPr>
          <p:spPr>
            <a:xfrm>
              <a:off x="5890617" y="2033360"/>
              <a:ext cx="5877108" cy="805352"/>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1800">
                  <a:solidFill>
                    <a:schemeClr val="dk1"/>
                  </a:solidFill>
                  <a:latin typeface="Arial"/>
                  <a:ea typeface="Arial"/>
                  <a:cs typeface="Arial"/>
                  <a:sym typeface="Arial"/>
                </a:rPr>
                <a:t>लोग पैरों के निशान का उपयोग किस लिए करते हैं?</a:t>
              </a:r>
              <a:endParaRPr/>
            </a:p>
          </p:txBody>
        </p:sp>
        <p:sp>
          <p:nvSpPr>
            <p:cNvPr id="112" name="Google Shape;112;p3"/>
            <p:cNvSpPr/>
            <p:nvPr/>
          </p:nvSpPr>
          <p:spPr>
            <a:xfrm>
              <a:off x="5890617" y="2921183"/>
              <a:ext cx="5877108" cy="805352"/>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just">
                <a:spcBef>
                  <a:spcPts val="0"/>
                </a:spcBef>
                <a:spcAft>
                  <a:spcPts val="0"/>
                </a:spcAft>
                <a:buNone/>
              </a:pPr>
              <a:r>
                <a:rPr lang="en-US" sz="1800">
                  <a:solidFill>
                    <a:schemeClr val="dk1"/>
                  </a:solidFill>
                  <a:latin typeface="Arial"/>
                  <a:ea typeface="Arial"/>
                  <a:cs typeface="Arial"/>
                  <a:sym typeface="Arial"/>
                </a:rPr>
                <a:t>डिजिटल पदचिह्न आपके लिए क्या मायने रखता है?</a:t>
              </a:r>
              <a:endParaRPr/>
            </a:p>
          </p:txBody>
        </p:sp>
        <p:sp>
          <p:nvSpPr>
            <p:cNvPr id="113" name="Google Shape;113;p3"/>
            <p:cNvSpPr/>
            <p:nvPr/>
          </p:nvSpPr>
          <p:spPr>
            <a:xfrm>
              <a:off x="5792504" y="3809006"/>
              <a:ext cx="72000" cy="80535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 name="Google Shape;114;p3"/>
            <p:cNvSpPr/>
            <p:nvPr/>
          </p:nvSpPr>
          <p:spPr>
            <a:xfrm>
              <a:off x="5792504" y="1145537"/>
              <a:ext cx="72000" cy="805352"/>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 name="Google Shape;115;p3"/>
            <p:cNvSpPr/>
            <p:nvPr/>
          </p:nvSpPr>
          <p:spPr>
            <a:xfrm>
              <a:off x="5792504" y="2033360"/>
              <a:ext cx="72000" cy="80535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 name="Google Shape;116;p3"/>
            <p:cNvSpPr/>
            <p:nvPr/>
          </p:nvSpPr>
          <p:spPr>
            <a:xfrm>
              <a:off x="5792504" y="2921183"/>
              <a:ext cx="72000" cy="805352"/>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7" name="Google Shape;117;p3"/>
          <p:cNvSpPr/>
          <p:nvPr/>
        </p:nvSpPr>
        <p:spPr>
          <a:xfrm>
            <a:off x="462452" y="942384"/>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118" name="Google Shape;118;p3"/>
          <p:cNvGrpSpPr/>
          <p:nvPr/>
        </p:nvGrpSpPr>
        <p:grpSpPr>
          <a:xfrm>
            <a:off x="136423" y="1798933"/>
            <a:ext cx="5217523" cy="4623539"/>
            <a:chOff x="520671" y="1300734"/>
            <a:chExt cx="5217523" cy="4623539"/>
          </a:xfrm>
        </p:grpSpPr>
        <p:sp>
          <p:nvSpPr>
            <p:cNvPr id="119" name="Google Shape;119;p3"/>
            <p:cNvSpPr/>
            <p:nvPr/>
          </p:nvSpPr>
          <p:spPr>
            <a:xfrm>
              <a:off x="520671" y="4997055"/>
              <a:ext cx="652059" cy="652059"/>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20" name="Google Shape;120;p3"/>
            <p:cNvPicPr preferRelativeResize="0"/>
            <p:nvPr/>
          </p:nvPicPr>
          <p:blipFill rotWithShape="1">
            <a:blip r:embed="rId3">
              <a:alphaModFix/>
            </a:blip>
            <a:srcRect b="0" l="0" r="0" t="0"/>
            <a:stretch/>
          </p:blipFill>
          <p:spPr>
            <a:xfrm>
              <a:off x="4856695" y="1310549"/>
              <a:ext cx="881499" cy="881499"/>
            </a:xfrm>
            <a:prstGeom prst="rect">
              <a:avLst/>
            </a:prstGeom>
            <a:noFill/>
            <a:ln>
              <a:noFill/>
            </a:ln>
          </p:spPr>
        </p:pic>
        <p:sp>
          <p:nvSpPr>
            <p:cNvPr id="121" name="Google Shape;121;p3"/>
            <p:cNvSpPr/>
            <p:nvPr/>
          </p:nvSpPr>
          <p:spPr>
            <a:xfrm>
              <a:off x="3787671" y="4992459"/>
              <a:ext cx="931814" cy="931814"/>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group of alligators in the water&#10;&#10;Description automatically generated with low confidence" id="122" name="Google Shape;122;p3"/>
            <p:cNvPicPr preferRelativeResize="0"/>
            <p:nvPr/>
          </p:nvPicPr>
          <p:blipFill rotWithShape="1">
            <a:blip r:embed="rId4">
              <a:alphaModFix/>
            </a:blip>
            <a:srcRect b="0" l="0" r="0" t="0"/>
            <a:stretch/>
          </p:blipFill>
          <p:spPr>
            <a:xfrm>
              <a:off x="520671" y="3163166"/>
              <a:ext cx="2095754" cy="1780442"/>
            </a:xfrm>
            <a:prstGeom prst="rect">
              <a:avLst/>
            </a:prstGeom>
            <a:noFill/>
            <a:ln>
              <a:noFill/>
            </a:ln>
          </p:spPr>
        </p:pic>
        <p:pic>
          <p:nvPicPr>
            <p:cNvPr descr="A pair of footprints in the sand&#10;&#10;Description automatically generated with low confidence" id="123" name="Google Shape;123;p3"/>
            <p:cNvPicPr preferRelativeResize="0"/>
            <p:nvPr/>
          </p:nvPicPr>
          <p:blipFill rotWithShape="1">
            <a:blip r:embed="rId5">
              <a:alphaModFix/>
            </a:blip>
            <a:srcRect b="0" l="0" r="0" t="0"/>
            <a:stretch/>
          </p:blipFill>
          <p:spPr>
            <a:xfrm>
              <a:off x="2688683" y="1310549"/>
              <a:ext cx="2095754" cy="1780442"/>
            </a:xfrm>
            <a:prstGeom prst="rect">
              <a:avLst/>
            </a:prstGeom>
            <a:noFill/>
            <a:ln>
              <a:noFill/>
            </a:ln>
          </p:spPr>
        </p:pic>
        <p:pic>
          <p:nvPicPr>
            <p:cNvPr descr="Sandhill Crane Tracks, Ak Photograph by Mark Newman" id="124" name="Google Shape;124;p3"/>
            <p:cNvPicPr preferRelativeResize="0"/>
            <p:nvPr/>
          </p:nvPicPr>
          <p:blipFill rotWithShape="1">
            <a:blip r:embed="rId6">
              <a:alphaModFix/>
            </a:blip>
            <a:srcRect b="0" l="0" r="0" t="0"/>
            <a:stretch/>
          </p:blipFill>
          <p:spPr>
            <a:xfrm>
              <a:off x="2688683" y="3163167"/>
              <a:ext cx="2095754" cy="1780442"/>
            </a:xfrm>
            <a:prstGeom prst="rect">
              <a:avLst/>
            </a:prstGeom>
            <a:noFill/>
            <a:ln>
              <a:noFill/>
            </a:ln>
          </p:spPr>
        </p:pic>
        <p:pic>
          <p:nvPicPr>
            <p:cNvPr descr="A picture containing building material, sand, stone&#10;&#10;Description automatically generated" id="125" name="Google Shape;125;p3"/>
            <p:cNvPicPr preferRelativeResize="0"/>
            <p:nvPr/>
          </p:nvPicPr>
          <p:blipFill rotWithShape="1">
            <a:blip r:embed="rId7">
              <a:alphaModFix/>
            </a:blip>
            <a:srcRect b="0" l="0" r="0" t="0"/>
            <a:stretch/>
          </p:blipFill>
          <p:spPr>
            <a:xfrm>
              <a:off x="520671" y="1310549"/>
              <a:ext cx="2095754" cy="1780442"/>
            </a:xfrm>
            <a:prstGeom prst="rect">
              <a:avLst/>
            </a:prstGeom>
            <a:noFill/>
            <a:ln>
              <a:noFill/>
            </a:ln>
          </p:spPr>
        </p:pic>
        <p:sp>
          <p:nvSpPr>
            <p:cNvPr id="126" name="Google Shape;126;p3"/>
            <p:cNvSpPr/>
            <p:nvPr/>
          </p:nvSpPr>
          <p:spPr>
            <a:xfrm>
              <a:off x="520671" y="1310549"/>
              <a:ext cx="347076" cy="3503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1</a:t>
              </a:r>
              <a:endParaRPr/>
            </a:p>
          </p:txBody>
        </p:sp>
        <p:sp>
          <p:nvSpPr>
            <p:cNvPr id="127" name="Google Shape;127;p3"/>
            <p:cNvSpPr/>
            <p:nvPr/>
          </p:nvSpPr>
          <p:spPr>
            <a:xfrm>
              <a:off x="2688683" y="1300734"/>
              <a:ext cx="347076" cy="3503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2</a:t>
              </a:r>
              <a:endParaRPr/>
            </a:p>
          </p:txBody>
        </p:sp>
        <p:sp>
          <p:nvSpPr>
            <p:cNvPr id="128" name="Google Shape;128;p3"/>
            <p:cNvSpPr/>
            <p:nvPr/>
          </p:nvSpPr>
          <p:spPr>
            <a:xfrm>
              <a:off x="527616" y="3159102"/>
              <a:ext cx="347076" cy="3503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3</a:t>
              </a:r>
              <a:endParaRPr/>
            </a:p>
          </p:txBody>
        </p:sp>
        <p:sp>
          <p:nvSpPr>
            <p:cNvPr id="129" name="Google Shape;129;p3"/>
            <p:cNvSpPr/>
            <p:nvPr/>
          </p:nvSpPr>
          <p:spPr>
            <a:xfrm>
              <a:off x="2688683" y="3159102"/>
              <a:ext cx="347076" cy="3503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4</a:t>
              </a:r>
              <a:endParaRPr/>
            </a:p>
          </p:txBody>
        </p:sp>
      </p:grpSp>
      <p:sp>
        <p:nvSpPr>
          <p:cNvPr id="130" name="Google Shape;130;p3"/>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स्तर 1 | डिजिटल नागरिकता</a:t>
            </a:r>
            <a:endParaRPr b="1" sz="16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b="13336" l="0" r="0" t="6295"/>
          <a:stretch/>
        </p:blipFill>
        <p:spPr>
          <a:xfrm>
            <a:off x="0" y="14565"/>
            <a:ext cx="12192000" cy="6535678"/>
          </a:xfrm>
          <a:prstGeom prst="rect">
            <a:avLst/>
          </a:prstGeom>
          <a:noFill/>
          <a:ln>
            <a:noFill/>
          </a:ln>
        </p:spPr>
      </p:pic>
      <p:sp>
        <p:nvSpPr>
          <p:cNvPr id="137" name="Google Shape;137;p4"/>
          <p:cNvSpPr txBox="1"/>
          <p:nvPr/>
        </p:nvSpPr>
        <p:spPr>
          <a:xfrm>
            <a:off x="705749" y="307757"/>
            <a:ext cx="8296361" cy="85710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600"/>
              <a:buFont typeface="Arial"/>
              <a:buNone/>
            </a:pPr>
            <a:r>
              <a:rPr b="1" lang="en-US" sz="3600">
                <a:solidFill>
                  <a:schemeClr val="lt1"/>
                </a:solidFill>
                <a:latin typeface="Arial"/>
                <a:ea typeface="Arial"/>
                <a:cs typeface="Arial"/>
                <a:sym typeface="Arial"/>
              </a:rPr>
              <a:t>समझडिजिटलपैरों के निशान</a:t>
            </a:r>
            <a:endParaRPr b="1" sz="3600">
              <a:solidFill>
                <a:schemeClr val="lt1"/>
              </a:solidFill>
              <a:latin typeface="Arial"/>
              <a:ea typeface="Arial"/>
              <a:cs typeface="Arial"/>
              <a:sym typeface="Arial"/>
            </a:endParaRPr>
          </a:p>
        </p:txBody>
      </p:sp>
      <p:sp>
        <p:nvSpPr>
          <p:cNvPr id="138" name="Google Shape;138;p4"/>
          <p:cNvSpPr txBox="1"/>
          <p:nvPr/>
        </p:nvSpPr>
        <p:spPr>
          <a:xfrm>
            <a:off x="705749" y="1458051"/>
            <a:ext cx="2170186" cy="5909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आइए अधिक जानने के लिए एक वीडियो देखें!</a:t>
            </a:r>
            <a:endParaRPr/>
          </a:p>
        </p:txBody>
      </p:sp>
      <p:sp>
        <p:nvSpPr>
          <p:cNvPr id="139" name="Google Shape;139;p4"/>
          <p:cNvSpPr/>
          <p:nvPr/>
        </p:nvSpPr>
        <p:spPr>
          <a:xfrm>
            <a:off x="839788" y="894041"/>
            <a:ext cx="1345316" cy="1162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4"/>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41" name="Google Shape;141;p4"/>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7: आइये अपने डिजिटल पदचिह्न को जानें</a:t>
            </a:r>
            <a:endParaRPr/>
          </a:p>
        </p:txBody>
      </p:sp>
      <p:pic>
        <p:nvPicPr>
          <p:cNvPr id="142" name="Google Shape;142;p4"/>
          <p:cNvPicPr preferRelativeResize="0"/>
          <p:nvPr/>
        </p:nvPicPr>
        <p:blipFill rotWithShape="1">
          <a:blip r:embed="rId4">
            <a:alphaModFix/>
          </a:blip>
          <a:srcRect b="0" l="0" r="0" t="0"/>
          <a:stretch/>
        </p:blipFill>
        <p:spPr>
          <a:xfrm>
            <a:off x="3192703" y="1553450"/>
            <a:ext cx="5647698" cy="3176830"/>
          </a:xfrm>
          <a:prstGeom prst="rect">
            <a:avLst/>
          </a:prstGeom>
          <a:noFill/>
          <a:ln>
            <a:noFill/>
          </a:ln>
        </p:spPr>
      </p:pic>
      <p:sp>
        <p:nvSpPr>
          <p:cNvPr id="143" name="Google Shape;143;p4"/>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स्तर 1 | डिजिटल नागरिकता</a:t>
            </a:r>
            <a:endParaRPr b="1" sz="1600">
              <a:solidFill>
                <a:schemeClr val="lt1"/>
              </a:solidFill>
              <a:latin typeface="Calibri"/>
              <a:ea typeface="Calibri"/>
              <a:cs typeface="Calibri"/>
              <a:sym typeface="Calibri"/>
            </a:endParaRPr>
          </a:p>
        </p:txBody>
      </p:sp>
      <p:pic>
        <p:nvPicPr>
          <p:cNvPr descr="Students learn to think carefully before posting and sharing in this video from Common Sense Media about the Digital Footprint we leave behind online.&#10;&#10;For video discussion questions, visit: https://www.commonsensemedia.org/sites/default/files/uploads/classroom_curriculum/edu-vd_6-8_digitalfootprint.pdf&#10;&#10;This video can be found in the middle school lesson Trillion Dollar Footrpint: https://www.commonsensemedia.org/educators/lesson/trillion-dollar-footprint-6-8" id="144" name="Google Shape;144;p4" title="What's in Your Digital Footprint?">
            <a:hlinkClick r:id="rId5"/>
          </p:cNvPr>
          <p:cNvPicPr preferRelativeResize="0"/>
          <p:nvPr/>
        </p:nvPicPr>
        <p:blipFill>
          <a:blip r:embed="rId6">
            <a:alphaModFix/>
          </a:blip>
          <a:stretch>
            <a:fillRect/>
          </a:stretch>
        </p:blipFill>
        <p:spPr>
          <a:xfrm>
            <a:off x="3113763" y="1464348"/>
            <a:ext cx="5964475" cy="33550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0"/>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5"/>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यह चिंतन करने का समय है !</a:t>
            </a:r>
            <a:endParaRPr/>
          </a:p>
        </p:txBody>
      </p:sp>
      <p:sp>
        <p:nvSpPr>
          <p:cNvPr id="150" name="Google Shape;150;p5"/>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5"/>
          <p:cNvSpPr/>
          <p:nvPr/>
        </p:nvSpPr>
        <p:spPr>
          <a:xfrm>
            <a:off x="828720" y="5364786"/>
            <a:ext cx="910394" cy="910394"/>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5"/>
          <p:cNvSpPr/>
          <p:nvPr/>
        </p:nvSpPr>
        <p:spPr>
          <a:xfrm>
            <a:off x="6415681" y="1970717"/>
            <a:ext cx="4947600" cy="3598421"/>
          </a:xfrm>
          <a:prstGeom prst="rect">
            <a:avLst/>
          </a:prstGeom>
          <a:noFill/>
          <a:ln>
            <a:noFill/>
          </a:ln>
        </p:spPr>
        <p:txBody>
          <a:bodyPr anchorCtr="0" anchor="t" bIns="45700" lIns="91425" spcFirstLastPara="1" rIns="91425" wrap="square" tIns="45700">
            <a:spAutoFit/>
          </a:bodyPr>
          <a:lstStyle/>
          <a:p>
            <a:pPr indent="-285750" lvl="0" marL="412747" marR="0" rtl="0" algn="l">
              <a:lnSpc>
                <a:spcPct val="115000"/>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डिजिटल पदचिह्न क्या है?</a:t>
            </a:r>
            <a:endParaRPr/>
          </a:p>
          <a:p>
            <a:pPr indent="-285750" lvl="1" marL="869947" marR="0" rtl="0" algn="l">
              <a:lnSpc>
                <a:spcPct val="115000"/>
              </a:lnSpc>
              <a:spcBef>
                <a:spcPts val="12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डिजिटल फुटप्रिंट आपके द्वारा ऑनलाइन देखी गई सभी जगहों का रिकॉर्ड है</a:t>
            </a:r>
            <a:endParaRPr/>
          </a:p>
          <a:p>
            <a:pPr indent="-285750" lvl="0" marL="412747" marR="0" rtl="0" algn="l">
              <a:lnSpc>
                <a:spcPct val="115000"/>
              </a:lnSpc>
              <a:spcBef>
                <a:spcPts val="1200"/>
              </a:spcBef>
              <a:spcAft>
                <a:spcPts val="0"/>
              </a:spcAft>
              <a:buClr>
                <a:schemeClr val="dk1"/>
              </a:buClr>
              <a:buSzPts val="1600"/>
              <a:buFont typeface="Arial"/>
              <a:buChar char="•"/>
            </a:pPr>
            <a:r>
              <a:rPr lang="en-US" sz="1600">
                <a:solidFill>
                  <a:schemeClr val="dk1"/>
                </a:solidFill>
                <a:latin typeface="Arial"/>
                <a:ea typeface="Arial"/>
                <a:cs typeface="Arial"/>
                <a:sym typeface="Arial"/>
              </a:rPr>
              <a:t>आप अपना डिजिटल पदचिह्न कहां छोड़ते हैं?</a:t>
            </a:r>
            <a:endParaRPr/>
          </a:p>
          <a:p>
            <a:pPr indent="-285750" lvl="1" marL="869947" marR="0" rtl="0" algn="l">
              <a:lnSpc>
                <a:spcPct val="115000"/>
              </a:lnSpc>
              <a:spcBef>
                <a:spcPts val="1200"/>
              </a:spcBef>
              <a:spcAft>
                <a:spcPts val="0"/>
              </a:spcAft>
              <a:buClr>
                <a:schemeClr val="dk1"/>
              </a:buClr>
              <a:buSzPts val="1400"/>
              <a:buFont typeface="Arial"/>
              <a:buChar char="•"/>
            </a:pPr>
            <a:r>
              <a:rPr b="0" i="0" lang="en-US" sz="1400" u="none" cap="none" strike="noStrike">
                <a:solidFill>
                  <a:schemeClr val="dk1"/>
                </a:solidFill>
                <a:latin typeface="Arial"/>
                <a:ea typeface="Arial"/>
                <a:cs typeface="Arial"/>
                <a:sym typeface="Arial"/>
              </a:rPr>
              <a:t>ऑनलाइन खोज, मैसेजिंग ऐप, वीडियो गेम, डिलीवरी ऐप, जहां भी आप अपने मोबाइल के साथ जाते हैं</a:t>
            </a:r>
            <a:endParaRPr/>
          </a:p>
          <a:p>
            <a:pPr indent="-285750" lvl="0" marL="412747" marR="0" rtl="0" algn="l">
              <a:lnSpc>
                <a:spcPct val="115000"/>
              </a:lnSpc>
              <a:spcBef>
                <a:spcPts val="1200"/>
              </a:spcBef>
              <a:spcAft>
                <a:spcPts val="0"/>
              </a:spcAft>
              <a:buClr>
                <a:schemeClr val="dk1"/>
              </a:buClr>
              <a:buSzPts val="1600"/>
              <a:buFont typeface="Arial"/>
              <a:buChar char="•"/>
            </a:pPr>
            <a:r>
              <a:rPr lang="en-US" sz="1600">
                <a:solidFill>
                  <a:schemeClr val="dk1"/>
                </a:solidFill>
                <a:latin typeface="Arial"/>
                <a:ea typeface="Arial"/>
                <a:cs typeface="Arial"/>
                <a:sym typeface="Arial"/>
              </a:rPr>
              <a:t>ऑफ़लाइन दुनिया में, ऐसी कौन सी चीज़ें हैं जो आपको किसी अजनबी के साथ साझा नहीं करनी चाहिए?</a:t>
            </a:r>
            <a:endParaRPr/>
          </a:p>
          <a:p>
            <a:pPr indent="-285750" lvl="0" marL="412747" marR="0" rtl="0" algn="l">
              <a:lnSpc>
                <a:spcPct val="115000"/>
              </a:lnSpc>
              <a:spcBef>
                <a:spcPts val="1200"/>
              </a:spcBef>
              <a:spcAft>
                <a:spcPts val="0"/>
              </a:spcAft>
              <a:buClr>
                <a:schemeClr val="dk1"/>
              </a:buClr>
              <a:buSzPts val="1600"/>
              <a:buFont typeface="Arial"/>
              <a:buChar char="•"/>
            </a:pPr>
            <a:r>
              <a:rPr lang="en-US" sz="1600">
                <a:solidFill>
                  <a:schemeClr val="dk1"/>
                </a:solidFill>
                <a:latin typeface="Arial"/>
                <a:ea typeface="Arial"/>
                <a:cs typeface="Arial"/>
                <a:sym typeface="Arial"/>
              </a:rPr>
              <a:t>क्या आप उसी जानकारी को ऑनलाइन साझा करने के लिए तैयार हैं?</a:t>
            </a:r>
            <a:endParaRPr/>
          </a:p>
        </p:txBody>
      </p:sp>
      <p:sp>
        <p:nvSpPr>
          <p:cNvPr id="153" name="Google Shape;153;p5"/>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54" name="Google Shape;154;p5"/>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7: आइये अपने डिजिटल पदचिह्न को जानें</a:t>
            </a:r>
            <a:endParaRPr/>
          </a:p>
        </p:txBody>
      </p:sp>
      <p:pic>
        <p:nvPicPr>
          <p:cNvPr id="155" name="Google Shape;155;p5"/>
          <p:cNvPicPr preferRelativeResize="0"/>
          <p:nvPr/>
        </p:nvPicPr>
        <p:blipFill rotWithShape="1">
          <a:blip r:embed="rId3">
            <a:alphaModFix/>
          </a:blip>
          <a:srcRect b="0" l="0" r="0" t="0"/>
          <a:stretch/>
        </p:blipFill>
        <p:spPr>
          <a:xfrm>
            <a:off x="828719" y="1601998"/>
            <a:ext cx="5586960" cy="3626289"/>
          </a:xfrm>
          <a:prstGeom prst="rect">
            <a:avLst/>
          </a:prstGeom>
          <a:noFill/>
          <a:ln>
            <a:noFill/>
          </a:ln>
        </p:spPr>
      </p:pic>
      <p:sp>
        <p:nvSpPr>
          <p:cNvPr id="156" name="Google Shape;156;p5"/>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स्तर 1 | डिजिटल नागरिकता</a:t>
            </a:r>
            <a:endParaRPr b="1" sz="16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6"/>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यह चिंतन करने का समय है !</a:t>
            </a:r>
            <a:endParaRPr/>
          </a:p>
        </p:txBody>
      </p:sp>
      <p:sp>
        <p:nvSpPr>
          <p:cNvPr id="162" name="Google Shape;162;p6"/>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6"/>
          <p:cNvSpPr/>
          <p:nvPr/>
        </p:nvSpPr>
        <p:spPr>
          <a:xfrm>
            <a:off x="828720" y="5364786"/>
            <a:ext cx="910394" cy="910394"/>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6"/>
          <p:cNvSpPr/>
          <p:nvPr/>
        </p:nvSpPr>
        <p:spPr>
          <a:xfrm>
            <a:off x="6415681" y="1970717"/>
            <a:ext cx="4947600" cy="2511970"/>
          </a:xfrm>
          <a:prstGeom prst="rect">
            <a:avLst/>
          </a:prstGeom>
          <a:noFill/>
          <a:ln>
            <a:noFill/>
          </a:ln>
        </p:spPr>
        <p:txBody>
          <a:bodyPr anchorCtr="0" anchor="t" bIns="45700" lIns="91425" spcFirstLastPara="1" rIns="91425" wrap="square" tIns="45700">
            <a:spAutoFit/>
          </a:bodyPr>
          <a:lstStyle/>
          <a:p>
            <a:pPr indent="-285750" lvl="0" marL="412747" marR="0" rtl="0" algn="l">
              <a:lnSpc>
                <a:spcPct val="115000"/>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आप अपना डिजिटल पदचिह्न कहां छोड़ते हैं?</a:t>
            </a:r>
            <a:endParaRPr/>
          </a:p>
          <a:p>
            <a:pPr indent="-285750" lvl="0" marL="412747" marR="0" rtl="0" algn="l">
              <a:lnSpc>
                <a:spcPct val="115000"/>
              </a:lnSpc>
              <a:spcBef>
                <a:spcPts val="1200"/>
              </a:spcBef>
              <a:spcAft>
                <a:spcPts val="0"/>
              </a:spcAft>
              <a:buClr>
                <a:schemeClr val="dk1"/>
              </a:buClr>
              <a:buSzPts val="1600"/>
              <a:buFont typeface="Arial"/>
              <a:buChar char="•"/>
            </a:pPr>
            <a:r>
              <a:rPr lang="en-US" sz="1600">
                <a:solidFill>
                  <a:schemeClr val="dk1"/>
                </a:solidFill>
                <a:latin typeface="Arial"/>
                <a:ea typeface="Arial"/>
                <a:cs typeface="Arial"/>
                <a:sym typeface="Arial"/>
              </a:rPr>
              <a:t>क्या आप उन सभी जगहों से अवगत हैं जहां आप अपना डिजिटल पदचिह्न छोड़ते हैं?</a:t>
            </a:r>
            <a:endParaRPr/>
          </a:p>
          <a:p>
            <a:pPr indent="-285750" lvl="0" marL="412747" marR="0" rtl="0" algn="l">
              <a:lnSpc>
                <a:spcPct val="115000"/>
              </a:lnSpc>
              <a:spcBef>
                <a:spcPts val="1200"/>
              </a:spcBef>
              <a:spcAft>
                <a:spcPts val="0"/>
              </a:spcAft>
              <a:buClr>
                <a:schemeClr val="dk1"/>
              </a:buClr>
              <a:buSzPts val="1600"/>
              <a:buFont typeface="Arial"/>
              <a:buChar char="•"/>
            </a:pPr>
            <a:r>
              <a:rPr lang="en-US" sz="1600">
                <a:solidFill>
                  <a:schemeClr val="dk1"/>
                </a:solidFill>
                <a:latin typeface="Arial"/>
                <a:ea typeface="Arial"/>
                <a:cs typeface="Arial"/>
                <a:sym typeface="Arial"/>
              </a:rPr>
              <a:t>ऑफ़लाइन दुनिया में, ऐसी कौन सी चीज़ें हैं जो आपको किसी अजनबी के साथ साझा नहीं करनी चाहिए?</a:t>
            </a:r>
            <a:endParaRPr/>
          </a:p>
          <a:p>
            <a:pPr indent="-285750" lvl="0" marL="412747" marR="0" rtl="0" algn="l">
              <a:lnSpc>
                <a:spcPct val="115000"/>
              </a:lnSpc>
              <a:spcBef>
                <a:spcPts val="1200"/>
              </a:spcBef>
              <a:spcAft>
                <a:spcPts val="0"/>
              </a:spcAft>
              <a:buClr>
                <a:schemeClr val="dk1"/>
              </a:buClr>
              <a:buSzPts val="1600"/>
              <a:buFont typeface="Arial"/>
              <a:buChar char="•"/>
            </a:pPr>
            <a:r>
              <a:rPr lang="en-US" sz="1600">
                <a:solidFill>
                  <a:schemeClr val="dk1"/>
                </a:solidFill>
                <a:latin typeface="Arial"/>
                <a:ea typeface="Arial"/>
                <a:cs typeface="Arial"/>
                <a:sym typeface="Arial"/>
              </a:rPr>
              <a:t>क्या आप उसी जानकारी को ऑनलाइन साझा करने के लिए तैयार हैं?</a:t>
            </a:r>
            <a:endParaRPr/>
          </a:p>
        </p:txBody>
      </p:sp>
      <p:sp>
        <p:nvSpPr>
          <p:cNvPr id="165" name="Google Shape;165;p6"/>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66" name="Google Shape;166;p6"/>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7: आइये अपने डिजिटल पदचिह्न को जानें</a:t>
            </a:r>
            <a:endParaRPr/>
          </a:p>
        </p:txBody>
      </p:sp>
      <p:pic>
        <p:nvPicPr>
          <p:cNvPr id="167" name="Google Shape;167;p6"/>
          <p:cNvPicPr preferRelativeResize="0"/>
          <p:nvPr/>
        </p:nvPicPr>
        <p:blipFill rotWithShape="1">
          <a:blip r:embed="rId3">
            <a:alphaModFix/>
          </a:blip>
          <a:srcRect b="0" l="0" r="0" t="0"/>
          <a:stretch/>
        </p:blipFill>
        <p:spPr>
          <a:xfrm>
            <a:off x="828719" y="1601998"/>
            <a:ext cx="5586960" cy="3626289"/>
          </a:xfrm>
          <a:prstGeom prst="rect">
            <a:avLst/>
          </a:prstGeom>
          <a:noFill/>
          <a:ln>
            <a:noFill/>
          </a:ln>
        </p:spPr>
      </p:pic>
      <p:sp>
        <p:nvSpPr>
          <p:cNvPr id="168" name="Google Shape;168;p6"/>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स्तर 1 | डिजिटल नागरिकता</a:t>
            </a:r>
            <a:endParaRPr b="1" sz="16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7"/>
          <p:cNvPicPr preferRelativeResize="0"/>
          <p:nvPr/>
        </p:nvPicPr>
        <p:blipFill rotWithShape="1">
          <a:blip r:embed="rId3">
            <a:alphaModFix/>
          </a:blip>
          <a:srcRect b="13853" l="0" r="0" t="5737"/>
          <a:stretch/>
        </p:blipFill>
        <p:spPr>
          <a:xfrm>
            <a:off x="0" y="14565"/>
            <a:ext cx="12192000" cy="6535678"/>
          </a:xfrm>
          <a:prstGeom prst="rect">
            <a:avLst/>
          </a:prstGeom>
          <a:noFill/>
          <a:ln>
            <a:noFill/>
          </a:ln>
        </p:spPr>
      </p:pic>
      <p:sp>
        <p:nvSpPr>
          <p:cNvPr id="175" name="Google Shape;175;p7"/>
          <p:cNvSpPr txBox="1"/>
          <p:nvPr/>
        </p:nvSpPr>
        <p:spPr>
          <a:xfrm>
            <a:off x="159026" y="307757"/>
            <a:ext cx="11608904" cy="125978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ऑनलाइन जानकारी साझा करने के बारे में अधिक जानने के लिए आइए डिजिटल पदचिह्न पर आधारित इस वीडियो को देखें!</a:t>
            </a:r>
            <a:endParaRPr b="1" sz="3600">
              <a:solidFill>
                <a:srgbClr val="0064E0"/>
              </a:solidFill>
              <a:latin typeface="Arial"/>
              <a:ea typeface="Arial"/>
              <a:cs typeface="Arial"/>
              <a:sym typeface="Arial"/>
            </a:endParaRPr>
          </a:p>
        </p:txBody>
      </p:sp>
      <p:sp>
        <p:nvSpPr>
          <p:cNvPr id="176" name="Google Shape;176;p7"/>
          <p:cNvSpPr/>
          <p:nvPr/>
        </p:nvSpPr>
        <p:spPr>
          <a:xfrm>
            <a:off x="587563" y="2163533"/>
            <a:ext cx="1345200" cy="116400"/>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7"/>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78" name="Google Shape;178;p7"/>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7: आइये अपने डिजिटल पदचिह्न को जानें</a:t>
            </a:r>
            <a:endParaRPr/>
          </a:p>
        </p:txBody>
      </p:sp>
      <p:sp>
        <p:nvSpPr>
          <p:cNvPr id="179" name="Google Shape;179;p7"/>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स्तर 1 | डिजिटल नागरिकता</a:t>
            </a:r>
            <a:endParaRPr b="1" sz="1600">
              <a:solidFill>
                <a:schemeClr val="lt1"/>
              </a:solidFill>
              <a:latin typeface="Calibri"/>
              <a:ea typeface="Calibri"/>
              <a:cs typeface="Calibri"/>
              <a:sym typeface="Calibri"/>
            </a:endParaRPr>
          </a:p>
        </p:txBody>
      </p:sp>
      <p:pic>
        <p:nvPicPr>
          <p:cNvPr descr="Why Digital Footprints matter?" id="180" name="Google Shape;180;p7" title="Digital Footprints">
            <a:hlinkClick r:id="rId4"/>
          </p:cNvPr>
          <p:cNvPicPr preferRelativeResize="0"/>
          <p:nvPr/>
        </p:nvPicPr>
        <p:blipFill>
          <a:blip r:embed="rId5">
            <a:alphaModFix/>
          </a:blip>
          <a:stretch>
            <a:fillRect/>
          </a:stretch>
        </p:blipFill>
        <p:spPr>
          <a:xfrm>
            <a:off x="3172125" y="2053800"/>
            <a:ext cx="5993825" cy="337153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8"/>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latin typeface="Arial"/>
                <a:ea typeface="Arial"/>
                <a:cs typeface="Arial"/>
                <a:sym typeface="Arial"/>
              </a:rPr>
              <a:t>ऐना का मामला</a:t>
            </a:r>
            <a:endParaRPr/>
          </a:p>
        </p:txBody>
      </p:sp>
      <p:sp>
        <p:nvSpPr>
          <p:cNvPr id="186" name="Google Shape;186;p8"/>
          <p:cNvSpPr/>
          <p:nvPr/>
        </p:nvSpPr>
        <p:spPr>
          <a:xfrm>
            <a:off x="455149" y="5046134"/>
            <a:ext cx="1218151" cy="1218151"/>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8"/>
          <p:cNvSpPr/>
          <p:nvPr/>
        </p:nvSpPr>
        <p:spPr>
          <a:xfrm>
            <a:off x="839788" y="894041"/>
            <a:ext cx="1345316" cy="116262"/>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8"/>
          <p:cNvSpPr/>
          <p:nvPr/>
        </p:nvSpPr>
        <p:spPr>
          <a:xfrm>
            <a:off x="6547447" y="1629021"/>
            <a:ext cx="5051686" cy="4454652"/>
          </a:xfrm>
          <a:prstGeom prst="rect">
            <a:avLst/>
          </a:prstGeom>
          <a:gradFill>
            <a:gsLst>
              <a:gs pos="0">
                <a:srgbClr val="EAEAEA"/>
              </a:gs>
              <a:gs pos="100000">
                <a:srgbClr val="F2F2F2"/>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sp>
        <p:nvSpPr>
          <p:cNvPr id="189" name="Google Shape;189;p8"/>
          <p:cNvSpPr/>
          <p:nvPr/>
        </p:nvSpPr>
        <p:spPr>
          <a:xfrm>
            <a:off x="6664114" y="1809633"/>
            <a:ext cx="4935019" cy="34778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000">
                <a:solidFill>
                  <a:srgbClr val="000000"/>
                </a:solidFill>
                <a:latin typeface="Arial"/>
                <a:ea typeface="Arial"/>
                <a:cs typeface="Arial"/>
                <a:sym typeface="Arial"/>
              </a:rPr>
              <a:t>एना एक दोस्त के साथ मॉल जाती है, और वे मॉल में अपनी एक तस्वीर खींचते हैं।</a:t>
            </a:r>
            <a:endParaRPr/>
          </a:p>
          <a:p>
            <a:pPr indent="0" lvl="0" marL="0" marR="0" rtl="0" algn="l">
              <a:spcBef>
                <a:spcPts val="0"/>
              </a:spcBef>
              <a:spcAft>
                <a:spcPts val="0"/>
              </a:spcAft>
              <a:buNone/>
            </a:pPr>
            <a:r>
              <a:t/>
            </a:r>
            <a:endParaRPr i="1" sz="2000">
              <a:solidFill>
                <a:srgbClr val="000000"/>
              </a:solidFill>
              <a:latin typeface="Arial"/>
              <a:ea typeface="Arial"/>
              <a:cs typeface="Arial"/>
              <a:sym typeface="Arial"/>
            </a:endParaRPr>
          </a:p>
          <a:p>
            <a:pPr indent="0" lvl="0" marL="0" marR="0" rtl="0" algn="just">
              <a:spcBef>
                <a:spcPts val="0"/>
              </a:spcBef>
              <a:spcAft>
                <a:spcPts val="0"/>
              </a:spcAft>
              <a:buNone/>
            </a:pPr>
            <a:r>
              <a:rPr i="1" lang="en-US" sz="2000">
                <a:solidFill>
                  <a:srgbClr val="000000"/>
                </a:solidFill>
                <a:latin typeface="Arial"/>
                <a:ea typeface="Arial"/>
                <a:cs typeface="Arial"/>
                <a:sym typeface="Arial"/>
              </a:rPr>
              <a:t>बाद में, लड़कियां फिल्मों में जाती हैं और बाद में एना सोशल मीडिया पर एक टिप्पणी करती है, "मैंने अभी नई स्पाइडरमैन फिल्म देखी और यह अद्भुत थी!"</a:t>
            </a:r>
            <a:endParaRPr/>
          </a:p>
          <a:p>
            <a:pPr indent="0" lvl="0" marL="0" marR="0" rtl="0" algn="l">
              <a:spcBef>
                <a:spcPts val="0"/>
              </a:spcBef>
              <a:spcAft>
                <a:spcPts val="0"/>
              </a:spcAft>
              <a:buNone/>
            </a:pPr>
            <a:r>
              <a:t/>
            </a:r>
            <a:endParaRPr i="1" sz="2000">
              <a:solidFill>
                <a:srgbClr val="000000"/>
              </a:solidFill>
              <a:latin typeface="Arial"/>
              <a:ea typeface="Arial"/>
              <a:cs typeface="Arial"/>
              <a:sym typeface="Arial"/>
            </a:endParaRPr>
          </a:p>
          <a:p>
            <a:pPr indent="0" lvl="0" marL="0" marR="0" rtl="0" algn="l">
              <a:spcBef>
                <a:spcPts val="0"/>
              </a:spcBef>
              <a:spcAft>
                <a:spcPts val="0"/>
              </a:spcAft>
              <a:buNone/>
            </a:pPr>
            <a:r>
              <a:rPr i="1" lang="en-US" sz="2000">
                <a:solidFill>
                  <a:srgbClr val="000000"/>
                </a:solidFill>
                <a:latin typeface="Arial"/>
                <a:ea typeface="Arial"/>
                <a:cs typeface="Arial"/>
                <a:sym typeface="Arial"/>
              </a:rPr>
              <a:t>उस रात, एना ने हाउस ऑफ़ पिज़्ज़ा से नए लोडेड पिज़्ज़ा की एक तस्वीर पोस्ट की, जिसका कैप्शन था, "मेरे चचेरे भाई के जन्मदिन का जश्न !"</a:t>
            </a:r>
            <a:endParaRPr/>
          </a:p>
        </p:txBody>
      </p:sp>
      <p:sp>
        <p:nvSpPr>
          <p:cNvPr id="190" name="Google Shape;190;p8"/>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91" name="Google Shape;191;p8"/>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7: आइये अपने डिजिटल पदचिह्न को जानें</a:t>
            </a:r>
            <a:endParaRPr/>
          </a:p>
        </p:txBody>
      </p:sp>
      <p:pic>
        <p:nvPicPr>
          <p:cNvPr id="192" name="Google Shape;192;p8"/>
          <p:cNvPicPr preferRelativeResize="0"/>
          <p:nvPr/>
        </p:nvPicPr>
        <p:blipFill rotWithShape="1">
          <a:blip r:embed="rId3">
            <a:alphaModFix/>
          </a:blip>
          <a:srcRect b="0" l="0" r="0" t="0"/>
          <a:stretch/>
        </p:blipFill>
        <p:spPr>
          <a:xfrm>
            <a:off x="1673300" y="1562382"/>
            <a:ext cx="4326678" cy="4454650"/>
          </a:xfrm>
          <a:prstGeom prst="rect">
            <a:avLst/>
          </a:prstGeom>
          <a:noFill/>
          <a:ln>
            <a:noFill/>
          </a:ln>
        </p:spPr>
      </p:pic>
      <p:sp>
        <p:nvSpPr>
          <p:cNvPr id="193" name="Google Shape;193;p8"/>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स्तर 1 | डिजिटल नागरिकता</a:t>
            </a:r>
            <a:endParaRPr b="1" sz="16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9"/>
          <p:cNvSpPr/>
          <p:nvPr/>
        </p:nvSpPr>
        <p:spPr>
          <a:xfrm>
            <a:off x="1" y="-20754"/>
            <a:ext cx="6477002" cy="6465611"/>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9"/>
          <p:cNvSpPr txBox="1"/>
          <p:nvPr/>
        </p:nvSpPr>
        <p:spPr>
          <a:xfrm>
            <a:off x="0" y="307750"/>
            <a:ext cx="6330900" cy="108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3600"/>
              <a:buFont typeface="Arial"/>
              <a:buNone/>
            </a:pPr>
            <a:r>
              <a:rPr b="1" lang="en-US" sz="3600">
                <a:solidFill>
                  <a:schemeClr val="lt1"/>
                </a:solidFill>
                <a:latin typeface="Arial"/>
                <a:ea typeface="Arial"/>
                <a:cs typeface="Arial"/>
                <a:sym typeface="Arial"/>
              </a:rPr>
              <a:t>ऐना के कार्यों के परिणाम क्या हैं?</a:t>
            </a:r>
            <a:endParaRPr/>
          </a:p>
        </p:txBody>
      </p:sp>
      <p:sp>
        <p:nvSpPr>
          <p:cNvPr id="200" name="Google Shape;200;p9"/>
          <p:cNvSpPr/>
          <p:nvPr/>
        </p:nvSpPr>
        <p:spPr>
          <a:xfrm>
            <a:off x="705749" y="2494646"/>
            <a:ext cx="5297485" cy="2371355"/>
          </a:xfrm>
          <a:prstGeom prst="rect">
            <a:avLst/>
          </a:prstGeom>
          <a:noFill/>
          <a:ln>
            <a:noFill/>
          </a:ln>
        </p:spPr>
        <p:txBody>
          <a:bodyPr anchorCtr="0" anchor="t" bIns="45700" lIns="91425" spcFirstLastPara="1" rIns="91425" wrap="square" tIns="45700">
            <a:spAutoFit/>
          </a:bodyPr>
          <a:lstStyle/>
          <a:p>
            <a:pPr indent="-285750" lvl="0" marL="412747" marR="0" rtl="0" algn="just">
              <a:lnSpc>
                <a:spcPct val="115000"/>
              </a:lnSpc>
              <a:spcBef>
                <a:spcPts val="0"/>
              </a:spcBef>
              <a:spcAft>
                <a:spcPts val="0"/>
              </a:spcAft>
              <a:buClr>
                <a:schemeClr val="lt1"/>
              </a:buClr>
              <a:buSzPts val="1600"/>
              <a:buFont typeface="Arial"/>
              <a:buChar char="•"/>
            </a:pPr>
            <a:r>
              <a:rPr lang="en-US" sz="1600">
                <a:solidFill>
                  <a:schemeClr val="lt1"/>
                </a:solidFill>
                <a:latin typeface="Arial"/>
                <a:ea typeface="Arial"/>
                <a:cs typeface="Arial"/>
                <a:sym typeface="Arial"/>
              </a:rPr>
              <a:t>ऐना ने केवल एक दिन में कितनी जानकारी साझा की है?</a:t>
            </a:r>
            <a:endParaRPr/>
          </a:p>
          <a:p>
            <a:pPr indent="-285750" lvl="0" marL="412747" marR="0" rtl="0" algn="just">
              <a:lnSpc>
                <a:spcPct val="115000"/>
              </a:lnSpc>
              <a:spcBef>
                <a:spcPts val="1200"/>
              </a:spcBef>
              <a:spcAft>
                <a:spcPts val="0"/>
              </a:spcAft>
              <a:buClr>
                <a:schemeClr val="lt1"/>
              </a:buClr>
              <a:buSzPts val="1600"/>
              <a:buFont typeface="Arial"/>
              <a:buChar char="•"/>
            </a:pPr>
            <a:r>
              <a:rPr lang="en-US" sz="1600">
                <a:solidFill>
                  <a:schemeClr val="lt1"/>
                </a:solidFill>
                <a:latin typeface="Arial"/>
                <a:ea typeface="Arial"/>
                <a:cs typeface="Arial"/>
                <a:sym typeface="Arial"/>
              </a:rPr>
              <a:t>क्या आपको लगता है कि ऐना को अपने द्वारा साझा की गई जानकारी की मात्रा के बारे में पता था?</a:t>
            </a:r>
            <a:endParaRPr/>
          </a:p>
          <a:p>
            <a:pPr indent="-285750" lvl="0" marL="412747" marR="0" rtl="0" algn="just">
              <a:lnSpc>
                <a:spcPct val="115000"/>
              </a:lnSpc>
              <a:spcBef>
                <a:spcPts val="1200"/>
              </a:spcBef>
              <a:spcAft>
                <a:spcPts val="0"/>
              </a:spcAft>
              <a:buClr>
                <a:schemeClr val="lt1"/>
              </a:buClr>
              <a:buSzPts val="1600"/>
              <a:buFont typeface="Arial"/>
              <a:buChar char="•"/>
            </a:pPr>
            <a:r>
              <a:rPr lang="en-US" sz="1600">
                <a:solidFill>
                  <a:schemeClr val="lt1"/>
                </a:solidFill>
                <a:latin typeface="Arial"/>
                <a:ea typeface="Arial"/>
                <a:cs typeface="Arial"/>
                <a:sym typeface="Arial"/>
              </a:rPr>
              <a:t>डिजिटल पदचिह्न के बारे में सब कुछ जानने के बाद, व्यक्तिगत जानकारी के उदाहरण साझा करें जिन्हें आपको सोशल मीडिया या किसी अन्य ऑनलाइन सार्वजनिक मंच पर साझा नहीं करना चाहिए।</a:t>
            </a:r>
            <a:endParaRPr/>
          </a:p>
        </p:txBody>
      </p:sp>
      <p:sp>
        <p:nvSpPr>
          <p:cNvPr id="201" name="Google Shape;201;p9"/>
          <p:cNvSpPr/>
          <p:nvPr/>
        </p:nvSpPr>
        <p:spPr>
          <a:xfrm>
            <a:off x="479413" y="1176861"/>
            <a:ext cx="1345200" cy="11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9"/>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03" name="Google Shape;203;p9"/>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7: आइये अपने डिजिटल पदचिह्न को जानें</a:t>
            </a:r>
            <a:endParaRPr/>
          </a:p>
        </p:txBody>
      </p:sp>
      <p:sp>
        <p:nvSpPr>
          <p:cNvPr id="204" name="Google Shape;204;p9"/>
          <p:cNvSpPr/>
          <p:nvPr/>
        </p:nvSpPr>
        <p:spPr>
          <a:xfrm>
            <a:off x="7030387" y="1608096"/>
            <a:ext cx="4455863" cy="1124262"/>
          </a:xfrm>
          <a:prstGeom prst="roundRect">
            <a:avLst>
              <a:gd fmla="val 13535" name="adj"/>
            </a:avLst>
          </a:prstGeom>
          <a:solidFill>
            <a:schemeClr val="lt1"/>
          </a:solidFill>
          <a:ln cap="flat" cmpd="sng" w="28575">
            <a:solidFill>
              <a:srgbClr val="0064E0"/>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बख्शीश</a:t>
            </a:r>
            <a:endParaRPr b="1" sz="2800">
              <a:solidFill>
                <a:schemeClr val="dk1"/>
              </a:solidFill>
              <a:latin typeface="Calibri"/>
              <a:ea typeface="Calibri"/>
              <a:cs typeface="Calibri"/>
              <a:sym typeface="Calibri"/>
            </a:endParaRPr>
          </a:p>
        </p:txBody>
      </p:sp>
      <p:grpSp>
        <p:nvGrpSpPr>
          <p:cNvPr id="205" name="Google Shape;205;p9"/>
          <p:cNvGrpSpPr/>
          <p:nvPr/>
        </p:nvGrpSpPr>
        <p:grpSpPr>
          <a:xfrm>
            <a:off x="8696187" y="853437"/>
            <a:ext cx="1356324" cy="1356324"/>
            <a:chOff x="8580156" y="929933"/>
            <a:chExt cx="1356324" cy="1356324"/>
          </a:xfrm>
        </p:grpSpPr>
        <p:sp>
          <p:nvSpPr>
            <p:cNvPr id="206" name="Google Shape;206;p9"/>
            <p:cNvSpPr/>
            <p:nvPr/>
          </p:nvSpPr>
          <p:spPr>
            <a:xfrm>
              <a:off x="8580156" y="929933"/>
              <a:ext cx="1356324" cy="1356324"/>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9"/>
            <p:cNvSpPr/>
            <p:nvPr/>
          </p:nvSpPr>
          <p:spPr>
            <a:xfrm>
              <a:off x="8696187" y="1045964"/>
              <a:ext cx="1124262" cy="1124262"/>
            </a:xfrm>
            <a:prstGeom prst="ellipse">
              <a:avLst/>
            </a:prstGeom>
            <a:solidFill>
              <a:srgbClr val="FFC002"/>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8" name="Google Shape;208;p9"/>
            <p:cNvPicPr preferRelativeResize="0"/>
            <p:nvPr/>
          </p:nvPicPr>
          <p:blipFill rotWithShape="1">
            <a:blip r:embed="rId3">
              <a:alphaModFix/>
            </a:blip>
            <a:srcRect b="0" l="0" r="0" t="0"/>
            <a:stretch/>
          </p:blipFill>
          <p:spPr>
            <a:xfrm>
              <a:off x="8861494" y="1186857"/>
              <a:ext cx="793649" cy="842477"/>
            </a:xfrm>
            <a:prstGeom prst="rect">
              <a:avLst/>
            </a:prstGeom>
            <a:noFill/>
            <a:ln>
              <a:noFill/>
            </a:ln>
          </p:spPr>
        </p:pic>
      </p:grpSp>
      <p:sp>
        <p:nvSpPr>
          <p:cNvPr id="209" name="Google Shape;209;p9"/>
          <p:cNvSpPr/>
          <p:nvPr/>
        </p:nvSpPr>
        <p:spPr>
          <a:xfrm>
            <a:off x="7030387" y="2812782"/>
            <a:ext cx="4455863" cy="1124262"/>
          </a:xfrm>
          <a:prstGeom prst="roundRect">
            <a:avLst>
              <a:gd fmla="val 13535" name="adj"/>
            </a:avLst>
          </a:prstGeom>
          <a:solidFill>
            <a:schemeClr val="lt1"/>
          </a:solidFill>
          <a:ln cap="flat" cmpd="sng" w="28575">
            <a:solidFill>
              <a:srgbClr val="0064E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इससे पहले कि आप कुछ भी ऑनलाइन पोस्ट करें, "</a:t>
            </a:r>
            <a:r>
              <a:rPr b="1" lang="en-US" sz="1800">
                <a:solidFill>
                  <a:srgbClr val="0064DF"/>
                </a:solidFill>
                <a:latin typeface="Calibri"/>
                <a:ea typeface="Calibri"/>
                <a:cs typeface="Calibri"/>
                <a:sym typeface="Calibri"/>
              </a:rPr>
              <a:t>ग्रैंडमदर टेस्ट</a:t>
            </a:r>
            <a:r>
              <a:rPr lang="en-US" sz="1800">
                <a:solidFill>
                  <a:schemeClr val="dk1"/>
                </a:solidFill>
                <a:latin typeface="Calibri"/>
                <a:ea typeface="Calibri"/>
                <a:cs typeface="Calibri"/>
                <a:sym typeface="Calibri"/>
              </a:rPr>
              <a:t>" के बारे में सोचें।</a:t>
            </a:r>
            <a:endParaRPr sz="1800">
              <a:solidFill>
                <a:schemeClr val="dk1"/>
              </a:solidFill>
              <a:latin typeface="Calibri"/>
              <a:ea typeface="Calibri"/>
              <a:cs typeface="Calibri"/>
              <a:sym typeface="Calibri"/>
            </a:endParaRPr>
          </a:p>
        </p:txBody>
      </p:sp>
      <p:sp>
        <p:nvSpPr>
          <p:cNvPr id="210" name="Google Shape;210;p9"/>
          <p:cNvSpPr/>
          <p:nvPr/>
        </p:nvSpPr>
        <p:spPr>
          <a:xfrm>
            <a:off x="7030387" y="4017467"/>
            <a:ext cx="4455863" cy="1346957"/>
          </a:xfrm>
          <a:prstGeom prst="roundRect">
            <a:avLst>
              <a:gd fmla="val 13535" name="adj"/>
            </a:avLst>
          </a:prstGeom>
          <a:solidFill>
            <a:schemeClr val="lt1"/>
          </a:solidFill>
          <a:ln cap="flat" cmpd="sng" w="28575">
            <a:solidFill>
              <a:srgbClr val="0064E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064E0"/>
                </a:solidFill>
                <a:latin typeface="Calibri"/>
                <a:ea typeface="Calibri"/>
                <a:cs typeface="Calibri"/>
                <a:sym typeface="Calibri"/>
              </a:rPr>
              <a:t>"ग्रैंडमदर टेस्ट" - </a:t>
            </a:r>
            <a:r>
              <a:rPr lang="en-US" sz="1800">
                <a:solidFill>
                  <a:schemeClr val="dk1"/>
                </a:solidFill>
                <a:latin typeface="Calibri"/>
                <a:ea typeface="Calibri"/>
                <a:cs typeface="Calibri"/>
                <a:sym typeface="Calibri"/>
              </a:rPr>
              <a:t>कोई भी पोस्ट जो आपकी दादी (या भविष्य के नियोक्ता) को परेशान कर सकती है, उसे सार्वजनिक मंच के लिए अनुपयुक्त माना जाएगा।</a:t>
            </a:r>
            <a:endParaRPr sz="1800">
              <a:solidFill>
                <a:schemeClr val="dk1"/>
              </a:solidFill>
              <a:latin typeface="Calibri"/>
              <a:ea typeface="Calibri"/>
              <a:cs typeface="Calibri"/>
              <a:sym typeface="Calibri"/>
            </a:endParaRPr>
          </a:p>
        </p:txBody>
      </p:sp>
      <p:sp>
        <p:nvSpPr>
          <p:cNvPr id="211" name="Google Shape;211;p9"/>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स्तर 1 | डिजिटल नागरिकता</a:t>
            </a:r>
            <a:endParaRPr b="1" sz="16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10"/>
          <p:cNvPicPr preferRelativeResize="0"/>
          <p:nvPr/>
        </p:nvPicPr>
        <p:blipFill rotWithShape="1">
          <a:blip r:embed="rId3">
            <a:alphaModFix/>
          </a:blip>
          <a:srcRect b="0" l="0" r="0" t="0"/>
          <a:stretch/>
        </p:blipFill>
        <p:spPr>
          <a:xfrm>
            <a:off x="0" y="-25564"/>
            <a:ext cx="12191999" cy="6567856"/>
          </a:xfrm>
          <a:prstGeom prst="rect">
            <a:avLst/>
          </a:prstGeom>
          <a:noFill/>
          <a:ln>
            <a:noFill/>
          </a:ln>
        </p:spPr>
      </p:pic>
      <p:sp>
        <p:nvSpPr>
          <p:cNvPr id="217" name="Google Shape;217;p10"/>
          <p:cNvSpPr txBox="1"/>
          <p:nvPr/>
        </p:nvSpPr>
        <p:spPr>
          <a:xfrm>
            <a:off x="705749" y="307757"/>
            <a:ext cx="10515600" cy="70254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Arial"/>
              <a:buNone/>
            </a:pPr>
            <a:r>
              <a:rPr b="1" lang="en-US" sz="3600">
                <a:solidFill>
                  <a:schemeClr val="lt1"/>
                </a:solidFill>
                <a:latin typeface="Arial"/>
                <a:ea typeface="Arial"/>
                <a:cs typeface="Arial"/>
                <a:sym typeface="Arial"/>
              </a:rPr>
              <a:t>डिजिटल पदचिह्न के प्रकार</a:t>
            </a:r>
            <a:endParaRPr/>
          </a:p>
        </p:txBody>
      </p:sp>
      <p:sp>
        <p:nvSpPr>
          <p:cNvPr id="218" name="Google Shape;218;p10"/>
          <p:cNvSpPr/>
          <p:nvPr/>
        </p:nvSpPr>
        <p:spPr>
          <a:xfrm>
            <a:off x="10717695" y="5086659"/>
            <a:ext cx="1177626" cy="1177626"/>
          </a:xfrm>
          <a:prstGeom prst="ellipse">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9" name="Google Shape;219;p10"/>
          <p:cNvSpPr/>
          <p:nvPr/>
        </p:nvSpPr>
        <p:spPr>
          <a:xfrm>
            <a:off x="781050" y="1086816"/>
            <a:ext cx="76009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300">
                <a:solidFill>
                  <a:srgbClr val="000000"/>
                </a:solidFill>
                <a:latin typeface="Arial"/>
                <a:ea typeface="Arial"/>
                <a:cs typeface="Arial"/>
                <a:sym typeface="Arial"/>
              </a:rPr>
              <a:t>सक्रिय और निष्क्रिय - </a:t>
            </a:r>
            <a:r>
              <a:rPr lang="en-US" sz="2300">
                <a:solidFill>
                  <a:srgbClr val="000000"/>
                </a:solidFill>
                <a:latin typeface="Arial"/>
                <a:ea typeface="Arial"/>
                <a:cs typeface="Arial"/>
                <a:sym typeface="Arial"/>
              </a:rPr>
              <a:t>डिजिटल पदचिह्न दो प्रकार के होते हैं</a:t>
            </a:r>
            <a:endParaRPr/>
          </a:p>
        </p:txBody>
      </p:sp>
      <p:sp>
        <p:nvSpPr>
          <p:cNvPr id="220" name="Google Shape;220;p10"/>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21" name="Google Shape;221;p10"/>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पाठ 7: आइये अपने डिजिटल पदचिह्न को जानें</a:t>
            </a:r>
            <a:endParaRPr/>
          </a:p>
        </p:txBody>
      </p:sp>
      <p:sp>
        <p:nvSpPr>
          <p:cNvPr id="222" name="Google Shape;222;p10"/>
          <p:cNvSpPr/>
          <p:nvPr/>
        </p:nvSpPr>
        <p:spPr>
          <a:xfrm>
            <a:off x="839788" y="894041"/>
            <a:ext cx="1345316" cy="1162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10"/>
          <p:cNvSpPr/>
          <p:nvPr/>
        </p:nvSpPr>
        <p:spPr>
          <a:xfrm>
            <a:off x="839788" y="2916449"/>
            <a:ext cx="5793842" cy="3256985"/>
          </a:xfrm>
          <a:prstGeom prst="rect">
            <a:avLst/>
          </a:prstGeom>
          <a:solidFill>
            <a:schemeClr val="accent4"/>
          </a:solidFill>
          <a:ln cap="flat" cmpd="sng" w="28575">
            <a:solidFill>
              <a:schemeClr val="lt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45700" lIns="108000" spcFirstLastPara="1" rIns="216000" wrap="square" tIns="45700">
            <a:noAutofit/>
          </a:bodyPr>
          <a:lstStyle/>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जब भी इंटरनेट का उपयोग किया जाता है तो अनजाने में जो डेटा पीछे रह जाता है उसे पैसिव डिजिटल फुटप्रिंट कहा जाता है।</a:t>
            </a:r>
            <a:endParaRPr/>
          </a:p>
          <a:p>
            <a:pPr indent="-285750" lvl="0" marL="628650" marR="0" rtl="0" algn="l">
              <a:spcBef>
                <a:spcPts val="1200"/>
              </a:spcBef>
              <a:spcAft>
                <a:spcPts val="0"/>
              </a:spcAft>
              <a:buClr>
                <a:srgbClr val="000000"/>
              </a:buClr>
              <a:buSzPts val="1800"/>
              <a:buFont typeface="Arial"/>
              <a:buChar char="•"/>
            </a:pPr>
            <a:r>
              <a:rPr lang="en-US" sz="1800">
                <a:solidFill>
                  <a:srgbClr val="000000"/>
                </a:solidFill>
                <a:latin typeface="Arial"/>
                <a:ea typeface="Arial"/>
                <a:cs typeface="Arial"/>
                <a:sym typeface="Arial"/>
              </a:rPr>
              <a:t>कुछ उदाहरणों में आपका आईपी पता, स्थान, ब्राउज़र इतिहास आदि शामिल हैं।</a:t>
            </a:r>
            <a:endParaRPr/>
          </a:p>
          <a:p>
            <a:pPr indent="-285750" lvl="0" marL="285750" marR="0" rtl="0" algn="l">
              <a:spcBef>
                <a:spcPts val="1200"/>
              </a:spcBef>
              <a:spcAft>
                <a:spcPts val="0"/>
              </a:spcAft>
              <a:buClr>
                <a:srgbClr val="000000"/>
              </a:buClr>
              <a:buSzPts val="1800"/>
              <a:buFont typeface="Arial"/>
              <a:buChar char="•"/>
            </a:pPr>
            <a:r>
              <a:rPr lang="en-US" sz="1800">
                <a:solidFill>
                  <a:srgbClr val="000000"/>
                </a:solidFill>
                <a:latin typeface="Arial"/>
                <a:ea typeface="Arial"/>
                <a:cs typeface="Arial"/>
                <a:sym typeface="Arial"/>
              </a:rPr>
              <a:t>जानकारी को जानबूझकर प्रस्तुत करना एक सक्रिय डिजिटल पदचिह्न माना जाता है।</a:t>
            </a:r>
            <a:endParaRPr/>
          </a:p>
          <a:p>
            <a:pPr indent="-285750" lvl="0" marL="628650" marR="0" rtl="0" algn="l">
              <a:spcBef>
                <a:spcPts val="1200"/>
              </a:spcBef>
              <a:spcAft>
                <a:spcPts val="0"/>
              </a:spcAft>
              <a:buClr>
                <a:srgbClr val="000000"/>
              </a:buClr>
              <a:buSzPts val="1800"/>
              <a:buFont typeface="Arial"/>
              <a:buChar char="•"/>
            </a:pPr>
            <a:r>
              <a:rPr lang="en-US" sz="1800">
                <a:solidFill>
                  <a:srgbClr val="000000"/>
                </a:solidFill>
                <a:latin typeface="Arial"/>
                <a:ea typeface="Arial"/>
                <a:cs typeface="Arial"/>
                <a:sym typeface="Arial"/>
              </a:rPr>
              <a:t>कुछ उदाहरणों में सोशल मीडिया पोस्ट, ईमेल आदि शामिल हैं।</a:t>
            </a:r>
            <a:endParaRPr/>
          </a:p>
        </p:txBody>
      </p:sp>
      <p:sp>
        <p:nvSpPr>
          <p:cNvPr id="224" name="Google Shape;224;p10"/>
          <p:cNvSpPr/>
          <p:nvPr/>
        </p:nvSpPr>
        <p:spPr>
          <a:xfrm>
            <a:off x="9379974" y="0"/>
            <a:ext cx="2812026" cy="3240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स्तर 1 | डिजिटल नागरिकता</a:t>
            </a:r>
            <a:endParaRPr b="1" sz="1600">
              <a:solidFill>
                <a:schemeClr val="lt1"/>
              </a:solidFill>
              <a:latin typeface="Calibri"/>
              <a:ea typeface="Calibri"/>
              <a:cs typeface="Calibri"/>
              <a:sym typeface="Calibri"/>
            </a:endParaRPr>
          </a:p>
        </p:txBody>
      </p:sp>
      <p:sp>
        <p:nvSpPr>
          <p:cNvPr id="225" name="Google Shape;225;p10"/>
          <p:cNvSpPr txBox="1"/>
          <p:nvPr/>
        </p:nvSpPr>
        <p:spPr>
          <a:xfrm>
            <a:off x="5814425" y="1813575"/>
            <a:ext cx="2041800" cy="585000"/>
          </a:xfrm>
          <a:prstGeom prst="rect">
            <a:avLst/>
          </a:prstGeom>
          <a:solidFill>
            <a:srgbClr val="F1C23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600"/>
              <a:t>सक्रिय</a:t>
            </a:r>
            <a:endParaRPr b="1" sz="2600"/>
          </a:p>
        </p:txBody>
      </p:sp>
      <p:sp>
        <p:nvSpPr>
          <p:cNvPr id="226" name="Google Shape;226;p10"/>
          <p:cNvSpPr txBox="1"/>
          <p:nvPr/>
        </p:nvSpPr>
        <p:spPr>
          <a:xfrm>
            <a:off x="8477000" y="1813575"/>
            <a:ext cx="2165700" cy="585000"/>
          </a:xfrm>
          <a:prstGeom prst="rect">
            <a:avLst/>
          </a:prstGeom>
          <a:solidFill>
            <a:srgbClr val="F1C23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600"/>
              <a:t>निष्क्रिय</a:t>
            </a:r>
            <a:endParaRPr b="1" sz="26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2022-01-21T07:53:15Z</dcterms:created>
  <dc:creator>Microsoft Office User</dc:creator>
</cp:coreProperties>
</file>