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7">
          <p15:clr>
            <a:srgbClr val="A4A3A4"/>
          </p15:clr>
        </p15:guide>
        <p15:guide id="2" pos="529">
          <p15:clr>
            <a:srgbClr val="A4A3A4"/>
          </p15:clr>
        </p15:guide>
        <p15:guide id="3" pos="302">
          <p15:clr>
            <a:srgbClr val="A4A3A4"/>
          </p15:clr>
        </p15:guide>
      </p15:sldGuideLst>
    </p:ext>
    <p:ext uri="GoogleSlidesCustomDataVersion2">
      <go:slidesCustomData xmlns:go="http://customooxmlschemas.google.com/" r:id="rId15" roundtripDataSignature="AMtx7mgSLC3wkHhH15e7XgwFaxxDZ5Usc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7" orient="horz"/>
        <p:guide pos="529"/>
        <p:guide pos="302"/>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customschemas.google.com/relationships/presentationmetadata" Target="metadata"/><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hi-I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a38MJVEPWiw"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D0Cd9-eJ-No&amp;t=1s"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quizizz.com/admin/quiz/5dd15e6d2df217001d594dbc/fake-news"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hi-IN" sz="1100" u="sng">
                <a:solidFill>
                  <a:schemeClr val="hlink"/>
                </a:solidFill>
                <a:latin typeface="Arial"/>
                <a:ea typeface="Arial"/>
                <a:cs typeface="Arial"/>
                <a:sym typeface="Arial"/>
                <a:hlinkClick r:id="rId2"/>
              </a:rPr>
              <a:t>Netiquette (Social Media Etiquette) - YouTube</a:t>
            </a:r>
            <a:endParaRPr/>
          </a:p>
        </p:txBody>
      </p:sp>
      <p:sp>
        <p:nvSpPr>
          <p:cNvPr id="127" name="Google Shape;12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hi-I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hi-IN" sz="1100" u="sng">
                <a:solidFill>
                  <a:schemeClr val="hlink"/>
                </a:solidFill>
                <a:latin typeface="Arial"/>
                <a:ea typeface="Arial"/>
                <a:cs typeface="Arial"/>
                <a:sym typeface="Arial"/>
                <a:hlinkClick r:id="rId2"/>
              </a:rPr>
              <a:t>What is fake news? Tips For Spotting Them - Fake News for Kids - YouTube</a:t>
            </a:r>
            <a:endParaRPr/>
          </a:p>
        </p:txBody>
      </p:sp>
      <p:sp>
        <p:nvSpPr>
          <p:cNvPr id="188" name="Google Shape;18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hi-I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hi-IN" sz="1100" u="sng">
                <a:solidFill>
                  <a:schemeClr val="hlink"/>
                </a:solidFill>
                <a:latin typeface="Arial"/>
                <a:ea typeface="Arial"/>
                <a:cs typeface="Arial"/>
                <a:sym typeface="Arial"/>
                <a:hlinkClick r:id="rId2"/>
              </a:rPr>
              <a:t>fake news | 420 plays | Quizizz</a:t>
            </a:r>
            <a:endParaRPr/>
          </a:p>
        </p:txBody>
      </p:sp>
      <p:sp>
        <p:nvSpPr>
          <p:cNvPr id="233" name="Google Shape;23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1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1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5" name="Google Shape;15;p11"/>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11"/>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Google Shape;17;p11"/>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7" name="Shape 77"/>
        <p:cNvGrpSpPr/>
        <p:nvPr/>
      </p:nvGrpSpPr>
      <p:grpSpPr>
        <a:xfrm>
          <a:off x="0" y="0"/>
          <a:ext cx="0" cy="0"/>
          <a:chOff x="0" y="0"/>
          <a:chExt cx="0" cy="0"/>
        </a:xfrm>
      </p:grpSpPr>
      <p:sp>
        <p:nvSpPr>
          <p:cNvPr id="78" name="Google Shape;78;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2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20"/>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1" name="Google Shape;81;p20"/>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20"/>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3" name="Shape 83"/>
        <p:cNvGrpSpPr/>
        <p:nvPr/>
      </p:nvGrpSpPr>
      <p:grpSpPr>
        <a:xfrm>
          <a:off x="0" y="0"/>
          <a:ext cx="0" cy="0"/>
          <a:chOff x="0" y="0"/>
          <a:chExt cx="0" cy="0"/>
        </a:xfrm>
      </p:grpSpPr>
      <p:sp>
        <p:nvSpPr>
          <p:cNvPr id="84" name="Google Shape;84;p2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2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21"/>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7" name="Google Shape;87;p21"/>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21"/>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 name="Shape 18"/>
        <p:cNvGrpSpPr/>
        <p:nvPr/>
      </p:nvGrpSpPr>
      <p:grpSpPr>
        <a:xfrm>
          <a:off x="0" y="0"/>
          <a:ext cx="0" cy="0"/>
          <a:chOff x="0" y="0"/>
          <a:chExt cx="0" cy="0"/>
        </a:xfrm>
      </p:grpSpPr>
      <p:pic>
        <p:nvPicPr>
          <p:cNvPr id="19" name="Google Shape;19;p12"/>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20" name="Google Shape;20;p12"/>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 name="Google Shape;21;p1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22" name="Google Shape;22;p12"/>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23" name="Google Shape;23;p12"/>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lt1"/>
                </a:solidFill>
                <a:latin typeface="Arial"/>
                <a:ea typeface="Arial"/>
                <a:cs typeface="Arial"/>
                <a:sym typeface="Arial"/>
              </a:defRPr>
            </a:lvl1pPr>
            <a:lvl2pPr indent="0" lvl="1" marL="0" marR="0" rtl="0" algn="r">
              <a:spcBef>
                <a:spcPts val="0"/>
              </a:spcBef>
              <a:buNone/>
              <a:defRPr sz="900">
                <a:solidFill>
                  <a:schemeClr val="lt1"/>
                </a:solidFill>
                <a:latin typeface="Arial"/>
                <a:ea typeface="Arial"/>
                <a:cs typeface="Arial"/>
                <a:sym typeface="Arial"/>
              </a:defRPr>
            </a:lvl2pPr>
            <a:lvl3pPr indent="0" lvl="2" marL="0" marR="0" rtl="0" algn="r">
              <a:spcBef>
                <a:spcPts val="0"/>
              </a:spcBef>
              <a:buNone/>
              <a:defRPr sz="900">
                <a:solidFill>
                  <a:schemeClr val="lt1"/>
                </a:solidFill>
                <a:latin typeface="Arial"/>
                <a:ea typeface="Arial"/>
                <a:cs typeface="Arial"/>
                <a:sym typeface="Arial"/>
              </a:defRPr>
            </a:lvl3pPr>
            <a:lvl4pPr indent="0" lvl="3" marL="0" marR="0" rtl="0" algn="r">
              <a:spcBef>
                <a:spcPts val="0"/>
              </a:spcBef>
              <a:buNone/>
              <a:defRPr sz="900">
                <a:solidFill>
                  <a:schemeClr val="lt1"/>
                </a:solidFill>
                <a:latin typeface="Arial"/>
                <a:ea typeface="Arial"/>
                <a:cs typeface="Arial"/>
                <a:sym typeface="Arial"/>
              </a:defRPr>
            </a:lvl4pPr>
            <a:lvl5pPr indent="0" lvl="4" marL="0" marR="0" rtl="0" algn="r">
              <a:spcBef>
                <a:spcPts val="0"/>
              </a:spcBef>
              <a:buNone/>
              <a:defRPr sz="900">
                <a:solidFill>
                  <a:schemeClr val="lt1"/>
                </a:solidFill>
                <a:latin typeface="Arial"/>
                <a:ea typeface="Arial"/>
                <a:cs typeface="Arial"/>
                <a:sym typeface="Arial"/>
              </a:defRPr>
            </a:lvl5pPr>
            <a:lvl6pPr indent="0" lvl="5" marL="0" marR="0" rtl="0" algn="r">
              <a:spcBef>
                <a:spcPts val="0"/>
              </a:spcBef>
              <a:buNone/>
              <a:defRPr sz="900">
                <a:solidFill>
                  <a:schemeClr val="lt1"/>
                </a:solidFill>
                <a:latin typeface="Arial"/>
                <a:ea typeface="Arial"/>
                <a:cs typeface="Arial"/>
                <a:sym typeface="Arial"/>
              </a:defRPr>
            </a:lvl6pPr>
            <a:lvl7pPr indent="0" lvl="6" marL="0" marR="0" rtl="0" algn="r">
              <a:spcBef>
                <a:spcPts val="0"/>
              </a:spcBef>
              <a:buNone/>
              <a:defRPr sz="900">
                <a:solidFill>
                  <a:schemeClr val="lt1"/>
                </a:solidFill>
                <a:latin typeface="Arial"/>
                <a:ea typeface="Arial"/>
                <a:cs typeface="Arial"/>
                <a:sym typeface="Arial"/>
              </a:defRPr>
            </a:lvl7pPr>
            <a:lvl8pPr indent="0" lvl="7" marL="0" marR="0" rtl="0" algn="r">
              <a:spcBef>
                <a:spcPts val="0"/>
              </a:spcBef>
              <a:buNone/>
              <a:defRPr sz="900">
                <a:solidFill>
                  <a:schemeClr val="lt1"/>
                </a:solidFill>
                <a:latin typeface="Arial"/>
                <a:ea typeface="Arial"/>
                <a:cs typeface="Arial"/>
                <a:sym typeface="Arial"/>
              </a:defRPr>
            </a:lvl8pPr>
            <a:lvl9pPr indent="0" lvl="8" marL="0" marR="0" rtl="0" algn="r">
              <a:spcBef>
                <a:spcPts val="0"/>
              </a:spcBef>
              <a:buNone/>
              <a:defRPr sz="9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 name="Shape 24"/>
        <p:cNvGrpSpPr/>
        <p:nvPr/>
      </p:nvGrpSpPr>
      <p:grpSpPr>
        <a:xfrm>
          <a:off x="0" y="0"/>
          <a:ext cx="0" cy="0"/>
          <a:chOff x="0" y="0"/>
          <a:chExt cx="0" cy="0"/>
        </a:xfrm>
      </p:grpSpPr>
      <p:sp>
        <p:nvSpPr>
          <p:cNvPr id="25" name="Google Shape;25;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7" name="Google Shape;27;p13"/>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8" name="Google Shape;28;p13"/>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29" name="Google Shape;29;p1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30" name="Google Shape;30;p13"/>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31" name="Google Shape;31;p13"/>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lt1"/>
                </a:solidFill>
                <a:latin typeface="Arial"/>
                <a:ea typeface="Arial"/>
                <a:cs typeface="Arial"/>
                <a:sym typeface="Arial"/>
              </a:defRPr>
            </a:lvl1pPr>
            <a:lvl2pPr indent="0" lvl="1" marL="0" marR="0" rtl="0" algn="r">
              <a:spcBef>
                <a:spcPts val="0"/>
              </a:spcBef>
              <a:buNone/>
              <a:defRPr sz="900">
                <a:solidFill>
                  <a:schemeClr val="lt1"/>
                </a:solidFill>
                <a:latin typeface="Arial"/>
                <a:ea typeface="Arial"/>
                <a:cs typeface="Arial"/>
                <a:sym typeface="Arial"/>
              </a:defRPr>
            </a:lvl2pPr>
            <a:lvl3pPr indent="0" lvl="2" marL="0" marR="0" rtl="0" algn="r">
              <a:spcBef>
                <a:spcPts val="0"/>
              </a:spcBef>
              <a:buNone/>
              <a:defRPr sz="900">
                <a:solidFill>
                  <a:schemeClr val="lt1"/>
                </a:solidFill>
                <a:latin typeface="Arial"/>
                <a:ea typeface="Arial"/>
                <a:cs typeface="Arial"/>
                <a:sym typeface="Arial"/>
              </a:defRPr>
            </a:lvl3pPr>
            <a:lvl4pPr indent="0" lvl="3" marL="0" marR="0" rtl="0" algn="r">
              <a:spcBef>
                <a:spcPts val="0"/>
              </a:spcBef>
              <a:buNone/>
              <a:defRPr sz="900">
                <a:solidFill>
                  <a:schemeClr val="lt1"/>
                </a:solidFill>
                <a:latin typeface="Arial"/>
                <a:ea typeface="Arial"/>
                <a:cs typeface="Arial"/>
                <a:sym typeface="Arial"/>
              </a:defRPr>
            </a:lvl4pPr>
            <a:lvl5pPr indent="0" lvl="4" marL="0" marR="0" rtl="0" algn="r">
              <a:spcBef>
                <a:spcPts val="0"/>
              </a:spcBef>
              <a:buNone/>
              <a:defRPr sz="900">
                <a:solidFill>
                  <a:schemeClr val="lt1"/>
                </a:solidFill>
                <a:latin typeface="Arial"/>
                <a:ea typeface="Arial"/>
                <a:cs typeface="Arial"/>
                <a:sym typeface="Arial"/>
              </a:defRPr>
            </a:lvl5pPr>
            <a:lvl6pPr indent="0" lvl="5" marL="0" marR="0" rtl="0" algn="r">
              <a:spcBef>
                <a:spcPts val="0"/>
              </a:spcBef>
              <a:buNone/>
              <a:defRPr sz="900">
                <a:solidFill>
                  <a:schemeClr val="lt1"/>
                </a:solidFill>
                <a:latin typeface="Arial"/>
                <a:ea typeface="Arial"/>
                <a:cs typeface="Arial"/>
                <a:sym typeface="Arial"/>
              </a:defRPr>
            </a:lvl6pPr>
            <a:lvl7pPr indent="0" lvl="6" marL="0" marR="0" rtl="0" algn="r">
              <a:spcBef>
                <a:spcPts val="0"/>
              </a:spcBef>
              <a:buNone/>
              <a:defRPr sz="900">
                <a:solidFill>
                  <a:schemeClr val="lt1"/>
                </a:solidFill>
                <a:latin typeface="Arial"/>
                <a:ea typeface="Arial"/>
                <a:cs typeface="Arial"/>
                <a:sym typeface="Arial"/>
              </a:defRPr>
            </a:lvl7pPr>
            <a:lvl8pPr indent="0" lvl="7" marL="0" marR="0" rtl="0" algn="r">
              <a:spcBef>
                <a:spcPts val="0"/>
              </a:spcBef>
              <a:buNone/>
              <a:defRPr sz="900">
                <a:solidFill>
                  <a:schemeClr val="lt1"/>
                </a:solidFill>
                <a:latin typeface="Arial"/>
                <a:ea typeface="Arial"/>
                <a:cs typeface="Arial"/>
                <a:sym typeface="Arial"/>
              </a:defRPr>
            </a:lvl8pPr>
            <a:lvl9pPr indent="0" lvl="8" marL="0" marR="0" rtl="0" algn="r">
              <a:spcBef>
                <a:spcPts val="0"/>
              </a:spcBef>
              <a:buNone/>
              <a:defRPr sz="9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 name="Shape 32"/>
        <p:cNvGrpSpPr/>
        <p:nvPr/>
      </p:nvGrpSpPr>
      <p:grpSpPr>
        <a:xfrm>
          <a:off x="0" y="0"/>
          <a:ext cx="0" cy="0"/>
          <a:chOff x="0" y="0"/>
          <a:chExt cx="0" cy="0"/>
        </a:xfrm>
      </p:grpSpPr>
      <p:sp>
        <p:nvSpPr>
          <p:cNvPr id="33" name="Google Shape;33;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14"/>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6" name="Google Shape;36;p14"/>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37" name="Google Shape;37;p14"/>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14"/>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1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15"/>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4" name="Google Shape;44;p15"/>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45" name="Google Shape;45;p15"/>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 name="Google Shape;46;p15"/>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1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1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1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1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1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16"/>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54" name="Google Shape;54;p16"/>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55" name="Google Shape;55;p16"/>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16"/>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17"/>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0" name="Google Shape;60;p17"/>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61" name="Google Shape;61;p17"/>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17"/>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6" name="Google Shape;66;p1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18"/>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 name="Google Shape;68;p18"/>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 name="Google Shape;69;p18"/>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 name="Shape 70"/>
        <p:cNvGrpSpPr/>
        <p:nvPr/>
      </p:nvGrpSpPr>
      <p:grpSpPr>
        <a:xfrm>
          <a:off x="0" y="0"/>
          <a:ext cx="0" cy="0"/>
          <a:chOff x="0" y="0"/>
          <a:chExt cx="0" cy="0"/>
        </a:xfrm>
      </p:grpSpPr>
      <p:sp>
        <p:nvSpPr>
          <p:cNvPr id="71" name="Google Shape;71;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9"/>
          <p:cNvSpPr/>
          <p:nvPr>
            <p:ph idx="2" type="pic"/>
          </p:nvPr>
        </p:nvSpPr>
        <p:spPr>
          <a:xfrm>
            <a:off x="5183188" y="987425"/>
            <a:ext cx="6172200" cy="4873625"/>
          </a:xfrm>
          <a:prstGeom prst="rect">
            <a:avLst/>
          </a:prstGeom>
          <a:noFill/>
          <a:ln>
            <a:noFill/>
          </a:ln>
        </p:spPr>
      </p:sp>
      <p:sp>
        <p:nvSpPr>
          <p:cNvPr id="73" name="Google Shape;73;p1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 name="Google Shape;74;p19"/>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5" name="Google Shape;75;p19"/>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9"/>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hi-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hyperlink" Target="http://www.youtube.com/watch?v=a38MJVEPWiw" TargetMode="External"/><Relationship Id="rId5"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hyperlink" Target="http://www.youtube.com/watch?v=D0Cd9-eJ-No" TargetMode="External"/><Relationship Id="rId5"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 Id="rId4" Type="http://schemas.openxmlformats.org/officeDocument/2006/relationships/hyperlink" Target="https://quizizz.com/admin/quiz/5dd15e6d2df217001d594dbc/fake-news" TargetMode="External"/><Relationship Id="rId5" Type="http://schemas.openxmlformats.org/officeDocument/2006/relationships/image" Target="../media/image8.png"/><Relationship Id="rId6" Type="http://schemas.openxmlformats.org/officeDocument/2006/relationships/hyperlink" Target="https://quizizz.com/admin/quiz/5dd15e6d2df217001d594dbc/fake-new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
          <p:cNvSpPr/>
          <p:nvPr/>
        </p:nvSpPr>
        <p:spPr>
          <a:xfrm>
            <a:off x="7090787" y="2004484"/>
            <a:ext cx="3349451"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3200">
                <a:solidFill>
                  <a:srgbClr val="0064DF"/>
                </a:solidFill>
                <a:latin typeface="Arial"/>
                <a:ea typeface="Arial"/>
                <a:cs typeface="Arial"/>
                <a:sym typeface="Arial"/>
              </a:rPr>
              <a:t>डिजिटल नागरिकता</a:t>
            </a:r>
            <a:endParaRPr b="1" sz="3200">
              <a:solidFill>
                <a:srgbClr val="0064DF"/>
              </a:solidFill>
              <a:latin typeface="Arial"/>
              <a:ea typeface="Arial"/>
              <a:cs typeface="Arial"/>
              <a:sym typeface="Arial"/>
            </a:endParaRPr>
          </a:p>
        </p:txBody>
      </p:sp>
      <p:sp>
        <p:nvSpPr>
          <p:cNvPr id="94" name="Google Shape;94;p1"/>
          <p:cNvSpPr/>
          <p:nvPr/>
        </p:nvSpPr>
        <p:spPr>
          <a:xfrm>
            <a:off x="7177873" y="1778558"/>
            <a:ext cx="1627833" cy="14067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95" name="Google Shape;95;p1"/>
          <p:cNvPicPr preferRelativeResize="0"/>
          <p:nvPr/>
        </p:nvPicPr>
        <p:blipFill rotWithShape="1">
          <a:blip r:embed="rId3">
            <a:alphaModFix/>
          </a:blip>
          <a:srcRect b="0" l="0" r="0" t="0"/>
          <a:stretch/>
        </p:blipFill>
        <p:spPr>
          <a:xfrm>
            <a:off x="1029939" y="839660"/>
            <a:ext cx="4533265" cy="5178679"/>
          </a:xfrm>
          <a:prstGeom prst="rect">
            <a:avLst/>
          </a:prstGeom>
          <a:noFill/>
          <a:ln>
            <a:noFill/>
          </a:ln>
        </p:spPr>
      </p:pic>
      <p:sp>
        <p:nvSpPr>
          <p:cNvPr id="96" name="Google Shape;96;p1"/>
          <p:cNvSpPr/>
          <p:nvPr/>
        </p:nvSpPr>
        <p:spPr>
          <a:xfrm>
            <a:off x="7177872" y="3536950"/>
            <a:ext cx="5014127" cy="1672359"/>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
          <p:cNvSpPr/>
          <p:nvPr/>
        </p:nvSpPr>
        <p:spPr>
          <a:xfrm>
            <a:off x="7386062" y="3536647"/>
            <a:ext cx="4805937" cy="12772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hi-IN" sz="2400">
                <a:solidFill>
                  <a:schemeClr val="lt1"/>
                </a:solidFill>
                <a:latin typeface="Arial"/>
                <a:ea typeface="Arial"/>
                <a:cs typeface="Arial"/>
                <a:sym typeface="Arial"/>
              </a:rPr>
              <a:t>पाठ 5</a:t>
            </a:r>
            <a:endParaRPr/>
          </a:p>
          <a:p>
            <a:pPr indent="0" lvl="0" marL="0" marR="0" rtl="0" algn="l">
              <a:spcBef>
                <a:spcPts val="0"/>
              </a:spcBef>
              <a:spcAft>
                <a:spcPts val="0"/>
              </a:spcAft>
              <a:buNone/>
            </a:pPr>
            <a:r>
              <a:t/>
            </a:r>
            <a:endParaRPr sz="500">
              <a:solidFill>
                <a:schemeClr val="lt1"/>
              </a:solidFill>
              <a:latin typeface="Arial"/>
              <a:ea typeface="Arial"/>
              <a:cs typeface="Arial"/>
              <a:sym typeface="Arial"/>
            </a:endParaRPr>
          </a:p>
          <a:p>
            <a:pPr indent="0" lvl="0" marL="0" marR="0" rtl="0" algn="l">
              <a:spcBef>
                <a:spcPts val="0"/>
              </a:spcBef>
              <a:spcAft>
                <a:spcPts val="0"/>
              </a:spcAft>
              <a:buNone/>
            </a:pPr>
            <a:r>
              <a:rPr b="1" lang="hi-IN" sz="2400">
                <a:solidFill>
                  <a:srgbClr val="FFFF00"/>
                </a:solidFill>
                <a:latin typeface="Arial"/>
                <a:ea typeface="Arial"/>
                <a:cs typeface="Arial"/>
                <a:sym typeface="Arial"/>
              </a:rPr>
              <a:t>जिम्मेदारी से और नैतिक रूप से ऑनलाइन कार्य कैसे करें?</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
          <p:cNvSpPr txBox="1"/>
          <p:nvPr/>
        </p:nvSpPr>
        <p:spPr>
          <a:xfrm>
            <a:off x="705749" y="307757"/>
            <a:ext cx="10515600" cy="70254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lang="hi-IN" sz="3600">
                <a:solidFill>
                  <a:srgbClr val="0064E0"/>
                </a:solidFill>
                <a:latin typeface="Arial"/>
                <a:ea typeface="Arial"/>
                <a:cs typeface="Arial"/>
                <a:sym typeface="Arial"/>
              </a:rPr>
              <a:t>आइए दोहराएं </a:t>
            </a:r>
            <a:endParaRPr b="1" sz="3600">
              <a:solidFill>
                <a:srgbClr val="0064E0"/>
              </a:solidFill>
              <a:latin typeface="Arial"/>
              <a:ea typeface="Arial"/>
              <a:cs typeface="Arial"/>
              <a:sym typeface="Arial"/>
            </a:endParaRPr>
          </a:p>
        </p:txBody>
      </p:sp>
      <p:sp>
        <p:nvSpPr>
          <p:cNvPr id="103" name="Google Shape;103;p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hi-IN"/>
              <a:t>पाठ 5: जिम्मेदारी से और नैतिक रूप से ऑनलाइन कार्य  कैसे करें?</a:t>
            </a:r>
            <a:endParaRPr/>
          </a:p>
        </p:txBody>
      </p:sp>
      <p:sp>
        <p:nvSpPr>
          <p:cNvPr id="104" name="Google Shape;104;p2"/>
          <p:cNvSpPr/>
          <p:nvPr/>
        </p:nvSpPr>
        <p:spPr>
          <a:xfrm>
            <a:off x="839788" y="950173"/>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2"/>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hi-IN"/>
              <a:t>‹#›</a:t>
            </a:fld>
            <a:endParaRPr/>
          </a:p>
        </p:txBody>
      </p:sp>
      <p:sp>
        <p:nvSpPr>
          <p:cNvPr id="106" name="Google Shape;106;p2"/>
          <p:cNvSpPr txBox="1"/>
          <p:nvPr/>
        </p:nvSpPr>
        <p:spPr>
          <a:xfrm>
            <a:off x="2127877" y="6569111"/>
            <a:ext cx="2743200" cy="27432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hi-IN"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07" name="Google Shape;107;p2"/>
          <p:cNvSpPr/>
          <p:nvPr/>
        </p:nvSpPr>
        <p:spPr>
          <a:xfrm>
            <a:off x="3325832" y="1847936"/>
            <a:ext cx="2771576" cy="798281"/>
          </a:xfrm>
          <a:prstGeom prst="rect">
            <a:avLst/>
          </a:prstGeom>
          <a:solidFill>
            <a:srgbClr val="0064E0"/>
          </a:solidFill>
          <a:ln>
            <a:noFill/>
          </a:ln>
        </p:spPr>
        <p:txBody>
          <a:bodyPr anchorCtr="0" anchor="ctr" bIns="45700" lIns="91425" spcFirstLastPara="1" rIns="91425" wrap="square" tIns="0">
            <a:noAutofit/>
          </a:bodyPr>
          <a:lstStyle/>
          <a:p>
            <a:pPr indent="0" lvl="0" marL="0" marR="0" rtl="0" algn="l">
              <a:spcBef>
                <a:spcPts val="0"/>
              </a:spcBef>
              <a:spcAft>
                <a:spcPts val="0"/>
              </a:spcAft>
              <a:buNone/>
            </a:pPr>
            <a:r>
              <a:rPr lang="hi-IN" sz="1400">
                <a:solidFill>
                  <a:schemeClr val="lt1"/>
                </a:solidFill>
                <a:latin typeface="Calibri"/>
                <a:ea typeface="Calibri"/>
                <a:cs typeface="Calibri"/>
                <a:sym typeface="Calibri"/>
              </a:rPr>
              <a:t>ऑनलाइन और आमने-सामने संचार के बीच एक अंतर क्या है?</a:t>
            </a:r>
            <a:endParaRPr sz="1400">
              <a:solidFill>
                <a:schemeClr val="lt1"/>
              </a:solidFill>
              <a:latin typeface="Calibri"/>
              <a:ea typeface="Calibri"/>
              <a:cs typeface="Calibri"/>
              <a:sym typeface="Calibri"/>
            </a:endParaRPr>
          </a:p>
        </p:txBody>
      </p:sp>
      <p:sp>
        <p:nvSpPr>
          <p:cNvPr id="108" name="Google Shape;108;p2"/>
          <p:cNvSpPr/>
          <p:nvPr/>
        </p:nvSpPr>
        <p:spPr>
          <a:xfrm>
            <a:off x="3325832" y="4124131"/>
            <a:ext cx="2771576" cy="881977"/>
          </a:xfrm>
          <a:prstGeom prst="rect">
            <a:avLst/>
          </a:prstGeom>
          <a:solidFill>
            <a:srgbClr val="0064E0"/>
          </a:solidFill>
          <a:ln>
            <a:noFill/>
          </a:ln>
        </p:spPr>
        <p:txBody>
          <a:bodyPr anchorCtr="0" anchor="ctr" bIns="45700" lIns="91425" spcFirstLastPara="1" rIns="91425" wrap="square" tIns="0">
            <a:noAutofit/>
          </a:bodyPr>
          <a:lstStyle/>
          <a:p>
            <a:pPr indent="0" lvl="0" marL="0" marR="0" rtl="0" algn="just">
              <a:spcBef>
                <a:spcPts val="0"/>
              </a:spcBef>
              <a:spcAft>
                <a:spcPts val="0"/>
              </a:spcAft>
              <a:buNone/>
            </a:pPr>
            <a:r>
              <a:rPr lang="hi-IN" sz="1400">
                <a:solidFill>
                  <a:schemeClr val="lt1"/>
                </a:solidFill>
                <a:latin typeface="Calibri"/>
                <a:ea typeface="Calibri"/>
                <a:cs typeface="Calibri"/>
                <a:sym typeface="Calibri"/>
              </a:rPr>
              <a:t>अपनी माँ को यह बताने के लिए सबसे अच्छा टेक्स्ट क्या है कि आप रात के खाने के लिए एक घंटे देर से पहुँचेंगे?</a:t>
            </a:r>
            <a:endParaRPr sz="1400">
              <a:solidFill>
                <a:schemeClr val="lt1"/>
              </a:solidFill>
              <a:latin typeface="Calibri"/>
              <a:ea typeface="Calibri"/>
              <a:cs typeface="Calibri"/>
              <a:sym typeface="Calibri"/>
            </a:endParaRPr>
          </a:p>
        </p:txBody>
      </p:sp>
      <p:sp>
        <p:nvSpPr>
          <p:cNvPr id="109" name="Google Shape;109;p2"/>
          <p:cNvSpPr/>
          <p:nvPr/>
        </p:nvSpPr>
        <p:spPr>
          <a:xfrm>
            <a:off x="3325832" y="2654450"/>
            <a:ext cx="2771576" cy="1309255"/>
          </a:xfrm>
          <a:prstGeom prst="rect">
            <a:avLst/>
          </a:prstGeom>
          <a:solidFill>
            <a:srgbClr val="F2F2F2"/>
          </a:solidFill>
          <a:ln>
            <a:noFill/>
          </a:ln>
        </p:spPr>
        <p:txBody>
          <a:bodyPr anchorCtr="0" anchor="t" bIns="45700" lIns="91425" spcFirstLastPara="1" rIns="91425" wrap="square" tIns="36000">
            <a:noAutofit/>
          </a:bodyPr>
          <a:lstStyle/>
          <a:p>
            <a:pPr indent="-228600" lvl="0" marL="228600" marR="0" rtl="0" algn="l">
              <a:spcBef>
                <a:spcPts val="0"/>
              </a:spcBef>
              <a:spcAft>
                <a:spcPts val="0"/>
              </a:spcAft>
              <a:buClr>
                <a:schemeClr val="dk1"/>
              </a:buClr>
              <a:buSzPts val="1100"/>
              <a:buFont typeface="Calibri"/>
              <a:buAutoNum type="alphaUcPeriod"/>
            </a:pPr>
            <a:r>
              <a:rPr lang="hi-IN" sz="1100">
                <a:solidFill>
                  <a:schemeClr val="dk1"/>
                </a:solidFill>
                <a:latin typeface="Calibri"/>
                <a:ea typeface="Calibri"/>
                <a:cs typeface="Calibri"/>
                <a:sym typeface="Calibri"/>
              </a:rPr>
              <a:t>ऑनलाइन संचार में शारीरिक भाषा अधिक महत्वपूर्ण है</a:t>
            </a:r>
            <a:endParaRPr/>
          </a:p>
          <a:p>
            <a:pPr indent="-228600" lvl="0" marL="228600" marR="0" rtl="0" algn="l">
              <a:spcBef>
                <a:spcPts val="300"/>
              </a:spcBef>
              <a:spcAft>
                <a:spcPts val="0"/>
              </a:spcAft>
              <a:buClr>
                <a:schemeClr val="dk1"/>
              </a:buClr>
              <a:buSzPts val="1100"/>
              <a:buFont typeface="Calibri"/>
              <a:buAutoNum type="alphaUcPeriod"/>
            </a:pPr>
            <a:r>
              <a:rPr lang="hi-IN" sz="1100">
                <a:solidFill>
                  <a:schemeClr val="dk1"/>
                </a:solidFill>
                <a:latin typeface="Calibri"/>
                <a:ea typeface="Calibri"/>
                <a:cs typeface="Calibri"/>
                <a:sym typeface="Calibri"/>
              </a:rPr>
              <a:t>लोग ऑनलाइन अधिक ईमानदार होते हैं</a:t>
            </a:r>
            <a:endParaRPr/>
          </a:p>
          <a:p>
            <a:pPr indent="-228600" lvl="0" marL="228600" marR="0" rtl="0" algn="l">
              <a:spcBef>
                <a:spcPts val="300"/>
              </a:spcBef>
              <a:spcAft>
                <a:spcPts val="0"/>
              </a:spcAft>
              <a:buClr>
                <a:schemeClr val="dk1"/>
              </a:buClr>
              <a:buSzPts val="1100"/>
              <a:buFont typeface="Calibri"/>
              <a:buAutoNum type="alphaUcPeriod"/>
            </a:pPr>
            <a:r>
              <a:rPr lang="hi-IN" sz="1100">
                <a:solidFill>
                  <a:schemeClr val="dk1"/>
                </a:solidFill>
                <a:latin typeface="Calibri"/>
                <a:ea typeface="Calibri"/>
                <a:cs typeface="Calibri"/>
                <a:sym typeface="Calibri"/>
              </a:rPr>
              <a:t>गलत संचार ज्यादातर आमने-सामने होता है</a:t>
            </a:r>
            <a:endParaRPr/>
          </a:p>
          <a:p>
            <a:pPr indent="-228600" lvl="0" marL="228600" marR="0" rtl="0" algn="l">
              <a:spcBef>
                <a:spcPts val="300"/>
              </a:spcBef>
              <a:spcAft>
                <a:spcPts val="0"/>
              </a:spcAft>
              <a:buClr>
                <a:schemeClr val="dk1"/>
              </a:buClr>
              <a:buSzPts val="1100"/>
              <a:buFont typeface="Calibri"/>
              <a:buAutoNum type="alphaUcPeriod"/>
            </a:pPr>
            <a:r>
              <a:rPr lang="hi-IN" sz="1100">
                <a:solidFill>
                  <a:schemeClr val="dk1"/>
                </a:solidFill>
                <a:latin typeface="Calibri"/>
                <a:ea typeface="Calibri"/>
                <a:cs typeface="Calibri"/>
                <a:sym typeface="Calibri"/>
              </a:rPr>
              <a:t>ऑनलाइन, आप स्वर का लहज़ा नहीं बता सकते</a:t>
            </a:r>
            <a:endParaRPr sz="1100">
              <a:solidFill>
                <a:schemeClr val="dk1"/>
              </a:solidFill>
              <a:latin typeface="Calibri"/>
              <a:ea typeface="Calibri"/>
              <a:cs typeface="Calibri"/>
              <a:sym typeface="Calibri"/>
            </a:endParaRPr>
          </a:p>
        </p:txBody>
      </p:sp>
      <p:sp>
        <p:nvSpPr>
          <p:cNvPr id="110" name="Google Shape;110;p2"/>
          <p:cNvSpPr/>
          <p:nvPr/>
        </p:nvSpPr>
        <p:spPr>
          <a:xfrm>
            <a:off x="3325832" y="5014341"/>
            <a:ext cx="2771576" cy="1309255"/>
          </a:xfrm>
          <a:prstGeom prst="rect">
            <a:avLst/>
          </a:prstGeom>
          <a:solidFill>
            <a:srgbClr val="F2F2F2"/>
          </a:solidFill>
          <a:ln>
            <a:noFill/>
          </a:ln>
        </p:spPr>
        <p:txBody>
          <a:bodyPr anchorCtr="0" anchor="t" bIns="45700" lIns="91425" spcFirstLastPara="1" rIns="91425" wrap="square" tIns="36000">
            <a:noAutofit/>
          </a:bodyPr>
          <a:lstStyle/>
          <a:p>
            <a:pPr indent="-228600" lvl="0" marL="228600" marR="0" rtl="0" algn="l">
              <a:spcBef>
                <a:spcPts val="0"/>
              </a:spcBef>
              <a:spcAft>
                <a:spcPts val="0"/>
              </a:spcAft>
              <a:buClr>
                <a:schemeClr val="dk1"/>
              </a:buClr>
              <a:buSzPts val="1100"/>
              <a:buFont typeface="Calibri"/>
              <a:buAutoNum type="alphaUcPeriod"/>
            </a:pPr>
            <a:r>
              <a:rPr lang="hi-IN" sz="1100">
                <a:solidFill>
                  <a:schemeClr val="dk1"/>
                </a:solidFill>
                <a:latin typeface="Calibri"/>
                <a:ea typeface="Calibri"/>
                <a:cs typeface="Calibri"/>
                <a:sym typeface="Calibri"/>
              </a:rPr>
              <a:t>वहाँ ६० मिनट्स मैं पहुँचता हूँ। बाद में मिलते हैं I</a:t>
            </a:r>
            <a:endParaRPr/>
          </a:p>
          <a:p>
            <a:pPr indent="-228600" lvl="0" marL="228600" marR="0" rtl="0" algn="l">
              <a:spcBef>
                <a:spcPts val="300"/>
              </a:spcBef>
              <a:spcAft>
                <a:spcPts val="0"/>
              </a:spcAft>
              <a:buClr>
                <a:schemeClr val="dk1"/>
              </a:buClr>
              <a:buSzPts val="1100"/>
              <a:buFont typeface="Calibri"/>
              <a:buAutoNum type="alphaUcPeriod"/>
            </a:pPr>
            <a:r>
              <a:rPr lang="hi-IN" sz="1100">
                <a:solidFill>
                  <a:schemeClr val="dk1"/>
                </a:solidFill>
                <a:latin typeface="Calibri"/>
                <a:ea typeface="Calibri"/>
                <a:cs typeface="Calibri"/>
                <a:sym typeface="Calibri"/>
              </a:rPr>
              <a:t>मैं एक घंटे में घर आ जाऊंगा। बाद में मिलते हैं!</a:t>
            </a:r>
            <a:endParaRPr/>
          </a:p>
          <a:p>
            <a:pPr indent="-228600" lvl="0" marL="228600" marR="0" rtl="0" algn="l">
              <a:spcBef>
                <a:spcPts val="300"/>
              </a:spcBef>
              <a:spcAft>
                <a:spcPts val="0"/>
              </a:spcAft>
              <a:buClr>
                <a:schemeClr val="dk1"/>
              </a:buClr>
              <a:buSzPts val="1100"/>
              <a:buFont typeface="Calibri"/>
              <a:buAutoNum type="alphaUcPeriod"/>
            </a:pPr>
            <a:r>
              <a:rPr lang="hi-IN" sz="1100">
                <a:solidFill>
                  <a:schemeClr val="dk1"/>
                </a:solidFill>
                <a:latin typeface="Calibri"/>
                <a:ea typeface="Calibri"/>
                <a:cs typeface="Calibri"/>
                <a:sym typeface="Calibri"/>
              </a:rPr>
              <a:t>एक घंटे में पहुँचता हूँI बाद में मिलते हैं!</a:t>
            </a:r>
            <a:endParaRPr/>
          </a:p>
          <a:p>
            <a:pPr indent="-228600" lvl="0" marL="228600" marR="0" rtl="0" algn="l">
              <a:spcBef>
                <a:spcPts val="300"/>
              </a:spcBef>
              <a:spcAft>
                <a:spcPts val="0"/>
              </a:spcAft>
              <a:buClr>
                <a:schemeClr val="dk1"/>
              </a:buClr>
              <a:buSzPts val="1100"/>
              <a:buFont typeface="Calibri"/>
              <a:buAutoNum type="alphaUcPeriod"/>
            </a:pPr>
            <a:r>
              <a:rPr lang="hi-IN" sz="1100">
                <a:solidFill>
                  <a:schemeClr val="dk1"/>
                </a:solidFill>
                <a:latin typeface="Calibri"/>
                <a:ea typeface="Calibri"/>
                <a:cs typeface="Calibri"/>
                <a:sym typeface="Calibri"/>
              </a:rPr>
              <a:t>मुझे देरी हो रही है I एक घंटे में पहुँचता हूँ I </a:t>
            </a:r>
            <a:endParaRPr sz="1100">
              <a:solidFill>
                <a:schemeClr val="dk1"/>
              </a:solidFill>
              <a:latin typeface="Calibri"/>
              <a:ea typeface="Calibri"/>
              <a:cs typeface="Calibri"/>
              <a:sym typeface="Calibri"/>
            </a:endParaRPr>
          </a:p>
        </p:txBody>
      </p:sp>
      <p:sp>
        <p:nvSpPr>
          <p:cNvPr id="111" name="Google Shape;111;p2"/>
          <p:cNvSpPr/>
          <p:nvPr/>
        </p:nvSpPr>
        <p:spPr>
          <a:xfrm>
            <a:off x="6172237" y="1847936"/>
            <a:ext cx="2771576" cy="798281"/>
          </a:xfrm>
          <a:prstGeom prst="rect">
            <a:avLst/>
          </a:prstGeom>
          <a:solidFill>
            <a:srgbClr val="0064E0"/>
          </a:solidFill>
          <a:ln>
            <a:noFill/>
          </a:ln>
        </p:spPr>
        <p:txBody>
          <a:bodyPr anchorCtr="0" anchor="ctr" bIns="45700" lIns="91425" spcFirstLastPara="1" rIns="91425" wrap="square" tIns="0">
            <a:noAutofit/>
          </a:bodyPr>
          <a:lstStyle/>
          <a:p>
            <a:pPr indent="0" lvl="0" marL="0" marR="0" rtl="0" algn="l">
              <a:spcBef>
                <a:spcPts val="0"/>
              </a:spcBef>
              <a:spcAft>
                <a:spcPts val="0"/>
              </a:spcAft>
              <a:buNone/>
            </a:pPr>
            <a:r>
              <a:rPr lang="hi-IN" sz="1400">
                <a:solidFill>
                  <a:schemeClr val="lt1"/>
                </a:solidFill>
                <a:latin typeface="Calibri"/>
                <a:ea typeface="Calibri"/>
                <a:cs typeface="Calibri"/>
                <a:sym typeface="Calibri"/>
              </a:rPr>
              <a:t>इंटरनेट ट्रोल्स का लक्ष्य …… होता हैI</a:t>
            </a:r>
            <a:endParaRPr sz="1400">
              <a:solidFill>
                <a:schemeClr val="lt1"/>
              </a:solidFill>
              <a:latin typeface="Calibri"/>
              <a:ea typeface="Calibri"/>
              <a:cs typeface="Calibri"/>
              <a:sym typeface="Calibri"/>
            </a:endParaRPr>
          </a:p>
        </p:txBody>
      </p:sp>
      <p:sp>
        <p:nvSpPr>
          <p:cNvPr id="112" name="Google Shape;112;p2"/>
          <p:cNvSpPr/>
          <p:nvPr/>
        </p:nvSpPr>
        <p:spPr>
          <a:xfrm>
            <a:off x="6172237" y="4124131"/>
            <a:ext cx="2771576" cy="881977"/>
          </a:xfrm>
          <a:prstGeom prst="rect">
            <a:avLst/>
          </a:prstGeom>
          <a:solidFill>
            <a:srgbClr val="0064E0"/>
          </a:solidFill>
          <a:ln>
            <a:noFill/>
          </a:ln>
        </p:spPr>
        <p:txBody>
          <a:bodyPr anchorCtr="0" anchor="ctr" bIns="45700" lIns="91425" spcFirstLastPara="1" rIns="91425" wrap="square" tIns="0">
            <a:noAutofit/>
          </a:bodyPr>
          <a:lstStyle/>
          <a:p>
            <a:pPr indent="0" lvl="0" marL="0" marR="0" rtl="0" algn="l">
              <a:spcBef>
                <a:spcPts val="0"/>
              </a:spcBef>
              <a:spcAft>
                <a:spcPts val="0"/>
              </a:spcAft>
              <a:buNone/>
            </a:pPr>
            <a:r>
              <a:rPr lang="hi-IN" sz="1400">
                <a:solidFill>
                  <a:schemeClr val="lt1"/>
                </a:solidFill>
                <a:latin typeface="Calibri"/>
                <a:ea typeface="Calibri"/>
                <a:cs typeface="Calibri"/>
                <a:sym typeface="Calibri"/>
              </a:rPr>
              <a:t>सोशल नेटवर्किंग ऐप पर कुछ पोस्ट करना …..... जैसा है I</a:t>
            </a:r>
            <a:r>
              <a:rPr i="1" lang="hi-IN" sz="14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13" name="Google Shape;113;p2"/>
          <p:cNvSpPr/>
          <p:nvPr/>
        </p:nvSpPr>
        <p:spPr>
          <a:xfrm>
            <a:off x="6172237" y="2654450"/>
            <a:ext cx="2771576" cy="1309255"/>
          </a:xfrm>
          <a:prstGeom prst="rect">
            <a:avLst/>
          </a:prstGeom>
          <a:solidFill>
            <a:srgbClr val="F2F2F2"/>
          </a:solidFill>
          <a:ln>
            <a:noFill/>
          </a:ln>
        </p:spPr>
        <p:txBody>
          <a:bodyPr anchorCtr="0" anchor="t" bIns="45700" lIns="91425" spcFirstLastPara="1" rIns="91425" wrap="square" tIns="36000">
            <a:noAutofit/>
          </a:bodyPr>
          <a:lstStyle/>
          <a:p>
            <a:pPr indent="-228600" lvl="0" marL="228600" marR="0" rtl="0" algn="l">
              <a:spcBef>
                <a:spcPts val="0"/>
              </a:spcBef>
              <a:spcAft>
                <a:spcPts val="0"/>
              </a:spcAft>
              <a:buClr>
                <a:schemeClr val="dk1"/>
              </a:buClr>
              <a:buSzPts val="1100"/>
              <a:buFont typeface="Calibri"/>
              <a:buAutoNum type="alphaUcPeriod"/>
            </a:pPr>
            <a:r>
              <a:rPr lang="hi-IN" sz="1100">
                <a:solidFill>
                  <a:schemeClr val="dk1"/>
                </a:solidFill>
                <a:latin typeface="Calibri"/>
                <a:ea typeface="Calibri"/>
                <a:cs typeface="Calibri"/>
                <a:sym typeface="Calibri"/>
              </a:rPr>
              <a:t>तर्क शुरू करना </a:t>
            </a:r>
            <a:endParaRPr/>
          </a:p>
          <a:p>
            <a:pPr indent="-228600" lvl="0" marL="228600" marR="0" rtl="0" algn="l">
              <a:spcBef>
                <a:spcPts val="300"/>
              </a:spcBef>
              <a:spcAft>
                <a:spcPts val="0"/>
              </a:spcAft>
              <a:buClr>
                <a:schemeClr val="dk1"/>
              </a:buClr>
              <a:buSzPts val="1100"/>
              <a:buFont typeface="Calibri"/>
              <a:buAutoNum type="alphaUcPeriod"/>
            </a:pPr>
            <a:r>
              <a:rPr lang="hi-IN" sz="1100">
                <a:solidFill>
                  <a:schemeClr val="dk1"/>
                </a:solidFill>
                <a:latin typeface="Calibri"/>
                <a:ea typeface="Calibri"/>
                <a:cs typeface="Calibri"/>
                <a:sym typeface="Calibri"/>
              </a:rPr>
              <a:t>दोस्त बनाना </a:t>
            </a:r>
            <a:endParaRPr/>
          </a:p>
          <a:p>
            <a:pPr indent="-228600" lvl="0" marL="228600" marR="0" rtl="0" algn="l">
              <a:spcBef>
                <a:spcPts val="300"/>
              </a:spcBef>
              <a:spcAft>
                <a:spcPts val="0"/>
              </a:spcAft>
              <a:buClr>
                <a:schemeClr val="dk1"/>
              </a:buClr>
              <a:buSzPts val="1100"/>
              <a:buFont typeface="Calibri"/>
              <a:buAutoNum type="alphaUcPeriod"/>
            </a:pPr>
            <a:r>
              <a:rPr lang="hi-IN" sz="1100">
                <a:solidFill>
                  <a:schemeClr val="dk1"/>
                </a:solidFill>
                <a:latin typeface="Calibri"/>
                <a:ea typeface="Calibri"/>
                <a:cs typeface="Calibri"/>
                <a:sym typeface="Calibri"/>
              </a:rPr>
              <a:t>चुपचाप निरीक्षण करना </a:t>
            </a:r>
            <a:endParaRPr/>
          </a:p>
          <a:p>
            <a:pPr indent="-228600" lvl="0" marL="228600" marR="0" rtl="0" algn="l">
              <a:spcBef>
                <a:spcPts val="300"/>
              </a:spcBef>
              <a:spcAft>
                <a:spcPts val="0"/>
              </a:spcAft>
              <a:buClr>
                <a:schemeClr val="dk1"/>
              </a:buClr>
              <a:buSzPts val="1100"/>
              <a:buFont typeface="Calibri"/>
              <a:buAutoNum type="alphaUcPeriod"/>
            </a:pPr>
            <a:r>
              <a:rPr lang="hi-IN" sz="1100">
                <a:solidFill>
                  <a:schemeClr val="dk1"/>
                </a:solidFill>
                <a:latin typeface="Calibri"/>
                <a:ea typeface="Calibri"/>
                <a:cs typeface="Calibri"/>
                <a:sym typeface="Calibri"/>
              </a:rPr>
              <a:t>चर्चाओं का नेतृत्व करना</a:t>
            </a:r>
            <a:endParaRPr sz="1100">
              <a:solidFill>
                <a:schemeClr val="dk1"/>
              </a:solidFill>
              <a:latin typeface="Calibri"/>
              <a:ea typeface="Calibri"/>
              <a:cs typeface="Calibri"/>
              <a:sym typeface="Calibri"/>
            </a:endParaRPr>
          </a:p>
        </p:txBody>
      </p:sp>
      <p:sp>
        <p:nvSpPr>
          <p:cNvPr id="114" name="Google Shape;114;p2"/>
          <p:cNvSpPr/>
          <p:nvPr/>
        </p:nvSpPr>
        <p:spPr>
          <a:xfrm>
            <a:off x="6172237" y="5014341"/>
            <a:ext cx="2771576" cy="1309255"/>
          </a:xfrm>
          <a:prstGeom prst="rect">
            <a:avLst/>
          </a:prstGeom>
          <a:solidFill>
            <a:srgbClr val="F2F2F2"/>
          </a:solidFill>
          <a:ln>
            <a:noFill/>
          </a:ln>
        </p:spPr>
        <p:txBody>
          <a:bodyPr anchorCtr="0" anchor="t" bIns="45700" lIns="91425" spcFirstLastPara="1" rIns="91425" wrap="square" tIns="36000">
            <a:noAutofit/>
          </a:bodyPr>
          <a:lstStyle/>
          <a:p>
            <a:pPr indent="-228600" lvl="0" marL="228600" marR="0" rtl="0" algn="l">
              <a:spcBef>
                <a:spcPts val="0"/>
              </a:spcBef>
              <a:spcAft>
                <a:spcPts val="0"/>
              </a:spcAft>
              <a:buClr>
                <a:schemeClr val="dk1"/>
              </a:buClr>
              <a:buSzPts val="1100"/>
              <a:buFont typeface="Calibri"/>
              <a:buAutoNum type="alphaUcPeriod"/>
            </a:pPr>
            <a:r>
              <a:rPr lang="hi-IN" sz="1100">
                <a:solidFill>
                  <a:schemeClr val="dk1"/>
                </a:solidFill>
                <a:latin typeface="Calibri"/>
                <a:ea typeface="Calibri"/>
                <a:cs typeface="Calibri"/>
                <a:sym typeface="Calibri"/>
              </a:rPr>
              <a:t>गृहकार्य सौंपने </a:t>
            </a:r>
            <a:endParaRPr sz="1100">
              <a:solidFill>
                <a:schemeClr val="dk1"/>
              </a:solidFill>
              <a:latin typeface="Calibri"/>
              <a:ea typeface="Calibri"/>
              <a:cs typeface="Calibri"/>
              <a:sym typeface="Calibri"/>
            </a:endParaRPr>
          </a:p>
          <a:p>
            <a:pPr indent="-228600" lvl="0" marL="228600" marR="0" rtl="0" algn="l">
              <a:spcBef>
                <a:spcPts val="300"/>
              </a:spcBef>
              <a:spcAft>
                <a:spcPts val="0"/>
              </a:spcAft>
              <a:buClr>
                <a:schemeClr val="dk1"/>
              </a:buClr>
              <a:buSzPts val="1100"/>
              <a:buFont typeface="Calibri"/>
              <a:buAutoNum type="alphaUcPeriod"/>
            </a:pPr>
            <a:r>
              <a:rPr lang="hi-IN" sz="1100">
                <a:solidFill>
                  <a:schemeClr val="dk1"/>
                </a:solidFill>
                <a:latin typeface="Calibri"/>
                <a:ea typeface="Calibri"/>
                <a:cs typeface="Calibri"/>
                <a:sym typeface="Calibri"/>
              </a:rPr>
              <a:t>रात के खाने पर अपने परिवार से कुछ कहने</a:t>
            </a:r>
            <a:endParaRPr sz="1100">
              <a:solidFill>
                <a:schemeClr val="dk1"/>
              </a:solidFill>
              <a:latin typeface="Calibri"/>
              <a:ea typeface="Calibri"/>
              <a:cs typeface="Calibri"/>
              <a:sym typeface="Calibri"/>
            </a:endParaRPr>
          </a:p>
          <a:p>
            <a:pPr indent="-228600" lvl="0" marL="228600" marR="0" rtl="0" algn="l">
              <a:spcBef>
                <a:spcPts val="300"/>
              </a:spcBef>
              <a:spcAft>
                <a:spcPts val="0"/>
              </a:spcAft>
              <a:buClr>
                <a:schemeClr val="dk1"/>
              </a:buClr>
              <a:buSzPts val="1100"/>
              <a:buFont typeface="Calibri"/>
              <a:buAutoNum type="alphaUcPeriod"/>
            </a:pPr>
            <a:r>
              <a:rPr lang="hi-IN" sz="1100">
                <a:solidFill>
                  <a:schemeClr val="dk1"/>
                </a:solidFill>
                <a:latin typeface="Calibri"/>
                <a:ea typeface="Calibri"/>
                <a:cs typeface="Calibri"/>
                <a:sym typeface="Calibri"/>
              </a:rPr>
              <a:t>दोस्त से फोन पर बात करने </a:t>
            </a:r>
            <a:endParaRPr sz="1100">
              <a:solidFill>
                <a:schemeClr val="dk1"/>
              </a:solidFill>
              <a:latin typeface="Calibri"/>
              <a:ea typeface="Calibri"/>
              <a:cs typeface="Calibri"/>
              <a:sym typeface="Calibri"/>
            </a:endParaRPr>
          </a:p>
          <a:p>
            <a:pPr indent="-228600" lvl="0" marL="228600" marR="0" rtl="0" algn="l">
              <a:spcBef>
                <a:spcPts val="300"/>
              </a:spcBef>
              <a:spcAft>
                <a:spcPts val="0"/>
              </a:spcAft>
              <a:buClr>
                <a:schemeClr val="dk1"/>
              </a:buClr>
              <a:buSzPts val="1100"/>
              <a:buFont typeface="Calibri"/>
              <a:buAutoNum type="alphaUcPeriod"/>
            </a:pPr>
            <a:r>
              <a:rPr lang="hi-IN" sz="1100">
                <a:solidFill>
                  <a:schemeClr val="dk1"/>
                </a:solidFill>
                <a:latin typeface="Calibri"/>
                <a:ea typeface="Calibri"/>
                <a:cs typeface="Calibri"/>
                <a:sym typeface="Calibri"/>
              </a:rPr>
              <a:t>सार्वजनिक स्थान पर किसी बात की घोषणा करने</a:t>
            </a:r>
            <a:endParaRPr sz="1100">
              <a:solidFill>
                <a:schemeClr val="dk1"/>
              </a:solidFill>
              <a:latin typeface="Calibri"/>
              <a:ea typeface="Calibri"/>
              <a:cs typeface="Calibri"/>
              <a:sym typeface="Calibri"/>
            </a:endParaRPr>
          </a:p>
        </p:txBody>
      </p:sp>
      <p:sp>
        <p:nvSpPr>
          <p:cNvPr id="115" name="Google Shape;115;p2"/>
          <p:cNvSpPr/>
          <p:nvPr/>
        </p:nvSpPr>
        <p:spPr>
          <a:xfrm>
            <a:off x="479427" y="1847936"/>
            <a:ext cx="2771576" cy="798281"/>
          </a:xfrm>
          <a:prstGeom prst="rect">
            <a:avLst/>
          </a:prstGeom>
          <a:solidFill>
            <a:srgbClr val="0064E0"/>
          </a:solidFill>
          <a:ln>
            <a:noFill/>
          </a:ln>
        </p:spPr>
        <p:txBody>
          <a:bodyPr anchorCtr="0" anchor="ctr" bIns="45700" lIns="91425" spcFirstLastPara="1" rIns="91425" wrap="square" tIns="0">
            <a:noAutofit/>
          </a:bodyPr>
          <a:lstStyle/>
          <a:p>
            <a:pPr indent="0" lvl="0" marL="0" marR="0" rtl="0" algn="just">
              <a:spcBef>
                <a:spcPts val="0"/>
              </a:spcBef>
              <a:spcAft>
                <a:spcPts val="0"/>
              </a:spcAft>
              <a:buNone/>
            </a:pPr>
            <a:r>
              <a:rPr lang="hi-IN" sz="1400">
                <a:solidFill>
                  <a:schemeClr val="lt1"/>
                </a:solidFill>
                <a:latin typeface="Calibri"/>
                <a:ea typeface="Calibri"/>
                <a:cs typeface="Calibri"/>
                <a:sym typeface="Calibri"/>
              </a:rPr>
              <a:t>आपको किस स्थिति में डिजिटल शिष्टाचार के नियमों का पालन करना चाहिए?</a:t>
            </a:r>
            <a:endParaRPr sz="1400">
              <a:solidFill>
                <a:schemeClr val="lt1"/>
              </a:solidFill>
              <a:latin typeface="Calibri"/>
              <a:ea typeface="Calibri"/>
              <a:cs typeface="Calibri"/>
              <a:sym typeface="Calibri"/>
            </a:endParaRPr>
          </a:p>
        </p:txBody>
      </p:sp>
      <p:sp>
        <p:nvSpPr>
          <p:cNvPr id="116" name="Google Shape;116;p2"/>
          <p:cNvSpPr/>
          <p:nvPr/>
        </p:nvSpPr>
        <p:spPr>
          <a:xfrm>
            <a:off x="479427" y="4124131"/>
            <a:ext cx="2771576" cy="881977"/>
          </a:xfrm>
          <a:prstGeom prst="rect">
            <a:avLst/>
          </a:prstGeom>
          <a:solidFill>
            <a:srgbClr val="0064E0"/>
          </a:solidFill>
          <a:ln>
            <a:noFill/>
          </a:ln>
        </p:spPr>
        <p:txBody>
          <a:bodyPr anchorCtr="0" anchor="ctr" bIns="45700" lIns="91425" spcFirstLastPara="1" rIns="91425" wrap="square" tIns="0">
            <a:noAutofit/>
          </a:bodyPr>
          <a:lstStyle/>
          <a:p>
            <a:pPr indent="0" lvl="0" marL="0" marR="0" rtl="0" algn="just">
              <a:spcBef>
                <a:spcPts val="0"/>
              </a:spcBef>
              <a:spcAft>
                <a:spcPts val="0"/>
              </a:spcAft>
              <a:buNone/>
            </a:pPr>
            <a:r>
              <a:rPr lang="hi-IN" sz="1400">
                <a:solidFill>
                  <a:schemeClr val="lt1"/>
                </a:solidFill>
                <a:latin typeface="Calibri"/>
                <a:ea typeface="Calibri"/>
                <a:cs typeface="Calibri"/>
                <a:sym typeface="Calibri"/>
              </a:rPr>
              <a:t>ट्रोल्स को जवाब देने का सबसे अच्छा तरीका उन्हें _____ है।</a:t>
            </a:r>
            <a:endParaRPr sz="1400">
              <a:solidFill>
                <a:schemeClr val="lt1"/>
              </a:solidFill>
              <a:latin typeface="Calibri"/>
              <a:ea typeface="Calibri"/>
              <a:cs typeface="Calibri"/>
              <a:sym typeface="Calibri"/>
            </a:endParaRPr>
          </a:p>
        </p:txBody>
      </p:sp>
      <p:sp>
        <p:nvSpPr>
          <p:cNvPr id="117" name="Google Shape;117;p2"/>
          <p:cNvSpPr/>
          <p:nvPr/>
        </p:nvSpPr>
        <p:spPr>
          <a:xfrm>
            <a:off x="479427" y="2654450"/>
            <a:ext cx="2771576" cy="1309255"/>
          </a:xfrm>
          <a:prstGeom prst="rect">
            <a:avLst/>
          </a:prstGeom>
          <a:solidFill>
            <a:srgbClr val="F2F2F2"/>
          </a:solidFill>
          <a:ln>
            <a:noFill/>
          </a:ln>
        </p:spPr>
        <p:txBody>
          <a:bodyPr anchorCtr="0" anchor="t" bIns="45700" lIns="91425" spcFirstLastPara="1" rIns="91425" wrap="square" tIns="36000">
            <a:noAutofit/>
          </a:bodyPr>
          <a:lstStyle/>
          <a:p>
            <a:pPr indent="-228600" lvl="0" marL="228600" marR="0" rtl="0" algn="l">
              <a:spcBef>
                <a:spcPts val="0"/>
              </a:spcBef>
              <a:spcAft>
                <a:spcPts val="0"/>
              </a:spcAft>
              <a:buClr>
                <a:schemeClr val="dk1"/>
              </a:buClr>
              <a:buSzPts val="1100"/>
              <a:buFont typeface="Calibri"/>
              <a:buAutoNum type="alphaUcPeriod"/>
            </a:pPr>
            <a:r>
              <a:rPr lang="hi-IN" sz="1100">
                <a:solidFill>
                  <a:schemeClr val="dk1"/>
                </a:solidFill>
                <a:latin typeface="Calibri"/>
                <a:ea typeface="Calibri"/>
                <a:cs typeface="Calibri"/>
                <a:sym typeface="Calibri"/>
              </a:rPr>
              <a:t>अपनी दादी को एक ईमेल भेजना</a:t>
            </a:r>
            <a:endParaRPr/>
          </a:p>
          <a:p>
            <a:pPr indent="-228600" lvl="0" marL="228600" marR="0" rtl="0" algn="l">
              <a:spcBef>
                <a:spcPts val="300"/>
              </a:spcBef>
              <a:spcAft>
                <a:spcPts val="0"/>
              </a:spcAft>
              <a:buClr>
                <a:schemeClr val="dk1"/>
              </a:buClr>
              <a:buSzPts val="1100"/>
              <a:buFont typeface="Calibri"/>
              <a:buAutoNum type="alphaUcPeriod"/>
            </a:pPr>
            <a:r>
              <a:rPr lang="hi-IN" sz="1100">
                <a:solidFill>
                  <a:schemeClr val="dk1"/>
                </a:solidFill>
                <a:latin typeface="Calibri"/>
                <a:ea typeface="Calibri"/>
                <a:cs typeface="Calibri"/>
                <a:sym typeface="Calibri"/>
              </a:rPr>
              <a:t>अपने चचेरे भाई को जन्मदिन कार्ड भेजना</a:t>
            </a:r>
            <a:endParaRPr/>
          </a:p>
          <a:p>
            <a:pPr indent="-228600" lvl="0" marL="228600" marR="0" rtl="0" algn="l">
              <a:spcBef>
                <a:spcPts val="300"/>
              </a:spcBef>
              <a:spcAft>
                <a:spcPts val="0"/>
              </a:spcAft>
              <a:buClr>
                <a:schemeClr val="dk1"/>
              </a:buClr>
              <a:buSzPts val="1100"/>
              <a:buFont typeface="Calibri"/>
              <a:buAutoNum type="alphaUcPeriod"/>
            </a:pPr>
            <a:r>
              <a:rPr lang="hi-IN" sz="1100">
                <a:solidFill>
                  <a:schemeClr val="dk1"/>
                </a:solidFill>
                <a:latin typeface="Calibri"/>
                <a:ea typeface="Calibri"/>
                <a:cs typeface="Calibri"/>
                <a:sym typeface="Calibri"/>
              </a:rPr>
              <a:t>किसी मित्र का पाठ संदेश पढ़ना</a:t>
            </a:r>
            <a:endParaRPr/>
          </a:p>
          <a:p>
            <a:pPr indent="-228600" lvl="0" marL="228600" marR="0" rtl="0" algn="l">
              <a:spcBef>
                <a:spcPts val="300"/>
              </a:spcBef>
              <a:spcAft>
                <a:spcPts val="0"/>
              </a:spcAft>
              <a:buClr>
                <a:schemeClr val="dk1"/>
              </a:buClr>
              <a:buSzPts val="1100"/>
              <a:buFont typeface="Calibri"/>
              <a:buAutoNum type="alphaUcPeriod"/>
            </a:pPr>
            <a:r>
              <a:rPr lang="hi-IN" sz="1100">
                <a:solidFill>
                  <a:schemeClr val="dk1"/>
                </a:solidFill>
                <a:latin typeface="Calibri"/>
                <a:ea typeface="Calibri"/>
                <a:cs typeface="Calibri"/>
                <a:sym typeface="Calibri"/>
              </a:rPr>
              <a:t>अपने स्मार्टफोन के लिए रिंगटोन चुनना</a:t>
            </a:r>
            <a:endParaRPr sz="1100">
              <a:solidFill>
                <a:schemeClr val="dk1"/>
              </a:solidFill>
              <a:latin typeface="Calibri"/>
              <a:ea typeface="Calibri"/>
              <a:cs typeface="Calibri"/>
              <a:sym typeface="Calibri"/>
            </a:endParaRPr>
          </a:p>
        </p:txBody>
      </p:sp>
      <p:sp>
        <p:nvSpPr>
          <p:cNvPr id="118" name="Google Shape;118;p2"/>
          <p:cNvSpPr/>
          <p:nvPr/>
        </p:nvSpPr>
        <p:spPr>
          <a:xfrm>
            <a:off x="479427" y="5014341"/>
            <a:ext cx="2771576" cy="1309255"/>
          </a:xfrm>
          <a:prstGeom prst="rect">
            <a:avLst/>
          </a:prstGeom>
          <a:solidFill>
            <a:srgbClr val="F2F2F2"/>
          </a:solidFill>
          <a:ln>
            <a:noFill/>
          </a:ln>
        </p:spPr>
        <p:txBody>
          <a:bodyPr anchorCtr="0" anchor="t" bIns="45700" lIns="91425" spcFirstLastPara="1" rIns="91425" wrap="square" tIns="36000">
            <a:noAutofit/>
          </a:bodyPr>
          <a:lstStyle/>
          <a:p>
            <a:pPr indent="-228600" lvl="0" marL="228600" marR="0" rtl="0" algn="l">
              <a:spcBef>
                <a:spcPts val="0"/>
              </a:spcBef>
              <a:spcAft>
                <a:spcPts val="0"/>
              </a:spcAft>
              <a:buClr>
                <a:schemeClr val="dk1"/>
              </a:buClr>
              <a:buSzPts val="1100"/>
              <a:buFont typeface="Calibri"/>
              <a:buAutoNum type="alphaUcPeriod"/>
            </a:pPr>
            <a:r>
              <a:rPr lang="hi-IN" sz="1100">
                <a:solidFill>
                  <a:schemeClr val="dk1"/>
                </a:solidFill>
                <a:latin typeface="Calibri"/>
                <a:ea typeface="Calibri"/>
                <a:cs typeface="Calibri"/>
                <a:sym typeface="Calibri"/>
              </a:rPr>
              <a:t>धमकी देना</a:t>
            </a:r>
            <a:endParaRPr/>
          </a:p>
          <a:p>
            <a:pPr indent="-228600" lvl="0" marL="228600" marR="0" rtl="0" algn="l">
              <a:spcBef>
                <a:spcPts val="300"/>
              </a:spcBef>
              <a:spcAft>
                <a:spcPts val="0"/>
              </a:spcAft>
              <a:buClr>
                <a:schemeClr val="dk1"/>
              </a:buClr>
              <a:buSzPts val="1100"/>
              <a:buFont typeface="Calibri"/>
              <a:buAutoNum type="alphaUcPeriod"/>
            </a:pPr>
            <a:r>
              <a:rPr lang="hi-IN" sz="1100">
                <a:solidFill>
                  <a:schemeClr val="dk1"/>
                </a:solidFill>
                <a:latin typeface="Calibri"/>
                <a:ea typeface="Calibri"/>
                <a:cs typeface="Calibri"/>
                <a:sym typeface="Calibri"/>
              </a:rPr>
              <a:t>अनदेखा करना</a:t>
            </a:r>
            <a:endParaRPr/>
          </a:p>
          <a:p>
            <a:pPr indent="-228600" lvl="0" marL="228600" marR="0" rtl="0" algn="l">
              <a:spcBef>
                <a:spcPts val="300"/>
              </a:spcBef>
              <a:spcAft>
                <a:spcPts val="0"/>
              </a:spcAft>
              <a:buClr>
                <a:schemeClr val="dk1"/>
              </a:buClr>
              <a:buSzPts val="1100"/>
              <a:buFont typeface="Calibri"/>
              <a:buAutoNum type="alphaUcPeriod"/>
            </a:pPr>
            <a:r>
              <a:rPr lang="hi-IN" sz="1100">
                <a:solidFill>
                  <a:schemeClr val="dk1"/>
                </a:solidFill>
                <a:latin typeface="Calibri"/>
                <a:ea typeface="Calibri"/>
                <a:cs typeface="Calibri"/>
                <a:sym typeface="Calibri"/>
              </a:rPr>
              <a:t>अनुकरण  करना </a:t>
            </a:r>
            <a:endParaRPr/>
          </a:p>
          <a:p>
            <a:pPr indent="-228600" lvl="0" marL="228600" marR="0" rtl="0" algn="l">
              <a:spcBef>
                <a:spcPts val="300"/>
              </a:spcBef>
              <a:spcAft>
                <a:spcPts val="0"/>
              </a:spcAft>
              <a:buClr>
                <a:schemeClr val="dk1"/>
              </a:buClr>
              <a:buSzPts val="1100"/>
              <a:buFont typeface="Calibri"/>
              <a:buAutoNum type="alphaUcPeriod"/>
            </a:pPr>
            <a:r>
              <a:rPr lang="hi-IN" sz="1100">
                <a:solidFill>
                  <a:schemeClr val="dk1"/>
                </a:solidFill>
                <a:latin typeface="Calibri"/>
                <a:ea typeface="Calibri"/>
                <a:cs typeface="Calibri"/>
                <a:sym typeface="Calibri"/>
              </a:rPr>
              <a:t>अपमानित करना</a:t>
            </a:r>
            <a:endParaRPr sz="1100">
              <a:solidFill>
                <a:schemeClr val="dk1"/>
              </a:solidFill>
              <a:latin typeface="Calibri"/>
              <a:ea typeface="Calibri"/>
              <a:cs typeface="Calibri"/>
              <a:sym typeface="Calibri"/>
            </a:endParaRPr>
          </a:p>
        </p:txBody>
      </p:sp>
      <p:sp>
        <p:nvSpPr>
          <p:cNvPr id="119" name="Google Shape;119;p2"/>
          <p:cNvSpPr/>
          <p:nvPr/>
        </p:nvSpPr>
        <p:spPr>
          <a:xfrm>
            <a:off x="9018643" y="1847936"/>
            <a:ext cx="2771576" cy="798281"/>
          </a:xfrm>
          <a:prstGeom prst="rect">
            <a:avLst/>
          </a:prstGeom>
          <a:solidFill>
            <a:srgbClr val="0064E0"/>
          </a:solidFill>
          <a:ln>
            <a:noFill/>
          </a:ln>
        </p:spPr>
        <p:txBody>
          <a:bodyPr anchorCtr="0" anchor="ctr" bIns="45700" lIns="91425" spcFirstLastPara="1" rIns="91425" wrap="square" tIns="0">
            <a:noAutofit/>
          </a:bodyPr>
          <a:lstStyle/>
          <a:p>
            <a:pPr indent="0" lvl="0" marL="0" marR="0" rtl="0" algn="just">
              <a:spcBef>
                <a:spcPts val="0"/>
              </a:spcBef>
              <a:spcAft>
                <a:spcPts val="0"/>
              </a:spcAft>
              <a:buNone/>
            </a:pPr>
            <a:r>
              <a:rPr lang="hi-IN" sz="1400">
                <a:solidFill>
                  <a:schemeClr val="lt1"/>
                </a:solidFill>
                <a:latin typeface="Calibri"/>
                <a:ea typeface="Calibri"/>
                <a:cs typeface="Calibri"/>
                <a:sym typeface="Calibri"/>
              </a:rPr>
              <a:t>लोग  व्यक्तिगत रूप से  अधिक ऑनलाइन व्यवहार में क्यों मतलबी हो सकते हैं?</a:t>
            </a:r>
            <a:endParaRPr sz="1400">
              <a:solidFill>
                <a:schemeClr val="lt1"/>
              </a:solidFill>
              <a:latin typeface="Calibri"/>
              <a:ea typeface="Calibri"/>
              <a:cs typeface="Calibri"/>
              <a:sym typeface="Calibri"/>
            </a:endParaRPr>
          </a:p>
        </p:txBody>
      </p:sp>
      <p:sp>
        <p:nvSpPr>
          <p:cNvPr id="120" name="Google Shape;120;p2"/>
          <p:cNvSpPr/>
          <p:nvPr/>
        </p:nvSpPr>
        <p:spPr>
          <a:xfrm>
            <a:off x="9018643" y="4124131"/>
            <a:ext cx="2771576" cy="881977"/>
          </a:xfrm>
          <a:prstGeom prst="rect">
            <a:avLst/>
          </a:prstGeom>
          <a:solidFill>
            <a:srgbClr val="0064E0"/>
          </a:solidFill>
          <a:ln>
            <a:noFill/>
          </a:ln>
        </p:spPr>
        <p:txBody>
          <a:bodyPr anchorCtr="0" anchor="ctr" bIns="45700" lIns="91425" spcFirstLastPara="1" rIns="91425" wrap="square" tIns="0">
            <a:noAutofit/>
          </a:bodyPr>
          <a:lstStyle/>
          <a:p>
            <a:pPr indent="0" lvl="0" marL="0" marR="0" rtl="0" algn="just">
              <a:spcBef>
                <a:spcPts val="0"/>
              </a:spcBef>
              <a:spcAft>
                <a:spcPts val="0"/>
              </a:spcAft>
              <a:buNone/>
            </a:pPr>
            <a:r>
              <a:rPr lang="hi-IN" sz="1400">
                <a:solidFill>
                  <a:schemeClr val="lt1"/>
                </a:solidFill>
                <a:latin typeface="Calibri"/>
                <a:ea typeface="Calibri"/>
                <a:cs typeface="Calibri"/>
                <a:sym typeface="Calibri"/>
              </a:rPr>
              <a:t>अर्जुन की फोटो ऑनलाइन पोस्ट करने से पहले अनन्या को क्या करना चाहिए?</a:t>
            </a:r>
            <a:endParaRPr sz="1400">
              <a:solidFill>
                <a:schemeClr val="lt1"/>
              </a:solidFill>
              <a:latin typeface="Calibri"/>
              <a:ea typeface="Calibri"/>
              <a:cs typeface="Calibri"/>
              <a:sym typeface="Calibri"/>
            </a:endParaRPr>
          </a:p>
        </p:txBody>
      </p:sp>
      <p:sp>
        <p:nvSpPr>
          <p:cNvPr id="121" name="Google Shape;121;p2"/>
          <p:cNvSpPr/>
          <p:nvPr/>
        </p:nvSpPr>
        <p:spPr>
          <a:xfrm>
            <a:off x="9018643" y="2654450"/>
            <a:ext cx="2771576" cy="1309255"/>
          </a:xfrm>
          <a:prstGeom prst="rect">
            <a:avLst/>
          </a:prstGeom>
          <a:solidFill>
            <a:srgbClr val="F2F2F2"/>
          </a:solidFill>
          <a:ln>
            <a:noFill/>
          </a:ln>
        </p:spPr>
        <p:txBody>
          <a:bodyPr anchorCtr="0" anchor="t" bIns="45700" lIns="91425" spcFirstLastPara="1" rIns="91425" wrap="square" tIns="36000">
            <a:noAutofit/>
          </a:bodyPr>
          <a:lstStyle/>
          <a:p>
            <a:pPr indent="-228600" lvl="0" marL="228600" marR="0" rtl="0" algn="l">
              <a:spcBef>
                <a:spcPts val="0"/>
              </a:spcBef>
              <a:spcAft>
                <a:spcPts val="0"/>
              </a:spcAft>
              <a:buClr>
                <a:schemeClr val="dk1"/>
              </a:buClr>
              <a:buSzPts val="1100"/>
              <a:buFont typeface="Calibri"/>
              <a:buAutoNum type="alphaUcPeriod"/>
            </a:pPr>
            <a:r>
              <a:rPr lang="hi-IN" sz="1100">
                <a:solidFill>
                  <a:schemeClr val="dk1"/>
                </a:solidFill>
                <a:latin typeface="Calibri"/>
                <a:ea typeface="Calibri"/>
                <a:cs typeface="Calibri"/>
                <a:sym typeface="Calibri"/>
              </a:rPr>
              <a:t>टाइपिंग से उन्हें यह सोचने का समय मिलता है कि वे क्या कह रहे हैं</a:t>
            </a:r>
            <a:endParaRPr/>
          </a:p>
          <a:p>
            <a:pPr indent="-228600" lvl="0" marL="228600" marR="0" rtl="0" algn="l">
              <a:spcBef>
                <a:spcPts val="300"/>
              </a:spcBef>
              <a:spcAft>
                <a:spcPts val="0"/>
              </a:spcAft>
              <a:buClr>
                <a:schemeClr val="dk1"/>
              </a:buClr>
              <a:buSzPts val="1100"/>
              <a:buFont typeface="Calibri"/>
              <a:buAutoNum type="alphaUcPeriod"/>
            </a:pPr>
            <a:r>
              <a:rPr lang="hi-IN" sz="1100">
                <a:solidFill>
                  <a:schemeClr val="dk1"/>
                </a:solidFill>
                <a:latin typeface="Calibri"/>
                <a:ea typeface="Calibri"/>
                <a:cs typeface="Calibri"/>
                <a:sym typeface="Calibri"/>
              </a:rPr>
              <a:t>वे गुमनाम रह सकते हैं</a:t>
            </a:r>
            <a:endParaRPr/>
          </a:p>
          <a:p>
            <a:pPr indent="-228600" lvl="0" marL="228600" marR="0" rtl="0" algn="l">
              <a:spcBef>
                <a:spcPts val="300"/>
              </a:spcBef>
              <a:spcAft>
                <a:spcPts val="0"/>
              </a:spcAft>
              <a:buClr>
                <a:schemeClr val="dk1"/>
              </a:buClr>
              <a:buSzPts val="1100"/>
              <a:buFont typeface="Calibri"/>
              <a:buAutoNum type="alphaUcPeriod"/>
            </a:pPr>
            <a:r>
              <a:rPr lang="hi-IN" sz="1100">
                <a:solidFill>
                  <a:schemeClr val="dk1"/>
                </a:solidFill>
                <a:latin typeface="Calibri"/>
                <a:ea typeface="Calibri"/>
                <a:cs typeface="Calibri"/>
                <a:sym typeface="Calibri"/>
              </a:rPr>
              <a:t>अधिकांश लोगों के ऑनलाइन मित्र कम होते हैं</a:t>
            </a:r>
            <a:endParaRPr/>
          </a:p>
          <a:p>
            <a:pPr indent="-228600" lvl="0" marL="228600" marR="0" rtl="0" algn="l">
              <a:spcBef>
                <a:spcPts val="300"/>
              </a:spcBef>
              <a:spcAft>
                <a:spcPts val="0"/>
              </a:spcAft>
              <a:buClr>
                <a:schemeClr val="dk1"/>
              </a:buClr>
              <a:buSzPts val="1100"/>
              <a:buFont typeface="Calibri"/>
              <a:buAutoNum type="alphaUcPeriod"/>
            </a:pPr>
            <a:r>
              <a:rPr lang="hi-IN" sz="1100">
                <a:solidFill>
                  <a:schemeClr val="dk1"/>
                </a:solidFill>
                <a:latin typeface="Calibri"/>
                <a:ea typeface="Calibri"/>
                <a:cs typeface="Calibri"/>
                <a:sym typeface="Calibri"/>
              </a:rPr>
              <a:t>सोशल मीडिया साइट्स उपयोगकर्ताओं को बहस करने के लिए प्रोत्साहित करती हैं</a:t>
            </a:r>
            <a:endParaRPr sz="1100">
              <a:solidFill>
                <a:schemeClr val="dk1"/>
              </a:solidFill>
              <a:latin typeface="Calibri"/>
              <a:ea typeface="Calibri"/>
              <a:cs typeface="Calibri"/>
              <a:sym typeface="Calibri"/>
            </a:endParaRPr>
          </a:p>
        </p:txBody>
      </p:sp>
      <p:sp>
        <p:nvSpPr>
          <p:cNvPr id="122" name="Google Shape;122;p2"/>
          <p:cNvSpPr/>
          <p:nvPr/>
        </p:nvSpPr>
        <p:spPr>
          <a:xfrm>
            <a:off x="9018643" y="5014341"/>
            <a:ext cx="2771576" cy="1309255"/>
          </a:xfrm>
          <a:prstGeom prst="rect">
            <a:avLst/>
          </a:prstGeom>
          <a:solidFill>
            <a:srgbClr val="F2F2F2"/>
          </a:solidFill>
          <a:ln>
            <a:noFill/>
          </a:ln>
        </p:spPr>
        <p:txBody>
          <a:bodyPr anchorCtr="0" anchor="t" bIns="45700" lIns="91425" spcFirstLastPara="1" rIns="91425" wrap="square" tIns="36000">
            <a:noAutofit/>
          </a:bodyPr>
          <a:lstStyle/>
          <a:p>
            <a:pPr indent="-228600" lvl="0" marL="228600" marR="0" rtl="0" algn="l">
              <a:spcBef>
                <a:spcPts val="0"/>
              </a:spcBef>
              <a:spcAft>
                <a:spcPts val="0"/>
              </a:spcAft>
              <a:buClr>
                <a:schemeClr val="dk1"/>
              </a:buClr>
              <a:buSzPts val="1100"/>
              <a:buFont typeface="Calibri"/>
              <a:buAutoNum type="alphaUcPeriod"/>
            </a:pPr>
            <a:r>
              <a:rPr lang="hi-IN" sz="1100">
                <a:solidFill>
                  <a:schemeClr val="dk1"/>
                </a:solidFill>
                <a:latin typeface="Calibri"/>
                <a:ea typeface="Calibri"/>
                <a:cs typeface="Calibri"/>
                <a:sym typeface="Calibri"/>
              </a:rPr>
              <a:t>अर्जुन के दोस्त के साथ फोटो शेयर करें</a:t>
            </a:r>
            <a:endParaRPr/>
          </a:p>
          <a:p>
            <a:pPr indent="-228600" lvl="0" marL="228600" marR="0" rtl="0" algn="l">
              <a:spcBef>
                <a:spcPts val="300"/>
              </a:spcBef>
              <a:spcAft>
                <a:spcPts val="0"/>
              </a:spcAft>
              <a:buClr>
                <a:schemeClr val="dk1"/>
              </a:buClr>
              <a:buSzPts val="1100"/>
              <a:buFont typeface="Calibri"/>
              <a:buAutoNum type="alphaUcPeriod"/>
            </a:pPr>
            <a:r>
              <a:rPr lang="hi-IN" sz="1100">
                <a:solidFill>
                  <a:schemeClr val="dk1"/>
                </a:solidFill>
                <a:latin typeface="Calibri"/>
                <a:ea typeface="Calibri"/>
                <a:cs typeface="Calibri"/>
                <a:sym typeface="Calibri"/>
              </a:rPr>
              <a:t>फोटो में अर्जुन को टैग करें</a:t>
            </a:r>
            <a:endParaRPr/>
          </a:p>
          <a:p>
            <a:pPr indent="-228600" lvl="0" marL="228600" marR="0" rtl="0" algn="l">
              <a:spcBef>
                <a:spcPts val="300"/>
              </a:spcBef>
              <a:spcAft>
                <a:spcPts val="0"/>
              </a:spcAft>
              <a:buClr>
                <a:schemeClr val="dk1"/>
              </a:buClr>
              <a:buSzPts val="1100"/>
              <a:buFont typeface="Calibri"/>
              <a:buAutoNum type="alphaUcPeriod"/>
            </a:pPr>
            <a:r>
              <a:rPr lang="hi-IN" sz="1100">
                <a:solidFill>
                  <a:schemeClr val="dk1"/>
                </a:solidFill>
                <a:latin typeface="Calibri"/>
                <a:ea typeface="Calibri"/>
                <a:cs typeface="Calibri"/>
                <a:sym typeface="Calibri"/>
              </a:rPr>
              <a:t>अनुमति के लिए अर्जुन से पूछें</a:t>
            </a:r>
            <a:endParaRPr/>
          </a:p>
          <a:p>
            <a:pPr indent="-228600" lvl="0" marL="228600" marR="0" rtl="0" algn="l">
              <a:spcBef>
                <a:spcPts val="300"/>
              </a:spcBef>
              <a:spcAft>
                <a:spcPts val="0"/>
              </a:spcAft>
              <a:buClr>
                <a:schemeClr val="dk1"/>
              </a:buClr>
              <a:buSzPts val="1100"/>
              <a:buFont typeface="Calibri"/>
              <a:buAutoNum type="alphaUcPeriod"/>
            </a:pPr>
            <a:r>
              <a:rPr lang="hi-IN" sz="1100">
                <a:solidFill>
                  <a:schemeClr val="dk1"/>
                </a:solidFill>
                <a:latin typeface="Calibri"/>
                <a:ea typeface="Calibri"/>
                <a:cs typeface="Calibri"/>
                <a:sym typeface="Calibri"/>
              </a:rPr>
              <a:t>फोटो अर्जुन को भेजो</a:t>
            </a:r>
            <a:endParaRPr sz="1100">
              <a:solidFill>
                <a:schemeClr val="dk1"/>
              </a:solidFill>
              <a:latin typeface="Calibri"/>
              <a:ea typeface="Calibri"/>
              <a:cs typeface="Calibri"/>
              <a:sym typeface="Calibri"/>
            </a:endParaRPr>
          </a:p>
        </p:txBody>
      </p:sp>
      <p:sp>
        <p:nvSpPr>
          <p:cNvPr id="123" name="Google Shape;123;p2"/>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hi-IN" sz="1600">
                <a:solidFill>
                  <a:schemeClr val="lt1"/>
                </a:solidFill>
                <a:latin typeface="Calibri"/>
                <a:ea typeface="Calibri"/>
                <a:cs typeface="Calibri"/>
                <a:sym typeface="Calibri"/>
              </a:rPr>
              <a:t>स्तर 1 | डिजिटल नागरिकता</a:t>
            </a:r>
            <a:endParaRPr b="1" sz="16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 name="Shape 128"/>
        <p:cNvGrpSpPr/>
        <p:nvPr/>
      </p:nvGrpSpPr>
      <p:grpSpPr>
        <a:xfrm>
          <a:off x="0" y="0"/>
          <a:ext cx="0" cy="0"/>
          <a:chOff x="0" y="0"/>
          <a:chExt cx="0" cy="0"/>
        </a:xfrm>
      </p:grpSpPr>
      <p:pic>
        <p:nvPicPr>
          <p:cNvPr id="129" name="Google Shape;129;p3"/>
          <p:cNvPicPr preferRelativeResize="0"/>
          <p:nvPr/>
        </p:nvPicPr>
        <p:blipFill rotWithShape="1">
          <a:blip r:embed="rId3">
            <a:alphaModFix/>
          </a:blip>
          <a:srcRect b="13336" l="0" r="0" t="6295"/>
          <a:stretch/>
        </p:blipFill>
        <p:spPr>
          <a:xfrm>
            <a:off x="0" y="14565"/>
            <a:ext cx="12192000" cy="6535678"/>
          </a:xfrm>
          <a:prstGeom prst="rect">
            <a:avLst/>
          </a:prstGeom>
          <a:noFill/>
          <a:ln>
            <a:noFill/>
          </a:ln>
        </p:spPr>
      </p:pic>
      <p:sp>
        <p:nvSpPr>
          <p:cNvPr id="130" name="Google Shape;130;p3"/>
          <p:cNvSpPr txBox="1"/>
          <p:nvPr/>
        </p:nvSpPr>
        <p:spPr>
          <a:xfrm>
            <a:off x="705749" y="307757"/>
            <a:ext cx="10515600" cy="70254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3600"/>
              <a:buFont typeface="Arial"/>
              <a:buNone/>
            </a:pPr>
            <a:r>
              <a:rPr b="1" lang="hi-IN" sz="3600">
                <a:solidFill>
                  <a:schemeClr val="lt1"/>
                </a:solidFill>
                <a:latin typeface="Arial"/>
                <a:ea typeface="Arial"/>
                <a:cs typeface="Arial"/>
                <a:sym typeface="Arial"/>
              </a:rPr>
              <a:t>सोशल मीडिया के लिए इंटरनेट शिष्टाचार</a:t>
            </a:r>
            <a:endParaRPr b="1" sz="3600">
              <a:solidFill>
                <a:schemeClr val="lt1"/>
              </a:solidFill>
              <a:latin typeface="Arial"/>
              <a:ea typeface="Arial"/>
              <a:cs typeface="Arial"/>
              <a:sym typeface="Arial"/>
            </a:endParaRPr>
          </a:p>
        </p:txBody>
      </p:sp>
      <p:sp>
        <p:nvSpPr>
          <p:cNvPr id="131" name="Google Shape;131;p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hi-IN"/>
              <a:t>पाठ 5: जिम्मेदारी से और नैतिक रूप से ऑनलाइन कार्य  कैसे करें?</a:t>
            </a:r>
            <a:endParaRPr/>
          </a:p>
        </p:txBody>
      </p:sp>
      <p:sp>
        <p:nvSpPr>
          <p:cNvPr id="132" name="Google Shape;132;p3"/>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hi-IN"/>
              <a:t>‹#›</a:t>
            </a:fld>
            <a:endParaRPr/>
          </a:p>
        </p:txBody>
      </p:sp>
      <p:sp>
        <p:nvSpPr>
          <p:cNvPr id="133" name="Google Shape;133;p3"/>
          <p:cNvSpPr/>
          <p:nvPr/>
        </p:nvSpPr>
        <p:spPr>
          <a:xfrm>
            <a:off x="839788" y="950173"/>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3"/>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hi-IN" sz="1600">
                <a:solidFill>
                  <a:schemeClr val="lt1"/>
                </a:solidFill>
                <a:latin typeface="Calibri"/>
                <a:ea typeface="Calibri"/>
                <a:cs typeface="Calibri"/>
                <a:sym typeface="Calibri"/>
              </a:rPr>
              <a:t>स्तर 1 | डिजिटल नागरिकता</a:t>
            </a:r>
            <a:endParaRPr b="1" sz="1600">
              <a:solidFill>
                <a:schemeClr val="lt1"/>
              </a:solidFill>
              <a:latin typeface="Calibri"/>
              <a:ea typeface="Calibri"/>
              <a:cs typeface="Calibri"/>
              <a:sym typeface="Calibri"/>
            </a:endParaRPr>
          </a:p>
        </p:txBody>
      </p:sp>
      <p:pic>
        <p:nvPicPr>
          <p:cNvPr descr="-- Created using PowToon -- Free sign up at http://www.powtoon.com/youtube/ -- Create animated videos and animated presentations for free.  PowToon is a free tool that allows you to develop cool animated clips and animated presentations for your website, office meeting, sales pitch, nonprofit fundraiser, product launch, video resume, or anything else you could use an animated explainer video. PowToon's animation templates help you create animated presentations and animated explainer videos from scratch.  Anyone can produce awesome animations quickly with PowToon, without the cost or hassle other professional animation services require." id="135" name="Google Shape;135;p3" title="Netiquette (Social Media Etiquette)">
            <a:hlinkClick r:id="rId4"/>
          </p:cNvPr>
          <p:cNvPicPr preferRelativeResize="0"/>
          <p:nvPr/>
        </p:nvPicPr>
        <p:blipFill>
          <a:blip r:embed="rId5">
            <a:alphaModFix/>
          </a:blip>
          <a:stretch>
            <a:fillRect/>
          </a:stretch>
        </p:blipFill>
        <p:spPr>
          <a:xfrm>
            <a:off x="3115850" y="1517775"/>
            <a:ext cx="5570000" cy="3133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4"/>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hi-IN" sz="900">
                <a:solidFill>
                  <a:schemeClr val="lt1"/>
                </a:solidFill>
                <a:latin typeface="Arial"/>
                <a:ea typeface="Arial"/>
                <a:cs typeface="Arial"/>
                <a:sym typeface="Arial"/>
              </a:rPr>
              <a:t>0</a:t>
            </a:r>
            <a:fld id="{00000000-1234-1234-1234-123412341234}" type="slidenum">
              <a:rPr lang="hi-IN"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41" name="Google Shape;141;p4"/>
          <p:cNvSpPr txBox="1"/>
          <p:nvPr/>
        </p:nvSpPr>
        <p:spPr>
          <a:xfrm>
            <a:off x="705749" y="307757"/>
            <a:ext cx="10515600" cy="70254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64E0"/>
              </a:buClr>
              <a:buSzPts val="3600"/>
              <a:buFont typeface="Arial"/>
              <a:buNone/>
            </a:pPr>
            <a:r>
              <a:rPr b="1" lang="hi-IN" sz="3600">
                <a:solidFill>
                  <a:srgbClr val="0064E0"/>
                </a:solidFill>
                <a:latin typeface="Arial"/>
                <a:ea typeface="Arial"/>
                <a:cs typeface="Arial"/>
                <a:sym typeface="Arial"/>
              </a:rPr>
              <a:t>चर्चा</a:t>
            </a:r>
            <a:endParaRPr b="1" sz="3600">
              <a:solidFill>
                <a:srgbClr val="0064E0"/>
              </a:solidFill>
              <a:latin typeface="Arial"/>
              <a:ea typeface="Arial"/>
              <a:cs typeface="Arial"/>
              <a:sym typeface="Arial"/>
            </a:endParaRPr>
          </a:p>
        </p:txBody>
      </p:sp>
      <p:pic>
        <p:nvPicPr>
          <p:cNvPr id="142" name="Google Shape;142;p4"/>
          <p:cNvPicPr preferRelativeResize="0"/>
          <p:nvPr/>
        </p:nvPicPr>
        <p:blipFill rotWithShape="1">
          <a:blip r:embed="rId3">
            <a:alphaModFix/>
          </a:blip>
          <a:srcRect b="0" l="0" r="0" t="0"/>
          <a:stretch/>
        </p:blipFill>
        <p:spPr>
          <a:xfrm>
            <a:off x="1767592" y="1809634"/>
            <a:ext cx="4326679" cy="4454650"/>
          </a:xfrm>
          <a:prstGeom prst="rect">
            <a:avLst/>
          </a:prstGeom>
          <a:noFill/>
          <a:ln>
            <a:noFill/>
          </a:ln>
        </p:spPr>
      </p:pic>
      <p:sp>
        <p:nvSpPr>
          <p:cNvPr id="143" name="Google Shape;143;p4"/>
          <p:cNvSpPr/>
          <p:nvPr/>
        </p:nvSpPr>
        <p:spPr>
          <a:xfrm>
            <a:off x="455149" y="5046134"/>
            <a:ext cx="1218151" cy="1218151"/>
          </a:xfrm>
          <a:prstGeom prst="ellipse">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hi-IN"/>
              <a:t>पाठ 5: जिम्मेदारी से और नैतिक रूप से ऑनलाइन कार्य  कैसे करें?</a:t>
            </a:r>
            <a:endParaRPr/>
          </a:p>
        </p:txBody>
      </p:sp>
      <p:grpSp>
        <p:nvGrpSpPr>
          <p:cNvPr id="145" name="Google Shape;145;p4"/>
          <p:cNvGrpSpPr/>
          <p:nvPr/>
        </p:nvGrpSpPr>
        <p:grpSpPr>
          <a:xfrm>
            <a:off x="6343534" y="1939636"/>
            <a:ext cx="5504036" cy="4324649"/>
            <a:chOff x="6286182" y="2382432"/>
            <a:chExt cx="5504036" cy="2497832"/>
          </a:xfrm>
        </p:grpSpPr>
        <p:sp>
          <p:nvSpPr>
            <p:cNvPr id="146" name="Google Shape;146;p4"/>
            <p:cNvSpPr/>
            <p:nvPr/>
          </p:nvSpPr>
          <p:spPr>
            <a:xfrm>
              <a:off x="6286182" y="2382432"/>
              <a:ext cx="5504036" cy="554732"/>
            </a:xfrm>
            <a:prstGeom prst="roundRect">
              <a:avLst>
                <a:gd fmla="val 0" name="adj"/>
              </a:avLst>
            </a:prstGeom>
            <a:solidFill>
              <a:srgbClr val="0064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hi-IN" sz="1800">
                  <a:solidFill>
                    <a:schemeClr val="lt1"/>
                  </a:solidFill>
                  <a:latin typeface="Calibri"/>
                  <a:ea typeface="Calibri"/>
                  <a:cs typeface="Calibri"/>
                  <a:sym typeface="Calibri"/>
                </a:rPr>
                <a:t>वीडियो में बताया गया 'सुनहरा नियम' क्या है?</a:t>
              </a:r>
              <a:endParaRPr sz="1800">
                <a:solidFill>
                  <a:schemeClr val="lt1"/>
                </a:solidFill>
                <a:latin typeface="Calibri"/>
                <a:ea typeface="Calibri"/>
                <a:cs typeface="Calibri"/>
                <a:sym typeface="Calibri"/>
              </a:endParaRPr>
            </a:p>
          </p:txBody>
        </p:sp>
        <p:sp>
          <p:nvSpPr>
            <p:cNvPr id="147" name="Google Shape;147;p4"/>
            <p:cNvSpPr/>
            <p:nvPr/>
          </p:nvSpPr>
          <p:spPr>
            <a:xfrm>
              <a:off x="6286182" y="3030132"/>
              <a:ext cx="5504036" cy="554732"/>
            </a:xfrm>
            <a:prstGeom prst="roundRect">
              <a:avLst>
                <a:gd fmla="val 0" name="adj"/>
              </a:avLst>
            </a:prstGeom>
            <a:solidFill>
              <a:srgbClr val="21B57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hi-IN" sz="1800">
                  <a:solidFill>
                    <a:schemeClr val="lt1"/>
                  </a:solidFill>
                  <a:latin typeface="Calibri"/>
                  <a:ea typeface="Calibri"/>
                  <a:cs typeface="Calibri"/>
                  <a:sym typeface="Calibri"/>
                </a:rPr>
                <a:t>सोशल मीडिया पर पोस्ट करने के बारे में याद रखने वाली एक महत्वपूर्ण बात क्या है?</a:t>
              </a:r>
              <a:endParaRPr sz="1800">
                <a:solidFill>
                  <a:schemeClr val="lt1"/>
                </a:solidFill>
                <a:latin typeface="Calibri"/>
                <a:ea typeface="Calibri"/>
                <a:cs typeface="Calibri"/>
                <a:sym typeface="Calibri"/>
              </a:endParaRPr>
            </a:p>
          </p:txBody>
        </p:sp>
        <p:sp>
          <p:nvSpPr>
            <p:cNvPr id="148" name="Google Shape;148;p4"/>
            <p:cNvSpPr/>
            <p:nvPr/>
          </p:nvSpPr>
          <p:spPr>
            <a:xfrm>
              <a:off x="6286182" y="3677832"/>
              <a:ext cx="5504036" cy="554732"/>
            </a:xfrm>
            <a:prstGeom prst="roundRect">
              <a:avLst>
                <a:gd fmla="val 0" name="adj"/>
              </a:avLst>
            </a:prstGeom>
            <a:solidFill>
              <a:srgbClr val="0064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hi-IN" sz="1800">
                  <a:solidFill>
                    <a:schemeClr val="lt1"/>
                  </a:solidFill>
                  <a:latin typeface="Calibri"/>
                  <a:ea typeface="Calibri"/>
                  <a:cs typeface="Calibri"/>
                  <a:sym typeface="Calibri"/>
                </a:rPr>
                <a:t>सोशल मीडिया शिष्टाचार का क्या महत्व है?</a:t>
              </a:r>
              <a:endParaRPr sz="1800">
                <a:solidFill>
                  <a:schemeClr val="lt1"/>
                </a:solidFill>
                <a:latin typeface="Calibri"/>
                <a:ea typeface="Calibri"/>
                <a:cs typeface="Calibri"/>
                <a:sym typeface="Calibri"/>
              </a:endParaRPr>
            </a:p>
          </p:txBody>
        </p:sp>
        <p:sp>
          <p:nvSpPr>
            <p:cNvPr id="149" name="Google Shape;149;p4"/>
            <p:cNvSpPr/>
            <p:nvPr/>
          </p:nvSpPr>
          <p:spPr>
            <a:xfrm>
              <a:off x="6286182" y="4325532"/>
              <a:ext cx="5504036" cy="554732"/>
            </a:xfrm>
            <a:prstGeom prst="roundRect">
              <a:avLst>
                <a:gd fmla="val 0" name="adj"/>
              </a:avLst>
            </a:prstGeom>
            <a:solidFill>
              <a:srgbClr val="21B57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hi-IN" sz="1800">
                  <a:solidFill>
                    <a:schemeClr val="lt1"/>
                  </a:solidFill>
                  <a:latin typeface="Calibri"/>
                  <a:ea typeface="Calibri"/>
                  <a:cs typeface="Calibri"/>
                  <a:sym typeface="Calibri"/>
                </a:rPr>
                <a:t>सोशल मीडिया पर कुछ भी प्रकाशित करने से पहले किन्हीं 3 नियमों को पहचानें जिनके बारे में आपको सोचना चाहिए।</a:t>
              </a:r>
              <a:endParaRPr sz="1800">
                <a:solidFill>
                  <a:schemeClr val="lt1"/>
                </a:solidFill>
                <a:latin typeface="Calibri"/>
                <a:ea typeface="Calibri"/>
                <a:cs typeface="Calibri"/>
                <a:sym typeface="Calibri"/>
              </a:endParaRPr>
            </a:p>
          </p:txBody>
        </p:sp>
      </p:grpSp>
      <p:sp>
        <p:nvSpPr>
          <p:cNvPr id="150" name="Google Shape;150;p4"/>
          <p:cNvSpPr/>
          <p:nvPr/>
        </p:nvSpPr>
        <p:spPr>
          <a:xfrm>
            <a:off x="839788" y="950173"/>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4"/>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hi-IN" sz="1600">
                <a:solidFill>
                  <a:schemeClr val="lt1"/>
                </a:solidFill>
                <a:latin typeface="Calibri"/>
                <a:ea typeface="Calibri"/>
                <a:cs typeface="Calibri"/>
                <a:sym typeface="Calibri"/>
              </a:rPr>
              <a:t>स्तर 1 | डिजिटल नागरिकता</a:t>
            </a:r>
            <a:endParaRPr b="1" sz="16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5"/>
          <p:cNvSpPr/>
          <p:nvPr/>
        </p:nvSpPr>
        <p:spPr>
          <a:xfrm>
            <a:off x="5597224" y="1355475"/>
            <a:ext cx="6213000" cy="1655100"/>
          </a:xfrm>
          <a:prstGeom prst="rect">
            <a:avLst/>
          </a:prstGeom>
          <a:solidFill>
            <a:srgbClr val="0064E0"/>
          </a:solidFill>
          <a:ln>
            <a:noFill/>
          </a:ln>
        </p:spPr>
        <p:txBody>
          <a:bodyPr anchorCtr="0" anchor="ctr" bIns="36000" lIns="648000" spcFirstLastPara="1" rIns="36000" wrap="square" tIns="36000">
            <a:noAutofit/>
          </a:bodyPr>
          <a:lstStyle/>
          <a:p>
            <a:pPr indent="0" lvl="0" marL="0" marR="0" rtl="0" algn="just">
              <a:spcBef>
                <a:spcPts val="0"/>
              </a:spcBef>
              <a:spcAft>
                <a:spcPts val="0"/>
              </a:spcAft>
              <a:buNone/>
            </a:pPr>
            <a:r>
              <a:rPr lang="hi-IN" sz="1400">
                <a:solidFill>
                  <a:schemeClr val="lt1"/>
                </a:solidFill>
                <a:latin typeface="Calibri"/>
                <a:ea typeface="Calibri"/>
                <a:cs typeface="Calibri"/>
                <a:sym typeface="Calibri"/>
              </a:rPr>
              <a:t>आप एक दिन स्कूल से घर आते हैं और अपने खाते में प्रवेश करते हैं। आप अपने किसी सहपाठी का मज़ाक उड़ाने के लिए बनाए गए समूह में शामिल होने का आमंत्रण देखते हैं। यदि आप निमंत्रण स्वीकार नहीं करते हैं, तो आपके मित्र निश्चित रूप से समूह में शामिल होने के लिए आप पर दबाव डालेंगे। तुम्हें क्या करना चाहिए?</a:t>
            </a:r>
            <a:endParaRPr sz="1400">
              <a:solidFill>
                <a:schemeClr val="lt1"/>
              </a:solidFill>
              <a:latin typeface="Calibri"/>
              <a:ea typeface="Calibri"/>
              <a:cs typeface="Calibri"/>
              <a:sym typeface="Calibri"/>
            </a:endParaRPr>
          </a:p>
        </p:txBody>
      </p:sp>
      <p:sp>
        <p:nvSpPr>
          <p:cNvPr id="157" name="Google Shape;157;p5"/>
          <p:cNvSpPr/>
          <p:nvPr/>
        </p:nvSpPr>
        <p:spPr>
          <a:xfrm>
            <a:off x="5597224" y="3101144"/>
            <a:ext cx="6213000" cy="1655100"/>
          </a:xfrm>
          <a:prstGeom prst="rect">
            <a:avLst/>
          </a:prstGeom>
          <a:solidFill>
            <a:srgbClr val="00B050"/>
          </a:solidFill>
          <a:ln>
            <a:noFill/>
          </a:ln>
        </p:spPr>
        <p:txBody>
          <a:bodyPr anchorCtr="0" anchor="ctr" bIns="36000" lIns="648000" spcFirstLastPara="1" rIns="36000" wrap="square" tIns="36000">
            <a:noAutofit/>
          </a:bodyPr>
          <a:lstStyle/>
          <a:p>
            <a:pPr indent="0" lvl="0" marL="0" marR="0" rtl="0" algn="l">
              <a:spcBef>
                <a:spcPts val="0"/>
              </a:spcBef>
              <a:spcAft>
                <a:spcPts val="0"/>
              </a:spcAft>
              <a:buNone/>
            </a:pPr>
            <a:r>
              <a:rPr lang="hi-IN" sz="1400">
                <a:solidFill>
                  <a:schemeClr val="lt1"/>
                </a:solidFill>
                <a:latin typeface="Calibri"/>
                <a:ea typeface="Calibri"/>
                <a:cs typeface="Calibri"/>
                <a:sym typeface="Calibri"/>
              </a:rPr>
              <a:t>आपके मित्र आपकी सलाह के बिना आपकी एक तस्वीर पोस्ट करते हैं। जब इसे सोशल मीडिया से हटाने के लिए कहा गया तो उन्होंने मना कर दिया। आप कैसे जवाब देंगे?</a:t>
            </a:r>
            <a:endParaRPr sz="1400">
              <a:solidFill>
                <a:schemeClr val="lt1"/>
              </a:solidFill>
              <a:latin typeface="Calibri"/>
              <a:ea typeface="Calibri"/>
              <a:cs typeface="Calibri"/>
              <a:sym typeface="Calibri"/>
            </a:endParaRPr>
          </a:p>
        </p:txBody>
      </p:sp>
      <p:sp>
        <p:nvSpPr>
          <p:cNvPr id="158" name="Google Shape;158;p5"/>
          <p:cNvSpPr/>
          <p:nvPr/>
        </p:nvSpPr>
        <p:spPr>
          <a:xfrm>
            <a:off x="5597224" y="4827943"/>
            <a:ext cx="6213000" cy="1674000"/>
          </a:xfrm>
          <a:prstGeom prst="rect">
            <a:avLst/>
          </a:prstGeom>
          <a:solidFill>
            <a:srgbClr val="7F7F7F"/>
          </a:solidFill>
          <a:ln>
            <a:noFill/>
          </a:ln>
        </p:spPr>
        <p:txBody>
          <a:bodyPr anchorCtr="0" anchor="ctr" bIns="36000" lIns="648000" spcFirstLastPara="1" rIns="36000" wrap="square" tIns="36000">
            <a:noAutofit/>
          </a:bodyPr>
          <a:lstStyle/>
          <a:p>
            <a:pPr indent="0" lvl="0" marL="0" marR="0" rtl="0" algn="just">
              <a:spcBef>
                <a:spcPts val="0"/>
              </a:spcBef>
              <a:spcAft>
                <a:spcPts val="0"/>
              </a:spcAft>
              <a:buNone/>
            </a:pPr>
            <a:r>
              <a:rPr lang="hi-IN" sz="1400">
                <a:solidFill>
                  <a:schemeClr val="lt1"/>
                </a:solidFill>
                <a:latin typeface="Calibri"/>
                <a:ea typeface="Calibri"/>
                <a:cs typeface="Calibri"/>
                <a:sym typeface="Calibri"/>
              </a:rPr>
              <a:t>आपका और आपके मित्र का स्कूल में झगड़ा हो गया। इसने वास्तव में आपको क्रोधित किया क्योंकि आपके मित्र ने पोस्ट किया था कि आपका किसी अन्य छात्र पर क्रश है। अब, आप अपने आप से सवाल कर रहे हैं कि मैं कल भी स्कूल कैसे जाऊँगा? सबको पता चल जायेगा  और मुझे चिढ़ाएंगे। तो, आप अपने दोस्त के खिलाफ अपनी खुद की पोस्ट लिखने का फैसला करते हैं, यह सोचते हुए कि वह अपनी दवा का स्वाद लेने का हकदार है। क्या आपके मित्र के साथ ऐसी असहमति को संभालने का कोई इससे बेहतर तरीका हो सकता है?</a:t>
            </a:r>
            <a:endParaRPr sz="1400">
              <a:solidFill>
                <a:schemeClr val="lt1"/>
              </a:solidFill>
              <a:latin typeface="Calibri"/>
              <a:ea typeface="Calibri"/>
              <a:cs typeface="Calibri"/>
              <a:sym typeface="Calibri"/>
            </a:endParaRPr>
          </a:p>
        </p:txBody>
      </p:sp>
      <p:sp>
        <p:nvSpPr>
          <p:cNvPr id="159" name="Google Shape;159;p5"/>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hi-IN" sz="900">
                <a:solidFill>
                  <a:schemeClr val="lt1"/>
                </a:solidFill>
                <a:latin typeface="Arial"/>
                <a:ea typeface="Arial"/>
                <a:cs typeface="Arial"/>
                <a:sym typeface="Arial"/>
              </a:rPr>
              <a:t>0</a:t>
            </a:r>
            <a:fld id="{00000000-1234-1234-1234-123412341234}" type="slidenum">
              <a:rPr lang="hi-IN"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60" name="Google Shape;160;p5"/>
          <p:cNvSpPr txBox="1"/>
          <p:nvPr/>
        </p:nvSpPr>
        <p:spPr>
          <a:xfrm>
            <a:off x="465617" y="492704"/>
            <a:ext cx="10515600" cy="70254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64E0"/>
              </a:buClr>
              <a:buSzPts val="3600"/>
              <a:buFont typeface="Arial"/>
              <a:buNone/>
            </a:pPr>
            <a:r>
              <a:rPr b="1" lang="hi-IN" sz="3600">
                <a:solidFill>
                  <a:srgbClr val="0064E0"/>
                </a:solidFill>
                <a:latin typeface="Arial"/>
                <a:ea typeface="Arial"/>
                <a:cs typeface="Arial"/>
                <a:sym typeface="Arial"/>
              </a:rPr>
              <a:t>जोड़ियों या छोटे समूहों में, नीचे दिए गए परिदृश्यों को पढ़ें और चर्चा करें</a:t>
            </a:r>
            <a:endParaRPr/>
          </a:p>
        </p:txBody>
      </p:sp>
      <p:pic>
        <p:nvPicPr>
          <p:cNvPr id="161" name="Google Shape;161;p5"/>
          <p:cNvPicPr preferRelativeResize="0"/>
          <p:nvPr/>
        </p:nvPicPr>
        <p:blipFill rotWithShape="1">
          <a:blip r:embed="rId3">
            <a:alphaModFix/>
          </a:blip>
          <a:srcRect b="0" l="0" r="0" t="0"/>
          <a:stretch/>
        </p:blipFill>
        <p:spPr>
          <a:xfrm>
            <a:off x="465617" y="2065866"/>
            <a:ext cx="4943447" cy="4315611"/>
          </a:xfrm>
          <a:prstGeom prst="rect">
            <a:avLst/>
          </a:prstGeom>
          <a:noFill/>
          <a:ln>
            <a:noFill/>
          </a:ln>
        </p:spPr>
      </p:pic>
      <p:sp>
        <p:nvSpPr>
          <p:cNvPr id="162" name="Google Shape;162;p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hi-IN"/>
              <a:t>पाठ 5: जिम्मेदारी से और नैतिक रूप से ऑनलाइन कार्य  कैसे करें?</a:t>
            </a:r>
            <a:endParaRPr/>
          </a:p>
        </p:txBody>
      </p:sp>
      <p:sp>
        <p:nvSpPr>
          <p:cNvPr id="163" name="Google Shape;163;p5"/>
          <p:cNvSpPr/>
          <p:nvPr/>
        </p:nvSpPr>
        <p:spPr>
          <a:xfrm>
            <a:off x="599656" y="157626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64" name="Google Shape;164;p5"/>
          <p:cNvGrpSpPr/>
          <p:nvPr/>
        </p:nvGrpSpPr>
        <p:grpSpPr>
          <a:xfrm>
            <a:off x="5366666" y="1322909"/>
            <a:ext cx="943143" cy="5227333"/>
            <a:chOff x="5366666" y="396655"/>
            <a:chExt cx="1110263" cy="6153588"/>
          </a:xfrm>
        </p:grpSpPr>
        <p:pic>
          <p:nvPicPr>
            <p:cNvPr id="165" name="Google Shape;165;p5"/>
            <p:cNvPicPr preferRelativeResize="0"/>
            <p:nvPr/>
          </p:nvPicPr>
          <p:blipFill rotWithShape="1">
            <a:blip r:embed="rId4">
              <a:alphaModFix/>
            </a:blip>
            <a:srcRect b="13845" l="0" r="0" t="13844"/>
            <a:stretch/>
          </p:blipFill>
          <p:spPr>
            <a:xfrm>
              <a:off x="5366666" y="4414473"/>
              <a:ext cx="1110263" cy="2135770"/>
            </a:xfrm>
            <a:prstGeom prst="rect">
              <a:avLst/>
            </a:prstGeom>
            <a:noFill/>
            <a:ln>
              <a:noFill/>
            </a:ln>
          </p:spPr>
        </p:pic>
        <p:pic>
          <p:nvPicPr>
            <p:cNvPr id="166" name="Google Shape;166;p5"/>
            <p:cNvPicPr preferRelativeResize="0"/>
            <p:nvPr/>
          </p:nvPicPr>
          <p:blipFill rotWithShape="1">
            <a:blip r:embed="rId4">
              <a:alphaModFix/>
            </a:blip>
            <a:srcRect b="13845" l="0" r="0" t="13844"/>
            <a:stretch/>
          </p:blipFill>
          <p:spPr>
            <a:xfrm>
              <a:off x="5366666" y="2405563"/>
              <a:ext cx="1110263" cy="2135770"/>
            </a:xfrm>
            <a:prstGeom prst="rect">
              <a:avLst/>
            </a:prstGeom>
            <a:noFill/>
            <a:ln>
              <a:noFill/>
            </a:ln>
          </p:spPr>
        </p:pic>
        <p:pic>
          <p:nvPicPr>
            <p:cNvPr id="167" name="Google Shape;167;p5"/>
            <p:cNvPicPr preferRelativeResize="0"/>
            <p:nvPr/>
          </p:nvPicPr>
          <p:blipFill rotWithShape="1">
            <a:blip r:embed="rId4">
              <a:alphaModFix/>
            </a:blip>
            <a:srcRect b="13845" l="0" r="0" t="13844"/>
            <a:stretch/>
          </p:blipFill>
          <p:spPr>
            <a:xfrm>
              <a:off x="5366666" y="396655"/>
              <a:ext cx="1110263" cy="2135770"/>
            </a:xfrm>
            <a:prstGeom prst="rect">
              <a:avLst/>
            </a:prstGeom>
            <a:noFill/>
            <a:ln>
              <a:noFill/>
            </a:ln>
          </p:spPr>
        </p:pic>
      </p:grpSp>
      <p:sp>
        <p:nvSpPr>
          <p:cNvPr id="168" name="Google Shape;168;p5"/>
          <p:cNvSpPr txBox="1"/>
          <p:nvPr/>
        </p:nvSpPr>
        <p:spPr>
          <a:xfrm>
            <a:off x="5734354" y="1938390"/>
            <a:ext cx="36740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2800">
                <a:solidFill>
                  <a:schemeClr val="lt1"/>
                </a:solidFill>
                <a:latin typeface="Calibri"/>
                <a:ea typeface="Calibri"/>
                <a:cs typeface="Calibri"/>
                <a:sym typeface="Calibri"/>
              </a:rPr>
              <a:t>1</a:t>
            </a:r>
            <a:endParaRPr/>
          </a:p>
        </p:txBody>
      </p:sp>
      <p:sp>
        <p:nvSpPr>
          <p:cNvPr id="169" name="Google Shape;169;p5"/>
          <p:cNvSpPr txBox="1"/>
          <p:nvPr/>
        </p:nvSpPr>
        <p:spPr>
          <a:xfrm>
            <a:off x="5734354" y="3656430"/>
            <a:ext cx="36740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2800">
                <a:solidFill>
                  <a:schemeClr val="lt1"/>
                </a:solidFill>
                <a:latin typeface="Calibri"/>
                <a:ea typeface="Calibri"/>
                <a:cs typeface="Calibri"/>
                <a:sym typeface="Calibri"/>
              </a:rPr>
              <a:t>2</a:t>
            </a:r>
            <a:endParaRPr/>
          </a:p>
        </p:txBody>
      </p:sp>
      <p:sp>
        <p:nvSpPr>
          <p:cNvPr id="170" name="Google Shape;170;p5"/>
          <p:cNvSpPr txBox="1"/>
          <p:nvPr/>
        </p:nvSpPr>
        <p:spPr>
          <a:xfrm>
            <a:off x="5734354" y="5430890"/>
            <a:ext cx="36740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hi-IN" sz="2800">
                <a:solidFill>
                  <a:schemeClr val="lt1"/>
                </a:solidFill>
                <a:latin typeface="Calibri"/>
                <a:ea typeface="Calibri"/>
                <a:cs typeface="Calibri"/>
                <a:sym typeface="Calibri"/>
              </a:rPr>
              <a:t>3</a:t>
            </a:r>
            <a:endParaRPr/>
          </a:p>
        </p:txBody>
      </p:sp>
      <p:sp>
        <p:nvSpPr>
          <p:cNvPr id="171" name="Google Shape;171;p5"/>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hi-IN" sz="1600">
                <a:solidFill>
                  <a:schemeClr val="lt1"/>
                </a:solidFill>
                <a:latin typeface="Calibri"/>
                <a:ea typeface="Calibri"/>
                <a:cs typeface="Calibri"/>
                <a:sym typeface="Calibri"/>
              </a:rPr>
              <a:t>स्तर 1 | डिजिटल नागरिकता</a:t>
            </a:r>
            <a:endParaRPr b="1" sz="16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6"/>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hi-IN" sz="900">
                <a:solidFill>
                  <a:schemeClr val="lt1"/>
                </a:solidFill>
                <a:latin typeface="Arial"/>
                <a:ea typeface="Arial"/>
                <a:cs typeface="Arial"/>
                <a:sym typeface="Arial"/>
              </a:rPr>
              <a:t>0</a:t>
            </a:r>
            <a:fld id="{00000000-1234-1234-1234-123412341234}" type="slidenum">
              <a:rPr lang="hi-IN"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77" name="Google Shape;177;p6"/>
          <p:cNvSpPr txBox="1"/>
          <p:nvPr/>
        </p:nvSpPr>
        <p:spPr>
          <a:xfrm>
            <a:off x="705749" y="307757"/>
            <a:ext cx="10515600" cy="70254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64E0"/>
              </a:buClr>
              <a:buSzPts val="3600"/>
              <a:buFont typeface="Arial"/>
              <a:buNone/>
            </a:pPr>
            <a:r>
              <a:rPr b="1" lang="hi-IN" sz="3600">
                <a:solidFill>
                  <a:srgbClr val="0064E0"/>
                </a:solidFill>
                <a:latin typeface="Arial"/>
                <a:ea typeface="Arial"/>
                <a:cs typeface="Arial"/>
                <a:sym typeface="Arial"/>
              </a:rPr>
              <a:t>सोचने के लिए कुछ</a:t>
            </a:r>
            <a:endParaRPr/>
          </a:p>
        </p:txBody>
      </p:sp>
      <p:sp>
        <p:nvSpPr>
          <p:cNvPr id="178" name="Google Shape;178;p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hi-IN"/>
              <a:t>पाठ 5: जिम्मेदारी से और नैतिक रूप से ऑनलाइन कार्य  कैसे करें?</a:t>
            </a:r>
            <a:endParaRPr/>
          </a:p>
        </p:txBody>
      </p:sp>
      <p:sp>
        <p:nvSpPr>
          <p:cNvPr id="179" name="Google Shape;179;p6"/>
          <p:cNvSpPr/>
          <p:nvPr/>
        </p:nvSpPr>
        <p:spPr>
          <a:xfrm>
            <a:off x="0" y="3524249"/>
            <a:ext cx="12192000" cy="302599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6"/>
          <p:cNvSpPr/>
          <p:nvPr/>
        </p:nvSpPr>
        <p:spPr>
          <a:xfrm>
            <a:off x="5129125" y="3737773"/>
            <a:ext cx="6773782" cy="2739211"/>
          </a:xfrm>
          <a:prstGeom prst="rect">
            <a:avLst/>
          </a:prstGeom>
          <a:noFill/>
          <a:ln>
            <a:noFill/>
          </a:ln>
        </p:spPr>
        <p:txBody>
          <a:bodyPr anchorCtr="0" anchor="t" bIns="45700" lIns="91425" spcFirstLastPara="1" rIns="91425" wrap="square" tIns="45700">
            <a:spAutoFit/>
          </a:bodyPr>
          <a:lstStyle/>
          <a:p>
            <a:pPr indent="-285750" lvl="0" marL="412747" marR="0" rtl="0" algn="just">
              <a:spcBef>
                <a:spcPts val="0"/>
              </a:spcBef>
              <a:spcAft>
                <a:spcPts val="0"/>
              </a:spcAft>
              <a:buClr>
                <a:schemeClr val="lt1"/>
              </a:buClr>
              <a:buSzPts val="1800"/>
              <a:buFont typeface="Arial"/>
              <a:buChar char="•"/>
            </a:pPr>
            <a:r>
              <a:rPr lang="hi-IN" sz="1800">
                <a:solidFill>
                  <a:schemeClr val="lt1"/>
                </a:solidFill>
                <a:latin typeface="Arial"/>
                <a:ea typeface="Arial"/>
                <a:cs typeface="Arial"/>
                <a:sym typeface="Arial"/>
              </a:rPr>
              <a:t>कभी-कभी दूसरों के साथ व्यवहार करते समय, हमारे साथ कैसा व्यवहार हो इस बात का महत्व भूल जाते हैं I </a:t>
            </a:r>
            <a:endParaRPr/>
          </a:p>
          <a:p>
            <a:pPr indent="-285750" lvl="0" marL="412747" marR="0" rtl="0" algn="just">
              <a:spcBef>
                <a:spcPts val="600"/>
              </a:spcBef>
              <a:spcAft>
                <a:spcPts val="0"/>
              </a:spcAft>
              <a:buClr>
                <a:schemeClr val="lt1"/>
              </a:buClr>
              <a:buSzPts val="1800"/>
              <a:buFont typeface="Arial"/>
              <a:buChar char="•"/>
            </a:pPr>
            <a:r>
              <a:rPr lang="hi-IN" sz="1800">
                <a:solidFill>
                  <a:schemeClr val="lt1"/>
                </a:solidFill>
                <a:latin typeface="Arial"/>
                <a:ea typeface="Arial"/>
                <a:cs typeface="Arial"/>
                <a:sym typeface="Arial"/>
              </a:rPr>
              <a:t>संवेदनशील चर्चा शुरू करने के मामले में, अपनी शिकायतों को सार्वजनिक रूप से प्रसारित करने के बजाय सीधे संवाद करना बेहतर होता है।</a:t>
            </a:r>
            <a:endParaRPr/>
          </a:p>
          <a:p>
            <a:pPr indent="-285750" lvl="0" marL="412747" marR="0" rtl="0" algn="just">
              <a:spcBef>
                <a:spcPts val="600"/>
              </a:spcBef>
              <a:spcAft>
                <a:spcPts val="0"/>
              </a:spcAft>
              <a:buClr>
                <a:schemeClr val="lt1"/>
              </a:buClr>
              <a:buSzPts val="1800"/>
              <a:buFont typeface="Arial"/>
              <a:buChar char="•"/>
            </a:pPr>
            <a:r>
              <a:rPr lang="hi-IN" sz="1800">
                <a:solidFill>
                  <a:schemeClr val="lt1"/>
                </a:solidFill>
                <a:latin typeface="Arial"/>
                <a:ea typeface="Arial"/>
                <a:cs typeface="Arial"/>
                <a:sym typeface="Arial"/>
              </a:rPr>
              <a:t>यह हानिकारक डीएम या ईमेल भेजने पर भी लागू होता है। अगर आपको कुछ कहना मुश्किल है तो आमने-सामने बात करना सबसे अच्छा है। यह डिजिटल ड्रामा से बचा सकता है और स्वस्थ संबंधों का परिपोषण कर सकता है।</a:t>
            </a:r>
            <a:endParaRPr i="1" sz="1800">
              <a:solidFill>
                <a:schemeClr val="lt1"/>
              </a:solidFill>
              <a:latin typeface="Arial"/>
              <a:ea typeface="Arial"/>
              <a:cs typeface="Arial"/>
              <a:sym typeface="Arial"/>
            </a:endParaRPr>
          </a:p>
        </p:txBody>
      </p:sp>
      <p:sp>
        <p:nvSpPr>
          <p:cNvPr id="181" name="Google Shape;181;p6"/>
          <p:cNvSpPr/>
          <p:nvPr/>
        </p:nvSpPr>
        <p:spPr>
          <a:xfrm>
            <a:off x="2053899" y="3429000"/>
            <a:ext cx="1672149" cy="148991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82" name="Google Shape;182;p6"/>
          <p:cNvPicPr preferRelativeResize="0"/>
          <p:nvPr/>
        </p:nvPicPr>
        <p:blipFill rotWithShape="1">
          <a:blip r:embed="rId3">
            <a:alphaModFix/>
          </a:blip>
          <a:srcRect b="0" l="0" r="0" t="0"/>
          <a:stretch/>
        </p:blipFill>
        <p:spPr>
          <a:xfrm>
            <a:off x="464435" y="720225"/>
            <a:ext cx="4679596" cy="5343758"/>
          </a:xfrm>
          <a:prstGeom prst="rect">
            <a:avLst/>
          </a:prstGeom>
          <a:noFill/>
          <a:ln>
            <a:noFill/>
          </a:ln>
        </p:spPr>
      </p:pic>
      <p:sp>
        <p:nvSpPr>
          <p:cNvPr id="183" name="Google Shape;183;p6"/>
          <p:cNvSpPr/>
          <p:nvPr/>
        </p:nvSpPr>
        <p:spPr>
          <a:xfrm>
            <a:off x="8501813" y="680923"/>
            <a:ext cx="3362992" cy="2253205"/>
          </a:xfrm>
          <a:prstGeom prst="cloudCallout">
            <a:avLst>
              <a:gd fmla="val -61651" name="adj1"/>
              <a:gd fmla="val 74894" name="adj2"/>
            </a:avLst>
          </a:prstGeom>
          <a:solidFill>
            <a:schemeClr val="lt1"/>
          </a:solidFill>
          <a:ln cap="flat" cmpd="sng" w="76200">
            <a:solidFill>
              <a:srgbClr val="21B573"/>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6"/>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hi-IN" sz="1600">
                <a:solidFill>
                  <a:schemeClr val="lt1"/>
                </a:solidFill>
                <a:latin typeface="Calibri"/>
                <a:ea typeface="Calibri"/>
                <a:cs typeface="Calibri"/>
                <a:sym typeface="Calibri"/>
              </a:rPr>
              <a:t>स्तर 1 | डिजिटल नागरिकता</a:t>
            </a:r>
            <a:endParaRPr b="1" sz="16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 name="Shape 189"/>
        <p:cNvGrpSpPr/>
        <p:nvPr/>
      </p:nvGrpSpPr>
      <p:grpSpPr>
        <a:xfrm>
          <a:off x="0" y="0"/>
          <a:ext cx="0" cy="0"/>
          <a:chOff x="0" y="0"/>
          <a:chExt cx="0" cy="0"/>
        </a:xfrm>
      </p:grpSpPr>
      <p:pic>
        <p:nvPicPr>
          <p:cNvPr id="190" name="Google Shape;190;p7"/>
          <p:cNvPicPr preferRelativeResize="0"/>
          <p:nvPr/>
        </p:nvPicPr>
        <p:blipFill rotWithShape="1">
          <a:blip r:embed="rId3">
            <a:alphaModFix/>
          </a:blip>
          <a:srcRect b="9794" l="0" r="0" t="9795"/>
          <a:stretch/>
        </p:blipFill>
        <p:spPr>
          <a:xfrm>
            <a:off x="0" y="14565"/>
            <a:ext cx="12192000" cy="6535678"/>
          </a:xfrm>
          <a:prstGeom prst="rect">
            <a:avLst/>
          </a:prstGeom>
          <a:noFill/>
          <a:ln>
            <a:noFill/>
          </a:ln>
        </p:spPr>
      </p:pic>
      <p:sp>
        <p:nvSpPr>
          <p:cNvPr id="191" name="Google Shape;191;p7"/>
          <p:cNvSpPr txBox="1"/>
          <p:nvPr/>
        </p:nvSpPr>
        <p:spPr>
          <a:xfrm>
            <a:off x="705749" y="307757"/>
            <a:ext cx="10515600" cy="70254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lang="hi-IN" sz="3600">
                <a:solidFill>
                  <a:srgbClr val="0064E0"/>
                </a:solidFill>
                <a:latin typeface="Arial"/>
                <a:ea typeface="Arial"/>
                <a:cs typeface="Arial"/>
                <a:sym typeface="Arial"/>
              </a:rPr>
              <a:t>फर्ज़ी खबर चेतावनी!</a:t>
            </a:r>
            <a:endParaRPr/>
          </a:p>
        </p:txBody>
      </p:sp>
      <p:sp>
        <p:nvSpPr>
          <p:cNvPr id="192" name="Google Shape;192;p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hi-IN"/>
              <a:t>पाठ 5: जिम्मेदारी से और नैतिक रूप से ऑनलाइन कार्य  कैसे करें?</a:t>
            </a:r>
            <a:endParaRPr/>
          </a:p>
        </p:txBody>
      </p:sp>
      <p:sp>
        <p:nvSpPr>
          <p:cNvPr id="193" name="Google Shape;193;p7"/>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hi-IN"/>
              <a:t>‹#›</a:t>
            </a:fld>
            <a:endParaRPr/>
          </a:p>
        </p:txBody>
      </p:sp>
      <p:sp>
        <p:nvSpPr>
          <p:cNvPr id="194" name="Google Shape;194;p7"/>
          <p:cNvSpPr/>
          <p:nvPr/>
        </p:nvSpPr>
        <p:spPr>
          <a:xfrm>
            <a:off x="3231356" y="1616869"/>
            <a:ext cx="5741194" cy="3583781"/>
          </a:xfrm>
          <a:prstGeom prst="rect">
            <a:avLst/>
          </a:prstGeom>
          <a:solidFill>
            <a:srgbClr val="0C0C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7"/>
          <p:cNvSpPr/>
          <p:nvPr/>
        </p:nvSpPr>
        <p:spPr>
          <a:xfrm>
            <a:off x="1928420" y="991682"/>
            <a:ext cx="8335161" cy="364652"/>
          </a:xfrm>
          <a:prstGeom prst="rect">
            <a:avLst/>
          </a:prstGeom>
          <a:noFill/>
          <a:ln>
            <a:noFill/>
          </a:ln>
        </p:spPr>
        <p:txBody>
          <a:bodyPr anchorCtr="0" anchor="t" bIns="45700" lIns="91425" spcFirstLastPara="1" rIns="91425" wrap="square" tIns="45700">
            <a:spAutoFit/>
          </a:bodyPr>
          <a:lstStyle/>
          <a:p>
            <a:pPr indent="0" lvl="0" marL="126997" marR="0" rtl="0" algn="ctr">
              <a:lnSpc>
                <a:spcPct val="115000"/>
              </a:lnSpc>
              <a:spcBef>
                <a:spcPts val="0"/>
              </a:spcBef>
              <a:spcAft>
                <a:spcPts val="0"/>
              </a:spcAft>
              <a:buNone/>
            </a:pPr>
            <a:r>
              <a:rPr b="1" lang="hi-IN" sz="1600">
                <a:solidFill>
                  <a:schemeClr val="dk1"/>
                </a:solidFill>
                <a:latin typeface="Arial"/>
                <a:ea typeface="Arial"/>
                <a:cs typeface="Arial"/>
                <a:sym typeface="Arial"/>
              </a:rPr>
              <a:t>इंटरनेट शिष्टाचार का एक अन्य पहलू फर्ज़ी खबर का पता लगाना और उसे फैलने से रोकना है।</a:t>
            </a:r>
            <a:endParaRPr/>
          </a:p>
        </p:txBody>
      </p:sp>
      <p:sp>
        <p:nvSpPr>
          <p:cNvPr id="196" name="Google Shape;196;p7"/>
          <p:cNvSpPr/>
          <p:nvPr/>
        </p:nvSpPr>
        <p:spPr>
          <a:xfrm>
            <a:off x="839788" y="950173"/>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7"/>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hi-IN" sz="1600">
                <a:solidFill>
                  <a:schemeClr val="lt1"/>
                </a:solidFill>
                <a:latin typeface="Calibri"/>
                <a:ea typeface="Calibri"/>
                <a:cs typeface="Calibri"/>
                <a:sym typeface="Calibri"/>
              </a:rPr>
              <a:t>स्तर 1 | डिजिटल नागरिकता</a:t>
            </a:r>
            <a:endParaRPr b="1" sz="1600">
              <a:solidFill>
                <a:schemeClr val="lt1"/>
              </a:solidFill>
              <a:latin typeface="Calibri"/>
              <a:ea typeface="Calibri"/>
              <a:cs typeface="Calibri"/>
              <a:sym typeface="Calibri"/>
            </a:endParaRPr>
          </a:p>
        </p:txBody>
      </p:sp>
      <p:pic>
        <p:nvPicPr>
          <p:cNvPr descr="https://paroleostili.it/en/&#10;https://smileandlearn.com/&#10;&#10;Educational video for children to learn what fake news is and how to spot them. There are news stories on the internet which are not real; these are known as fake news. Sometimes, fake news are shared to make us laugh, to get more likes or to hurt someone. It's important to remember that virtual is real, that's why it's essential to be able to tell whether or not news is fake, especially before sharing it. In this educational video, children will be given several tips and advice to learn how to tell the difference between fake and real news, how not to trust exaggerated numbers, how to double-check dates and author's name or be doubtful when they come across expressions like &quot;important&quot; or &quot;you'd never believe that&quot;. This video includes examples and encourages children to double-check with the help of an adult if the information is real. It's important to think before sharing something and remember that our actions can make a difference. &#10;&#10;Thanks for visiting us! If you want your children to smile and learn, subscribe! :D&#10;&#10;We only upload our own content, designed by educators so that children smile and learn while watching a video. &#10;&#10;All of our content reinforces educational values, encouraging the use of multiple intelligences and language learning. &#10;&#10;If you like our videos, download Smile and Learn now. You’ll discover more than 5.000 activities for children aged 3 to 12 yeards, all designed by educators. We have 250 games and interactive stories and over 280 videos in five languages: English, Spanish, Portuguese, Italian and French. Try a month for free and start the adventure!" id="198" name="Google Shape;198;p7" title="What is fake news? Tips For Spotting Them - Fake News for Kids">
            <a:hlinkClick r:id="rId4"/>
          </p:cNvPr>
          <p:cNvPicPr preferRelativeResize="0"/>
          <p:nvPr/>
        </p:nvPicPr>
        <p:blipFill>
          <a:blip r:embed="rId5">
            <a:alphaModFix/>
          </a:blip>
          <a:stretch>
            <a:fillRect/>
          </a:stretch>
        </p:blipFill>
        <p:spPr>
          <a:xfrm>
            <a:off x="3171950" y="1784225"/>
            <a:ext cx="6073652" cy="3416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8"/>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hi-IN" sz="900">
                <a:solidFill>
                  <a:schemeClr val="lt1"/>
                </a:solidFill>
                <a:latin typeface="Arial"/>
                <a:ea typeface="Arial"/>
                <a:cs typeface="Arial"/>
                <a:sym typeface="Arial"/>
              </a:rPr>
              <a:t>0</a:t>
            </a:r>
            <a:fld id="{00000000-1234-1234-1234-123412341234}" type="slidenum">
              <a:rPr lang="hi-IN"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04" name="Google Shape;204;p8"/>
          <p:cNvSpPr txBox="1"/>
          <p:nvPr/>
        </p:nvSpPr>
        <p:spPr>
          <a:xfrm>
            <a:off x="705749" y="307757"/>
            <a:ext cx="10515600" cy="70254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64E0"/>
              </a:buClr>
              <a:buSzPts val="3600"/>
              <a:buFont typeface="Arial"/>
              <a:buNone/>
            </a:pPr>
            <a:r>
              <a:rPr b="1" lang="hi-IN" sz="3600">
                <a:solidFill>
                  <a:srgbClr val="0064E0"/>
                </a:solidFill>
                <a:latin typeface="Arial"/>
                <a:ea typeface="Arial"/>
                <a:cs typeface="Arial"/>
                <a:sym typeface="Arial"/>
              </a:rPr>
              <a:t>अपना ज्ञान जाचें</a:t>
            </a:r>
            <a:endParaRPr/>
          </a:p>
        </p:txBody>
      </p:sp>
      <p:sp>
        <p:nvSpPr>
          <p:cNvPr id="205" name="Google Shape;205;p8"/>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hi-IN"/>
              <a:t>पाठ 5: जिम्मेदारी से और नैतिक रूप से ऑनलाइन कार्य  कैसे करें?</a:t>
            </a:r>
            <a:endParaRPr/>
          </a:p>
        </p:txBody>
      </p:sp>
      <p:sp>
        <p:nvSpPr>
          <p:cNvPr id="206" name="Google Shape;206;p8"/>
          <p:cNvSpPr/>
          <p:nvPr/>
        </p:nvSpPr>
        <p:spPr>
          <a:xfrm>
            <a:off x="839788" y="950173"/>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07" name="Google Shape;207;p8"/>
          <p:cNvGrpSpPr/>
          <p:nvPr/>
        </p:nvGrpSpPr>
        <p:grpSpPr>
          <a:xfrm>
            <a:off x="494522" y="2340940"/>
            <a:ext cx="11111324" cy="2590800"/>
            <a:chOff x="838200" y="2332988"/>
            <a:chExt cx="10515600" cy="2590800"/>
          </a:xfrm>
        </p:grpSpPr>
        <p:grpSp>
          <p:nvGrpSpPr>
            <p:cNvPr id="208" name="Google Shape;208;p8"/>
            <p:cNvGrpSpPr/>
            <p:nvPr/>
          </p:nvGrpSpPr>
          <p:grpSpPr>
            <a:xfrm>
              <a:off x="7414464" y="3206323"/>
              <a:ext cx="1838326" cy="844130"/>
              <a:chOff x="3466579" y="3206323"/>
              <a:chExt cx="1838326" cy="844130"/>
            </a:xfrm>
          </p:grpSpPr>
          <p:sp>
            <p:nvSpPr>
              <p:cNvPr id="209" name="Google Shape;209;p8"/>
              <p:cNvSpPr/>
              <p:nvPr/>
            </p:nvSpPr>
            <p:spPr>
              <a:xfrm>
                <a:off x="3733280" y="3206323"/>
                <a:ext cx="1571625" cy="216000"/>
              </a:xfrm>
              <a:prstGeom prst="roundRect">
                <a:avLst>
                  <a:gd fmla="val 50000" name="adj"/>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8"/>
              <p:cNvSpPr/>
              <p:nvPr/>
            </p:nvSpPr>
            <p:spPr>
              <a:xfrm>
                <a:off x="3733280" y="3834453"/>
                <a:ext cx="1571625" cy="216000"/>
              </a:xfrm>
              <a:prstGeom prst="roundRect">
                <a:avLst>
                  <a:gd fmla="val 50000" name="adj"/>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8"/>
              <p:cNvSpPr/>
              <p:nvPr/>
            </p:nvSpPr>
            <p:spPr>
              <a:xfrm>
                <a:off x="3466579" y="3206323"/>
                <a:ext cx="216000" cy="216000"/>
              </a:xfrm>
              <a:prstGeom prst="roundRect">
                <a:avLst>
                  <a:gd fmla="val 50000" name="adj"/>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8"/>
              <p:cNvSpPr/>
              <p:nvPr/>
            </p:nvSpPr>
            <p:spPr>
              <a:xfrm>
                <a:off x="3466579" y="3834453"/>
                <a:ext cx="216000" cy="216000"/>
              </a:xfrm>
              <a:prstGeom prst="roundRect">
                <a:avLst>
                  <a:gd fmla="val 50000" name="adj"/>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13" name="Google Shape;213;p8"/>
            <p:cNvGrpSpPr/>
            <p:nvPr/>
          </p:nvGrpSpPr>
          <p:grpSpPr>
            <a:xfrm>
              <a:off x="3466579" y="3206323"/>
              <a:ext cx="1838326" cy="844130"/>
              <a:chOff x="3466579" y="3206323"/>
              <a:chExt cx="1838326" cy="844130"/>
            </a:xfrm>
          </p:grpSpPr>
          <p:sp>
            <p:nvSpPr>
              <p:cNvPr id="214" name="Google Shape;214;p8"/>
              <p:cNvSpPr/>
              <p:nvPr/>
            </p:nvSpPr>
            <p:spPr>
              <a:xfrm>
                <a:off x="3733280" y="3206323"/>
                <a:ext cx="1571625" cy="216000"/>
              </a:xfrm>
              <a:prstGeom prst="roundRect">
                <a:avLst>
                  <a:gd fmla="val 50000" name="adj"/>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8"/>
              <p:cNvSpPr/>
              <p:nvPr/>
            </p:nvSpPr>
            <p:spPr>
              <a:xfrm>
                <a:off x="3733280" y="3834453"/>
                <a:ext cx="1571625" cy="216000"/>
              </a:xfrm>
              <a:prstGeom prst="roundRect">
                <a:avLst>
                  <a:gd fmla="val 50000" name="adj"/>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8"/>
              <p:cNvSpPr/>
              <p:nvPr/>
            </p:nvSpPr>
            <p:spPr>
              <a:xfrm>
                <a:off x="3466579" y="3206323"/>
                <a:ext cx="216000" cy="216000"/>
              </a:xfrm>
              <a:prstGeom prst="roundRect">
                <a:avLst>
                  <a:gd fmla="val 50000" name="adj"/>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8"/>
              <p:cNvSpPr/>
              <p:nvPr/>
            </p:nvSpPr>
            <p:spPr>
              <a:xfrm>
                <a:off x="3466579" y="3834453"/>
                <a:ext cx="216000" cy="216000"/>
              </a:xfrm>
              <a:prstGeom prst="roundRect">
                <a:avLst>
                  <a:gd fmla="val 50000" name="adj"/>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18" name="Google Shape;218;p8"/>
            <p:cNvGrpSpPr/>
            <p:nvPr/>
          </p:nvGrpSpPr>
          <p:grpSpPr>
            <a:xfrm>
              <a:off x="6729730" y="3520388"/>
              <a:ext cx="2011095" cy="216000"/>
              <a:chOff x="2767330" y="3520388"/>
              <a:chExt cx="2011095" cy="216000"/>
            </a:xfrm>
          </p:grpSpPr>
          <p:sp>
            <p:nvSpPr>
              <p:cNvPr id="219" name="Google Shape;219;p8"/>
              <p:cNvSpPr/>
              <p:nvPr/>
            </p:nvSpPr>
            <p:spPr>
              <a:xfrm>
                <a:off x="2767330" y="3520388"/>
                <a:ext cx="1765300" cy="216000"/>
              </a:xfrm>
              <a:prstGeom prst="roundRect">
                <a:avLst>
                  <a:gd fmla="val 50000" name="adj"/>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8"/>
              <p:cNvSpPr/>
              <p:nvPr/>
            </p:nvSpPr>
            <p:spPr>
              <a:xfrm>
                <a:off x="4562425" y="3520388"/>
                <a:ext cx="216000" cy="216000"/>
              </a:xfrm>
              <a:prstGeom prst="ellipse">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21" name="Google Shape;221;p8"/>
            <p:cNvSpPr/>
            <p:nvPr/>
          </p:nvSpPr>
          <p:spPr>
            <a:xfrm>
              <a:off x="4800600" y="2332988"/>
              <a:ext cx="2590800" cy="2590800"/>
            </a:xfrm>
            <a:prstGeom prst="ellipse">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22" name="Google Shape;222;p8"/>
            <p:cNvGrpSpPr/>
            <p:nvPr/>
          </p:nvGrpSpPr>
          <p:grpSpPr>
            <a:xfrm>
              <a:off x="2767330" y="3520388"/>
              <a:ext cx="2011095" cy="216000"/>
              <a:chOff x="2767330" y="3520388"/>
              <a:chExt cx="2011095" cy="216000"/>
            </a:xfrm>
          </p:grpSpPr>
          <p:sp>
            <p:nvSpPr>
              <p:cNvPr id="223" name="Google Shape;223;p8"/>
              <p:cNvSpPr/>
              <p:nvPr/>
            </p:nvSpPr>
            <p:spPr>
              <a:xfrm>
                <a:off x="2767330" y="3520388"/>
                <a:ext cx="1765300" cy="216000"/>
              </a:xfrm>
              <a:prstGeom prst="roundRect">
                <a:avLst>
                  <a:gd fmla="val 50000" name="adj"/>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8"/>
              <p:cNvSpPr/>
              <p:nvPr/>
            </p:nvSpPr>
            <p:spPr>
              <a:xfrm>
                <a:off x="4562425" y="3520388"/>
                <a:ext cx="216000" cy="216000"/>
              </a:xfrm>
              <a:prstGeom prst="ellipse">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25" name="Google Shape;225;p8"/>
            <p:cNvSpPr/>
            <p:nvPr/>
          </p:nvSpPr>
          <p:spPr>
            <a:xfrm>
              <a:off x="838200" y="2332988"/>
              <a:ext cx="2590800" cy="2590800"/>
            </a:xfrm>
            <a:prstGeom prst="ellipse">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8"/>
            <p:cNvSpPr/>
            <p:nvPr/>
          </p:nvSpPr>
          <p:spPr>
            <a:xfrm>
              <a:off x="8763000" y="2332988"/>
              <a:ext cx="2590800" cy="25908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8"/>
            <p:cNvSpPr/>
            <p:nvPr/>
          </p:nvSpPr>
          <p:spPr>
            <a:xfrm>
              <a:off x="986531" y="2476323"/>
              <a:ext cx="2304130" cy="2304130"/>
            </a:xfrm>
            <a:prstGeom prst="ellipse">
              <a:avLst/>
            </a:prstGeom>
            <a:solidFill>
              <a:schemeClr val="lt1"/>
            </a:solidFill>
            <a:ln>
              <a:noFill/>
            </a:ln>
            <a:effectLst>
              <a:outerShdw blurRad="63500" sx="102000" rotWithShape="0" algn="ctr" sy="102000">
                <a:srgbClr val="000000">
                  <a:alpha val="40000"/>
                </a:srgbClr>
              </a:outerShdw>
            </a:effectLst>
          </p:spPr>
          <p:txBody>
            <a:bodyPr anchorCtr="0" anchor="ctr" bIns="45700" lIns="36000" spcFirstLastPara="1" rIns="36000" wrap="square" tIns="45700">
              <a:noAutofit/>
            </a:bodyPr>
            <a:lstStyle/>
            <a:p>
              <a:pPr indent="0" lvl="0" marL="0" marR="0" rtl="0" algn="ctr">
                <a:spcBef>
                  <a:spcPts val="0"/>
                </a:spcBef>
                <a:spcAft>
                  <a:spcPts val="0"/>
                </a:spcAft>
                <a:buNone/>
              </a:pPr>
              <a:r>
                <a:rPr lang="hi-IN" sz="1800">
                  <a:solidFill>
                    <a:schemeClr val="dk1"/>
                  </a:solidFill>
                  <a:latin typeface="Calibri"/>
                  <a:ea typeface="Calibri"/>
                  <a:cs typeface="Calibri"/>
                  <a:sym typeface="Calibri"/>
                </a:rPr>
                <a:t>आप फर्ज़ी खबर से क्या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lang="hi-IN" sz="1800">
                  <a:solidFill>
                    <a:schemeClr val="dk1"/>
                  </a:solidFill>
                  <a:latin typeface="Calibri"/>
                  <a:ea typeface="Calibri"/>
                  <a:cs typeface="Calibri"/>
                  <a:sym typeface="Calibri"/>
                </a:rPr>
                <a:t>समझते हैं I?</a:t>
              </a:r>
              <a:endParaRPr sz="1800">
                <a:solidFill>
                  <a:schemeClr val="dk1"/>
                </a:solidFill>
                <a:latin typeface="Calibri"/>
                <a:ea typeface="Calibri"/>
                <a:cs typeface="Calibri"/>
                <a:sym typeface="Calibri"/>
              </a:endParaRPr>
            </a:p>
          </p:txBody>
        </p:sp>
        <p:sp>
          <p:nvSpPr>
            <p:cNvPr id="228" name="Google Shape;228;p8"/>
            <p:cNvSpPr/>
            <p:nvPr/>
          </p:nvSpPr>
          <p:spPr>
            <a:xfrm>
              <a:off x="4948931" y="2476323"/>
              <a:ext cx="2304130" cy="2304130"/>
            </a:xfrm>
            <a:prstGeom prst="ellipse">
              <a:avLst/>
            </a:prstGeom>
            <a:solidFill>
              <a:schemeClr val="lt1"/>
            </a:solidFill>
            <a:ln>
              <a:noFill/>
            </a:ln>
            <a:effectLst>
              <a:outerShdw blurRad="63500" sx="102000" rotWithShape="0" algn="ctr" sy="102000">
                <a:srgbClr val="000000">
                  <a:alpha val="40000"/>
                </a:srgbClr>
              </a:outerShdw>
            </a:effectLst>
          </p:spPr>
          <p:txBody>
            <a:bodyPr anchorCtr="0" anchor="ctr" bIns="45700" lIns="36000" spcFirstLastPara="1" rIns="36000" wrap="square" tIns="45700">
              <a:noAutofit/>
            </a:bodyPr>
            <a:lstStyle/>
            <a:p>
              <a:pPr indent="0" lvl="0" marL="0" marR="0" rtl="0" algn="ctr">
                <a:spcBef>
                  <a:spcPts val="0"/>
                </a:spcBef>
                <a:spcAft>
                  <a:spcPts val="0"/>
                </a:spcAft>
                <a:buNone/>
              </a:pPr>
              <a:r>
                <a:rPr lang="hi-IN" sz="1800">
                  <a:solidFill>
                    <a:schemeClr val="dk1"/>
                  </a:solidFill>
                  <a:latin typeface="Calibri"/>
                  <a:ea typeface="Calibri"/>
                  <a:cs typeface="Calibri"/>
                  <a:sym typeface="Calibri"/>
                </a:rPr>
                <a:t>हम तथ्यपूर्ण और फर्ज़ी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lang="hi-IN" sz="1800">
                  <a:solidFill>
                    <a:schemeClr val="dk1"/>
                  </a:solidFill>
                  <a:latin typeface="Calibri"/>
                  <a:ea typeface="Calibri"/>
                  <a:cs typeface="Calibri"/>
                  <a:sym typeface="Calibri"/>
                </a:rPr>
                <a:t>खबर में कैसे अंतर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lang="hi-IN" sz="1800">
                  <a:solidFill>
                    <a:schemeClr val="dk1"/>
                  </a:solidFill>
                  <a:latin typeface="Calibri"/>
                  <a:ea typeface="Calibri"/>
                  <a:cs typeface="Calibri"/>
                  <a:sym typeface="Calibri"/>
                </a:rPr>
                <a:t>कर सकते हैं ?</a:t>
              </a:r>
              <a:endParaRPr sz="1800">
                <a:solidFill>
                  <a:schemeClr val="dk1"/>
                </a:solidFill>
                <a:latin typeface="Calibri"/>
                <a:ea typeface="Calibri"/>
                <a:cs typeface="Calibri"/>
                <a:sym typeface="Calibri"/>
              </a:endParaRPr>
            </a:p>
          </p:txBody>
        </p:sp>
        <p:sp>
          <p:nvSpPr>
            <p:cNvPr id="229" name="Google Shape;229;p8"/>
            <p:cNvSpPr/>
            <p:nvPr/>
          </p:nvSpPr>
          <p:spPr>
            <a:xfrm>
              <a:off x="8911331" y="2476323"/>
              <a:ext cx="2304130" cy="2304130"/>
            </a:xfrm>
            <a:prstGeom prst="ellipse">
              <a:avLst/>
            </a:prstGeom>
            <a:solidFill>
              <a:schemeClr val="l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hi-IN" sz="1600">
                  <a:solidFill>
                    <a:schemeClr val="dk1"/>
                  </a:solidFill>
                  <a:latin typeface="Calibri"/>
                  <a:ea typeface="Calibri"/>
                  <a:cs typeface="Calibri"/>
                  <a:sym typeface="Calibri"/>
                </a:rPr>
                <a:t>क्या हमें कोई </a:t>
              </a:r>
              <a:endParaRPr sz="1600">
                <a:solidFill>
                  <a:schemeClr val="dk1"/>
                </a:solidFill>
                <a:latin typeface="Calibri"/>
                <a:ea typeface="Calibri"/>
                <a:cs typeface="Calibri"/>
                <a:sym typeface="Calibri"/>
              </a:endParaRPr>
            </a:p>
            <a:p>
              <a:pPr indent="0" lvl="0" marL="0" marR="0" rtl="0" algn="ctr">
                <a:spcBef>
                  <a:spcPts val="0"/>
                </a:spcBef>
                <a:spcAft>
                  <a:spcPts val="0"/>
                </a:spcAft>
                <a:buNone/>
              </a:pPr>
              <a:r>
                <a:rPr lang="hi-IN" sz="1600">
                  <a:solidFill>
                    <a:schemeClr val="dk1"/>
                  </a:solidFill>
                  <a:latin typeface="Calibri"/>
                  <a:ea typeface="Calibri"/>
                  <a:cs typeface="Calibri"/>
                  <a:sym typeface="Calibri"/>
                </a:rPr>
                <a:t>खबर बिना उसे सत्यापित </a:t>
              </a:r>
              <a:endParaRPr sz="1600">
                <a:solidFill>
                  <a:schemeClr val="dk1"/>
                </a:solidFill>
                <a:latin typeface="Calibri"/>
                <a:ea typeface="Calibri"/>
                <a:cs typeface="Calibri"/>
                <a:sym typeface="Calibri"/>
              </a:endParaRPr>
            </a:p>
            <a:p>
              <a:pPr indent="0" lvl="0" marL="0" marR="0" rtl="0" algn="ctr">
                <a:spcBef>
                  <a:spcPts val="0"/>
                </a:spcBef>
                <a:spcAft>
                  <a:spcPts val="0"/>
                </a:spcAft>
                <a:buNone/>
              </a:pPr>
              <a:r>
                <a:rPr lang="hi-IN" sz="1600">
                  <a:solidFill>
                    <a:schemeClr val="dk1"/>
                  </a:solidFill>
                  <a:latin typeface="Calibri"/>
                  <a:ea typeface="Calibri"/>
                  <a:cs typeface="Calibri"/>
                  <a:sym typeface="Calibri"/>
                </a:rPr>
                <a:t>किये, जो कि हम देखते हैं </a:t>
              </a:r>
              <a:endParaRPr sz="1600">
                <a:solidFill>
                  <a:schemeClr val="dk1"/>
                </a:solidFill>
                <a:latin typeface="Calibri"/>
                <a:ea typeface="Calibri"/>
                <a:cs typeface="Calibri"/>
                <a:sym typeface="Calibri"/>
              </a:endParaRPr>
            </a:p>
            <a:p>
              <a:pPr indent="0" lvl="0" marL="0" marR="0" rtl="0" algn="ctr">
                <a:spcBef>
                  <a:spcPts val="0"/>
                </a:spcBef>
                <a:spcAft>
                  <a:spcPts val="0"/>
                </a:spcAft>
                <a:buNone/>
              </a:pPr>
              <a:r>
                <a:rPr lang="hi-IN" sz="1600">
                  <a:solidFill>
                    <a:schemeClr val="dk1"/>
                  </a:solidFill>
                  <a:latin typeface="Calibri"/>
                  <a:ea typeface="Calibri"/>
                  <a:cs typeface="Calibri"/>
                  <a:sym typeface="Calibri"/>
                </a:rPr>
                <a:t>या प्राप्त करते हैं </a:t>
              </a:r>
              <a:endParaRPr sz="1600">
                <a:solidFill>
                  <a:schemeClr val="dk1"/>
                </a:solidFill>
                <a:latin typeface="Calibri"/>
                <a:ea typeface="Calibri"/>
                <a:cs typeface="Calibri"/>
                <a:sym typeface="Calibri"/>
              </a:endParaRPr>
            </a:p>
            <a:p>
              <a:pPr indent="0" lvl="0" marL="0" marR="0" rtl="0" algn="ctr">
                <a:spcBef>
                  <a:spcPts val="0"/>
                </a:spcBef>
                <a:spcAft>
                  <a:spcPts val="0"/>
                </a:spcAft>
                <a:buNone/>
              </a:pPr>
              <a:r>
                <a:rPr lang="hi-IN" sz="1600">
                  <a:solidFill>
                    <a:schemeClr val="dk1"/>
                  </a:solidFill>
                  <a:latin typeface="Calibri"/>
                  <a:ea typeface="Calibri"/>
                  <a:cs typeface="Calibri"/>
                  <a:sym typeface="Calibri"/>
                </a:rPr>
                <a:t>पोस्ट करना चाहिए?</a:t>
              </a:r>
              <a:endParaRPr sz="1600">
                <a:solidFill>
                  <a:schemeClr val="dk1"/>
                </a:solidFill>
                <a:latin typeface="Calibri"/>
                <a:ea typeface="Calibri"/>
                <a:cs typeface="Calibri"/>
                <a:sym typeface="Calibri"/>
              </a:endParaRPr>
            </a:p>
          </p:txBody>
        </p:sp>
      </p:grpSp>
      <p:sp>
        <p:nvSpPr>
          <p:cNvPr id="230" name="Google Shape;230;p8"/>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hi-IN" sz="1600">
                <a:solidFill>
                  <a:schemeClr val="lt1"/>
                </a:solidFill>
                <a:latin typeface="Calibri"/>
                <a:ea typeface="Calibri"/>
                <a:cs typeface="Calibri"/>
                <a:sym typeface="Calibri"/>
              </a:rPr>
              <a:t>स्तर 1 | डिजिटल नागरिकता</a:t>
            </a:r>
            <a:endParaRPr b="1" sz="16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descr="Laptop and pencils arrangement Free Photo" id="235" name="Google Shape;235;p9"/>
          <p:cNvPicPr preferRelativeResize="0"/>
          <p:nvPr/>
        </p:nvPicPr>
        <p:blipFill rotWithShape="1">
          <a:blip r:embed="rId3">
            <a:alphaModFix/>
          </a:blip>
          <a:srcRect b="3566" l="0" r="0" t="15362"/>
          <a:stretch/>
        </p:blipFill>
        <p:spPr>
          <a:xfrm>
            <a:off x="-102706" y="-18869"/>
            <a:ext cx="12294706" cy="6569112"/>
          </a:xfrm>
          <a:prstGeom prst="rect">
            <a:avLst/>
          </a:prstGeom>
          <a:noFill/>
          <a:ln>
            <a:noFill/>
          </a:ln>
        </p:spPr>
      </p:pic>
      <p:sp>
        <p:nvSpPr>
          <p:cNvPr id="236" name="Google Shape;236;p9"/>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hi-IN" sz="900">
                <a:solidFill>
                  <a:schemeClr val="lt1"/>
                </a:solidFill>
                <a:latin typeface="Arial"/>
                <a:ea typeface="Arial"/>
                <a:cs typeface="Arial"/>
                <a:sym typeface="Arial"/>
              </a:rPr>
              <a:t>0</a:t>
            </a:r>
            <a:fld id="{00000000-1234-1234-1234-123412341234}" type="slidenum">
              <a:rPr lang="hi-IN"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37" name="Google Shape;237;p9"/>
          <p:cNvSpPr txBox="1"/>
          <p:nvPr/>
        </p:nvSpPr>
        <p:spPr>
          <a:xfrm>
            <a:off x="705749" y="307757"/>
            <a:ext cx="10515600" cy="70254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64E0"/>
              </a:buClr>
              <a:buSzPts val="3600"/>
              <a:buFont typeface="Arial"/>
              <a:buNone/>
            </a:pPr>
            <a:r>
              <a:rPr b="1" lang="hi-IN" sz="3600">
                <a:solidFill>
                  <a:srgbClr val="0064E0"/>
                </a:solidFill>
                <a:latin typeface="Arial"/>
                <a:ea typeface="Arial"/>
                <a:cs typeface="Arial"/>
                <a:sym typeface="Arial"/>
              </a:rPr>
              <a:t>घर के लिए गतिविधि </a:t>
            </a:r>
            <a:endParaRPr b="1" sz="3600">
              <a:solidFill>
                <a:srgbClr val="0064E0"/>
              </a:solidFill>
              <a:latin typeface="Arial"/>
              <a:ea typeface="Arial"/>
              <a:cs typeface="Arial"/>
              <a:sym typeface="Arial"/>
            </a:endParaRPr>
          </a:p>
        </p:txBody>
      </p:sp>
      <p:sp>
        <p:nvSpPr>
          <p:cNvPr id="238" name="Google Shape;238;p9"/>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hi-IN"/>
              <a:t>पाठ 5: जिम्मेदारी से और नैतिक रूप से ऑनलाइन कार्य  कैसे करें?</a:t>
            </a:r>
            <a:endParaRPr/>
          </a:p>
        </p:txBody>
      </p:sp>
      <p:sp>
        <p:nvSpPr>
          <p:cNvPr id="239" name="Google Shape;239;p9"/>
          <p:cNvSpPr/>
          <p:nvPr/>
        </p:nvSpPr>
        <p:spPr>
          <a:xfrm>
            <a:off x="839788" y="950173"/>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9">
            <a:hlinkClick r:id="rId4"/>
          </p:cNvPr>
          <p:cNvSpPr/>
          <p:nvPr/>
        </p:nvSpPr>
        <p:spPr>
          <a:xfrm>
            <a:off x="4358822" y="3136637"/>
            <a:ext cx="3165928" cy="797308"/>
          </a:xfrm>
          <a:prstGeom prst="roundRect">
            <a:avLst>
              <a:gd fmla="val 50000" name="adj"/>
            </a:avLst>
          </a:prstGeom>
          <a:solidFill>
            <a:srgbClr val="21B573"/>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hi-IN" sz="3200">
                <a:solidFill>
                  <a:schemeClr val="lt1"/>
                </a:solidFill>
                <a:latin typeface="Calibri"/>
                <a:ea typeface="Calibri"/>
                <a:cs typeface="Calibri"/>
                <a:sym typeface="Calibri"/>
              </a:rPr>
              <a:t>प्रश्नोत्तरी</a:t>
            </a:r>
            <a:endParaRPr sz="3200">
              <a:solidFill>
                <a:schemeClr val="lt1"/>
              </a:solidFill>
              <a:latin typeface="Arial"/>
              <a:ea typeface="Arial"/>
              <a:cs typeface="Arial"/>
              <a:sym typeface="Arial"/>
            </a:endParaRPr>
          </a:p>
        </p:txBody>
      </p:sp>
      <p:pic>
        <p:nvPicPr>
          <p:cNvPr id="241" name="Google Shape;241;p9"/>
          <p:cNvPicPr preferRelativeResize="0"/>
          <p:nvPr/>
        </p:nvPicPr>
        <p:blipFill rotWithShape="1">
          <a:blip r:embed="rId5">
            <a:alphaModFix/>
          </a:blip>
          <a:srcRect b="0" l="0" r="0" t="0"/>
          <a:stretch/>
        </p:blipFill>
        <p:spPr>
          <a:xfrm>
            <a:off x="6970492" y="3494177"/>
            <a:ext cx="554258" cy="879536"/>
          </a:xfrm>
          <a:prstGeom prst="rect">
            <a:avLst/>
          </a:prstGeom>
          <a:noFill/>
          <a:ln>
            <a:noFill/>
          </a:ln>
        </p:spPr>
      </p:pic>
      <p:sp>
        <p:nvSpPr>
          <p:cNvPr id="242" name="Google Shape;242;p9"/>
          <p:cNvSpPr/>
          <p:nvPr/>
        </p:nvSpPr>
        <p:spPr>
          <a:xfrm>
            <a:off x="2921000" y="2017465"/>
            <a:ext cx="5962650" cy="723959"/>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hi-IN" sz="2800">
                <a:solidFill>
                  <a:schemeClr val="lt1"/>
                </a:solidFill>
                <a:latin typeface="Calibri"/>
                <a:ea typeface="Calibri"/>
                <a:cs typeface="Calibri"/>
                <a:sym typeface="Calibri"/>
              </a:rPr>
              <a:t>घर पर इस प्रश्नोत्तरी का प्रयत्न करें </a:t>
            </a:r>
            <a:endParaRPr sz="2800">
              <a:solidFill>
                <a:schemeClr val="lt1"/>
              </a:solidFill>
              <a:latin typeface="Calibri"/>
              <a:ea typeface="Calibri"/>
              <a:cs typeface="Calibri"/>
              <a:sym typeface="Calibri"/>
            </a:endParaRPr>
          </a:p>
        </p:txBody>
      </p:sp>
      <p:sp>
        <p:nvSpPr>
          <p:cNvPr id="243" name="Google Shape;243;p9"/>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hi-IN" sz="1600">
                <a:solidFill>
                  <a:schemeClr val="lt1"/>
                </a:solidFill>
                <a:latin typeface="Calibri"/>
                <a:ea typeface="Calibri"/>
                <a:cs typeface="Calibri"/>
                <a:sym typeface="Calibri"/>
              </a:rPr>
              <a:t>स्तर 1 | डिजिटल नागरिकता</a:t>
            </a:r>
            <a:endParaRPr b="1" sz="1600">
              <a:solidFill>
                <a:schemeClr val="lt1"/>
              </a:solidFill>
              <a:latin typeface="Calibri"/>
              <a:ea typeface="Calibri"/>
              <a:cs typeface="Calibri"/>
              <a:sym typeface="Calibri"/>
            </a:endParaRPr>
          </a:p>
        </p:txBody>
      </p:sp>
      <p:sp>
        <p:nvSpPr>
          <p:cNvPr id="244" name="Google Shape;244;p9">
            <a:hlinkClick r:id="rId6"/>
          </p:cNvPr>
          <p:cNvSpPr/>
          <p:nvPr/>
        </p:nvSpPr>
        <p:spPr>
          <a:xfrm>
            <a:off x="4380585" y="3171162"/>
            <a:ext cx="3165900" cy="797400"/>
          </a:xfrm>
          <a:prstGeom prst="roundRect">
            <a:avLst>
              <a:gd fmla="val 50000" name="adj"/>
            </a:avLst>
          </a:prstGeom>
          <a:solidFill>
            <a:srgbClr val="21B573"/>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hi-IN" sz="3200">
                <a:solidFill>
                  <a:schemeClr val="lt1"/>
                </a:solidFill>
                <a:latin typeface="Calibri"/>
                <a:ea typeface="Calibri"/>
                <a:cs typeface="Calibri"/>
                <a:sym typeface="Calibri"/>
              </a:rPr>
              <a:t>प्रश्नोत्तरी</a:t>
            </a:r>
            <a:endParaRPr sz="3200">
              <a:solidFill>
                <a:schemeClr val="lt1"/>
              </a:solidFill>
              <a:latin typeface="Arial"/>
              <a:ea typeface="Arial"/>
              <a:cs typeface="Arial"/>
              <a:sym typeface="Arial"/>
            </a:endParaRPr>
          </a:p>
        </p:txBody>
      </p:sp>
      <p:pic>
        <p:nvPicPr>
          <p:cNvPr id="245" name="Google Shape;245;p9"/>
          <p:cNvPicPr preferRelativeResize="0"/>
          <p:nvPr/>
        </p:nvPicPr>
        <p:blipFill rotWithShape="1">
          <a:blip r:embed="rId5">
            <a:alphaModFix/>
          </a:blip>
          <a:srcRect b="0" l="0" r="0" t="0"/>
          <a:stretch/>
        </p:blipFill>
        <p:spPr>
          <a:xfrm>
            <a:off x="6992255" y="3528702"/>
            <a:ext cx="554257" cy="87953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2022-01-21T07:53:15Z</dcterms:created>
  <dc:creator>Microsoft Office User</dc:creator>
</cp:coreProperties>
</file>