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Arim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33" roundtripDataSignature="AMtx7mhUnMVKA9aaDRI5YvlY7Su62Otq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rim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mo-italic.fntdata"/><Relationship Id="rId30" Type="http://schemas.openxmlformats.org/officeDocument/2006/relationships/font" Target="fonts/Arimo-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Arim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ydKEaiKolc&amp;t=154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jHtgioa-1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https://www.youtube.com/watch?v=RydKEaiKolc&amp;t=154s</a:t>
            </a:r>
            <a:endParaRPr/>
          </a:p>
        </p:txBody>
      </p:sp>
      <p:sp>
        <p:nvSpPr>
          <p:cNvPr id="372" name="Google Shape;3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https://www.youtube.com/watch?v=gjHtgioa-1E</a:t>
            </a:r>
            <a:r>
              <a:rPr lang="en-US"/>
              <a:t> </a:t>
            </a:r>
            <a:endParaRPr/>
          </a:p>
        </p:txBody>
      </p:sp>
      <p:sp>
        <p:nvSpPr>
          <p:cNvPr id="506" name="Google Shape;5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2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3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3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6"/>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36"/>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6"/>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2"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6" name="Google Shape;96;p37"/>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7" name="Google Shape;97;p37"/>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98" name="Google Shape;98;p3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99" name="Google Shape;99;p37"/>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00" name="Google Shape;100;p3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5" name="Google Shape;105;p3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106" name="Google Shape;106;p3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3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39"/>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39"/>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39"/>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9" name="Google Shape;119;p4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120" name="Google Shape;120;p4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4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2" name="Shape 122"/>
        <p:cNvGrpSpPr/>
        <p:nvPr/>
      </p:nvGrpSpPr>
      <p:grpSpPr>
        <a:xfrm>
          <a:off x="0" y="0"/>
          <a:ext cx="0" cy="0"/>
          <a:chOff x="0" y="0"/>
          <a:chExt cx="0" cy="0"/>
        </a:xfrm>
      </p:grpSpPr>
      <p:sp>
        <p:nvSpPr>
          <p:cNvPr id="123" name="Google Shape;123;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1"/>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9" name="Google Shape;129;p41"/>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130" name="Google Shape;130;p41"/>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1" name="Google Shape;131;p41"/>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42"/>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5" name="Google Shape;135;p42"/>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136" name="Google Shape;136;p42"/>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42"/>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pic>
        <p:nvPicPr>
          <p:cNvPr id="139" name="Google Shape;139;p4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40" name="Google Shape;140;p4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4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42" name="Google Shape;142;p4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43" name="Google Shape;143;p4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2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2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2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2" name="Google Shape;22;p2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2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7" name="Google Shape;147;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4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9" name="Google Shape;149;p4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0" name="Google Shape;150;p4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45"/>
          <p:cNvSpPr/>
          <p:nvPr>
            <p:ph idx="2" type="pic"/>
          </p:nvPr>
        </p:nvSpPr>
        <p:spPr>
          <a:xfrm>
            <a:off x="5183188" y="987425"/>
            <a:ext cx="6172200" cy="4873625"/>
          </a:xfrm>
          <a:prstGeom prst="rect">
            <a:avLst/>
          </a:prstGeom>
          <a:noFill/>
          <a:ln>
            <a:noFill/>
          </a:ln>
        </p:spPr>
      </p:sp>
      <p:sp>
        <p:nvSpPr>
          <p:cNvPr id="154" name="Google Shape;154;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5" name="Google Shape;155;p4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6" name="Google Shape;156;p4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4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8" name="Shape 158"/>
        <p:cNvGrpSpPr/>
        <p:nvPr/>
      </p:nvGrpSpPr>
      <p:grpSpPr>
        <a:xfrm>
          <a:off x="0" y="0"/>
          <a:ext cx="0" cy="0"/>
          <a:chOff x="0" y="0"/>
          <a:chExt cx="0" cy="0"/>
        </a:xfrm>
      </p:grpSpPr>
      <p:sp>
        <p:nvSpPr>
          <p:cNvPr id="159" name="Google Shape;159;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46"/>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46"/>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46"/>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47"/>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47"/>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9" name="Google Shape;169;p47"/>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28"/>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 name="Google Shape;28;p28"/>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9" name="Google Shape;29;p2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0" name="Google Shape;30;p28"/>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1" name="Google Shape;31;p2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9"/>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 name="Google Shape;36;p29"/>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7" name="Google Shape;37;p29"/>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29"/>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 name="Google Shape;44;p3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5" name="Google Shape;45;p3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3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4" name="Google Shape;54;p31"/>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5" name="Google Shape;55;p31"/>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31"/>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2"/>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 name="Google Shape;60;p32"/>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1" name="Google Shape;61;p32"/>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32"/>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33"/>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33"/>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33"/>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4"/>
          <p:cNvSpPr/>
          <p:nvPr>
            <p:ph idx="2" type="pic"/>
          </p:nvPr>
        </p:nvSpPr>
        <p:spPr>
          <a:xfrm>
            <a:off x="5183188" y="987425"/>
            <a:ext cx="6172200" cy="4873625"/>
          </a:xfrm>
          <a:prstGeom prst="rect">
            <a:avLst/>
          </a:prstGeom>
          <a:noFill/>
          <a:ln>
            <a:noFill/>
          </a:ln>
        </p:spPr>
      </p:sp>
      <p:sp>
        <p:nvSpPr>
          <p:cNvPr id="73" name="Google Shape;73;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3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3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3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hyperlink" Target="http://www.youtube.com/watch?v=RydKEaiKolc" TargetMode="External"/><Relationship Id="rId5"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youtube.com/watch?v=gjHtgioa-1E" TargetMode="Externa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7.gif"/><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64DF"/>
                </a:solidFill>
                <a:latin typeface="Arimo"/>
                <a:ea typeface="Arimo"/>
                <a:cs typeface="Arimo"/>
                <a:sym typeface="Arimo"/>
              </a:rPr>
              <a:t>डिजिटल नागरिकता</a:t>
            </a:r>
            <a:endParaRPr b="1" sz="3200">
              <a:solidFill>
                <a:srgbClr val="0064DF"/>
              </a:solidFill>
              <a:latin typeface="Arimo"/>
              <a:ea typeface="Arimo"/>
              <a:cs typeface="Arimo"/>
              <a:sym typeface="Arimo"/>
            </a:endParaRPr>
          </a:p>
        </p:txBody>
      </p:sp>
      <p:sp>
        <p:nvSpPr>
          <p:cNvPr id="175" name="Google Shape;175;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 name="Google Shape;176;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
        <p:nvSpPr>
          <p:cNvPr id="177" name="Google Shape;177;p1"/>
          <p:cNvSpPr/>
          <p:nvPr/>
        </p:nvSpPr>
        <p:spPr>
          <a:xfrm>
            <a:off x="7025472" y="3536949"/>
            <a:ext cx="5014200" cy="13122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
          <p:cNvSpPr/>
          <p:nvPr/>
        </p:nvSpPr>
        <p:spPr>
          <a:xfrm>
            <a:off x="7233662" y="3536647"/>
            <a:ext cx="4806000" cy="132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mo"/>
                <a:ea typeface="Arimo"/>
                <a:cs typeface="Arimo"/>
                <a:sym typeface="Arimo"/>
              </a:rPr>
              <a:t>पाठ 4</a:t>
            </a:r>
            <a:endParaRPr/>
          </a:p>
          <a:p>
            <a:pPr indent="0" lvl="0" marL="0" marR="0" rtl="0" algn="l">
              <a:spcBef>
                <a:spcPts val="0"/>
              </a:spcBef>
              <a:spcAft>
                <a:spcPts val="0"/>
              </a:spcAft>
              <a:buNone/>
            </a:pPr>
            <a:r>
              <a:t/>
            </a:r>
            <a:endParaRPr sz="500">
              <a:solidFill>
                <a:schemeClr val="lt1"/>
              </a:solidFill>
              <a:latin typeface="Arimo"/>
              <a:ea typeface="Arimo"/>
              <a:cs typeface="Arimo"/>
              <a:sym typeface="Arimo"/>
            </a:endParaRPr>
          </a:p>
          <a:p>
            <a:pPr indent="0" lvl="0" marL="0" marR="0" rtl="0" algn="l">
              <a:spcBef>
                <a:spcPts val="0"/>
              </a:spcBef>
              <a:spcAft>
                <a:spcPts val="0"/>
              </a:spcAft>
              <a:buNone/>
            </a:pPr>
            <a:r>
              <a:rPr b="1" lang="en-US" sz="2400">
                <a:solidFill>
                  <a:srgbClr val="FFFF00"/>
                </a:solidFill>
                <a:latin typeface="Arimo"/>
                <a:ea typeface="Arimo"/>
                <a:cs typeface="Arimo"/>
                <a:sym typeface="Arimo"/>
              </a:rPr>
              <a:t>आप अपने आप को ऑनलाइन कैसे प्रस्तुत करते हैं ?</a:t>
            </a:r>
            <a:endParaRPr sz="2400">
              <a:solidFill>
                <a:srgbClr val="FFFF00"/>
              </a:solidFill>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mo"/>
                <a:ea typeface="Arimo"/>
                <a:cs typeface="Arimo"/>
                <a:sym typeface="Arimo"/>
              </a:rPr>
              <a:t>0</a:t>
            </a:r>
            <a:fld id="{00000000-1234-1234-1234-123412341234}" type="slidenum">
              <a:rPr lang="en-US" sz="900">
                <a:solidFill>
                  <a:schemeClr val="lt1"/>
                </a:solidFill>
                <a:latin typeface="Arimo"/>
                <a:ea typeface="Arimo"/>
                <a:cs typeface="Arimo"/>
                <a:sym typeface="Arimo"/>
              </a:rPr>
              <a:t>‹#›</a:t>
            </a:fld>
            <a:endParaRPr sz="900">
              <a:solidFill>
                <a:schemeClr val="lt1"/>
              </a:solidFill>
              <a:latin typeface="Arimo"/>
              <a:ea typeface="Arimo"/>
              <a:cs typeface="Arimo"/>
              <a:sym typeface="Arimo"/>
            </a:endParaRPr>
          </a:p>
        </p:txBody>
      </p:sp>
      <p:sp>
        <p:nvSpPr>
          <p:cNvPr id="311" name="Google Shape;311;p10"/>
          <p:cNvSpPr txBox="1"/>
          <p:nvPr/>
        </p:nvSpPr>
        <p:spPr>
          <a:xfrm>
            <a:off x="248549" y="155357"/>
            <a:ext cx="10515600" cy="702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डिजिटल ड्रामा से कैसे बचें</a:t>
            </a:r>
            <a:endParaRPr/>
          </a:p>
        </p:txBody>
      </p:sp>
      <p:sp>
        <p:nvSpPr>
          <p:cNvPr id="312" name="Google Shape;312;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313" name="Google Shape;313;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Arimo"/>
                <a:ea typeface="Arimo"/>
                <a:cs typeface="Arimo"/>
                <a:sym typeface="Arimo"/>
              </a:rPr>
              <a:t>पाठ 4: आप स्वयं को ऑनलाइन कैसे प्रस्तुत करते हैं</a:t>
            </a:r>
            <a:endParaRPr>
              <a:latin typeface="Arimo"/>
              <a:ea typeface="Arimo"/>
              <a:cs typeface="Arimo"/>
              <a:sym typeface="Arimo"/>
            </a:endParaRPr>
          </a:p>
        </p:txBody>
      </p:sp>
      <p:sp>
        <p:nvSpPr>
          <p:cNvPr id="314" name="Google Shape;314;p10"/>
          <p:cNvSpPr/>
          <p:nvPr/>
        </p:nvSpPr>
        <p:spPr>
          <a:xfrm>
            <a:off x="471729" y="4224142"/>
            <a:ext cx="2293414" cy="409724"/>
          </a:xfrm>
          <a:prstGeom prst="chevron">
            <a:avLst>
              <a:gd fmla="val 41478" name="adj"/>
            </a:avLst>
          </a:prstGeom>
          <a:solidFill>
            <a:srgbClr val="0064E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sp>
        <p:nvSpPr>
          <p:cNvPr id="315" name="Google Shape;315;p10"/>
          <p:cNvSpPr/>
          <p:nvPr/>
        </p:nvSpPr>
        <p:spPr>
          <a:xfrm>
            <a:off x="2665429" y="4224142"/>
            <a:ext cx="2293414" cy="409724"/>
          </a:xfrm>
          <a:prstGeom prst="chevron">
            <a:avLst>
              <a:gd fmla="val 41478" name="adj"/>
            </a:avLst>
          </a:prstGeom>
          <a:solidFill>
            <a:schemeClr val="accent2"/>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sp>
        <p:nvSpPr>
          <p:cNvPr id="316" name="Google Shape;316;p10"/>
          <p:cNvSpPr/>
          <p:nvPr/>
        </p:nvSpPr>
        <p:spPr>
          <a:xfrm>
            <a:off x="4859129" y="4224142"/>
            <a:ext cx="2293414" cy="409724"/>
          </a:xfrm>
          <a:prstGeom prst="chevron">
            <a:avLst>
              <a:gd fmla="val 41478" name="adj"/>
            </a:avLst>
          </a:prstGeom>
          <a:solidFill>
            <a:srgbClr val="00B14E"/>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sp>
        <p:nvSpPr>
          <p:cNvPr id="317" name="Google Shape;317;p10"/>
          <p:cNvSpPr/>
          <p:nvPr/>
        </p:nvSpPr>
        <p:spPr>
          <a:xfrm>
            <a:off x="7052829" y="4224142"/>
            <a:ext cx="2293414" cy="409724"/>
          </a:xfrm>
          <a:prstGeom prst="chevron">
            <a:avLst>
              <a:gd fmla="val 41478" name="adj"/>
            </a:avLst>
          </a:prstGeom>
          <a:solidFill>
            <a:srgbClr val="FFC00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sp>
        <p:nvSpPr>
          <p:cNvPr id="318" name="Google Shape;318;p10"/>
          <p:cNvSpPr/>
          <p:nvPr/>
        </p:nvSpPr>
        <p:spPr>
          <a:xfrm>
            <a:off x="9246529" y="4224142"/>
            <a:ext cx="2293414" cy="409724"/>
          </a:xfrm>
          <a:prstGeom prst="chevron">
            <a:avLst>
              <a:gd fmla="val 41478" name="adj"/>
            </a:avLst>
          </a:prstGeom>
          <a:solidFill>
            <a:srgbClr val="7030A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sp>
        <p:nvSpPr>
          <p:cNvPr id="319" name="Google Shape;319;p10"/>
          <p:cNvSpPr/>
          <p:nvPr/>
        </p:nvSpPr>
        <p:spPr>
          <a:xfrm>
            <a:off x="0" y="2309150"/>
            <a:ext cx="3373699" cy="800219"/>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2000">
                <a:solidFill>
                  <a:schemeClr val="dk1"/>
                </a:solidFill>
                <a:latin typeface="Arimo"/>
                <a:ea typeface="Arimo"/>
                <a:cs typeface="Arimo"/>
                <a:sym typeface="Arimo"/>
              </a:rPr>
              <a:t>मेरी पोस्ट का विषय इसे देखकर कैसा लगेगा?</a:t>
            </a:r>
            <a:endParaRPr/>
          </a:p>
        </p:txBody>
      </p:sp>
      <p:sp>
        <p:nvSpPr>
          <p:cNvPr id="320" name="Google Shape;320;p10"/>
          <p:cNvSpPr/>
          <p:nvPr/>
        </p:nvSpPr>
        <p:spPr>
          <a:xfrm>
            <a:off x="2567182" y="5515057"/>
            <a:ext cx="2557041" cy="800219"/>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2000">
                <a:solidFill>
                  <a:schemeClr val="dk1"/>
                </a:solidFill>
                <a:latin typeface="Arimo"/>
                <a:ea typeface="Arimo"/>
                <a:cs typeface="Arimo"/>
                <a:sym typeface="Arimo"/>
              </a:rPr>
              <a:t>क्या मैं इसे उस व्यक्ति के चेहरे पर कहूँगा?</a:t>
            </a:r>
            <a:endParaRPr/>
          </a:p>
        </p:txBody>
      </p:sp>
      <p:sp>
        <p:nvSpPr>
          <p:cNvPr id="321" name="Google Shape;321;p10"/>
          <p:cNvSpPr/>
          <p:nvPr/>
        </p:nvSpPr>
        <p:spPr>
          <a:xfrm>
            <a:off x="4416300" y="2486122"/>
            <a:ext cx="2924487" cy="800219"/>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2000">
                <a:solidFill>
                  <a:schemeClr val="dk1"/>
                </a:solidFill>
                <a:latin typeface="Arimo"/>
                <a:ea typeface="Arimo"/>
                <a:cs typeface="Arimo"/>
                <a:sym typeface="Arimo"/>
              </a:rPr>
              <a:t>क्या इससे व्यक्ति की प्रतिष्ठा को ठेस पहुँचेगी?</a:t>
            </a:r>
            <a:endParaRPr/>
          </a:p>
        </p:txBody>
      </p:sp>
      <p:sp>
        <p:nvSpPr>
          <p:cNvPr id="322" name="Google Shape;322;p10"/>
          <p:cNvSpPr/>
          <p:nvPr/>
        </p:nvSpPr>
        <p:spPr>
          <a:xfrm>
            <a:off x="6639239" y="5515057"/>
            <a:ext cx="3213887" cy="1154162"/>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2000">
                <a:solidFill>
                  <a:schemeClr val="dk1"/>
                </a:solidFill>
                <a:latin typeface="Arimo"/>
                <a:ea typeface="Arimo"/>
                <a:cs typeface="Arimo"/>
                <a:sym typeface="Arimo"/>
              </a:rPr>
              <a:t>अगर किसी ने मेरे बारे में ऐसा लिखा होता तो मुझे कैसा लगता?</a:t>
            </a:r>
            <a:endParaRPr/>
          </a:p>
        </p:txBody>
      </p:sp>
      <p:sp>
        <p:nvSpPr>
          <p:cNvPr id="323" name="Google Shape;323;p10"/>
          <p:cNvSpPr/>
          <p:nvPr/>
        </p:nvSpPr>
        <p:spPr>
          <a:xfrm>
            <a:off x="8481528" y="2486122"/>
            <a:ext cx="3607766" cy="800219"/>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2000">
                <a:solidFill>
                  <a:schemeClr val="dk1"/>
                </a:solidFill>
                <a:latin typeface="Arimo"/>
                <a:ea typeface="Arimo"/>
                <a:cs typeface="Arimo"/>
                <a:sym typeface="Arimo"/>
              </a:rPr>
              <a:t>क्या होगा अगर मेरे दोस्त, माता-पिता, शिक्षक मेरे बारे में यह पढ़ें?</a:t>
            </a:r>
            <a:endParaRPr/>
          </a:p>
        </p:txBody>
      </p:sp>
      <p:grpSp>
        <p:nvGrpSpPr>
          <p:cNvPr id="324" name="Google Shape;324;p10"/>
          <p:cNvGrpSpPr/>
          <p:nvPr/>
        </p:nvGrpSpPr>
        <p:grpSpPr>
          <a:xfrm>
            <a:off x="1848038" y="1153949"/>
            <a:ext cx="8474258" cy="1031572"/>
            <a:chOff x="1720915" y="1214500"/>
            <a:chExt cx="7993387" cy="764174"/>
          </a:xfrm>
        </p:grpSpPr>
        <p:sp>
          <p:nvSpPr>
            <p:cNvPr id="325" name="Google Shape;325;p10"/>
            <p:cNvSpPr/>
            <p:nvPr/>
          </p:nvSpPr>
          <p:spPr>
            <a:xfrm>
              <a:off x="2603230" y="1214500"/>
              <a:ext cx="7111072" cy="764174"/>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mo"/>
                  <a:ea typeface="Arimo"/>
                  <a:cs typeface="Arimo"/>
                  <a:sym typeface="Arimo"/>
                </a:rPr>
                <a:t>सोचना !</a:t>
              </a:r>
              <a:endParaRPr b="1" sz="2400">
                <a:solidFill>
                  <a:schemeClr val="dk1"/>
                </a:solidFill>
                <a:latin typeface="Arimo"/>
                <a:ea typeface="Arimo"/>
                <a:cs typeface="Arimo"/>
                <a:sym typeface="Arimo"/>
              </a:endParaRPr>
            </a:p>
            <a:p>
              <a:pPr indent="0" lvl="0" marL="0" marR="0" rtl="0" algn="l">
                <a:spcBef>
                  <a:spcPts val="0"/>
                </a:spcBef>
                <a:spcAft>
                  <a:spcPts val="0"/>
                </a:spcAft>
                <a:buNone/>
              </a:pPr>
              <a:r>
                <a:rPr lang="en-US" sz="1800">
                  <a:solidFill>
                    <a:schemeClr val="dk1"/>
                  </a:solidFill>
                  <a:latin typeface="Arimo"/>
                  <a:ea typeface="Arimo"/>
                  <a:cs typeface="Arimo"/>
                  <a:sym typeface="Arimo"/>
                </a:rPr>
                <a:t>कुछ भी पोस्ट करने या भेजने से पहले आपको खुद से क्या सवाल पूछने चाहिए?</a:t>
              </a:r>
              <a:endParaRPr/>
            </a:p>
          </p:txBody>
        </p:sp>
        <p:sp>
          <p:nvSpPr>
            <p:cNvPr id="326" name="Google Shape;326;p10"/>
            <p:cNvSpPr/>
            <p:nvPr/>
          </p:nvSpPr>
          <p:spPr>
            <a:xfrm>
              <a:off x="9615290" y="1214500"/>
              <a:ext cx="99012" cy="7641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grpSp>
          <p:nvGrpSpPr>
            <p:cNvPr id="327" name="Google Shape;327;p10"/>
            <p:cNvGrpSpPr/>
            <p:nvPr/>
          </p:nvGrpSpPr>
          <p:grpSpPr>
            <a:xfrm>
              <a:off x="1720915" y="1214500"/>
              <a:ext cx="898217" cy="764174"/>
              <a:chOff x="1720915" y="1214500"/>
              <a:chExt cx="898217" cy="764174"/>
            </a:xfrm>
          </p:grpSpPr>
          <p:sp>
            <p:nvSpPr>
              <p:cNvPr id="328" name="Google Shape;328;p10"/>
              <p:cNvSpPr/>
              <p:nvPr/>
            </p:nvSpPr>
            <p:spPr>
              <a:xfrm>
                <a:off x="1720915" y="1214500"/>
                <a:ext cx="898217" cy="7641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329" name="Google Shape;329;p10"/>
              <p:cNvSpPr/>
              <p:nvPr/>
            </p:nvSpPr>
            <p:spPr>
              <a:xfrm>
                <a:off x="1937487" y="1304071"/>
                <a:ext cx="648491" cy="488214"/>
              </a:xfrm>
              <a:prstGeom prst="cloudCallout">
                <a:avLst>
                  <a:gd fmla="val -62699" name="adj1"/>
                  <a:gd fmla="val 71685" name="adj2"/>
                </a:avLst>
              </a:prstGeom>
              <a:solidFill>
                <a:srgbClr val="0064E0"/>
              </a:solidFill>
              <a:ln cap="flat" cmpd="sng" w="12700">
                <a:solidFill>
                  <a:schemeClr val="lt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grpSp>
      </p:grpSp>
      <p:grpSp>
        <p:nvGrpSpPr>
          <p:cNvPr id="330" name="Google Shape;330;p10"/>
          <p:cNvGrpSpPr/>
          <p:nvPr/>
        </p:nvGrpSpPr>
        <p:grpSpPr>
          <a:xfrm>
            <a:off x="4993990" y="3351430"/>
            <a:ext cx="2023693" cy="1204866"/>
            <a:chOff x="980988" y="3351430"/>
            <a:chExt cx="2023693" cy="1204866"/>
          </a:xfrm>
        </p:grpSpPr>
        <p:sp>
          <p:nvSpPr>
            <p:cNvPr id="331" name="Google Shape;331;p10"/>
            <p:cNvSpPr/>
            <p:nvPr/>
          </p:nvSpPr>
          <p:spPr>
            <a:xfrm>
              <a:off x="1865542" y="4301712"/>
              <a:ext cx="254584" cy="254584"/>
            </a:xfrm>
            <a:prstGeom prst="ellipse">
              <a:avLst/>
            </a:prstGeom>
            <a:solidFill>
              <a:srgbClr val="00B14E"/>
            </a:solidFill>
            <a:ln cap="flat" cmpd="sng" w="28575">
              <a:solidFill>
                <a:schemeClr val="lt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cxnSp>
          <p:nvCxnSpPr>
            <p:cNvPr id="332" name="Google Shape;332;p10"/>
            <p:cNvCxnSpPr/>
            <p:nvPr/>
          </p:nvCxnSpPr>
          <p:spPr>
            <a:xfrm rot="10800000">
              <a:off x="1992834" y="3429000"/>
              <a:ext cx="0" cy="872712"/>
            </a:xfrm>
            <a:prstGeom prst="straightConnector1">
              <a:avLst/>
            </a:prstGeom>
            <a:noFill/>
            <a:ln cap="flat" cmpd="sng" w="12700">
              <a:solidFill>
                <a:schemeClr val="dk1"/>
              </a:solidFill>
              <a:prstDash val="dash"/>
              <a:miter lim="800000"/>
              <a:headEnd len="sm" w="sm" type="none"/>
              <a:tailEnd len="sm" w="sm" type="none"/>
            </a:ln>
          </p:spPr>
        </p:cxnSp>
        <p:sp>
          <p:nvSpPr>
            <p:cNvPr id="333" name="Google Shape;333;p10"/>
            <p:cNvSpPr/>
            <p:nvPr/>
          </p:nvSpPr>
          <p:spPr>
            <a:xfrm>
              <a:off x="980988" y="3351430"/>
              <a:ext cx="2023693" cy="77570"/>
            </a:xfrm>
            <a:prstGeom prst="rect">
              <a:avLst/>
            </a:prstGeom>
            <a:solidFill>
              <a:srgbClr val="00B14E"/>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grpSp>
      <p:grpSp>
        <p:nvGrpSpPr>
          <p:cNvPr id="334" name="Google Shape;334;p10"/>
          <p:cNvGrpSpPr/>
          <p:nvPr/>
        </p:nvGrpSpPr>
        <p:grpSpPr>
          <a:xfrm>
            <a:off x="606590" y="3351430"/>
            <a:ext cx="2023693" cy="1204866"/>
            <a:chOff x="980988" y="3351430"/>
            <a:chExt cx="2023693" cy="1204866"/>
          </a:xfrm>
        </p:grpSpPr>
        <p:sp>
          <p:nvSpPr>
            <p:cNvPr id="335" name="Google Shape;335;p10"/>
            <p:cNvSpPr/>
            <p:nvPr/>
          </p:nvSpPr>
          <p:spPr>
            <a:xfrm>
              <a:off x="1865542" y="4301712"/>
              <a:ext cx="254584" cy="254584"/>
            </a:xfrm>
            <a:prstGeom prst="ellipse">
              <a:avLst/>
            </a:prstGeom>
            <a:solidFill>
              <a:srgbClr val="0064E0"/>
            </a:solidFill>
            <a:ln cap="flat" cmpd="sng" w="28575">
              <a:solidFill>
                <a:schemeClr val="lt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cxnSp>
          <p:nvCxnSpPr>
            <p:cNvPr id="336" name="Google Shape;336;p10"/>
            <p:cNvCxnSpPr/>
            <p:nvPr/>
          </p:nvCxnSpPr>
          <p:spPr>
            <a:xfrm rot="10800000">
              <a:off x="1992834" y="3429000"/>
              <a:ext cx="0" cy="872712"/>
            </a:xfrm>
            <a:prstGeom prst="straightConnector1">
              <a:avLst/>
            </a:prstGeom>
            <a:noFill/>
            <a:ln cap="flat" cmpd="sng" w="12700">
              <a:solidFill>
                <a:schemeClr val="dk1"/>
              </a:solidFill>
              <a:prstDash val="dash"/>
              <a:miter lim="800000"/>
              <a:headEnd len="sm" w="sm" type="none"/>
              <a:tailEnd len="sm" w="sm" type="none"/>
            </a:ln>
          </p:spPr>
        </p:cxnSp>
        <p:sp>
          <p:nvSpPr>
            <p:cNvPr id="337" name="Google Shape;337;p10"/>
            <p:cNvSpPr/>
            <p:nvPr/>
          </p:nvSpPr>
          <p:spPr>
            <a:xfrm>
              <a:off x="980988" y="3351430"/>
              <a:ext cx="2023693" cy="77570"/>
            </a:xfrm>
            <a:prstGeom prst="rect">
              <a:avLst/>
            </a:prstGeom>
            <a:solidFill>
              <a:srgbClr val="0064E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grpSp>
      <p:grpSp>
        <p:nvGrpSpPr>
          <p:cNvPr id="338" name="Google Shape;338;p10"/>
          <p:cNvGrpSpPr/>
          <p:nvPr/>
        </p:nvGrpSpPr>
        <p:grpSpPr>
          <a:xfrm>
            <a:off x="9381390" y="3351430"/>
            <a:ext cx="2023693" cy="1204866"/>
            <a:chOff x="980988" y="3351430"/>
            <a:chExt cx="2023693" cy="1204866"/>
          </a:xfrm>
        </p:grpSpPr>
        <p:sp>
          <p:nvSpPr>
            <p:cNvPr id="339" name="Google Shape;339;p10"/>
            <p:cNvSpPr/>
            <p:nvPr/>
          </p:nvSpPr>
          <p:spPr>
            <a:xfrm>
              <a:off x="1865542" y="4301712"/>
              <a:ext cx="254584" cy="254584"/>
            </a:xfrm>
            <a:prstGeom prst="ellipse">
              <a:avLst/>
            </a:prstGeom>
            <a:solidFill>
              <a:srgbClr val="7030A0"/>
            </a:solidFill>
            <a:ln cap="flat" cmpd="sng" w="28575">
              <a:solidFill>
                <a:schemeClr val="lt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cxnSp>
          <p:nvCxnSpPr>
            <p:cNvPr id="340" name="Google Shape;340;p10"/>
            <p:cNvCxnSpPr/>
            <p:nvPr/>
          </p:nvCxnSpPr>
          <p:spPr>
            <a:xfrm rot="10800000">
              <a:off x="1992834" y="3429000"/>
              <a:ext cx="0" cy="872712"/>
            </a:xfrm>
            <a:prstGeom prst="straightConnector1">
              <a:avLst/>
            </a:prstGeom>
            <a:noFill/>
            <a:ln cap="flat" cmpd="sng" w="12700">
              <a:solidFill>
                <a:schemeClr val="dk1"/>
              </a:solidFill>
              <a:prstDash val="dash"/>
              <a:miter lim="800000"/>
              <a:headEnd len="sm" w="sm" type="none"/>
              <a:tailEnd len="sm" w="sm" type="none"/>
            </a:ln>
          </p:spPr>
        </p:cxnSp>
        <p:sp>
          <p:nvSpPr>
            <p:cNvPr id="341" name="Google Shape;341;p10"/>
            <p:cNvSpPr/>
            <p:nvPr/>
          </p:nvSpPr>
          <p:spPr>
            <a:xfrm>
              <a:off x="980988" y="3351430"/>
              <a:ext cx="2023693" cy="77570"/>
            </a:xfrm>
            <a:prstGeom prst="rect">
              <a:avLst/>
            </a:prstGeom>
            <a:solidFill>
              <a:srgbClr val="7030A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grpSp>
      <p:grpSp>
        <p:nvGrpSpPr>
          <p:cNvPr id="342" name="Google Shape;342;p10"/>
          <p:cNvGrpSpPr/>
          <p:nvPr/>
        </p:nvGrpSpPr>
        <p:grpSpPr>
          <a:xfrm flipH="1" rot="10800000">
            <a:off x="2800290" y="4301712"/>
            <a:ext cx="2023693" cy="1204866"/>
            <a:chOff x="980988" y="3351430"/>
            <a:chExt cx="2023693" cy="1204866"/>
          </a:xfrm>
        </p:grpSpPr>
        <p:sp>
          <p:nvSpPr>
            <p:cNvPr id="343" name="Google Shape;343;p10"/>
            <p:cNvSpPr/>
            <p:nvPr/>
          </p:nvSpPr>
          <p:spPr>
            <a:xfrm>
              <a:off x="1865542" y="4301712"/>
              <a:ext cx="254584" cy="254584"/>
            </a:xfrm>
            <a:prstGeom prst="ellipse">
              <a:avLst/>
            </a:prstGeom>
            <a:solidFill>
              <a:schemeClr val="accent2"/>
            </a:solidFill>
            <a:ln cap="flat" cmpd="sng" w="28575">
              <a:solidFill>
                <a:schemeClr val="lt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cxnSp>
          <p:nvCxnSpPr>
            <p:cNvPr id="344" name="Google Shape;344;p10"/>
            <p:cNvCxnSpPr/>
            <p:nvPr/>
          </p:nvCxnSpPr>
          <p:spPr>
            <a:xfrm rot="10800000">
              <a:off x="1992834" y="3429000"/>
              <a:ext cx="0" cy="872712"/>
            </a:xfrm>
            <a:prstGeom prst="straightConnector1">
              <a:avLst/>
            </a:prstGeom>
            <a:noFill/>
            <a:ln cap="flat" cmpd="sng" w="12700">
              <a:solidFill>
                <a:schemeClr val="dk1"/>
              </a:solidFill>
              <a:prstDash val="dash"/>
              <a:miter lim="800000"/>
              <a:headEnd len="sm" w="sm" type="none"/>
              <a:tailEnd len="sm" w="sm" type="none"/>
            </a:ln>
          </p:spPr>
        </p:cxnSp>
        <p:sp>
          <p:nvSpPr>
            <p:cNvPr id="345" name="Google Shape;345;p10"/>
            <p:cNvSpPr/>
            <p:nvPr/>
          </p:nvSpPr>
          <p:spPr>
            <a:xfrm>
              <a:off x="980988" y="3351430"/>
              <a:ext cx="2023693" cy="77570"/>
            </a:xfrm>
            <a:prstGeom prst="rect">
              <a:avLst/>
            </a:prstGeom>
            <a:solidFill>
              <a:schemeClr val="accent2"/>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grpSp>
      <p:grpSp>
        <p:nvGrpSpPr>
          <p:cNvPr id="346" name="Google Shape;346;p10"/>
          <p:cNvGrpSpPr/>
          <p:nvPr/>
        </p:nvGrpSpPr>
        <p:grpSpPr>
          <a:xfrm flipH="1" rot="10800000">
            <a:off x="7187690" y="4301712"/>
            <a:ext cx="2023693" cy="1204866"/>
            <a:chOff x="980988" y="3351430"/>
            <a:chExt cx="2023693" cy="1204866"/>
          </a:xfrm>
        </p:grpSpPr>
        <p:sp>
          <p:nvSpPr>
            <p:cNvPr id="347" name="Google Shape;347;p10"/>
            <p:cNvSpPr/>
            <p:nvPr/>
          </p:nvSpPr>
          <p:spPr>
            <a:xfrm>
              <a:off x="1865542" y="4301712"/>
              <a:ext cx="254584" cy="254584"/>
            </a:xfrm>
            <a:prstGeom prst="ellipse">
              <a:avLst/>
            </a:prstGeom>
            <a:solidFill>
              <a:srgbClr val="FFC000"/>
            </a:solidFill>
            <a:ln cap="flat" cmpd="sng" w="28575">
              <a:solidFill>
                <a:schemeClr val="lt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cxnSp>
          <p:nvCxnSpPr>
            <p:cNvPr id="348" name="Google Shape;348;p10"/>
            <p:cNvCxnSpPr/>
            <p:nvPr/>
          </p:nvCxnSpPr>
          <p:spPr>
            <a:xfrm rot="10800000">
              <a:off x="1992834" y="3429000"/>
              <a:ext cx="0" cy="872712"/>
            </a:xfrm>
            <a:prstGeom prst="straightConnector1">
              <a:avLst/>
            </a:prstGeom>
            <a:noFill/>
            <a:ln cap="flat" cmpd="sng" w="12700">
              <a:solidFill>
                <a:schemeClr val="dk1"/>
              </a:solidFill>
              <a:prstDash val="dash"/>
              <a:miter lim="800000"/>
              <a:headEnd len="sm" w="sm" type="none"/>
              <a:tailEnd len="sm" w="sm" type="none"/>
            </a:ln>
          </p:spPr>
        </p:cxnSp>
        <p:sp>
          <p:nvSpPr>
            <p:cNvPr id="349" name="Google Shape;349;p10"/>
            <p:cNvSpPr/>
            <p:nvPr/>
          </p:nvSpPr>
          <p:spPr>
            <a:xfrm>
              <a:off x="980988" y="3351430"/>
              <a:ext cx="2023693" cy="77570"/>
            </a:xfrm>
            <a:prstGeom prst="rect">
              <a:avLst/>
            </a:prstGeom>
            <a:solidFill>
              <a:srgbClr val="FFC00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mo"/>
                <a:ea typeface="Arimo"/>
                <a:cs typeface="Arimo"/>
                <a:sym typeface="Arimo"/>
              </a:endParaRPr>
            </a:p>
          </p:txBody>
        </p:sp>
      </p:grpSp>
      <p:sp>
        <p:nvSpPr>
          <p:cNvPr id="350" name="Google Shape;350;p10"/>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1"/>
          <p:cNvSpPr/>
          <p:nvPr/>
        </p:nvSpPr>
        <p:spPr>
          <a:xfrm>
            <a:off x="9660211" y="2138884"/>
            <a:ext cx="1692000" cy="1692000"/>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356" name="Google Shape;356;p11"/>
          <p:cNvSpPr/>
          <p:nvPr/>
        </p:nvSpPr>
        <p:spPr>
          <a:xfrm>
            <a:off x="6192495" y="2138884"/>
            <a:ext cx="3996266" cy="1692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357" name="Google Shape;357;p11"/>
          <p:cNvSpPr/>
          <p:nvPr/>
        </p:nvSpPr>
        <p:spPr>
          <a:xfrm>
            <a:off x="839789" y="2138884"/>
            <a:ext cx="5256212" cy="3332855"/>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358" name="Google Shape;358;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mo"/>
                <a:ea typeface="Arimo"/>
                <a:cs typeface="Arimo"/>
                <a:sym typeface="Arimo"/>
              </a:rPr>
              <a:t>0</a:t>
            </a:r>
            <a:fld id="{00000000-1234-1234-1234-123412341234}" type="slidenum">
              <a:rPr lang="en-US" sz="900">
                <a:solidFill>
                  <a:schemeClr val="lt1"/>
                </a:solidFill>
                <a:latin typeface="Arimo"/>
                <a:ea typeface="Arimo"/>
                <a:cs typeface="Arimo"/>
                <a:sym typeface="Arimo"/>
              </a:rPr>
              <a:t>‹#›</a:t>
            </a:fld>
            <a:endParaRPr sz="900">
              <a:solidFill>
                <a:schemeClr val="lt1"/>
              </a:solidFill>
              <a:latin typeface="Arimo"/>
              <a:ea typeface="Arimo"/>
              <a:cs typeface="Arimo"/>
              <a:sym typeface="Arimo"/>
            </a:endParaRPr>
          </a:p>
        </p:txBody>
      </p:sp>
      <p:sp>
        <p:nvSpPr>
          <p:cNvPr id="359" name="Google Shape;359;p11"/>
          <p:cNvSpPr txBox="1"/>
          <p:nvPr/>
        </p:nvSpPr>
        <p:spPr>
          <a:xfrm>
            <a:off x="324749" y="460157"/>
            <a:ext cx="10515600" cy="70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ऑनलाइन और आमने-सामने संचार के बीच अंतर</a:t>
            </a:r>
            <a:endParaRPr/>
          </a:p>
        </p:txBody>
      </p:sp>
      <p:sp>
        <p:nvSpPr>
          <p:cNvPr id="360" name="Google Shape;360;p11"/>
          <p:cNvSpPr/>
          <p:nvPr/>
        </p:nvSpPr>
        <p:spPr>
          <a:xfrm>
            <a:off x="839788" y="1153532"/>
            <a:ext cx="1345200" cy="1164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361" name="Google Shape;361;p11"/>
          <p:cNvSpPr/>
          <p:nvPr/>
        </p:nvSpPr>
        <p:spPr>
          <a:xfrm>
            <a:off x="6278286" y="2254057"/>
            <a:ext cx="4574393" cy="1446550"/>
          </a:xfrm>
          <a:prstGeom prst="rect">
            <a:avLst/>
          </a:prstGeom>
          <a:noFill/>
          <a:ln>
            <a:noFill/>
          </a:ln>
        </p:spPr>
        <p:txBody>
          <a:bodyPr anchorCtr="0" anchor="t" bIns="45700" lIns="91425" spcFirstLastPara="1" rIns="91425" wrap="square" tIns="45700">
            <a:spAutoFit/>
          </a:bodyPr>
          <a:lstStyle/>
          <a:p>
            <a:pPr indent="0" lvl="0" marL="126997" marR="0" rtl="0" algn="l">
              <a:spcBef>
                <a:spcPts val="0"/>
              </a:spcBef>
              <a:spcAft>
                <a:spcPts val="0"/>
              </a:spcAft>
              <a:buNone/>
            </a:pPr>
            <a:r>
              <a:rPr b="1" lang="en-US" sz="2800">
                <a:solidFill>
                  <a:schemeClr val="lt1"/>
                </a:solidFill>
                <a:latin typeface="Arimo"/>
                <a:ea typeface="Arimo"/>
                <a:cs typeface="Arimo"/>
                <a:sym typeface="Arimo"/>
              </a:rPr>
              <a:t>सोचना!</a:t>
            </a:r>
            <a:endParaRPr/>
          </a:p>
          <a:p>
            <a:pPr indent="0" lvl="0" marL="126997" marR="0" rtl="0" algn="l">
              <a:spcBef>
                <a:spcPts val="0"/>
              </a:spcBef>
              <a:spcAft>
                <a:spcPts val="0"/>
              </a:spcAft>
              <a:buNone/>
            </a:pPr>
            <a:r>
              <a:rPr b="1" lang="en-US" sz="2000">
                <a:solidFill>
                  <a:schemeClr val="lt1"/>
                </a:solidFill>
                <a:latin typeface="Arimo"/>
                <a:ea typeface="Arimo"/>
                <a:cs typeface="Arimo"/>
                <a:sym typeface="Arimo"/>
              </a:rPr>
              <a:t>क्या होता है जब आप उस व्यक्ति को देख या सुन नहीं सकते जिसके साथ आप बातचीत कर रहे हैं?</a:t>
            </a:r>
            <a:endParaRPr/>
          </a:p>
        </p:txBody>
      </p:sp>
      <p:sp>
        <p:nvSpPr>
          <p:cNvPr id="362" name="Google Shape;362;p11"/>
          <p:cNvSpPr/>
          <p:nvPr/>
        </p:nvSpPr>
        <p:spPr>
          <a:xfrm>
            <a:off x="6183606" y="3946058"/>
            <a:ext cx="1571861" cy="1533531"/>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363" name="Google Shape;363;p11"/>
          <p:cNvSpPr/>
          <p:nvPr/>
        </p:nvSpPr>
        <p:spPr>
          <a:xfrm>
            <a:off x="6821196" y="4578908"/>
            <a:ext cx="761113" cy="76111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mo"/>
                <a:ea typeface="Arimo"/>
                <a:cs typeface="Arimo"/>
                <a:sym typeface="Arimo"/>
              </a:rPr>
              <a:t>प्रतिलिपि</a:t>
            </a:r>
            <a:endParaRPr/>
          </a:p>
        </p:txBody>
      </p:sp>
      <p:pic>
        <p:nvPicPr>
          <p:cNvPr id="364" name="Google Shape;364;p11"/>
          <p:cNvPicPr preferRelativeResize="0"/>
          <p:nvPr/>
        </p:nvPicPr>
        <p:blipFill rotWithShape="1">
          <a:blip r:embed="rId3">
            <a:alphaModFix/>
          </a:blip>
          <a:srcRect b="0" l="0" r="0" t="0"/>
          <a:stretch/>
        </p:blipFill>
        <p:spPr>
          <a:xfrm rot="5400000">
            <a:off x="875676" y="5557743"/>
            <a:ext cx="724524" cy="724524"/>
          </a:xfrm>
          <a:prstGeom prst="rect">
            <a:avLst/>
          </a:prstGeom>
          <a:noFill/>
          <a:ln>
            <a:noFill/>
          </a:ln>
        </p:spPr>
      </p:pic>
      <p:sp>
        <p:nvSpPr>
          <p:cNvPr id="365" name="Google Shape;365;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Arimo"/>
                <a:ea typeface="Arimo"/>
                <a:cs typeface="Arimo"/>
                <a:sym typeface="Arimo"/>
              </a:rPr>
              <a:t>पाठ 4: आप स्वयं को ऑनलाइन कैसे प्रस्तुत करते हैं</a:t>
            </a:r>
            <a:endParaRPr>
              <a:latin typeface="Arimo"/>
              <a:ea typeface="Arimo"/>
              <a:cs typeface="Arimo"/>
              <a:sym typeface="Arimo"/>
            </a:endParaRPr>
          </a:p>
        </p:txBody>
      </p:sp>
      <p:sp>
        <p:nvSpPr>
          <p:cNvPr id="366" name="Google Shape;366;p11"/>
          <p:cNvSpPr/>
          <p:nvPr/>
        </p:nvSpPr>
        <p:spPr>
          <a:xfrm>
            <a:off x="7784775" y="4171052"/>
            <a:ext cx="2839800" cy="1032300"/>
          </a:xfrm>
          <a:prstGeom prst="rect">
            <a:avLst/>
          </a:prstGeom>
          <a:noFill/>
          <a:ln>
            <a:noFill/>
          </a:ln>
        </p:spPr>
        <p:txBody>
          <a:bodyPr anchorCtr="0" anchor="t" bIns="45700" lIns="91425" spcFirstLastPara="1" rIns="91425" wrap="square" tIns="45700">
            <a:spAutoFit/>
          </a:bodyPr>
          <a:lstStyle/>
          <a:p>
            <a:pPr indent="-317500" lvl="0" marL="412747" marR="0" rtl="0" algn="l">
              <a:lnSpc>
                <a:spcPct val="115000"/>
              </a:lnSpc>
              <a:spcBef>
                <a:spcPts val="0"/>
              </a:spcBef>
              <a:spcAft>
                <a:spcPts val="0"/>
              </a:spcAft>
              <a:buClr>
                <a:schemeClr val="dk1"/>
              </a:buClr>
              <a:buSzPts val="2100"/>
              <a:buFont typeface="Arial"/>
              <a:buChar char="•"/>
            </a:pPr>
            <a:r>
              <a:rPr lang="en-US" sz="2100">
                <a:solidFill>
                  <a:schemeClr val="dk1"/>
                </a:solidFill>
                <a:latin typeface="Arimo"/>
                <a:ea typeface="Arimo"/>
                <a:cs typeface="Arimo"/>
                <a:sym typeface="Arimo"/>
              </a:rPr>
              <a:t>चेहरे की अभिव्यक्ति</a:t>
            </a:r>
            <a:endParaRPr sz="1900"/>
          </a:p>
          <a:p>
            <a:pPr indent="-317500" lvl="0" marL="412747" marR="0" rtl="0" algn="l">
              <a:lnSpc>
                <a:spcPct val="115000"/>
              </a:lnSpc>
              <a:spcBef>
                <a:spcPts val="1200"/>
              </a:spcBef>
              <a:spcAft>
                <a:spcPts val="0"/>
              </a:spcAft>
              <a:buClr>
                <a:schemeClr val="dk1"/>
              </a:buClr>
              <a:buSzPts val="2100"/>
              <a:buFont typeface="Arial"/>
              <a:buChar char="•"/>
            </a:pPr>
            <a:r>
              <a:rPr lang="en-US" sz="2100">
                <a:solidFill>
                  <a:schemeClr val="dk1"/>
                </a:solidFill>
                <a:latin typeface="Arimo"/>
                <a:ea typeface="Arimo"/>
                <a:cs typeface="Arimo"/>
                <a:sym typeface="Arimo"/>
              </a:rPr>
              <a:t>आवाज़ का लहज़ा</a:t>
            </a:r>
            <a:endParaRPr sz="1900"/>
          </a:p>
        </p:txBody>
      </p:sp>
      <p:pic>
        <p:nvPicPr>
          <p:cNvPr id="367" name="Google Shape;367;p11"/>
          <p:cNvPicPr preferRelativeResize="0"/>
          <p:nvPr/>
        </p:nvPicPr>
        <p:blipFill rotWithShape="1">
          <a:blip r:embed="rId4">
            <a:alphaModFix/>
          </a:blip>
          <a:srcRect b="0" l="0" r="0" t="0"/>
          <a:stretch/>
        </p:blipFill>
        <p:spPr>
          <a:xfrm>
            <a:off x="1161273" y="2226102"/>
            <a:ext cx="4553727" cy="3113919"/>
          </a:xfrm>
          <a:prstGeom prst="rect">
            <a:avLst/>
          </a:prstGeom>
          <a:noFill/>
          <a:ln>
            <a:noFill/>
          </a:ln>
        </p:spPr>
      </p:pic>
      <p:sp>
        <p:nvSpPr>
          <p:cNvPr id="368" name="Google Shape;368;p11"/>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12"/>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sp>
        <p:nvSpPr>
          <p:cNvPr id="375" name="Google Shape;375;p12"/>
          <p:cNvSpPr/>
          <p:nvPr/>
        </p:nvSpPr>
        <p:spPr>
          <a:xfrm>
            <a:off x="3214115" y="1386840"/>
            <a:ext cx="5596672" cy="3510624"/>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377" name="Google Shape;377;p1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8" name="Google Shape;378;p1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mo"/>
              <a:buNone/>
            </a:pPr>
            <a:r>
              <a:rPr b="1" lang="en-US" sz="3600">
                <a:solidFill>
                  <a:schemeClr val="lt1"/>
                </a:solidFill>
                <a:latin typeface="Arimo"/>
                <a:ea typeface="Arimo"/>
                <a:cs typeface="Arimo"/>
                <a:sym typeface="Arimo"/>
              </a:rPr>
              <a:t>चर्चा: डिजिटल ड्रामा से कैसे निपटें ?</a:t>
            </a:r>
            <a:endParaRPr b="1" sz="3600">
              <a:solidFill>
                <a:schemeClr val="lt1"/>
              </a:solidFill>
              <a:latin typeface="Arimo"/>
              <a:ea typeface="Arimo"/>
              <a:cs typeface="Arimo"/>
              <a:sym typeface="Arimo"/>
            </a:endParaRPr>
          </a:p>
        </p:txBody>
      </p:sp>
      <p:sp>
        <p:nvSpPr>
          <p:cNvPr id="379" name="Google Shape;379;p12"/>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12"/>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pic>
        <p:nvPicPr>
          <p:cNvPr descr="Teachers, for the lesson plan associated with this topic please visit:&#10;https://www.commonsense.org/education/digital-citizenship/lesson/digital-drama-unplugged&#10;&#10;On social media, it’s easy to be misunderstood or to say something you don’t mean. Other times, being behind a screen makes it easier for people to say hurtful or mean things they wouldn’t actually say in person. All of this can lead to some serious online drama. In this video, you'll hear teens give their honest thoughts and opinions on the topic, and you can think about ways to cope with digital drama in your life, or maybe even avoid it altogether." id="381" name="Google Shape;381;p12" title="Teen Voices: Dealing With Digital Drama">
            <a:hlinkClick r:id="rId4"/>
          </p:cNvPr>
          <p:cNvPicPr preferRelativeResize="0"/>
          <p:nvPr/>
        </p:nvPicPr>
        <p:blipFill>
          <a:blip r:embed="rId5">
            <a:alphaModFix/>
          </a:blip>
          <a:stretch>
            <a:fillRect/>
          </a:stretch>
        </p:blipFill>
        <p:spPr>
          <a:xfrm>
            <a:off x="2642300" y="1229125"/>
            <a:ext cx="6811050" cy="383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387" name="Google Shape;387;p13"/>
          <p:cNvSpPr txBox="1"/>
          <p:nvPr/>
        </p:nvSpPr>
        <p:spPr>
          <a:xfrm>
            <a:off x="477149" y="460157"/>
            <a:ext cx="10515600" cy="70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ऑनलाइन संचार के समय क्या करें और क्या न करें</a:t>
            </a:r>
            <a:endParaRPr/>
          </a:p>
        </p:txBody>
      </p:sp>
      <p:sp>
        <p:nvSpPr>
          <p:cNvPr id="388" name="Google Shape;388;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389" name="Google Shape;389;p13"/>
          <p:cNvSpPr/>
          <p:nvPr/>
        </p:nvSpPr>
        <p:spPr>
          <a:xfrm>
            <a:off x="611188" y="1046441"/>
            <a:ext cx="1345200" cy="1164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3"/>
          <p:cNvSpPr/>
          <p:nvPr/>
        </p:nvSpPr>
        <p:spPr>
          <a:xfrm>
            <a:off x="9295586" y="1737000"/>
            <a:ext cx="1692000" cy="1692000"/>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3"/>
          <p:cNvSpPr/>
          <p:nvPr/>
        </p:nvSpPr>
        <p:spPr>
          <a:xfrm>
            <a:off x="6327402" y="1737000"/>
            <a:ext cx="3331987" cy="1692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13"/>
          <p:cNvSpPr/>
          <p:nvPr/>
        </p:nvSpPr>
        <p:spPr>
          <a:xfrm>
            <a:off x="6413194" y="2048097"/>
            <a:ext cx="3728334" cy="1077218"/>
          </a:xfrm>
          <a:prstGeom prst="rect">
            <a:avLst/>
          </a:prstGeom>
          <a:noFill/>
          <a:ln>
            <a:noFill/>
          </a:ln>
        </p:spPr>
        <p:txBody>
          <a:bodyPr anchorCtr="0" anchor="t" bIns="45700" lIns="91425" spcFirstLastPara="1" rIns="91425" wrap="square" tIns="45700">
            <a:spAutoFit/>
          </a:bodyPr>
          <a:lstStyle/>
          <a:p>
            <a:pPr indent="0" lvl="0" marL="126997" marR="0" rtl="0" algn="l">
              <a:spcBef>
                <a:spcPts val="0"/>
              </a:spcBef>
              <a:spcAft>
                <a:spcPts val="0"/>
              </a:spcAft>
              <a:buNone/>
            </a:pPr>
            <a:r>
              <a:rPr lang="en-US" sz="3200">
                <a:solidFill>
                  <a:schemeClr val="lt1"/>
                </a:solidFill>
                <a:latin typeface="Arimo"/>
                <a:ea typeface="Arimo"/>
                <a:cs typeface="Arimo"/>
                <a:sym typeface="Arimo"/>
              </a:rPr>
              <a:t>क्या हैं</a:t>
            </a:r>
            <a:endParaRPr/>
          </a:p>
          <a:p>
            <a:pPr indent="0" lvl="0" marL="126997" marR="0" rtl="0" algn="l">
              <a:spcBef>
                <a:spcPts val="0"/>
              </a:spcBef>
              <a:spcAft>
                <a:spcPts val="0"/>
              </a:spcAft>
              <a:buNone/>
            </a:pPr>
            <a:r>
              <a:rPr b="1" lang="en-US" sz="3200">
                <a:solidFill>
                  <a:srgbClr val="FFFF00"/>
                </a:solidFill>
                <a:latin typeface="Arimo"/>
                <a:ea typeface="Arimo"/>
                <a:cs typeface="Arimo"/>
                <a:sym typeface="Arimo"/>
              </a:rPr>
              <a:t>"इंटरनेट ट्रोल्स?"</a:t>
            </a:r>
            <a:endParaRPr/>
          </a:p>
        </p:txBody>
      </p:sp>
      <p:pic>
        <p:nvPicPr>
          <p:cNvPr id="393" name="Google Shape;393;p13"/>
          <p:cNvPicPr preferRelativeResize="0"/>
          <p:nvPr/>
        </p:nvPicPr>
        <p:blipFill rotWithShape="1">
          <a:blip r:embed="rId3">
            <a:alphaModFix/>
          </a:blip>
          <a:srcRect b="0" l="0" r="0" t="0"/>
          <a:stretch/>
        </p:blipFill>
        <p:spPr>
          <a:xfrm>
            <a:off x="479424" y="1737000"/>
            <a:ext cx="5663955" cy="4531164"/>
          </a:xfrm>
          <a:prstGeom prst="rect">
            <a:avLst/>
          </a:prstGeom>
          <a:noFill/>
          <a:ln>
            <a:noFill/>
          </a:ln>
        </p:spPr>
      </p:pic>
      <p:sp>
        <p:nvSpPr>
          <p:cNvPr id="394" name="Google Shape;394;p13"/>
          <p:cNvSpPr/>
          <p:nvPr/>
        </p:nvSpPr>
        <p:spPr>
          <a:xfrm>
            <a:off x="6327402" y="3613548"/>
            <a:ext cx="1571861" cy="1533531"/>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3"/>
          <p:cNvSpPr/>
          <p:nvPr/>
        </p:nvSpPr>
        <p:spPr>
          <a:xfrm>
            <a:off x="6964992" y="4246398"/>
            <a:ext cx="761113" cy="76111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p>
        </p:txBody>
      </p:sp>
      <p:sp>
        <p:nvSpPr>
          <p:cNvPr id="396" name="Google Shape;396;p13"/>
          <p:cNvSpPr/>
          <p:nvPr/>
        </p:nvSpPr>
        <p:spPr>
          <a:xfrm>
            <a:off x="659113" y="1963188"/>
            <a:ext cx="941087" cy="94108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प्रतिलिपि</a:t>
            </a:r>
            <a:endParaRPr/>
          </a:p>
        </p:txBody>
      </p:sp>
      <p:pic>
        <p:nvPicPr>
          <p:cNvPr id="397" name="Google Shape;397;p13"/>
          <p:cNvPicPr preferRelativeResize="0"/>
          <p:nvPr/>
        </p:nvPicPr>
        <p:blipFill rotWithShape="1">
          <a:blip r:embed="rId4">
            <a:alphaModFix/>
          </a:blip>
          <a:srcRect b="0" l="0" r="0" t="0"/>
          <a:stretch/>
        </p:blipFill>
        <p:spPr>
          <a:xfrm rot="-5400000">
            <a:off x="5369036" y="5485716"/>
            <a:ext cx="726964" cy="726964"/>
          </a:xfrm>
          <a:prstGeom prst="rect">
            <a:avLst/>
          </a:prstGeom>
          <a:noFill/>
          <a:ln>
            <a:noFill/>
          </a:ln>
        </p:spPr>
      </p:pic>
      <p:sp>
        <p:nvSpPr>
          <p:cNvPr id="398" name="Google Shape;398;p13"/>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404" name="Google Shape;404;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405" name="Google Shape;405;p14"/>
          <p:cNvSpPr/>
          <p:nvPr/>
        </p:nvSpPr>
        <p:spPr>
          <a:xfrm>
            <a:off x="2544300" y="1862669"/>
            <a:ext cx="1219611" cy="387000"/>
          </a:xfrm>
          <a:prstGeom prst="roundRect">
            <a:avLst>
              <a:gd fmla="val 50000" name="adj"/>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4"/>
          <p:cNvSpPr/>
          <p:nvPr/>
        </p:nvSpPr>
        <p:spPr>
          <a:xfrm>
            <a:off x="2921503" y="1797636"/>
            <a:ext cx="886223" cy="517065"/>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mo"/>
                <a:ea typeface="Arimo"/>
                <a:cs typeface="Arimo"/>
                <a:sym typeface="Arimo"/>
              </a:rPr>
              <a:t>करें</a:t>
            </a:r>
            <a:endParaRPr b="1" sz="2400">
              <a:solidFill>
                <a:schemeClr val="lt1"/>
              </a:solidFill>
              <a:latin typeface="Arimo"/>
              <a:ea typeface="Arimo"/>
              <a:cs typeface="Arimo"/>
              <a:sym typeface="Arimo"/>
            </a:endParaRPr>
          </a:p>
        </p:txBody>
      </p:sp>
      <p:pic>
        <p:nvPicPr>
          <p:cNvPr id="407" name="Google Shape;407;p14"/>
          <p:cNvPicPr preferRelativeResize="0"/>
          <p:nvPr/>
        </p:nvPicPr>
        <p:blipFill rotWithShape="1">
          <a:blip r:embed="rId3">
            <a:alphaModFix/>
          </a:blip>
          <a:srcRect b="0" l="0" r="0" t="0"/>
          <a:stretch/>
        </p:blipFill>
        <p:spPr>
          <a:xfrm>
            <a:off x="2340140" y="1722247"/>
            <a:ext cx="667400" cy="667845"/>
          </a:xfrm>
          <a:prstGeom prst="rect">
            <a:avLst/>
          </a:prstGeom>
          <a:noFill/>
          <a:ln>
            <a:noFill/>
          </a:ln>
        </p:spPr>
      </p:pic>
      <p:sp>
        <p:nvSpPr>
          <p:cNvPr id="408" name="Google Shape;408;p14"/>
          <p:cNvSpPr/>
          <p:nvPr/>
        </p:nvSpPr>
        <p:spPr>
          <a:xfrm>
            <a:off x="2344656" y="1720968"/>
            <a:ext cx="658368" cy="658368"/>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09" name="Google Shape;409;p14"/>
          <p:cNvGrpSpPr/>
          <p:nvPr/>
        </p:nvGrpSpPr>
        <p:grpSpPr>
          <a:xfrm>
            <a:off x="8029553" y="1720968"/>
            <a:ext cx="1828283" cy="670403"/>
            <a:chOff x="8825488" y="1975676"/>
            <a:chExt cx="1828283" cy="670403"/>
          </a:xfrm>
        </p:grpSpPr>
        <p:sp>
          <p:nvSpPr>
            <p:cNvPr id="410" name="Google Shape;410;p14"/>
            <p:cNvSpPr/>
            <p:nvPr/>
          </p:nvSpPr>
          <p:spPr>
            <a:xfrm>
              <a:off x="8972053" y="2117377"/>
              <a:ext cx="1604507" cy="387000"/>
            </a:xfrm>
            <a:prstGeom prst="roundRect">
              <a:avLst>
                <a:gd fmla="val 50000" name="adj"/>
              </a:avLst>
            </a:prstGeom>
            <a:solidFill>
              <a:srgbClr val="ED22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14"/>
            <p:cNvSpPr/>
            <p:nvPr/>
          </p:nvSpPr>
          <p:spPr>
            <a:xfrm>
              <a:off x="9372759" y="2046327"/>
              <a:ext cx="1281012" cy="517065"/>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mo"/>
                  <a:ea typeface="Arimo"/>
                  <a:cs typeface="Arimo"/>
                  <a:sym typeface="Arimo"/>
                </a:rPr>
                <a:t>न करें</a:t>
              </a:r>
              <a:endParaRPr b="1" sz="2400">
                <a:solidFill>
                  <a:schemeClr val="lt1"/>
                </a:solidFill>
                <a:latin typeface="Arimo"/>
                <a:ea typeface="Arimo"/>
                <a:cs typeface="Arimo"/>
                <a:sym typeface="Arimo"/>
              </a:endParaRPr>
            </a:p>
          </p:txBody>
        </p:sp>
        <p:pic>
          <p:nvPicPr>
            <p:cNvPr id="412" name="Google Shape;412;p14"/>
            <p:cNvPicPr preferRelativeResize="0"/>
            <p:nvPr/>
          </p:nvPicPr>
          <p:blipFill rotWithShape="1">
            <a:blip r:embed="rId4">
              <a:alphaModFix/>
            </a:blip>
            <a:srcRect b="0" l="0" r="0" t="0"/>
            <a:stretch/>
          </p:blipFill>
          <p:spPr>
            <a:xfrm>
              <a:off x="8825488" y="1975676"/>
              <a:ext cx="668675" cy="670403"/>
            </a:xfrm>
            <a:prstGeom prst="rect">
              <a:avLst/>
            </a:prstGeom>
            <a:noFill/>
            <a:ln>
              <a:noFill/>
            </a:ln>
          </p:spPr>
        </p:pic>
        <p:sp>
          <p:nvSpPr>
            <p:cNvPr id="413" name="Google Shape;413;p14"/>
            <p:cNvSpPr/>
            <p:nvPr/>
          </p:nvSpPr>
          <p:spPr>
            <a:xfrm>
              <a:off x="8825488" y="1975676"/>
              <a:ext cx="658368" cy="658368"/>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414" name="Google Shape;414;p14"/>
          <p:cNvCxnSpPr/>
          <p:nvPr/>
        </p:nvCxnSpPr>
        <p:spPr>
          <a:xfrm>
            <a:off x="6028680" y="2533245"/>
            <a:ext cx="0" cy="3254097"/>
          </a:xfrm>
          <a:prstGeom prst="straightConnector1">
            <a:avLst/>
          </a:prstGeom>
          <a:noFill/>
          <a:ln cap="flat" cmpd="sng" w="9525">
            <a:solidFill>
              <a:schemeClr val="accent1"/>
            </a:solidFill>
            <a:prstDash val="solid"/>
            <a:miter lim="800000"/>
            <a:headEnd len="sm" w="sm" type="none"/>
            <a:tailEnd len="sm" w="sm" type="none"/>
          </a:ln>
        </p:spPr>
      </p:cxnSp>
      <p:sp>
        <p:nvSpPr>
          <p:cNvPr id="415" name="Google Shape;415;p14"/>
          <p:cNvSpPr/>
          <p:nvPr/>
        </p:nvSpPr>
        <p:spPr>
          <a:xfrm>
            <a:off x="644741" y="2533245"/>
            <a:ext cx="5077889" cy="11754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14"/>
          <p:cNvSpPr/>
          <p:nvPr/>
        </p:nvSpPr>
        <p:spPr>
          <a:xfrm>
            <a:off x="937650" y="2844494"/>
            <a:ext cx="47773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mo"/>
                <a:ea typeface="Arimo"/>
                <a:cs typeface="Arimo"/>
                <a:sym typeface="Arimo"/>
              </a:rPr>
              <a:t>ऑनलाइन संदेश बोर्ड, ब्लॉग/व्लॉग और चर्चा मंचों पर पोस्ट करते समय सावधान रहें।</a:t>
            </a:r>
            <a:endParaRPr sz="1800">
              <a:solidFill>
                <a:schemeClr val="dk1"/>
              </a:solidFill>
              <a:latin typeface="Arimo"/>
              <a:ea typeface="Arimo"/>
              <a:cs typeface="Arimo"/>
              <a:sym typeface="Arimo"/>
            </a:endParaRPr>
          </a:p>
        </p:txBody>
      </p:sp>
      <p:sp>
        <p:nvSpPr>
          <p:cNvPr id="417" name="Google Shape;417;p14"/>
          <p:cNvSpPr/>
          <p:nvPr/>
        </p:nvSpPr>
        <p:spPr>
          <a:xfrm>
            <a:off x="6344023" y="3766316"/>
            <a:ext cx="5077889" cy="11754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14"/>
          <p:cNvSpPr/>
          <p:nvPr/>
        </p:nvSpPr>
        <p:spPr>
          <a:xfrm>
            <a:off x="6636932" y="4014100"/>
            <a:ext cx="448480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mo"/>
                <a:ea typeface="Arimo"/>
                <a:cs typeface="Arimo"/>
                <a:sym typeface="Arimo"/>
              </a:rPr>
              <a:t>या तो आप आग की लपटों की तरह वाद-विवाद में फँसे या फिर इंटरनेट ट्रोल्स के स्वार्थी इरादों के आगे झुक जाएँ ।</a:t>
            </a:r>
            <a:endParaRPr b="1" sz="1800">
              <a:solidFill>
                <a:schemeClr val="dk1"/>
              </a:solidFill>
              <a:latin typeface="Arimo"/>
              <a:ea typeface="Arimo"/>
              <a:cs typeface="Arimo"/>
              <a:sym typeface="Arimo"/>
            </a:endParaRPr>
          </a:p>
        </p:txBody>
      </p:sp>
      <p:sp>
        <p:nvSpPr>
          <p:cNvPr id="419" name="Google Shape;419;p14"/>
          <p:cNvSpPr txBox="1"/>
          <p:nvPr/>
        </p:nvSpPr>
        <p:spPr>
          <a:xfrm>
            <a:off x="7167740" y="2885834"/>
            <a:ext cx="4075025" cy="5231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4D5156"/>
                </a:solidFill>
                <a:latin typeface="Arimo"/>
                <a:ea typeface="Arimo"/>
                <a:cs typeface="Arimo"/>
                <a:sym typeface="Arimo"/>
              </a:rPr>
              <a:t>(डीईएफ़) </a:t>
            </a:r>
            <a:r>
              <a:rPr b="1" lang="en-US" sz="1400">
                <a:solidFill>
                  <a:srgbClr val="4D5156"/>
                </a:solidFill>
                <a:latin typeface="Arimo"/>
                <a:ea typeface="Arimo"/>
                <a:cs typeface="Arimo"/>
                <a:sym typeface="Arimo"/>
              </a:rPr>
              <a:t>ए </a:t>
            </a:r>
            <a:r>
              <a:rPr lang="en-US" sz="1400">
                <a:solidFill>
                  <a:srgbClr val="4D5156"/>
                </a:solidFill>
                <a:latin typeface="Arimo"/>
                <a:ea typeface="Arimo"/>
                <a:cs typeface="Arimo"/>
                <a:sym typeface="Arimo"/>
              </a:rPr>
              <a:t>ऑनलाइन उपयोगकर्ताओं के बीच क्रोधित या अपमानजनक संदेशों का लंबा आदान-प्रदान।</a:t>
            </a:r>
            <a:endParaRPr sz="1400">
              <a:solidFill>
                <a:srgbClr val="4D5156"/>
              </a:solidFill>
              <a:latin typeface="Arimo"/>
              <a:ea typeface="Arimo"/>
              <a:cs typeface="Arimo"/>
              <a:sym typeface="Arimo"/>
            </a:endParaRPr>
          </a:p>
        </p:txBody>
      </p:sp>
      <p:sp>
        <p:nvSpPr>
          <p:cNvPr id="420" name="Google Shape;420;p14"/>
          <p:cNvSpPr txBox="1"/>
          <p:nvPr/>
        </p:nvSpPr>
        <p:spPr>
          <a:xfrm>
            <a:off x="7167740" y="5270384"/>
            <a:ext cx="4438106"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D5156"/>
              </a:buClr>
              <a:buSzPts val="1400"/>
              <a:buFont typeface="Arimo"/>
              <a:buNone/>
            </a:pPr>
            <a:r>
              <a:rPr b="0" i="0" lang="en-US" sz="1400" u="none" cap="none" strike="noStrike">
                <a:solidFill>
                  <a:srgbClr val="4D5156"/>
                </a:solidFill>
                <a:latin typeface="Arimo"/>
                <a:ea typeface="Arimo"/>
                <a:cs typeface="Arimo"/>
                <a:sym typeface="Arimo"/>
              </a:rPr>
              <a:t>(डीईएफ़) </a:t>
            </a:r>
            <a:r>
              <a:rPr b="1" lang="en-US" sz="1400">
                <a:solidFill>
                  <a:srgbClr val="4D5156"/>
                </a:solidFill>
                <a:latin typeface="Arimo"/>
                <a:ea typeface="Arimo"/>
                <a:cs typeface="Arimo"/>
                <a:sym typeface="Arimo"/>
              </a:rPr>
              <a:t>ए</a:t>
            </a:r>
            <a:r>
              <a:rPr lang="en-US" sz="1400">
                <a:solidFill>
                  <a:srgbClr val="4D5156"/>
                </a:solidFill>
                <a:latin typeface="Arimo"/>
                <a:ea typeface="Arimo"/>
                <a:cs typeface="Arimo"/>
                <a:sym typeface="Arimo"/>
              </a:rPr>
              <a:t> </a:t>
            </a:r>
            <a:r>
              <a:rPr b="0" i="0" lang="en-US" sz="1400" u="none" cap="none" strike="noStrike">
                <a:solidFill>
                  <a:srgbClr val="4D5156"/>
                </a:solidFill>
                <a:latin typeface="Arimo"/>
                <a:ea typeface="Arimo"/>
                <a:cs typeface="Arimo"/>
                <a:sym typeface="Arimo"/>
              </a:rPr>
              <a:t>तर्क के माध्यम से नकारात्मक भावनाओं को भड़काने के इरादे से एक ऑनलाइन समुदाय में निष्ठाहीन या विषय से हटकर संदेश पोस्ट करने वाला व्यक्ति।</a:t>
            </a:r>
            <a:endParaRPr b="1" i="0" sz="1400" u="none" cap="none" strike="noStrike">
              <a:solidFill>
                <a:srgbClr val="0070C0"/>
              </a:solidFill>
              <a:latin typeface="Arimo"/>
              <a:ea typeface="Arimo"/>
              <a:cs typeface="Arimo"/>
              <a:sym typeface="Arimo"/>
            </a:endParaRPr>
          </a:p>
        </p:txBody>
      </p:sp>
      <p:cxnSp>
        <p:nvCxnSpPr>
          <p:cNvPr id="421" name="Google Shape;421;p14"/>
          <p:cNvCxnSpPr/>
          <p:nvPr/>
        </p:nvCxnSpPr>
        <p:spPr>
          <a:xfrm rot="10800000">
            <a:off x="7898674" y="3439882"/>
            <a:ext cx="0" cy="535437"/>
          </a:xfrm>
          <a:prstGeom prst="straightConnector1">
            <a:avLst/>
          </a:prstGeom>
          <a:noFill/>
          <a:ln cap="flat" cmpd="sng" w="9525">
            <a:solidFill>
              <a:schemeClr val="accent1"/>
            </a:solidFill>
            <a:prstDash val="solid"/>
            <a:miter lim="800000"/>
            <a:headEnd len="med" w="med" type="oval"/>
            <a:tailEnd len="med" w="med" type="triangle"/>
          </a:ln>
        </p:spPr>
      </p:cxnSp>
      <p:cxnSp>
        <p:nvCxnSpPr>
          <p:cNvPr id="422" name="Google Shape;422;p14"/>
          <p:cNvCxnSpPr/>
          <p:nvPr/>
        </p:nvCxnSpPr>
        <p:spPr>
          <a:xfrm>
            <a:off x="10347231" y="4660431"/>
            <a:ext cx="0" cy="535437"/>
          </a:xfrm>
          <a:prstGeom prst="straightConnector1">
            <a:avLst/>
          </a:prstGeom>
          <a:noFill/>
          <a:ln cap="flat" cmpd="sng" w="9525">
            <a:solidFill>
              <a:schemeClr val="accent1"/>
            </a:solidFill>
            <a:prstDash val="solid"/>
            <a:miter lim="800000"/>
            <a:headEnd len="med" w="med" type="oval"/>
            <a:tailEnd len="med" w="med" type="triangle"/>
          </a:ln>
        </p:spPr>
      </p:cxnSp>
      <p:sp>
        <p:nvSpPr>
          <p:cNvPr id="423" name="Google Shape;423;p14"/>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5"/>
          <p:cNvSpPr/>
          <p:nvPr/>
        </p:nvSpPr>
        <p:spPr>
          <a:xfrm>
            <a:off x="839789" y="4623493"/>
            <a:ext cx="7816532" cy="4571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29" name="Google Shape;429;p15"/>
          <p:cNvSpPr/>
          <p:nvPr/>
        </p:nvSpPr>
        <p:spPr>
          <a:xfrm>
            <a:off x="839789" y="3471285"/>
            <a:ext cx="7816532" cy="4571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30" name="Google Shape;430;p15"/>
          <p:cNvSpPr/>
          <p:nvPr/>
        </p:nvSpPr>
        <p:spPr>
          <a:xfrm>
            <a:off x="839789" y="2025021"/>
            <a:ext cx="7816532" cy="4571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31" name="Google Shape;431;p1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432" name="Google Shape;432;p15"/>
          <p:cNvSpPr txBox="1"/>
          <p:nvPr/>
        </p:nvSpPr>
        <p:spPr>
          <a:xfrm>
            <a:off x="705749" y="307756"/>
            <a:ext cx="10537016" cy="13370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बायीं ओर के रिक्त स्थानों को</a:t>
            </a:r>
            <a:br>
              <a:rPr b="1" lang="en-US" sz="3600">
                <a:solidFill>
                  <a:srgbClr val="0064E0"/>
                </a:solidFill>
                <a:latin typeface="Arimo"/>
                <a:ea typeface="Arimo"/>
                <a:cs typeface="Arimo"/>
                <a:sym typeface="Arimo"/>
              </a:rPr>
            </a:br>
            <a:r>
              <a:rPr b="1" lang="en-US" sz="3600">
                <a:solidFill>
                  <a:srgbClr val="0064E0"/>
                </a:solidFill>
                <a:latin typeface="Arimo"/>
                <a:ea typeface="Arimo"/>
                <a:cs typeface="Arimo"/>
                <a:sym typeface="Arimo"/>
              </a:rPr>
              <a:t>"करो" या "नहीं करो” से भरें -</a:t>
            </a:r>
            <a:endParaRPr b="1" sz="3600">
              <a:solidFill>
                <a:srgbClr val="0064E0"/>
              </a:solidFill>
              <a:latin typeface="Arimo"/>
              <a:ea typeface="Arimo"/>
              <a:cs typeface="Arimo"/>
              <a:sym typeface="Arimo"/>
            </a:endParaRPr>
          </a:p>
        </p:txBody>
      </p:sp>
      <p:sp>
        <p:nvSpPr>
          <p:cNvPr id="433" name="Google Shape;433;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434" name="Google Shape;434;p15"/>
          <p:cNvSpPr/>
          <p:nvPr/>
        </p:nvSpPr>
        <p:spPr>
          <a:xfrm>
            <a:off x="839788" y="140332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15"/>
          <p:cNvSpPr/>
          <p:nvPr/>
        </p:nvSpPr>
        <p:spPr>
          <a:xfrm>
            <a:off x="855782" y="4662062"/>
            <a:ext cx="741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mo"/>
                <a:ea typeface="Arimo"/>
                <a:cs typeface="Arimo"/>
                <a:sym typeface="Arimo"/>
              </a:rPr>
              <a:t>सभी बड़े अक्षरों में लिखें</a:t>
            </a:r>
            <a:endParaRPr/>
          </a:p>
        </p:txBody>
      </p:sp>
      <p:grpSp>
        <p:nvGrpSpPr>
          <p:cNvPr id="436" name="Google Shape;436;p15"/>
          <p:cNvGrpSpPr/>
          <p:nvPr/>
        </p:nvGrpSpPr>
        <p:grpSpPr>
          <a:xfrm>
            <a:off x="8378906" y="2696118"/>
            <a:ext cx="1338055" cy="503684"/>
            <a:chOff x="8825488" y="1975676"/>
            <a:chExt cx="1780953" cy="670403"/>
          </a:xfrm>
        </p:grpSpPr>
        <p:sp>
          <p:nvSpPr>
            <p:cNvPr id="437" name="Google Shape;437;p15"/>
            <p:cNvSpPr/>
            <p:nvPr/>
          </p:nvSpPr>
          <p:spPr>
            <a:xfrm>
              <a:off x="8972053" y="2117377"/>
              <a:ext cx="1604507" cy="387000"/>
            </a:xfrm>
            <a:prstGeom prst="roundRect">
              <a:avLst>
                <a:gd fmla="val 50000" name="adj"/>
              </a:avLst>
            </a:prstGeom>
            <a:solidFill>
              <a:srgbClr val="ED22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38" name="Google Shape;438;p15"/>
            <p:cNvSpPr/>
            <p:nvPr/>
          </p:nvSpPr>
          <p:spPr>
            <a:xfrm>
              <a:off x="9325428" y="2046327"/>
              <a:ext cx="1281013" cy="54688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800">
                  <a:solidFill>
                    <a:schemeClr val="lt1"/>
                  </a:solidFill>
                  <a:latin typeface="Arimo"/>
                  <a:ea typeface="Arimo"/>
                  <a:cs typeface="Arimo"/>
                  <a:sym typeface="Arimo"/>
                </a:rPr>
                <a:t>नहीं</a:t>
              </a:r>
              <a:endParaRPr/>
            </a:p>
          </p:txBody>
        </p:sp>
        <p:pic>
          <p:nvPicPr>
            <p:cNvPr id="439" name="Google Shape;439;p15"/>
            <p:cNvPicPr preferRelativeResize="0"/>
            <p:nvPr/>
          </p:nvPicPr>
          <p:blipFill rotWithShape="1">
            <a:blip r:embed="rId3">
              <a:alphaModFix/>
            </a:blip>
            <a:srcRect b="0" l="0" r="0" t="0"/>
            <a:stretch/>
          </p:blipFill>
          <p:spPr>
            <a:xfrm>
              <a:off x="8825488" y="1975676"/>
              <a:ext cx="668675" cy="670403"/>
            </a:xfrm>
            <a:prstGeom prst="rect">
              <a:avLst/>
            </a:prstGeom>
            <a:noFill/>
            <a:ln>
              <a:noFill/>
            </a:ln>
          </p:spPr>
        </p:pic>
        <p:sp>
          <p:nvSpPr>
            <p:cNvPr id="440" name="Google Shape;440;p15"/>
            <p:cNvSpPr/>
            <p:nvPr/>
          </p:nvSpPr>
          <p:spPr>
            <a:xfrm>
              <a:off x="8825488" y="1975676"/>
              <a:ext cx="658368" cy="658368"/>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grpSp>
      <p:grpSp>
        <p:nvGrpSpPr>
          <p:cNvPr id="441" name="Google Shape;441;p15"/>
          <p:cNvGrpSpPr/>
          <p:nvPr/>
        </p:nvGrpSpPr>
        <p:grpSpPr>
          <a:xfrm>
            <a:off x="8378906" y="4607872"/>
            <a:ext cx="1338055" cy="503684"/>
            <a:chOff x="8825488" y="1975676"/>
            <a:chExt cx="1780953" cy="670403"/>
          </a:xfrm>
        </p:grpSpPr>
        <p:sp>
          <p:nvSpPr>
            <p:cNvPr id="442" name="Google Shape;442;p15"/>
            <p:cNvSpPr/>
            <p:nvPr/>
          </p:nvSpPr>
          <p:spPr>
            <a:xfrm>
              <a:off x="8972053" y="2117377"/>
              <a:ext cx="1604507" cy="387000"/>
            </a:xfrm>
            <a:prstGeom prst="roundRect">
              <a:avLst>
                <a:gd fmla="val 50000" name="adj"/>
              </a:avLst>
            </a:prstGeom>
            <a:solidFill>
              <a:srgbClr val="ED22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15"/>
            <p:cNvSpPr/>
            <p:nvPr/>
          </p:nvSpPr>
          <p:spPr>
            <a:xfrm>
              <a:off x="9325428" y="2046327"/>
              <a:ext cx="1281013" cy="54688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800">
                  <a:solidFill>
                    <a:schemeClr val="lt1"/>
                  </a:solidFill>
                  <a:latin typeface="Arimo"/>
                  <a:ea typeface="Arimo"/>
                  <a:cs typeface="Arimo"/>
                  <a:sym typeface="Arimo"/>
                </a:rPr>
                <a:t>नहीं</a:t>
              </a:r>
              <a:endParaRPr/>
            </a:p>
          </p:txBody>
        </p:sp>
        <p:pic>
          <p:nvPicPr>
            <p:cNvPr id="444" name="Google Shape;444;p15"/>
            <p:cNvPicPr preferRelativeResize="0"/>
            <p:nvPr/>
          </p:nvPicPr>
          <p:blipFill rotWithShape="1">
            <a:blip r:embed="rId3">
              <a:alphaModFix/>
            </a:blip>
            <a:srcRect b="0" l="0" r="0" t="0"/>
            <a:stretch/>
          </p:blipFill>
          <p:spPr>
            <a:xfrm>
              <a:off x="8825488" y="1975676"/>
              <a:ext cx="668675" cy="670403"/>
            </a:xfrm>
            <a:prstGeom prst="rect">
              <a:avLst/>
            </a:prstGeom>
            <a:noFill/>
            <a:ln>
              <a:noFill/>
            </a:ln>
          </p:spPr>
        </p:pic>
        <p:sp>
          <p:nvSpPr>
            <p:cNvPr id="445" name="Google Shape;445;p15"/>
            <p:cNvSpPr/>
            <p:nvPr/>
          </p:nvSpPr>
          <p:spPr>
            <a:xfrm>
              <a:off x="8825488" y="1975676"/>
              <a:ext cx="658368" cy="658368"/>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46" name="Google Shape;446;p15"/>
          <p:cNvSpPr/>
          <p:nvPr/>
        </p:nvSpPr>
        <p:spPr>
          <a:xfrm>
            <a:off x="855782" y="2053003"/>
            <a:ext cx="7271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mo"/>
                <a:ea typeface="Arimo"/>
                <a:cs typeface="Arimo"/>
                <a:sym typeface="Arimo"/>
              </a:rPr>
              <a:t>अपने संदेशों को पढ़ने में आसान बनाकर स्पष्ट रूप से संवाद करें</a:t>
            </a:r>
            <a:endParaRPr/>
          </a:p>
        </p:txBody>
      </p:sp>
      <p:sp>
        <p:nvSpPr>
          <p:cNvPr id="447" name="Google Shape;447;p15"/>
          <p:cNvSpPr/>
          <p:nvPr/>
        </p:nvSpPr>
        <p:spPr>
          <a:xfrm>
            <a:off x="855774" y="2628950"/>
            <a:ext cx="72945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mo"/>
                <a:ea typeface="Arimo"/>
                <a:cs typeface="Arimo"/>
                <a:sym typeface="Arimo"/>
              </a:rPr>
              <a:t>संक्षिप्त रूपों और इमोटिकॉन्स के साथ अपने औपचारिक संदेशों को स्पैम करें (उदाहरण के लिए, किसी शिक्षक को जवाब देते समय)।</a:t>
            </a:r>
            <a:endParaRPr/>
          </a:p>
        </p:txBody>
      </p:sp>
      <p:sp>
        <p:nvSpPr>
          <p:cNvPr id="448" name="Google Shape;448;p15"/>
          <p:cNvSpPr/>
          <p:nvPr/>
        </p:nvSpPr>
        <p:spPr>
          <a:xfrm>
            <a:off x="855775" y="3508025"/>
            <a:ext cx="741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mo"/>
                <a:ea typeface="Arimo"/>
                <a:cs typeface="Arimo"/>
                <a:sym typeface="Arimo"/>
              </a:rPr>
              <a:t>भेजने या पोस्ट करने से पहले आप जो कुछ भी लिखते हैं उसे फिर से पढ़ें और जांचें</a:t>
            </a:r>
            <a:endParaRPr/>
          </a:p>
        </p:txBody>
      </p:sp>
      <p:sp>
        <p:nvSpPr>
          <p:cNvPr id="449" name="Google Shape;449;p15"/>
          <p:cNvSpPr/>
          <p:nvPr/>
        </p:nvSpPr>
        <p:spPr>
          <a:xfrm>
            <a:off x="855773" y="4063750"/>
            <a:ext cx="7080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mo"/>
                <a:ea typeface="Arimo"/>
                <a:cs typeface="Arimo"/>
                <a:sym typeface="Arimo"/>
              </a:rPr>
              <a:t>अपने दोस्तों के बारे में कुछ भी पोस्ट करने से पहले अनुमति लें</a:t>
            </a:r>
            <a:endParaRPr/>
          </a:p>
        </p:txBody>
      </p:sp>
      <p:grpSp>
        <p:nvGrpSpPr>
          <p:cNvPr id="450" name="Google Shape;450;p15"/>
          <p:cNvGrpSpPr/>
          <p:nvPr/>
        </p:nvGrpSpPr>
        <p:grpSpPr>
          <a:xfrm>
            <a:off x="8378585" y="2008864"/>
            <a:ext cx="1465149" cy="503837"/>
            <a:chOff x="8378585" y="2391763"/>
            <a:chExt cx="1465149" cy="503837"/>
          </a:xfrm>
        </p:grpSpPr>
        <p:grpSp>
          <p:nvGrpSpPr>
            <p:cNvPr id="451" name="Google Shape;451;p15"/>
            <p:cNvGrpSpPr/>
            <p:nvPr/>
          </p:nvGrpSpPr>
          <p:grpSpPr>
            <a:xfrm>
              <a:off x="8378585" y="2391763"/>
              <a:ext cx="1465149" cy="503837"/>
              <a:chOff x="1066800" y="2391763"/>
              <a:chExt cx="1465149" cy="503837"/>
            </a:xfrm>
          </p:grpSpPr>
          <p:sp>
            <p:nvSpPr>
              <p:cNvPr id="452" name="Google Shape;452;p15"/>
              <p:cNvSpPr/>
              <p:nvPr/>
            </p:nvSpPr>
            <p:spPr>
              <a:xfrm>
                <a:off x="1066800" y="2392363"/>
                <a:ext cx="503238" cy="503237"/>
              </a:xfrm>
              <a:custGeom>
                <a:rect b="b" l="l" r="r" t="t"/>
                <a:pathLst>
                  <a:path extrusionOk="0" h="1570" w="1570">
                    <a:moveTo>
                      <a:pt x="786" y="1570"/>
                    </a:moveTo>
                    <a:cubicBezTo>
                      <a:pt x="351" y="1570"/>
                      <a:pt x="0" y="1222"/>
                      <a:pt x="0" y="790"/>
                    </a:cubicBezTo>
                    <a:cubicBezTo>
                      <a:pt x="0" y="352"/>
                      <a:pt x="349" y="1"/>
                      <a:pt x="783" y="1"/>
                    </a:cubicBezTo>
                    <a:cubicBezTo>
                      <a:pt x="1217" y="0"/>
                      <a:pt x="1570" y="353"/>
                      <a:pt x="1570" y="787"/>
                    </a:cubicBezTo>
                    <a:cubicBezTo>
                      <a:pt x="1570" y="1220"/>
                      <a:pt x="1219" y="1570"/>
                      <a:pt x="786" y="1570"/>
                    </a:cubicBezTo>
                    <a:close/>
                    <a:moveTo>
                      <a:pt x="781" y="668"/>
                    </a:moveTo>
                    <a:cubicBezTo>
                      <a:pt x="675" y="561"/>
                      <a:pt x="575" y="458"/>
                      <a:pt x="475" y="356"/>
                    </a:cubicBezTo>
                    <a:cubicBezTo>
                      <a:pt x="433" y="398"/>
                      <a:pt x="394" y="437"/>
                      <a:pt x="347" y="484"/>
                    </a:cubicBezTo>
                    <a:cubicBezTo>
                      <a:pt x="450" y="584"/>
                      <a:pt x="553" y="684"/>
                      <a:pt x="665" y="793"/>
                    </a:cubicBezTo>
                    <a:cubicBezTo>
                      <a:pt x="559" y="895"/>
                      <a:pt x="455" y="995"/>
                      <a:pt x="356" y="1089"/>
                    </a:cubicBezTo>
                    <a:cubicBezTo>
                      <a:pt x="398" y="1135"/>
                      <a:pt x="435" y="1175"/>
                      <a:pt x="476" y="1219"/>
                    </a:cubicBezTo>
                    <a:cubicBezTo>
                      <a:pt x="578" y="1115"/>
                      <a:pt x="678" y="1013"/>
                      <a:pt x="783" y="904"/>
                    </a:cubicBezTo>
                    <a:cubicBezTo>
                      <a:pt x="888" y="1012"/>
                      <a:pt x="989" y="1116"/>
                      <a:pt x="1083" y="1211"/>
                    </a:cubicBezTo>
                    <a:cubicBezTo>
                      <a:pt x="1129" y="1169"/>
                      <a:pt x="1170" y="1131"/>
                      <a:pt x="1219" y="1086"/>
                    </a:cubicBezTo>
                    <a:cubicBezTo>
                      <a:pt x="1116" y="985"/>
                      <a:pt x="1014" y="885"/>
                      <a:pt x="906" y="780"/>
                    </a:cubicBezTo>
                    <a:cubicBezTo>
                      <a:pt x="1009" y="677"/>
                      <a:pt x="1111" y="577"/>
                      <a:pt x="1209" y="481"/>
                    </a:cubicBezTo>
                    <a:cubicBezTo>
                      <a:pt x="1168" y="439"/>
                      <a:pt x="1129" y="399"/>
                      <a:pt x="1087" y="356"/>
                    </a:cubicBezTo>
                    <a:cubicBezTo>
                      <a:pt x="989" y="456"/>
                      <a:pt x="889" y="558"/>
                      <a:pt x="781" y="668"/>
                    </a:cubicBezTo>
                    <a:close/>
                  </a:path>
                </a:pathLst>
              </a:custGeom>
              <a:solidFill>
                <a:srgbClr val="00B0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sp>
            <p:nvSpPr>
              <p:cNvPr id="453" name="Google Shape;453;p15"/>
              <p:cNvSpPr/>
              <p:nvPr/>
            </p:nvSpPr>
            <p:spPr>
              <a:xfrm>
                <a:off x="1177237" y="2498225"/>
                <a:ext cx="1205489" cy="290759"/>
              </a:xfrm>
              <a:prstGeom prst="roundRect">
                <a:avLst>
                  <a:gd fmla="val 50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54" name="Google Shape;454;p15"/>
              <p:cNvSpPr/>
              <p:nvPr/>
            </p:nvSpPr>
            <p:spPr>
              <a:xfrm>
                <a:off x="1569506" y="2444844"/>
                <a:ext cx="962443" cy="41088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800">
                    <a:solidFill>
                      <a:schemeClr val="lt1"/>
                    </a:solidFill>
                    <a:latin typeface="Arimo"/>
                    <a:ea typeface="Arimo"/>
                    <a:cs typeface="Arimo"/>
                    <a:sym typeface="Arimo"/>
                  </a:rPr>
                  <a:t>करो</a:t>
                </a:r>
                <a:endParaRPr b="1" sz="1800">
                  <a:solidFill>
                    <a:schemeClr val="lt1"/>
                  </a:solidFill>
                  <a:latin typeface="Arimo"/>
                  <a:ea typeface="Arimo"/>
                  <a:cs typeface="Arimo"/>
                  <a:sym typeface="Arimo"/>
                </a:endParaRPr>
              </a:p>
            </p:txBody>
          </p:sp>
          <p:sp>
            <p:nvSpPr>
              <p:cNvPr id="455" name="Google Shape;455;p15"/>
              <p:cNvSpPr/>
              <p:nvPr/>
            </p:nvSpPr>
            <p:spPr>
              <a:xfrm>
                <a:off x="1067121" y="2391763"/>
                <a:ext cx="494641" cy="494642"/>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grpSp>
        <p:grpSp>
          <p:nvGrpSpPr>
            <p:cNvPr id="456" name="Google Shape;456;p15"/>
            <p:cNvGrpSpPr/>
            <p:nvPr/>
          </p:nvGrpSpPr>
          <p:grpSpPr>
            <a:xfrm>
              <a:off x="8435641" y="2448182"/>
              <a:ext cx="370415" cy="371295"/>
              <a:chOff x="-731388" y="2390092"/>
              <a:chExt cx="668338" cy="669926"/>
            </a:xfrm>
          </p:grpSpPr>
          <p:sp>
            <p:nvSpPr>
              <p:cNvPr id="457" name="Google Shape;457;p15"/>
              <p:cNvSpPr/>
              <p:nvPr/>
            </p:nvSpPr>
            <p:spPr>
              <a:xfrm>
                <a:off x="-731388" y="2390092"/>
                <a:ext cx="668338" cy="669926"/>
              </a:xfrm>
              <a:custGeom>
                <a:rect b="b" l="l" r="r" t="t"/>
                <a:pathLst>
                  <a:path extrusionOk="0" h="1566" w="1566">
                    <a:moveTo>
                      <a:pt x="1565" y="789"/>
                    </a:moveTo>
                    <a:cubicBezTo>
                      <a:pt x="1563" y="1219"/>
                      <a:pt x="1212" y="1566"/>
                      <a:pt x="778" y="1564"/>
                    </a:cubicBezTo>
                    <a:cubicBezTo>
                      <a:pt x="348" y="1562"/>
                      <a:pt x="0" y="1210"/>
                      <a:pt x="1" y="778"/>
                    </a:cubicBezTo>
                    <a:cubicBezTo>
                      <a:pt x="3" y="349"/>
                      <a:pt x="355" y="0"/>
                      <a:pt x="787" y="1"/>
                    </a:cubicBezTo>
                    <a:cubicBezTo>
                      <a:pt x="1220" y="2"/>
                      <a:pt x="1566" y="353"/>
                      <a:pt x="1565" y="789"/>
                    </a:cubicBezTo>
                    <a:close/>
                    <a:moveTo>
                      <a:pt x="570" y="1214"/>
                    </a:moveTo>
                    <a:cubicBezTo>
                      <a:pt x="822" y="962"/>
                      <a:pt x="1070" y="714"/>
                      <a:pt x="1313" y="471"/>
                    </a:cubicBezTo>
                    <a:cubicBezTo>
                      <a:pt x="1275" y="434"/>
                      <a:pt x="1235" y="393"/>
                      <a:pt x="1185" y="343"/>
                    </a:cubicBezTo>
                    <a:cubicBezTo>
                      <a:pt x="984" y="547"/>
                      <a:pt x="780" y="753"/>
                      <a:pt x="567" y="969"/>
                    </a:cubicBezTo>
                    <a:cubicBezTo>
                      <a:pt x="490" y="886"/>
                      <a:pt x="414" y="804"/>
                      <a:pt x="330" y="714"/>
                    </a:cubicBezTo>
                    <a:cubicBezTo>
                      <a:pt x="293" y="755"/>
                      <a:pt x="262" y="791"/>
                      <a:pt x="229" y="824"/>
                    </a:cubicBezTo>
                    <a:cubicBezTo>
                      <a:pt x="211" y="842"/>
                      <a:pt x="211" y="855"/>
                      <a:pt x="229" y="872"/>
                    </a:cubicBezTo>
                    <a:cubicBezTo>
                      <a:pt x="343" y="986"/>
                      <a:pt x="457" y="1101"/>
                      <a:pt x="570" y="1214"/>
                    </a:cubicBezTo>
                    <a:close/>
                  </a:path>
                </a:pathLst>
              </a:custGeom>
              <a:solidFill>
                <a:srgbClr val="04B0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sp>
            <p:nvSpPr>
              <p:cNvPr id="458" name="Google Shape;458;p15"/>
              <p:cNvSpPr/>
              <p:nvPr/>
            </p:nvSpPr>
            <p:spPr>
              <a:xfrm>
                <a:off x="-647581" y="2538523"/>
                <a:ext cx="469900" cy="373063"/>
              </a:xfrm>
              <a:custGeom>
                <a:rect b="b" l="l" r="r" t="t"/>
                <a:pathLst>
                  <a:path extrusionOk="0" h="871" w="1102">
                    <a:moveTo>
                      <a:pt x="359" y="871"/>
                    </a:moveTo>
                    <a:cubicBezTo>
                      <a:pt x="246" y="758"/>
                      <a:pt x="132" y="643"/>
                      <a:pt x="18" y="529"/>
                    </a:cubicBezTo>
                    <a:cubicBezTo>
                      <a:pt x="0" y="512"/>
                      <a:pt x="0" y="499"/>
                      <a:pt x="18" y="481"/>
                    </a:cubicBezTo>
                    <a:cubicBezTo>
                      <a:pt x="51" y="448"/>
                      <a:pt x="82" y="412"/>
                      <a:pt x="119" y="371"/>
                    </a:cubicBezTo>
                    <a:cubicBezTo>
                      <a:pt x="203" y="461"/>
                      <a:pt x="279" y="543"/>
                      <a:pt x="356" y="626"/>
                    </a:cubicBezTo>
                    <a:cubicBezTo>
                      <a:pt x="569" y="410"/>
                      <a:pt x="773" y="204"/>
                      <a:pt x="974" y="0"/>
                    </a:cubicBezTo>
                    <a:cubicBezTo>
                      <a:pt x="1024" y="50"/>
                      <a:pt x="1064" y="91"/>
                      <a:pt x="1102" y="128"/>
                    </a:cubicBezTo>
                    <a:cubicBezTo>
                      <a:pt x="859" y="371"/>
                      <a:pt x="611" y="619"/>
                      <a:pt x="359" y="8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grpSp>
      </p:grpSp>
      <p:grpSp>
        <p:nvGrpSpPr>
          <p:cNvPr id="459" name="Google Shape;459;p15"/>
          <p:cNvGrpSpPr/>
          <p:nvPr/>
        </p:nvGrpSpPr>
        <p:grpSpPr>
          <a:xfrm>
            <a:off x="8378585" y="3459828"/>
            <a:ext cx="1465149" cy="503837"/>
            <a:chOff x="8378585" y="3842727"/>
            <a:chExt cx="1465149" cy="503837"/>
          </a:xfrm>
        </p:grpSpPr>
        <p:grpSp>
          <p:nvGrpSpPr>
            <p:cNvPr id="460" name="Google Shape;460;p15"/>
            <p:cNvGrpSpPr/>
            <p:nvPr/>
          </p:nvGrpSpPr>
          <p:grpSpPr>
            <a:xfrm>
              <a:off x="8378585" y="3842727"/>
              <a:ext cx="1465149" cy="503837"/>
              <a:chOff x="1066800" y="2391763"/>
              <a:chExt cx="1465149" cy="503837"/>
            </a:xfrm>
          </p:grpSpPr>
          <p:sp>
            <p:nvSpPr>
              <p:cNvPr id="461" name="Google Shape;461;p15"/>
              <p:cNvSpPr/>
              <p:nvPr/>
            </p:nvSpPr>
            <p:spPr>
              <a:xfrm>
                <a:off x="1066800" y="2392363"/>
                <a:ext cx="503238" cy="503237"/>
              </a:xfrm>
              <a:custGeom>
                <a:rect b="b" l="l" r="r" t="t"/>
                <a:pathLst>
                  <a:path extrusionOk="0" h="1570" w="1570">
                    <a:moveTo>
                      <a:pt x="786" y="1570"/>
                    </a:moveTo>
                    <a:cubicBezTo>
                      <a:pt x="351" y="1570"/>
                      <a:pt x="0" y="1222"/>
                      <a:pt x="0" y="790"/>
                    </a:cubicBezTo>
                    <a:cubicBezTo>
                      <a:pt x="0" y="352"/>
                      <a:pt x="349" y="1"/>
                      <a:pt x="783" y="1"/>
                    </a:cubicBezTo>
                    <a:cubicBezTo>
                      <a:pt x="1217" y="0"/>
                      <a:pt x="1570" y="353"/>
                      <a:pt x="1570" y="787"/>
                    </a:cubicBezTo>
                    <a:cubicBezTo>
                      <a:pt x="1570" y="1220"/>
                      <a:pt x="1219" y="1570"/>
                      <a:pt x="786" y="1570"/>
                    </a:cubicBezTo>
                    <a:close/>
                    <a:moveTo>
                      <a:pt x="781" y="668"/>
                    </a:moveTo>
                    <a:cubicBezTo>
                      <a:pt x="675" y="561"/>
                      <a:pt x="575" y="458"/>
                      <a:pt x="475" y="356"/>
                    </a:cubicBezTo>
                    <a:cubicBezTo>
                      <a:pt x="433" y="398"/>
                      <a:pt x="394" y="437"/>
                      <a:pt x="347" y="484"/>
                    </a:cubicBezTo>
                    <a:cubicBezTo>
                      <a:pt x="450" y="584"/>
                      <a:pt x="553" y="684"/>
                      <a:pt x="665" y="793"/>
                    </a:cubicBezTo>
                    <a:cubicBezTo>
                      <a:pt x="559" y="895"/>
                      <a:pt x="455" y="995"/>
                      <a:pt x="356" y="1089"/>
                    </a:cubicBezTo>
                    <a:cubicBezTo>
                      <a:pt x="398" y="1135"/>
                      <a:pt x="435" y="1175"/>
                      <a:pt x="476" y="1219"/>
                    </a:cubicBezTo>
                    <a:cubicBezTo>
                      <a:pt x="578" y="1115"/>
                      <a:pt x="678" y="1013"/>
                      <a:pt x="783" y="904"/>
                    </a:cubicBezTo>
                    <a:cubicBezTo>
                      <a:pt x="888" y="1012"/>
                      <a:pt x="989" y="1116"/>
                      <a:pt x="1083" y="1211"/>
                    </a:cubicBezTo>
                    <a:cubicBezTo>
                      <a:pt x="1129" y="1169"/>
                      <a:pt x="1170" y="1131"/>
                      <a:pt x="1219" y="1086"/>
                    </a:cubicBezTo>
                    <a:cubicBezTo>
                      <a:pt x="1116" y="985"/>
                      <a:pt x="1014" y="885"/>
                      <a:pt x="906" y="780"/>
                    </a:cubicBezTo>
                    <a:cubicBezTo>
                      <a:pt x="1009" y="677"/>
                      <a:pt x="1111" y="577"/>
                      <a:pt x="1209" y="481"/>
                    </a:cubicBezTo>
                    <a:cubicBezTo>
                      <a:pt x="1168" y="439"/>
                      <a:pt x="1129" y="399"/>
                      <a:pt x="1087" y="356"/>
                    </a:cubicBezTo>
                    <a:cubicBezTo>
                      <a:pt x="989" y="456"/>
                      <a:pt x="889" y="558"/>
                      <a:pt x="781" y="668"/>
                    </a:cubicBezTo>
                    <a:close/>
                  </a:path>
                </a:pathLst>
              </a:custGeom>
              <a:solidFill>
                <a:srgbClr val="00B0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sp>
            <p:nvSpPr>
              <p:cNvPr id="462" name="Google Shape;462;p15"/>
              <p:cNvSpPr/>
              <p:nvPr/>
            </p:nvSpPr>
            <p:spPr>
              <a:xfrm>
                <a:off x="1177237" y="2498225"/>
                <a:ext cx="1205489" cy="290759"/>
              </a:xfrm>
              <a:prstGeom prst="roundRect">
                <a:avLst>
                  <a:gd fmla="val 50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63" name="Google Shape;463;p15"/>
              <p:cNvSpPr/>
              <p:nvPr/>
            </p:nvSpPr>
            <p:spPr>
              <a:xfrm>
                <a:off x="1569506" y="2444844"/>
                <a:ext cx="962443" cy="41088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800">
                    <a:solidFill>
                      <a:schemeClr val="lt1"/>
                    </a:solidFill>
                    <a:latin typeface="Arimo"/>
                    <a:ea typeface="Arimo"/>
                    <a:cs typeface="Arimo"/>
                    <a:sym typeface="Arimo"/>
                  </a:rPr>
                  <a:t>करो</a:t>
                </a:r>
                <a:endParaRPr b="1" sz="1800">
                  <a:solidFill>
                    <a:schemeClr val="lt1"/>
                  </a:solidFill>
                  <a:latin typeface="Arimo"/>
                  <a:ea typeface="Arimo"/>
                  <a:cs typeface="Arimo"/>
                  <a:sym typeface="Arimo"/>
                </a:endParaRPr>
              </a:p>
            </p:txBody>
          </p:sp>
          <p:sp>
            <p:nvSpPr>
              <p:cNvPr id="464" name="Google Shape;464;p15"/>
              <p:cNvSpPr/>
              <p:nvPr/>
            </p:nvSpPr>
            <p:spPr>
              <a:xfrm>
                <a:off x="1067121" y="2391763"/>
                <a:ext cx="494641" cy="494642"/>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65" name="Google Shape;465;p15"/>
              <p:cNvSpPr/>
              <p:nvPr/>
            </p:nvSpPr>
            <p:spPr>
              <a:xfrm>
                <a:off x="1177925" y="2506663"/>
                <a:ext cx="279400" cy="276225"/>
              </a:xfrm>
              <a:custGeom>
                <a:rect b="b" l="l" r="r" t="t"/>
                <a:pathLst>
                  <a:path extrusionOk="0" h="863" w="872">
                    <a:moveTo>
                      <a:pt x="434" y="312"/>
                    </a:moveTo>
                    <a:cubicBezTo>
                      <a:pt x="542" y="202"/>
                      <a:pt x="642" y="100"/>
                      <a:pt x="740" y="0"/>
                    </a:cubicBezTo>
                    <a:cubicBezTo>
                      <a:pt x="782" y="43"/>
                      <a:pt x="821" y="83"/>
                      <a:pt x="862" y="125"/>
                    </a:cubicBezTo>
                    <a:cubicBezTo>
                      <a:pt x="764" y="221"/>
                      <a:pt x="662" y="321"/>
                      <a:pt x="559" y="424"/>
                    </a:cubicBezTo>
                    <a:cubicBezTo>
                      <a:pt x="667" y="529"/>
                      <a:pt x="769" y="629"/>
                      <a:pt x="872" y="730"/>
                    </a:cubicBezTo>
                    <a:cubicBezTo>
                      <a:pt x="823" y="775"/>
                      <a:pt x="782" y="813"/>
                      <a:pt x="736" y="855"/>
                    </a:cubicBezTo>
                    <a:cubicBezTo>
                      <a:pt x="642" y="760"/>
                      <a:pt x="541" y="656"/>
                      <a:pt x="436" y="548"/>
                    </a:cubicBezTo>
                    <a:cubicBezTo>
                      <a:pt x="331" y="657"/>
                      <a:pt x="231" y="759"/>
                      <a:pt x="129" y="863"/>
                    </a:cubicBezTo>
                    <a:cubicBezTo>
                      <a:pt x="88" y="819"/>
                      <a:pt x="51" y="779"/>
                      <a:pt x="9" y="733"/>
                    </a:cubicBezTo>
                    <a:cubicBezTo>
                      <a:pt x="108" y="639"/>
                      <a:pt x="212" y="539"/>
                      <a:pt x="318" y="437"/>
                    </a:cubicBezTo>
                    <a:cubicBezTo>
                      <a:pt x="206" y="328"/>
                      <a:pt x="103" y="228"/>
                      <a:pt x="0" y="128"/>
                    </a:cubicBezTo>
                    <a:cubicBezTo>
                      <a:pt x="47" y="81"/>
                      <a:pt x="86" y="42"/>
                      <a:pt x="128" y="0"/>
                    </a:cubicBezTo>
                    <a:cubicBezTo>
                      <a:pt x="228" y="102"/>
                      <a:pt x="328" y="205"/>
                      <a:pt x="434" y="31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grpSp>
        <p:grpSp>
          <p:nvGrpSpPr>
            <p:cNvPr id="466" name="Google Shape;466;p15"/>
            <p:cNvGrpSpPr/>
            <p:nvPr/>
          </p:nvGrpSpPr>
          <p:grpSpPr>
            <a:xfrm>
              <a:off x="8442997" y="3907325"/>
              <a:ext cx="370415" cy="371295"/>
              <a:chOff x="-731388" y="2390092"/>
              <a:chExt cx="668338" cy="669926"/>
            </a:xfrm>
          </p:grpSpPr>
          <p:sp>
            <p:nvSpPr>
              <p:cNvPr id="467" name="Google Shape;467;p15"/>
              <p:cNvSpPr/>
              <p:nvPr/>
            </p:nvSpPr>
            <p:spPr>
              <a:xfrm>
                <a:off x="-731388" y="2390092"/>
                <a:ext cx="668338" cy="669926"/>
              </a:xfrm>
              <a:custGeom>
                <a:rect b="b" l="l" r="r" t="t"/>
                <a:pathLst>
                  <a:path extrusionOk="0" h="1566" w="1566">
                    <a:moveTo>
                      <a:pt x="1565" y="789"/>
                    </a:moveTo>
                    <a:cubicBezTo>
                      <a:pt x="1563" y="1219"/>
                      <a:pt x="1212" y="1566"/>
                      <a:pt x="778" y="1564"/>
                    </a:cubicBezTo>
                    <a:cubicBezTo>
                      <a:pt x="348" y="1562"/>
                      <a:pt x="0" y="1210"/>
                      <a:pt x="1" y="778"/>
                    </a:cubicBezTo>
                    <a:cubicBezTo>
                      <a:pt x="3" y="349"/>
                      <a:pt x="355" y="0"/>
                      <a:pt x="787" y="1"/>
                    </a:cubicBezTo>
                    <a:cubicBezTo>
                      <a:pt x="1220" y="2"/>
                      <a:pt x="1566" y="353"/>
                      <a:pt x="1565" y="789"/>
                    </a:cubicBezTo>
                    <a:close/>
                    <a:moveTo>
                      <a:pt x="570" y="1214"/>
                    </a:moveTo>
                    <a:cubicBezTo>
                      <a:pt x="822" y="962"/>
                      <a:pt x="1070" y="714"/>
                      <a:pt x="1313" y="471"/>
                    </a:cubicBezTo>
                    <a:cubicBezTo>
                      <a:pt x="1275" y="434"/>
                      <a:pt x="1235" y="393"/>
                      <a:pt x="1185" y="343"/>
                    </a:cubicBezTo>
                    <a:cubicBezTo>
                      <a:pt x="984" y="547"/>
                      <a:pt x="780" y="753"/>
                      <a:pt x="567" y="969"/>
                    </a:cubicBezTo>
                    <a:cubicBezTo>
                      <a:pt x="490" y="886"/>
                      <a:pt x="414" y="804"/>
                      <a:pt x="330" y="714"/>
                    </a:cubicBezTo>
                    <a:cubicBezTo>
                      <a:pt x="293" y="755"/>
                      <a:pt x="262" y="791"/>
                      <a:pt x="229" y="824"/>
                    </a:cubicBezTo>
                    <a:cubicBezTo>
                      <a:pt x="211" y="842"/>
                      <a:pt x="211" y="855"/>
                      <a:pt x="229" y="872"/>
                    </a:cubicBezTo>
                    <a:cubicBezTo>
                      <a:pt x="343" y="986"/>
                      <a:pt x="457" y="1101"/>
                      <a:pt x="570" y="1214"/>
                    </a:cubicBezTo>
                    <a:close/>
                  </a:path>
                </a:pathLst>
              </a:custGeom>
              <a:solidFill>
                <a:srgbClr val="04B0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sp>
            <p:nvSpPr>
              <p:cNvPr id="468" name="Google Shape;468;p15"/>
              <p:cNvSpPr/>
              <p:nvPr/>
            </p:nvSpPr>
            <p:spPr>
              <a:xfrm>
                <a:off x="-647581" y="2538523"/>
                <a:ext cx="469900" cy="373063"/>
              </a:xfrm>
              <a:custGeom>
                <a:rect b="b" l="l" r="r" t="t"/>
                <a:pathLst>
                  <a:path extrusionOk="0" h="871" w="1102">
                    <a:moveTo>
                      <a:pt x="359" y="871"/>
                    </a:moveTo>
                    <a:cubicBezTo>
                      <a:pt x="246" y="758"/>
                      <a:pt x="132" y="643"/>
                      <a:pt x="18" y="529"/>
                    </a:cubicBezTo>
                    <a:cubicBezTo>
                      <a:pt x="0" y="512"/>
                      <a:pt x="0" y="499"/>
                      <a:pt x="18" y="481"/>
                    </a:cubicBezTo>
                    <a:cubicBezTo>
                      <a:pt x="51" y="448"/>
                      <a:pt x="82" y="412"/>
                      <a:pt x="119" y="371"/>
                    </a:cubicBezTo>
                    <a:cubicBezTo>
                      <a:pt x="203" y="461"/>
                      <a:pt x="279" y="543"/>
                      <a:pt x="356" y="626"/>
                    </a:cubicBezTo>
                    <a:cubicBezTo>
                      <a:pt x="569" y="410"/>
                      <a:pt x="773" y="204"/>
                      <a:pt x="974" y="0"/>
                    </a:cubicBezTo>
                    <a:cubicBezTo>
                      <a:pt x="1024" y="50"/>
                      <a:pt x="1064" y="91"/>
                      <a:pt x="1102" y="128"/>
                    </a:cubicBezTo>
                    <a:cubicBezTo>
                      <a:pt x="859" y="371"/>
                      <a:pt x="611" y="619"/>
                      <a:pt x="359" y="8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grpSp>
      </p:grpSp>
      <p:grpSp>
        <p:nvGrpSpPr>
          <p:cNvPr id="469" name="Google Shape;469;p15"/>
          <p:cNvGrpSpPr/>
          <p:nvPr/>
        </p:nvGrpSpPr>
        <p:grpSpPr>
          <a:xfrm>
            <a:off x="8378585" y="4019386"/>
            <a:ext cx="1465149" cy="503837"/>
            <a:chOff x="8378585" y="4402285"/>
            <a:chExt cx="1465149" cy="503837"/>
          </a:xfrm>
        </p:grpSpPr>
        <p:grpSp>
          <p:nvGrpSpPr>
            <p:cNvPr id="470" name="Google Shape;470;p15"/>
            <p:cNvGrpSpPr/>
            <p:nvPr/>
          </p:nvGrpSpPr>
          <p:grpSpPr>
            <a:xfrm>
              <a:off x="8378585" y="4402285"/>
              <a:ext cx="1465149" cy="503837"/>
              <a:chOff x="1066800" y="2391763"/>
              <a:chExt cx="1465149" cy="503837"/>
            </a:xfrm>
          </p:grpSpPr>
          <p:sp>
            <p:nvSpPr>
              <p:cNvPr id="471" name="Google Shape;471;p15"/>
              <p:cNvSpPr/>
              <p:nvPr/>
            </p:nvSpPr>
            <p:spPr>
              <a:xfrm>
                <a:off x="1066800" y="2392363"/>
                <a:ext cx="503238" cy="503237"/>
              </a:xfrm>
              <a:custGeom>
                <a:rect b="b" l="l" r="r" t="t"/>
                <a:pathLst>
                  <a:path extrusionOk="0" h="1570" w="1570">
                    <a:moveTo>
                      <a:pt x="786" y="1570"/>
                    </a:moveTo>
                    <a:cubicBezTo>
                      <a:pt x="351" y="1570"/>
                      <a:pt x="0" y="1222"/>
                      <a:pt x="0" y="790"/>
                    </a:cubicBezTo>
                    <a:cubicBezTo>
                      <a:pt x="0" y="352"/>
                      <a:pt x="349" y="1"/>
                      <a:pt x="783" y="1"/>
                    </a:cubicBezTo>
                    <a:cubicBezTo>
                      <a:pt x="1217" y="0"/>
                      <a:pt x="1570" y="353"/>
                      <a:pt x="1570" y="787"/>
                    </a:cubicBezTo>
                    <a:cubicBezTo>
                      <a:pt x="1570" y="1220"/>
                      <a:pt x="1219" y="1570"/>
                      <a:pt x="786" y="1570"/>
                    </a:cubicBezTo>
                    <a:close/>
                    <a:moveTo>
                      <a:pt x="781" y="668"/>
                    </a:moveTo>
                    <a:cubicBezTo>
                      <a:pt x="675" y="561"/>
                      <a:pt x="575" y="458"/>
                      <a:pt x="475" y="356"/>
                    </a:cubicBezTo>
                    <a:cubicBezTo>
                      <a:pt x="433" y="398"/>
                      <a:pt x="394" y="437"/>
                      <a:pt x="347" y="484"/>
                    </a:cubicBezTo>
                    <a:cubicBezTo>
                      <a:pt x="450" y="584"/>
                      <a:pt x="553" y="684"/>
                      <a:pt x="665" y="793"/>
                    </a:cubicBezTo>
                    <a:cubicBezTo>
                      <a:pt x="559" y="895"/>
                      <a:pt x="455" y="995"/>
                      <a:pt x="356" y="1089"/>
                    </a:cubicBezTo>
                    <a:cubicBezTo>
                      <a:pt x="398" y="1135"/>
                      <a:pt x="435" y="1175"/>
                      <a:pt x="476" y="1219"/>
                    </a:cubicBezTo>
                    <a:cubicBezTo>
                      <a:pt x="578" y="1115"/>
                      <a:pt x="678" y="1013"/>
                      <a:pt x="783" y="904"/>
                    </a:cubicBezTo>
                    <a:cubicBezTo>
                      <a:pt x="888" y="1012"/>
                      <a:pt x="989" y="1116"/>
                      <a:pt x="1083" y="1211"/>
                    </a:cubicBezTo>
                    <a:cubicBezTo>
                      <a:pt x="1129" y="1169"/>
                      <a:pt x="1170" y="1131"/>
                      <a:pt x="1219" y="1086"/>
                    </a:cubicBezTo>
                    <a:cubicBezTo>
                      <a:pt x="1116" y="985"/>
                      <a:pt x="1014" y="885"/>
                      <a:pt x="906" y="780"/>
                    </a:cubicBezTo>
                    <a:cubicBezTo>
                      <a:pt x="1009" y="677"/>
                      <a:pt x="1111" y="577"/>
                      <a:pt x="1209" y="481"/>
                    </a:cubicBezTo>
                    <a:cubicBezTo>
                      <a:pt x="1168" y="439"/>
                      <a:pt x="1129" y="399"/>
                      <a:pt x="1087" y="356"/>
                    </a:cubicBezTo>
                    <a:cubicBezTo>
                      <a:pt x="989" y="456"/>
                      <a:pt x="889" y="558"/>
                      <a:pt x="781" y="668"/>
                    </a:cubicBezTo>
                    <a:close/>
                  </a:path>
                </a:pathLst>
              </a:custGeom>
              <a:solidFill>
                <a:srgbClr val="00B0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sp>
            <p:nvSpPr>
              <p:cNvPr id="472" name="Google Shape;472;p15"/>
              <p:cNvSpPr/>
              <p:nvPr/>
            </p:nvSpPr>
            <p:spPr>
              <a:xfrm>
                <a:off x="1177237" y="2498225"/>
                <a:ext cx="1205489" cy="290759"/>
              </a:xfrm>
              <a:prstGeom prst="roundRect">
                <a:avLst>
                  <a:gd fmla="val 50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73" name="Google Shape;473;p15"/>
              <p:cNvSpPr/>
              <p:nvPr/>
            </p:nvSpPr>
            <p:spPr>
              <a:xfrm>
                <a:off x="1569506" y="2444844"/>
                <a:ext cx="962443" cy="41088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800">
                    <a:solidFill>
                      <a:schemeClr val="lt1"/>
                    </a:solidFill>
                    <a:latin typeface="Arimo"/>
                    <a:ea typeface="Arimo"/>
                    <a:cs typeface="Arimo"/>
                    <a:sym typeface="Arimo"/>
                  </a:rPr>
                  <a:t>करो</a:t>
                </a:r>
                <a:endParaRPr b="1" sz="1800">
                  <a:solidFill>
                    <a:schemeClr val="lt1"/>
                  </a:solidFill>
                  <a:latin typeface="Arimo"/>
                  <a:ea typeface="Arimo"/>
                  <a:cs typeface="Arimo"/>
                  <a:sym typeface="Arimo"/>
                </a:endParaRPr>
              </a:p>
            </p:txBody>
          </p:sp>
          <p:sp>
            <p:nvSpPr>
              <p:cNvPr id="474" name="Google Shape;474;p15"/>
              <p:cNvSpPr/>
              <p:nvPr/>
            </p:nvSpPr>
            <p:spPr>
              <a:xfrm>
                <a:off x="1067121" y="2391763"/>
                <a:ext cx="494641" cy="494642"/>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75" name="Google Shape;475;p15"/>
              <p:cNvSpPr/>
              <p:nvPr/>
            </p:nvSpPr>
            <p:spPr>
              <a:xfrm>
                <a:off x="1177925" y="2506663"/>
                <a:ext cx="279400" cy="276225"/>
              </a:xfrm>
              <a:custGeom>
                <a:rect b="b" l="l" r="r" t="t"/>
                <a:pathLst>
                  <a:path extrusionOk="0" h="863" w="872">
                    <a:moveTo>
                      <a:pt x="434" y="312"/>
                    </a:moveTo>
                    <a:cubicBezTo>
                      <a:pt x="542" y="202"/>
                      <a:pt x="642" y="100"/>
                      <a:pt x="740" y="0"/>
                    </a:cubicBezTo>
                    <a:cubicBezTo>
                      <a:pt x="782" y="43"/>
                      <a:pt x="821" y="83"/>
                      <a:pt x="862" y="125"/>
                    </a:cubicBezTo>
                    <a:cubicBezTo>
                      <a:pt x="764" y="221"/>
                      <a:pt x="662" y="321"/>
                      <a:pt x="559" y="424"/>
                    </a:cubicBezTo>
                    <a:cubicBezTo>
                      <a:pt x="667" y="529"/>
                      <a:pt x="769" y="629"/>
                      <a:pt x="872" y="730"/>
                    </a:cubicBezTo>
                    <a:cubicBezTo>
                      <a:pt x="823" y="775"/>
                      <a:pt x="782" y="813"/>
                      <a:pt x="736" y="855"/>
                    </a:cubicBezTo>
                    <a:cubicBezTo>
                      <a:pt x="642" y="760"/>
                      <a:pt x="541" y="656"/>
                      <a:pt x="436" y="548"/>
                    </a:cubicBezTo>
                    <a:cubicBezTo>
                      <a:pt x="331" y="657"/>
                      <a:pt x="231" y="759"/>
                      <a:pt x="129" y="863"/>
                    </a:cubicBezTo>
                    <a:cubicBezTo>
                      <a:pt x="88" y="819"/>
                      <a:pt x="51" y="779"/>
                      <a:pt x="9" y="733"/>
                    </a:cubicBezTo>
                    <a:cubicBezTo>
                      <a:pt x="108" y="639"/>
                      <a:pt x="212" y="539"/>
                      <a:pt x="318" y="437"/>
                    </a:cubicBezTo>
                    <a:cubicBezTo>
                      <a:pt x="206" y="328"/>
                      <a:pt x="103" y="228"/>
                      <a:pt x="0" y="128"/>
                    </a:cubicBezTo>
                    <a:cubicBezTo>
                      <a:pt x="47" y="81"/>
                      <a:pt x="86" y="42"/>
                      <a:pt x="128" y="0"/>
                    </a:cubicBezTo>
                    <a:cubicBezTo>
                      <a:pt x="228" y="102"/>
                      <a:pt x="328" y="205"/>
                      <a:pt x="434" y="31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grpSp>
        <p:grpSp>
          <p:nvGrpSpPr>
            <p:cNvPr id="476" name="Google Shape;476;p15"/>
            <p:cNvGrpSpPr/>
            <p:nvPr/>
          </p:nvGrpSpPr>
          <p:grpSpPr>
            <a:xfrm>
              <a:off x="8442997" y="4486233"/>
              <a:ext cx="370415" cy="371295"/>
              <a:chOff x="-731388" y="2390092"/>
              <a:chExt cx="668338" cy="669926"/>
            </a:xfrm>
          </p:grpSpPr>
          <p:sp>
            <p:nvSpPr>
              <p:cNvPr id="477" name="Google Shape;477;p15"/>
              <p:cNvSpPr/>
              <p:nvPr/>
            </p:nvSpPr>
            <p:spPr>
              <a:xfrm>
                <a:off x="-731388" y="2390092"/>
                <a:ext cx="668338" cy="669926"/>
              </a:xfrm>
              <a:custGeom>
                <a:rect b="b" l="l" r="r" t="t"/>
                <a:pathLst>
                  <a:path extrusionOk="0" h="1566" w="1566">
                    <a:moveTo>
                      <a:pt x="1565" y="789"/>
                    </a:moveTo>
                    <a:cubicBezTo>
                      <a:pt x="1563" y="1219"/>
                      <a:pt x="1212" y="1566"/>
                      <a:pt x="778" y="1564"/>
                    </a:cubicBezTo>
                    <a:cubicBezTo>
                      <a:pt x="348" y="1562"/>
                      <a:pt x="0" y="1210"/>
                      <a:pt x="1" y="778"/>
                    </a:cubicBezTo>
                    <a:cubicBezTo>
                      <a:pt x="3" y="349"/>
                      <a:pt x="355" y="0"/>
                      <a:pt x="787" y="1"/>
                    </a:cubicBezTo>
                    <a:cubicBezTo>
                      <a:pt x="1220" y="2"/>
                      <a:pt x="1566" y="353"/>
                      <a:pt x="1565" y="789"/>
                    </a:cubicBezTo>
                    <a:close/>
                    <a:moveTo>
                      <a:pt x="570" y="1214"/>
                    </a:moveTo>
                    <a:cubicBezTo>
                      <a:pt x="822" y="962"/>
                      <a:pt x="1070" y="714"/>
                      <a:pt x="1313" y="471"/>
                    </a:cubicBezTo>
                    <a:cubicBezTo>
                      <a:pt x="1275" y="434"/>
                      <a:pt x="1235" y="393"/>
                      <a:pt x="1185" y="343"/>
                    </a:cubicBezTo>
                    <a:cubicBezTo>
                      <a:pt x="984" y="547"/>
                      <a:pt x="780" y="753"/>
                      <a:pt x="567" y="969"/>
                    </a:cubicBezTo>
                    <a:cubicBezTo>
                      <a:pt x="490" y="886"/>
                      <a:pt x="414" y="804"/>
                      <a:pt x="330" y="714"/>
                    </a:cubicBezTo>
                    <a:cubicBezTo>
                      <a:pt x="293" y="755"/>
                      <a:pt x="262" y="791"/>
                      <a:pt x="229" y="824"/>
                    </a:cubicBezTo>
                    <a:cubicBezTo>
                      <a:pt x="211" y="842"/>
                      <a:pt x="211" y="855"/>
                      <a:pt x="229" y="872"/>
                    </a:cubicBezTo>
                    <a:cubicBezTo>
                      <a:pt x="343" y="986"/>
                      <a:pt x="457" y="1101"/>
                      <a:pt x="570" y="1214"/>
                    </a:cubicBezTo>
                    <a:close/>
                  </a:path>
                </a:pathLst>
              </a:custGeom>
              <a:solidFill>
                <a:srgbClr val="04B0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sp>
            <p:nvSpPr>
              <p:cNvPr id="478" name="Google Shape;478;p15"/>
              <p:cNvSpPr/>
              <p:nvPr/>
            </p:nvSpPr>
            <p:spPr>
              <a:xfrm>
                <a:off x="-647581" y="2538523"/>
                <a:ext cx="469900" cy="373063"/>
              </a:xfrm>
              <a:custGeom>
                <a:rect b="b" l="l" r="r" t="t"/>
                <a:pathLst>
                  <a:path extrusionOk="0" h="871" w="1102">
                    <a:moveTo>
                      <a:pt x="359" y="871"/>
                    </a:moveTo>
                    <a:cubicBezTo>
                      <a:pt x="246" y="758"/>
                      <a:pt x="132" y="643"/>
                      <a:pt x="18" y="529"/>
                    </a:cubicBezTo>
                    <a:cubicBezTo>
                      <a:pt x="0" y="512"/>
                      <a:pt x="0" y="499"/>
                      <a:pt x="18" y="481"/>
                    </a:cubicBezTo>
                    <a:cubicBezTo>
                      <a:pt x="51" y="448"/>
                      <a:pt x="82" y="412"/>
                      <a:pt x="119" y="371"/>
                    </a:cubicBezTo>
                    <a:cubicBezTo>
                      <a:pt x="203" y="461"/>
                      <a:pt x="279" y="543"/>
                      <a:pt x="356" y="626"/>
                    </a:cubicBezTo>
                    <a:cubicBezTo>
                      <a:pt x="569" y="410"/>
                      <a:pt x="773" y="204"/>
                      <a:pt x="974" y="0"/>
                    </a:cubicBezTo>
                    <a:cubicBezTo>
                      <a:pt x="1024" y="50"/>
                      <a:pt x="1064" y="91"/>
                      <a:pt x="1102" y="128"/>
                    </a:cubicBezTo>
                    <a:cubicBezTo>
                      <a:pt x="859" y="371"/>
                      <a:pt x="611" y="619"/>
                      <a:pt x="359" y="8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p:txBody>
          </p:sp>
        </p:grpSp>
      </p:grpSp>
      <p:sp>
        <p:nvSpPr>
          <p:cNvPr id="479" name="Google Shape;479;p15"/>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50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50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50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500"/>
                                        <p:tgtEl>
                                          <p:spTgt spid="459"/>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50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500"/>
                                        <p:tgtEl>
                                          <p:spTgt spid="46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500"/>
                                  </p:stCondLst>
                                  <p:childTnLst>
                                    <p:set>
                                      <p:cBhvr>
                                        <p:cTn dur="1" fill="hold">
                                          <p:stCondLst>
                                            <p:cond delay="0"/>
                                          </p:stCondLst>
                                        </p:cTn>
                                        <p:tgtEl>
                                          <p:spTgt spid="441"/>
                                        </p:tgtEl>
                                        <p:attrNameLst>
                                          <p:attrName>style.visibility</p:attrName>
                                        </p:attrNameLst>
                                      </p:cBhvr>
                                      <p:to>
                                        <p:strVal val="visible"/>
                                      </p:to>
                                    </p:set>
                                    <p:anim calcmode="lin" valueType="num">
                                      <p:cBhvr additive="base">
                                        <p:cTn dur="500"/>
                                        <p:tgtEl>
                                          <p:spTgt spid="44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6"/>
          <p:cNvSpPr/>
          <p:nvPr/>
        </p:nvSpPr>
        <p:spPr>
          <a:xfrm>
            <a:off x="839788" y="2357120"/>
            <a:ext cx="4189412" cy="33528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16"/>
          <p:cNvSpPr/>
          <p:nvPr/>
        </p:nvSpPr>
        <p:spPr>
          <a:xfrm>
            <a:off x="839788" y="4856480"/>
            <a:ext cx="4189412" cy="33528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1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487" name="Google Shape;487;p16"/>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प्रश्न पूछना!</a:t>
            </a:r>
            <a:endParaRPr b="1" sz="3600">
              <a:solidFill>
                <a:srgbClr val="0064E0"/>
              </a:solidFill>
              <a:latin typeface="Arimo"/>
              <a:ea typeface="Arimo"/>
              <a:cs typeface="Arimo"/>
              <a:sym typeface="Arimo"/>
            </a:endParaRPr>
          </a:p>
        </p:txBody>
      </p:sp>
      <p:sp>
        <p:nvSpPr>
          <p:cNvPr id="488" name="Google Shape;488;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489" name="Google Shape;489;p16"/>
          <p:cNvSpPr/>
          <p:nvPr/>
        </p:nvSpPr>
        <p:spPr>
          <a:xfrm>
            <a:off x="625032" y="1629857"/>
            <a:ext cx="10683048" cy="397647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lang="en-US" sz="1600">
                <a:solidFill>
                  <a:schemeClr val="dk1"/>
                </a:solidFill>
                <a:latin typeface="Arimo"/>
                <a:ea typeface="Arimo"/>
                <a:cs typeface="Arimo"/>
                <a:sym typeface="Arimo"/>
              </a:rPr>
              <a:t>1) </a:t>
            </a:r>
            <a:r>
              <a:rPr b="1" lang="en-US" sz="1600">
                <a:solidFill>
                  <a:schemeClr val="dk1"/>
                </a:solidFill>
                <a:latin typeface="Arimo"/>
                <a:ea typeface="Arimo"/>
                <a:cs typeface="Arimo"/>
                <a:sym typeface="Arimo"/>
              </a:rPr>
              <a:t>आपको किस स्थिति में डिजिटल शिष्टाचार के नियमों का पालन करना चाहिए?</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किसी मित्र का पाठ संदेश पढ़ना</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अपनी दादी को एक ईमेल भेजना</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अपने सेल फोन के लिए रिंगटोन चुनना</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अपने चचेरे भाई को जन्मदिन कार्ड भेजना</a:t>
            </a:r>
            <a:endParaRPr/>
          </a:p>
          <a:p>
            <a:pPr indent="0" lvl="0" marL="126997" marR="0" rtl="0" algn="l">
              <a:lnSpc>
                <a:spcPct val="115000"/>
              </a:lnSpc>
              <a:spcBef>
                <a:spcPts val="600"/>
              </a:spcBef>
              <a:spcAft>
                <a:spcPts val="0"/>
              </a:spcAft>
              <a:buNone/>
            </a:pPr>
            <a:r>
              <a:t/>
            </a:r>
            <a:endParaRPr sz="1600">
              <a:solidFill>
                <a:schemeClr val="dk1"/>
              </a:solidFill>
              <a:latin typeface="Arimo"/>
              <a:ea typeface="Arimo"/>
              <a:cs typeface="Arimo"/>
              <a:sym typeface="Arimo"/>
            </a:endParaRPr>
          </a:p>
          <a:p>
            <a:pPr indent="0" lvl="0" marL="126997" marR="0" rtl="0" algn="l">
              <a:lnSpc>
                <a:spcPct val="115000"/>
              </a:lnSpc>
              <a:spcBef>
                <a:spcPts val="600"/>
              </a:spcBef>
              <a:spcAft>
                <a:spcPts val="0"/>
              </a:spcAft>
              <a:buNone/>
            </a:pPr>
            <a:r>
              <a:rPr lang="en-US" sz="1600">
                <a:solidFill>
                  <a:schemeClr val="dk1"/>
                </a:solidFill>
                <a:latin typeface="Arimo"/>
                <a:ea typeface="Arimo"/>
                <a:cs typeface="Arimo"/>
                <a:sym typeface="Arimo"/>
              </a:rPr>
              <a:t>2) </a:t>
            </a:r>
            <a:r>
              <a:rPr b="1" lang="en-US" sz="1600">
                <a:solidFill>
                  <a:schemeClr val="dk1"/>
                </a:solidFill>
                <a:latin typeface="Arimo"/>
                <a:ea typeface="Arimo"/>
                <a:cs typeface="Arimo"/>
                <a:sym typeface="Arimo"/>
              </a:rPr>
              <a:t>ऑनलाइन और आमने-सामने संचार के बीच एक अंतर क्या है?</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लोग ऑनलाइन अधिक ईमानदार होते हैं</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गलत संचार अक्सर आमने-सामने होता है</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ऑनलाइन, आप स्वर का स्वर नहीं बता सकते।</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ऑनलाइन संचार में शारीरिक भाषा अधिक महत्वपूर्ण है।</a:t>
            </a:r>
            <a:endParaRPr/>
          </a:p>
        </p:txBody>
      </p:sp>
      <p:sp>
        <p:nvSpPr>
          <p:cNvPr id="490" name="Google Shape;490;p1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16"/>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17"/>
          <p:cNvSpPr/>
          <p:nvPr/>
        </p:nvSpPr>
        <p:spPr>
          <a:xfrm>
            <a:off x="839788" y="2357120"/>
            <a:ext cx="2228532" cy="33528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97" name="Google Shape;497;p17"/>
          <p:cNvSpPr/>
          <p:nvPr/>
        </p:nvSpPr>
        <p:spPr>
          <a:xfrm>
            <a:off x="839788" y="4856480"/>
            <a:ext cx="4189412" cy="33528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498" name="Google Shape;498;p1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mo"/>
                <a:ea typeface="Arimo"/>
                <a:cs typeface="Arimo"/>
                <a:sym typeface="Arimo"/>
              </a:rPr>
              <a:t>0</a:t>
            </a:r>
            <a:fld id="{00000000-1234-1234-1234-123412341234}" type="slidenum">
              <a:rPr lang="en-US" sz="900">
                <a:solidFill>
                  <a:schemeClr val="lt1"/>
                </a:solidFill>
                <a:latin typeface="Arimo"/>
                <a:ea typeface="Arimo"/>
                <a:cs typeface="Arimo"/>
                <a:sym typeface="Arimo"/>
              </a:rPr>
              <a:t>‹#›</a:t>
            </a:fld>
            <a:endParaRPr sz="900">
              <a:solidFill>
                <a:schemeClr val="lt1"/>
              </a:solidFill>
              <a:latin typeface="Arimo"/>
              <a:ea typeface="Arimo"/>
              <a:cs typeface="Arimo"/>
              <a:sym typeface="Arimo"/>
            </a:endParaRPr>
          </a:p>
        </p:txBody>
      </p:sp>
      <p:sp>
        <p:nvSpPr>
          <p:cNvPr id="499" name="Google Shape;499;p17"/>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प्रश्न पूछना!</a:t>
            </a:r>
            <a:endParaRPr b="1" sz="3600">
              <a:solidFill>
                <a:srgbClr val="0064E0"/>
              </a:solidFill>
              <a:latin typeface="Arimo"/>
              <a:ea typeface="Arimo"/>
              <a:cs typeface="Arimo"/>
              <a:sym typeface="Arimo"/>
            </a:endParaRPr>
          </a:p>
        </p:txBody>
      </p:sp>
      <p:sp>
        <p:nvSpPr>
          <p:cNvPr id="500" name="Google Shape;500;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Arimo"/>
                <a:ea typeface="Arimo"/>
                <a:cs typeface="Arimo"/>
                <a:sym typeface="Arimo"/>
              </a:rPr>
              <a:t>पाठ 4: आप स्वयं को ऑनलाइन कैसे प्रस्तुत करते हैं</a:t>
            </a:r>
            <a:endParaRPr/>
          </a:p>
        </p:txBody>
      </p:sp>
      <p:sp>
        <p:nvSpPr>
          <p:cNvPr id="501" name="Google Shape;501;p17"/>
          <p:cNvSpPr/>
          <p:nvPr/>
        </p:nvSpPr>
        <p:spPr>
          <a:xfrm>
            <a:off x="625032" y="1629857"/>
            <a:ext cx="10683048" cy="397647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lang="en-US" sz="1600">
                <a:solidFill>
                  <a:schemeClr val="dk1"/>
                </a:solidFill>
                <a:latin typeface="Arimo"/>
                <a:ea typeface="Arimo"/>
                <a:cs typeface="Arimo"/>
                <a:sym typeface="Arimo"/>
              </a:rPr>
              <a:t>3) </a:t>
            </a:r>
            <a:r>
              <a:rPr b="1" lang="en-US" sz="1600">
                <a:solidFill>
                  <a:schemeClr val="dk1"/>
                </a:solidFill>
                <a:latin typeface="Arimo"/>
                <a:ea typeface="Arimo"/>
                <a:cs typeface="Arimo"/>
                <a:sym typeface="Arimo"/>
              </a:rPr>
              <a:t>इंटरनेट ट्रोल्स क्या करने की कोशिश करते हैं?</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चुपचाप निरीक्षण करें</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तर्क शुरू करें</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लीड चर्चाएँ</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दोस्त बनाएं</a:t>
            </a:r>
            <a:endParaRPr/>
          </a:p>
          <a:p>
            <a:pPr indent="-241300" lvl="0" marL="720000" marR="0" rtl="0" algn="l">
              <a:lnSpc>
                <a:spcPct val="115000"/>
              </a:lnSpc>
              <a:spcBef>
                <a:spcPts val="600"/>
              </a:spcBef>
              <a:spcAft>
                <a:spcPts val="0"/>
              </a:spcAft>
              <a:buClr>
                <a:schemeClr val="dk1"/>
              </a:buClr>
              <a:buSzPts val="1600"/>
              <a:buFont typeface="Calibri"/>
              <a:buNone/>
            </a:pPr>
            <a:r>
              <a:t/>
            </a:r>
            <a:endParaRPr sz="1600">
              <a:solidFill>
                <a:schemeClr val="dk1"/>
              </a:solidFill>
              <a:latin typeface="Arimo"/>
              <a:ea typeface="Arimo"/>
              <a:cs typeface="Arimo"/>
              <a:sym typeface="Arimo"/>
            </a:endParaRPr>
          </a:p>
          <a:p>
            <a:pPr indent="0" lvl="0" marL="126997" marR="0" rtl="0" algn="l">
              <a:lnSpc>
                <a:spcPct val="115000"/>
              </a:lnSpc>
              <a:spcBef>
                <a:spcPts val="600"/>
              </a:spcBef>
              <a:spcAft>
                <a:spcPts val="0"/>
              </a:spcAft>
              <a:buNone/>
            </a:pPr>
            <a:r>
              <a:rPr lang="en-US" sz="1600">
                <a:solidFill>
                  <a:schemeClr val="dk1"/>
                </a:solidFill>
                <a:latin typeface="Arimo"/>
                <a:ea typeface="Arimo"/>
                <a:cs typeface="Arimo"/>
                <a:sym typeface="Arimo"/>
              </a:rPr>
              <a:t>4) </a:t>
            </a:r>
            <a:r>
              <a:rPr b="1" lang="en-US" sz="1600">
                <a:solidFill>
                  <a:schemeClr val="dk1"/>
                </a:solidFill>
                <a:latin typeface="Arimo"/>
                <a:ea typeface="Arimo"/>
                <a:cs typeface="Arimo"/>
                <a:sym typeface="Arimo"/>
              </a:rPr>
              <a:t>लोग व्यक्तिगत रूप से ऑनलाइन व्यवहार क्यों कर सकते हैं?</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वे गुमनाम रह सकते हैं</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टाइपिंग से उन्हें यह सोचने का समय मिलता है कि वे क्या कहते हैं</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अधिकांश लोगों के ऑनलाइन मित्र कम होते हैं</a:t>
            </a:r>
            <a:endParaRPr/>
          </a:p>
          <a:p>
            <a:pPr indent="-342900" lvl="0" marL="720000" marR="0" rtl="0" algn="l">
              <a:lnSpc>
                <a:spcPct val="115000"/>
              </a:lnSpc>
              <a:spcBef>
                <a:spcPts val="600"/>
              </a:spcBef>
              <a:spcAft>
                <a:spcPts val="0"/>
              </a:spcAft>
              <a:buClr>
                <a:schemeClr val="dk1"/>
              </a:buClr>
              <a:buSzPts val="1600"/>
              <a:buFont typeface="Calibri"/>
              <a:buAutoNum type="alphaLcParenR"/>
            </a:pPr>
            <a:r>
              <a:rPr lang="en-US" sz="1600">
                <a:solidFill>
                  <a:schemeClr val="dk1"/>
                </a:solidFill>
                <a:latin typeface="Arimo"/>
                <a:ea typeface="Arimo"/>
                <a:cs typeface="Arimo"/>
                <a:sym typeface="Arimo"/>
              </a:rPr>
              <a:t>सोशल मीडिया साइट्स उपयोगकर्ताओं को बहस करने के लिए प्रोत्साहित करती हैं</a:t>
            </a:r>
            <a:endParaRPr/>
          </a:p>
        </p:txBody>
      </p:sp>
      <p:sp>
        <p:nvSpPr>
          <p:cNvPr id="502" name="Google Shape;502;p1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03" name="Google Shape;503;p17"/>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8"/>
          <p:cNvSpPr/>
          <p:nvPr/>
        </p:nvSpPr>
        <p:spPr>
          <a:xfrm>
            <a:off x="1907628" y="1403327"/>
            <a:ext cx="8099268" cy="495017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09" name="Google Shape;509;p1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mo"/>
                <a:ea typeface="Arimo"/>
                <a:cs typeface="Arimo"/>
                <a:sym typeface="Arimo"/>
              </a:rPr>
              <a:t>0</a:t>
            </a:r>
            <a:fld id="{00000000-1234-1234-1234-123412341234}" type="slidenum">
              <a:rPr lang="en-US" sz="900">
                <a:solidFill>
                  <a:schemeClr val="lt1"/>
                </a:solidFill>
                <a:latin typeface="Arimo"/>
                <a:ea typeface="Arimo"/>
                <a:cs typeface="Arimo"/>
                <a:sym typeface="Arimo"/>
              </a:rPr>
              <a:t>‹#›</a:t>
            </a:fld>
            <a:endParaRPr sz="900">
              <a:solidFill>
                <a:schemeClr val="lt1"/>
              </a:solidFill>
              <a:latin typeface="Arimo"/>
              <a:ea typeface="Arimo"/>
              <a:cs typeface="Arimo"/>
              <a:sym typeface="Arimo"/>
            </a:endParaRPr>
          </a:p>
        </p:txBody>
      </p:sp>
      <p:sp>
        <p:nvSpPr>
          <p:cNvPr id="510" name="Google Shape;510;p18"/>
          <p:cNvSpPr txBox="1"/>
          <p:nvPr/>
        </p:nvSpPr>
        <p:spPr>
          <a:xfrm>
            <a:off x="91600" y="205375"/>
            <a:ext cx="9505800" cy="8664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गतिविधि: इंटरएक्टिव डिजिटल शिष्टाचार वर्कशीट</a:t>
            </a:r>
            <a:endParaRPr b="1" sz="3600">
              <a:solidFill>
                <a:srgbClr val="0064E0"/>
              </a:solidFill>
              <a:latin typeface="Arimo"/>
              <a:ea typeface="Arimo"/>
              <a:cs typeface="Arimo"/>
              <a:sym typeface="Arimo"/>
            </a:endParaRPr>
          </a:p>
        </p:txBody>
      </p:sp>
      <p:sp>
        <p:nvSpPr>
          <p:cNvPr id="511" name="Google Shape;511;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Arimo"/>
                <a:ea typeface="Arimo"/>
                <a:cs typeface="Arimo"/>
                <a:sym typeface="Arimo"/>
              </a:rPr>
              <a:t>पाठ 4: आप स्वयं को ऑनलाइन कैसे प्रस्तुत करते हैं</a:t>
            </a:r>
            <a:endParaRPr/>
          </a:p>
        </p:txBody>
      </p:sp>
      <p:sp>
        <p:nvSpPr>
          <p:cNvPr id="512" name="Google Shape;512;p18"/>
          <p:cNvSpPr/>
          <p:nvPr/>
        </p:nvSpPr>
        <p:spPr>
          <a:xfrm>
            <a:off x="353588" y="955527"/>
            <a:ext cx="1345200" cy="1164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13" name="Google Shape;513;p18"/>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pic>
        <p:nvPicPr>
          <p:cNvPr id="514" name="Google Shape;514;p18" title="Digital Etiquette">
            <a:hlinkClick r:id="rId3"/>
          </p:cNvPr>
          <p:cNvPicPr preferRelativeResize="0"/>
          <p:nvPr/>
        </p:nvPicPr>
        <p:blipFill>
          <a:blip r:embed="rId4">
            <a:alphaModFix/>
          </a:blip>
          <a:stretch>
            <a:fillRect/>
          </a:stretch>
        </p:blipFill>
        <p:spPr>
          <a:xfrm>
            <a:off x="1779675" y="1487813"/>
            <a:ext cx="8499937" cy="478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19"/>
          <p:cNvPicPr preferRelativeResize="0"/>
          <p:nvPr/>
        </p:nvPicPr>
        <p:blipFill rotWithShape="1">
          <a:blip r:embed="rId3">
            <a:alphaModFix/>
          </a:blip>
          <a:srcRect b="0" l="0" r="0" t="0"/>
          <a:stretch/>
        </p:blipFill>
        <p:spPr>
          <a:xfrm>
            <a:off x="5545815" y="1280161"/>
            <a:ext cx="4734493" cy="5254852"/>
          </a:xfrm>
          <a:prstGeom prst="rect">
            <a:avLst/>
          </a:prstGeom>
          <a:noFill/>
          <a:ln>
            <a:noFill/>
          </a:ln>
        </p:spPr>
      </p:pic>
      <p:grpSp>
        <p:nvGrpSpPr>
          <p:cNvPr id="520" name="Google Shape;520;p19"/>
          <p:cNvGrpSpPr/>
          <p:nvPr/>
        </p:nvGrpSpPr>
        <p:grpSpPr>
          <a:xfrm>
            <a:off x="634028" y="2817620"/>
            <a:ext cx="4493487" cy="1575383"/>
            <a:chOff x="839788" y="1634048"/>
            <a:chExt cx="2858452" cy="1361022"/>
          </a:xfrm>
        </p:grpSpPr>
        <p:sp>
          <p:nvSpPr>
            <p:cNvPr id="521" name="Google Shape;521;p19"/>
            <p:cNvSpPr/>
            <p:nvPr/>
          </p:nvSpPr>
          <p:spPr>
            <a:xfrm>
              <a:off x="839788" y="1634048"/>
              <a:ext cx="2858452" cy="33699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22" name="Google Shape;522;p19"/>
            <p:cNvSpPr/>
            <p:nvPr/>
          </p:nvSpPr>
          <p:spPr>
            <a:xfrm>
              <a:off x="839788" y="2146063"/>
              <a:ext cx="2858452" cy="33699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23" name="Google Shape;523;p19"/>
            <p:cNvSpPr/>
            <p:nvPr/>
          </p:nvSpPr>
          <p:spPr>
            <a:xfrm>
              <a:off x="839788" y="2658078"/>
              <a:ext cx="2858452" cy="33699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grpSp>
      <p:sp>
        <p:nvSpPr>
          <p:cNvPr id="524" name="Google Shape;524;p1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mo"/>
                <a:ea typeface="Arimo"/>
                <a:cs typeface="Arimo"/>
                <a:sym typeface="Arimo"/>
              </a:rPr>
              <a:t>0</a:t>
            </a:r>
            <a:fld id="{00000000-1234-1234-1234-123412341234}" type="slidenum">
              <a:rPr lang="en-US" sz="900">
                <a:solidFill>
                  <a:schemeClr val="lt1"/>
                </a:solidFill>
                <a:latin typeface="Arimo"/>
                <a:ea typeface="Arimo"/>
                <a:cs typeface="Arimo"/>
                <a:sym typeface="Arimo"/>
              </a:rPr>
              <a:t>‹#›</a:t>
            </a:fld>
            <a:endParaRPr sz="900">
              <a:solidFill>
                <a:schemeClr val="lt1"/>
              </a:solidFill>
              <a:latin typeface="Arimo"/>
              <a:ea typeface="Arimo"/>
              <a:cs typeface="Arimo"/>
              <a:sym typeface="Arimo"/>
            </a:endParaRPr>
          </a:p>
        </p:txBody>
      </p:sp>
      <p:sp>
        <p:nvSpPr>
          <p:cNvPr id="525" name="Google Shape;525;p19"/>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एक अच्छा डिजिटल नागरिक...</a:t>
            </a:r>
            <a:endParaRPr b="1" sz="3600">
              <a:solidFill>
                <a:srgbClr val="0064E0"/>
              </a:solidFill>
              <a:latin typeface="Arimo"/>
              <a:ea typeface="Arimo"/>
              <a:cs typeface="Arimo"/>
              <a:sym typeface="Arimo"/>
            </a:endParaRPr>
          </a:p>
        </p:txBody>
      </p:sp>
      <p:sp>
        <p:nvSpPr>
          <p:cNvPr id="526" name="Google Shape;526;p1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Arimo"/>
                <a:ea typeface="Arimo"/>
                <a:cs typeface="Arimo"/>
                <a:sym typeface="Arimo"/>
              </a:rPr>
              <a:t>पाठ 4: आप स्वयं को ऑनलाइन कैसे प्रस्तुत करते हैं</a:t>
            </a:r>
            <a:endParaRPr/>
          </a:p>
        </p:txBody>
      </p:sp>
      <p:sp>
        <p:nvSpPr>
          <p:cNvPr id="527" name="Google Shape;527;p19"/>
          <p:cNvSpPr/>
          <p:nvPr/>
        </p:nvSpPr>
        <p:spPr>
          <a:xfrm>
            <a:off x="634053" y="2848965"/>
            <a:ext cx="4493400" cy="15096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lang="en-US" sz="1800">
                <a:solidFill>
                  <a:schemeClr val="lt1"/>
                </a:solidFill>
                <a:latin typeface="Arimo"/>
                <a:ea typeface="Arimo"/>
                <a:cs typeface="Arimo"/>
                <a:sym typeface="Arimo"/>
              </a:rPr>
              <a:t>अच्छाई फैलाता है</a:t>
            </a:r>
            <a:endParaRPr/>
          </a:p>
          <a:p>
            <a:pPr indent="0" lvl="0" marL="126997" marR="0" rtl="0" algn="l">
              <a:lnSpc>
                <a:spcPct val="115000"/>
              </a:lnSpc>
              <a:spcBef>
                <a:spcPts val="1800"/>
              </a:spcBef>
              <a:spcAft>
                <a:spcPts val="0"/>
              </a:spcAft>
              <a:buNone/>
            </a:pPr>
            <a:r>
              <a:rPr lang="en-US" sz="1800">
                <a:solidFill>
                  <a:schemeClr val="lt1"/>
                </a:solidFill>
                <a:latin typeface="Arimo"/>
                <a:ea typeface="Arimo"/>
                <a:cs typeface="Arimo"/>
                <a:sym typeface="Arimo"/>
              </a:rPr>
              <a:t>सकारात्मकता को प्रोत्साहित करता है</a:t>
            </a:r>
            <a:endParaRPr/>
          </a:p>
          <a:p>
            <a:pPr indent="0" lvl="0" marL="126997" marR="0" rtl="0" algn="l">
              <a:lnSpc>
                <a:spcPct val="115000"/>
              </a:lnSpc>
              <a:spcBef>
                <a:spcPts val="1800"/>
              </a:spcBef>
              <a:spcAft>
                <a:spcPts val="0"/>
              </a:spcAft>
              <a:buNone/>
            </a:pPr>
            <a:r>
              <a:rPr lang="en-US" sz="1800">
                <a:solidFill>
                  <a:schemeClr val="lt1"/>
                </a:solidFill>
                <a:latin typeface="Arimo"/>
                <a:ea typeface="Arimo"/>
                <a:cs typeface="Arimo"/>
                <a:sym typeface="Arimo"/>
              </a:rPr>
              <a:t>सहायता प्रदान करता है</a:t>
            </a:r>
            <a:endParaRPr/>
          </a:p>
        </p:txBody>
      </p:sp>
      <p:sp>
        <p:nvSpPr>
          <p:cNvPr id="528" name="Google Shape;528;p1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29" name="Google Shape;529;p19"/>
          <p:cNvSpPr/>
          <p:nvPr/>
        </p:nvSpPr>
        <p:spPr>
          <a:xfrm>
            <a:off x="6133737" y="1675256"/>
            <a:ext cx="3495040" cy="72343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30" name="Google Shape;530;p19"/>
          <p:cNvSpPr/>
          <p:nvPr/>
        </p:nvSpPr>
        <p:spPr>
          <a:xfrm>
            <a:off x="6329588" y="1743851"/>
            <a:ext cx="2907053" cy="605294"/>
          </a:xfrm>
          <a:prstGeom prst="rect">
            <a:avLst/>
          </a:prstGeom>
          <a:noFill/>
          <a:ln>
            <a:noFill/>
          </a:ln>
        </p:spPr>
        <p:txBody>
          <a:bodyPr anchorCtr="0" anchor="t" bIns="45700" lIns="91425" spcFirstLastPara="1" rIns="91425" wrap="square" tIns="45700">
            <a:spAutoFit/>
          </a:bodyPr>
          <a:lstStyle/>
          <a:p>
            <a:pPr indent="0" lvl="0" marL="126997" marR="0" rtl="0" algn="ctr">
              <a:lnSpc>
                <a:spcPct val="100000"/>
              </a:lnSpc>
              <a:spcBef>
                <a:spcPts val="0"/>
              </a:spcBef>
              <a:spcAft>
                <a:spcPts val="0"/>
              </a:spcAft>
              <a:buNone/>
            </a:pPr>
            <a:r>
              <a:rPr b="1" lang="en-US" sz="2000">
                <a:solidFill>
                  <a:schemeClr val="lt1"/>
                </a:solidFill>
                <a:latin typeface="Arimo"/>
                <a:ea typeface="Arimo"/>
                <a:cs typeface="Arimo"/>
                <a:sym typeface="Arimo"/>
              </a:rPr>
              <a:t>कुछ विचार आप ऐसा कैसे कर सकते हैं</a:t>
            </a:r>
            <a:endParaRPr/>
          </a:p>
        </p:txBody>
      </p:sp>
      <p:sp>
        <p:nvSpPr>
          <p:cNvPr id="531" name="Google Shape;531;p19"/>
          <p:cNvSpPr/>
          <p:nvPr/>
        </p:nvSpPr>
        <p:spPr>
          <a:xfrm>
            <a:off x="5984475" y="2671400"/>
            <a:ext cx="3395400" cy="2750100"/>
          </a:xfrm>
          <a:prstGeom prst="rect">
            <a:avLst/>
          </a:prstGeom>
          <a:noFill/>
          <a:ln>
            <a:noFill/>
          </a:ln>
        </p:spPr>
        <p:txBody>
          <a:bodyPr anchorCtr="0" anchor="t" bIns="45700" lIns="91425" spcFirstLastPara="1" rIns="91425" wrap="square" tIns="45700">
            <a:spAutoFit/>
          </a:bodyPr>
          <a:lstStyle/>
          <a:p>
            <a:pPr indent="-342900" lvl="0" marL="720000" marR="0" rtl="0" algn="l">
              <a:lnSpc>
                <a:spcPct val="115000"/>
              </a:lnSpc>
              <a:spcBef>
                <a:spcPts val="0"/>
              </a:spcBef>
              <a:spcAft>
                <a:spcPts val="0"/>
              </a:spcAft>
              <a:buClr>
                <a:schemeClr val="dk1"/>
              </a:buClr>
              <a:buSzPts val="1400"/>
              <a:buFont typeface="Calibri"/>
              <a:buAutoNum type="arabicPeriod"/>
            </a:pPr>
            <a:r>
              <a:rPr lang="en-US" sz="1400">
                <a:solidFill>
                  <a:schemeClr val="dk1"/>
                </a:solidFill>
                <a:latin typeface="Arimo"/>
                <a:ea typeface="Arimo"/>
                <a:cs typeface="Arimo"/>
                <a:sym typeface="Arimo"/>
              </a:rPr>
              <a:t>प्रेरणा लें और उन फ़ीड्स का पालन करें जो आपको प्रेरित करते हैं</a:t>
            </a:r>
            <a:endParaRPr/>
          </a:p>
          <a:p>
            <a:pPr indent="-342900" lvl="0" marL="720000" marR="0" rtl="0" algn="l">
              <a:lnSpc>
                <a:spcPct val="115000"/>
              </a:lnSpc>
              <a:spcBef>
                <a:spcPts val="1800"/>
              </a:spcBef>
              <a:spcAft>
                <a:spcPts val="0"/>
              </a:spcAft>
              <a:buClr>
                <a:schemeClr val="dk1"/>
              </a:buClr>
              <a:buSzPts val="1400"/>
              <a:buFont typeface="Calibri"/>
              <a:buAutoNum type="arabicPeriod"/>
            </a:pPr>
            <a:r>
              <a:rPr lang="en-US" sz="1400">
                <a:solidFill>
                  <a:schemeClr val="dk1"/>
                </a:solidFill>
                <a:latin typeface="Arimo"/>
                <a:ea typeface="Arimo"/>
                <a:cs typeface="Arimo"/>
                <a:sym typeface="Arimo"/>
              </a:rPr>
              <a:t>नकारात्मकता को अनफॉलो करें</a:t>
            </a:r>
            <a:endParaRPr/>
          </a:p>
          <a:p>
            <a:pPr indent="-342900" lvl="0" marL="720000" marR="0" rtl="0" algn="l">
              <a:lnSpc>
                <a:spcPct val="115000"/>
              </a:lnSpc>
              <a:spcBef>
                <a:spcPts val="1800"/>
              </a:spcBef>
              <a:spcAft>
                <a:spcPts val="0"/>
              </a:spcAft>
              <a:buClr>
                <a:schemeClr val="dk1"/>
              </a:buClr>
              <a:buSzPts val="1400"/>
              <a:buFont typeface="Calibri"/>
              <a:buAutoNum type="arabicPeriod"/>
            </a:pPr>
            <a:r>
              <a:rPr lang="en-US" sz="1400">
                <a:solidFill>
                  <a:schemeClr val="dk1"/>
                </a:solidFill>
                <a:latin typeface="Arimo"/>
                <a:ea typeface="Arimo"/>
                <a:cs typeface="Arimo"/>
                <a:sym typeface="Arimo"/>
              </a:rPr>
              <a:t>टिप्पणियों में दूसरों के साथ अच्छा व्यवहार करें</a:t>
            </a:r>
            <a:endParaRPr/>
          </a:p>
          <a:p>
            <a:pPr indent="-342900" lvl="0" marL="720000" marR="0" rtl="0" algn="l">
              <a:lnSpc>
                <a:spcPct val="115000"/>
              </a:lnSpc>
              <a:spcBef>
                <a:spcPts val="1800"/>
              </a:spcBef>
              <a:spcAft>
                <a:spcPts val="0"/>
              </a:spcAft>
              <a:buClr>
                <a:schemeClr val="dk1"/>
              </a:buClr>
              <a:buSzPts val="1400"/>
              <a:buFont typeface="Calibri"/>
              <a:buAutoNum type="arabicPeriod"/>
            </a:pPr>
            <a:r>
              <a:rPr lang="en-US" sz="1400">
                <a:solidFill>
                  <a:schemeClr val="dk1"/>
                </a:solidFill>
                <a:latin typeface="Arimo"/>
                <a:ea typeface="Arimo"/>
                <a:cs typeface="Arimo"/>
                <a:sym typeface="Arimo"/>
              </a:rPr>
              <a:t>किसी और के काम का प्रचार करें</a:t>
            </a:r>
            <a:endParaRPr/>
          </a:p>
          <a:p>
            <a:pPr indent="-342900" lvl="0" marL="720000" marR="0" rtl="0" algn="l">
              <a:lnSpc>
                <a:spcPct val="115000"/>
              </a:lnSpc>
              <a:spcBef>
                <a:spcPts val="1800"/>
              </a:spcBef>
              <a:spcAft>
                <a:spcPts val="0"/>
              </a:spcAft>
              <a:buClr>
                <a:schemeClr val="dk1"/>
              </a:buClr>
              <a:buSzPts val="1400"/>
              <a:buFont typeface="Calibri"/>
              <a:buAutoNum type="arabicPeriod"/>
            </a:pPr>
            <a:r>
              <a:rPr lang="en-US" sz="1400">
                <a:solidFill>
                  <a:schemeClr val="dk1"/>
                </a:solidFill>
                <a:latin typeface="Arimo"/>
                <a:ea typeface="Arimo"/>
                <a:cs typeface="Arimo"/>
                <a:sym typeface="Arimo"/>
              </a:rPr>
              <a:t>सुनने और समर्थन देने के लिए उपलब्ध रहें</a:t>
            </a:r>
            <a:endParaRPr/>
          </a:p>
        </p:txBody>
      </p:sp>
      <p:sp>
        <p:nvSpPr>
          <p:cNvPr id="532" name="Google Shape;532;p19"/>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84" name="Google Shape;184;p2"/>
          <p:cNvSpPr txBox="1"/>
          <p:nvPr/>
        </p:nvSpPr>
        <p:spPr>
          <a:xfrm>
            <a:off x="705749" y="349869"/>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इंटरनेट का उपयोग करते समय आपकी क्या जिम्मेदारियाँ हैं?</a:t>
            </a:r>
            <a:endParaRPr b="1" sz="3600">
              <a:solidFill>
                <a:srgbClr val="0064E0"/>
              </a:solidFill>
              <a:latin typeface="Arimo"/>
              <a:ea typeface="Arimo"/>
              <a:cs typeface="Arimo"/>
              <a:sym typeface="Arimo"/>
            </a:endParaRPr>
          </a:p>
        </p:txBody>
      </p:sp>
      <p:sp>
        <p:nvSpPr>
          <p:cNvPr id="185" name="Google Shape;185;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pic>
        <p:nvPicPr>
          <p:cNvPr id="186" name="Google Shape;186;p2"/>
          <p:cNvPicPr preferRelativeResize="0"/>
          <p:nvPr/>
        </p:nvPicPr>
        <p:blipFill rotWithShape="1">
          <a:blip r:embed="rId3">
            <a:alphaModFix/>
          </a:blip>
          <a:srcRect b="0" l="0" r="0" t="0"/>
          <a:stretch/>
        </p:blipFill>
        <p:spPr>
          <a:xfrm>
            <a:off x="828719" y="1800234"/>
            <a:ext cx="5586960" cy="3626288"/>
          </a:xfrm>
          <a:prstGeom prst="rect">
            <a:avLst/>
          </a:prstGeom>
          <a:noFill/>
          <a:ln>
            <a:noFill/>
          </a:ln>
        </p:spPr>
      </p:pic>
      <p:sp>
        <p:nvSpPr>
          <p:cNvPr id="187" name="Google Shape;187;p2"/>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
          <p:cNvSpPr/>
          <p:nvPr/>
        </p:nvSpPr>
        <p:spPr>
          <a:xfrm>
            <a:off x="6852279" y="3393699"/>
            <a:ext cx="4899454" cy="999781"/>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
          <p:cNvSpPr txBox="1"/>
          <p:nvPr/>
        </p:nvSpPr>
        <p:spPr>
          <a:xfrm>
            <a:off x="7151223" y="3623784"/>
            <a:ext cx="4212405" cy="539611"/>
          </a:xfrm>
          <a:prstGeom prst="rect">
            <a:avLst/>
          </a:prstGeom>
          <a:noFill/>
          <a:ln>
            <a:noFill/>
          </a:ln>
        </p:spPr>
        <p:txBody>
          <a:bodyPr anchorCtr="0" anchor="ctr" bIns="24125" lIns="106600" spcFirstLastPara="1" rIns="135125" wrap="square" tIns="24125">
            <a:noAutofit/>
          </a:bodyPr>
          <a:lstStyle/>
          <a:p>
            <a:pPr indent="0" lvl="1" marL="0" marR="0" rtl="0" algn="l">
              <a:spcBef>
                <a:spcPts val="0"/>
              </a:spcBef>
              <a:spcAft>
                <a:spcPts val="0"/>
              </a:spcAft>
              <a:buNone/>
            </a:pPr>
            <a:r>
              <a:rPr b="1" i="0" lang="en-US" sz="1800" u="none" cap="none" strike="noStrike">
                <a:solidFill>
                  <a:schemeClr val="lt1"/>
                </a:solidFill>
                <a:latin typeface="Arimo"/>
                <a:ea typeface="Arimo"/>
                <a:cs typeface="Arimo"/>
                <a:sym typeface="Arimo"/>
              </a:rPr>
              <a:t>"शिष्टाचार" का क्या अर्थ है?</a:t>
            </a:r>
            <a:endParaRPr/>
          </a:p>
        </p:txBody>
      </p:sp>
      <p:grpSp>
        <p:nvGrpSpPr>
          <p:cNvPr id="190" name="Google Shape;190;p2"/>
          <p:cNvGrpSpPr/>
          <p:nvPr/>
        </p:nvGrpSpPr>
        <p:grpSpPr>
          <a:xfrm>
            <a:off x="6693782" y="1998470"/>
            <a:ext cx="5057951" cy="999781"/>
            <a:chOff x="6693782" y="1998470"/>
            <a:chExt cx="5057951" cy="999781"/>
          </a:xfrm>
        </p:grpSpPr>
        <p:sp>
          <p:nvSpPr>
            <p:cNvPr id="191" name="Google Shape;191;p2"/>
            <p:cNvSpPr/>
            <p:nvPr/>
          </p:nvSpPr>
          <p:spPr>
            <a:xfrm>
              <a:off x="6852279" y="1998470"/>
              <a:ext cx="4899454" cy="999781"/>
            </a:xfrm>
            <a:prstGeom prst="rect">
              <a:avLst/>
            </a:prstGeom>
            <a:solidFill>
              <a:srgbClr val="0064E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
            <p:cNvSpPr txBox="1"/>
            <p:nvPr/>
          </p:nvSpPr>
          <p:spPr>
            <a:xfrm>
              <a:off x="7151222" y="2186721"/>
              <a:ext cx="4352055" cy="623279"/>
            </a:xfrm>
            <a:prstGeom prst="rect">
              <a:avLst/>
            </a:prstGeom>
            <a:noFill/>
            <a:ln>
              <a:noFill/>
            </a:ln>
          </p:spPr>
          <p:txBody>
            <a:bodyPr anchorCtr="0" anchor="ctr" bIns="24125" lIns="106600" spcFirstLastPara="1" rIns="135125" wrap="square" tIns="24125">
              <a:noAutofit/>
            </a:bodyPr>
            <a:lstStyle/>
            <a:p>
              <a:pPr indent="0" lvl="1" marL="0" marR="0" rtl="0" algn="l">
                <a:spcBef>
                  <a:spcPts val="0"/>
                </a:spcBef>
                <a:spcAft>
                  <a:spcPts val="0"/>
                </a:spcAft>
                <a:buNone/>
              </a:pPr>
              <a:r>
                <a:rPr b="1" i="0" lang="en-US" sz="1800" u="none" cap="none" strike="noStrike">
                  <a:solidFill>
                    <a:schemeClr val="lt1"/>
                  </a:solidFill>
                  <a:latin typeface="Arimo"/>
                  <a:ea typeface="Arimo"/>
                  <a:cs typeface="Arimo"/>
                  <a:sym typeface="Arimo"/>
                </a:rPr>
                <a:t>आप किसके लिए इंटरनेट का उपयोग करते हैं?</a:t>
              </a:r>
              <a:endParaRPr/>
            </a:p>
          </p:txBody>
        </p:sp>
        <p:sp>
          <p:nvSpPr>
            <p:cNvPr id="193" name="Google Shape;193;p2"/>
            <p:cNvSpPr/>
            <p:nvPr/>
          </p:nvSpPr>
          <p:spPr>
            <a:xfrm rot="5400000">
              <a:off x="6487948" y="2290863"/>
              <a:ext cx="720097" cy="308429"/>
            </a:xfrm>
            <a:prstGeom prst="triangle">
              <a:avLst>
                <a:gd fmla="val 50000" name="adj"/>
              </a:avLst>
            </a:prstGeom>
            <a:solidFill>
              <a:srgbClr val="0064E0"/>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4" name="Google Shape;194;p2"/>
          <p:cNvSpPr/>
          <p:nvPr/>
        </p:nvSpPr>
        <p:spPr>
          <a:xfrm rot="5400000">
            <a:off x="6487948" y="3739375"/>
            <a:ext cx="720097" cy="308429"/>
          </a:xfrm>
          <a:prstGeom prst="triangle">
            <a:avLst>
              <a:gd fmla="val 50000" name="adj"/>
            </a:avLst>
          </a:prstGeom>
          <a:solidFill>
            <a:srgbClr val="00B14F"/>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
          <p:cNvSpPr/>
          <p:nvPr/>
        </p:nvSpPr>
        <p:spPr>
          <a:xfrm>
            <a:off x="839788" y="1516463"/>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2"/>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0"/>
          <p:cNvSpPr/>
          <p:nvPr/>
        </p:nvSpPr>
        <p:spPr>
          <a:xfrm>
            <a:off x="0" y="-4850"/>
            <a:ext cx="5081286" cy="657396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38" name="Google Shape;538;p2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mo"/>
                <a:ea typeface="Arimo"/>
                <a:cs typeface="Arimo"/>
                <a:sym typeface="Arimo"/>
              </a:rPr>
              <a:t>0</a:t>
            </a:r>
            <a:fld id="{00000000-1234-1234-1234-123412341234}" type="slidenum">
              <a:rPr lang="en-US" sz="900">
                <a:solidFill>
                  <a:schemeClr val="lt1"/>
                </a:solidFill>
                <a:latin typeface="Arimo"/>
                <a:ea typeface="Arimo"/>
                <a:cs typeface="Arimo"/>
                <a:sym typeface="Arimo"/>
              </a:rPr>
              <a:t>‹#›</a:t>
            </a:fld>
            <a:endParaRPr sz="900">
              <a:solidFill>
                <a:schemeClr val="lt1"/>
              </a:solidFill>
              <a:latin typeface="Arimo"/>
              <a:ea typeface="Arimo"/>
              <a:cs typeface="Arimo"/>
              <a:sym typeface="Arimo"/>
            </a:endParaRPr>
          </a:p>
        </p:txBody>
      </p:sp>
      <p:sp>
        <p:nvSpPr>
          <p:cNvPr id="539" name="Google Shape;539;p20"/>
          <p:cNvSpPr txBox="1"/>
          <p:nvPr/>
        </p:nvSpPr>
        <p:spPr>
          <a:xfrm>
            <a:off x="705750" y="307757"/>
            <a:ext cx="4200386" cy="10895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mo"/>
              <a:buNone/>
            </a:pPr>
            <a:r>
              <a:rPr b="1" lang="en-US" sz="3600">
                <a:solidFill>
                  <a:schemeClr val="lt1"/>
                </a:solidFill>
                <a:latin typeface="Arimo"/>
                <a:ea typeface="Arimo"/>
                <a:cs typeface="Arimo"/>
                <a:sym typeface="Arimo"/>
              </a:rPr>
              <a:t>सामूहिक गतिविधि</a:t>
            </a:r>
            <a:endParaRPr/>
          </a:p>
        </p:txBody>
      </p:sp>
      <p:sp>
        <p:nvSpPr>
          <p:cNvPr id="540" name="Google Shape;540;p20"/>
          <p:cNvSpPr/>
          <p:nvPr/>
        </p:nvSpPr>
        <p:spPr>
          <a:xfrm>
            <a:off x="839788" y="1037359"/>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pic>
        <p:nvPicPr>
          <p:cNvPr descr="See the source image" id="541" name="Google Shape;541;p20"/>
          <p:cNvPicPr preferRelativeResize="0"/>
          <p:nvPr/>
        </p:nvPicPr>
        <p:blipFill rotWithShape="1">
          <a:blip r:embed="rId3">
            <a:alphaModFix/>
          </a:blip>
          <a:srcRect b="0" l="0" r="0" t="0"/>
          <a:stretch/>
        </p:blipFill>
        <p:spPr>
          <a:xfrm>
            <a:off x="5856487" y="508399"/>
            <a:ext cx="5579302" cy="5664727"/>
          </a:xfrm>
          <a:prstGeom prst="rect">
            <a:avLst/>
          </a:prstGeom>
          <a:noFill/>
          <a:ln>
            <a:noFill/>
          </a:ln>
        </p:spPr>
      </p:pic>
      <p:sp>
        <p:nvSpPr>
          <p:cNvPr id="542" name="Google Shape;542;p20"/>
          <p:cNvSpPr/>
          <p:nvPr/>
        </p:nvSpPr>
        <p:spPr>
          <a:xfrm>
            <a:off x="562082" y="1610117"/>
            <a:ext cx="4344054" cy="371326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000"/>
              <a:buFont typeface="Arimo"/>
              <a:buNone/>
            </a:pPr>
            <a:r>
              <a:rPr b="0" i="0" lang="en-US" sz="2000" u="none" cap="none" strike="noStrike">
                <a:solidFill>
                  <a:srgbClr val="FFFFFF"/>
                </a:solidFill>
                <a:latin typeface="Arimo"/>
                <a:ea typeface="Arimo"/>
                <a:cs typeface="Arimo"/>
                <a:sym typeface="Arimo"/>
              </a:rPr>
              <a:t>आपका काम:</a:t>
            </a:r>
            <a:endParaRPr/>
          </a:p>
          <a:p>
            <a:pPr indent="0" lvl="0" marL="126997" marR="0" rtl="0" algn="l">
              <a:lnSpc>
                <a:spcPct val="115000"/>
              </a:lnSpc>
              <a:spcBef>
                <a:spcPts val="1800"/>
              </a:spcBef>
              <a:spcAft>
                <a:spcPts val="0"/>
              </a:spcAft>
              <a:buClr>
                <a:srgbClr val="000000"/>
              </a:buClr>
              <a:buSzPts val="2000"/>
              <a:buFont typeface="Arimo"/>
              <a:buNone/>
            </a:pPr>
            <a:r>
              <a:rPr b="0" i="0" lang="en-US" sz="2000" u="none" cap="none" strike="noStrike">
                <a:solidFill>
                  <a:srgbClr val="FFFFFF"/>
                </a:solidFill>
                <a:latin typeface="Arimo"/>
                <a:ea typeface="Arimo"/>
                <a:cs typeface="Arimo"/>
                <a:sym typeface="Arimo"/>
              </a:rPr>
              <a:t>आपको अपने विद्यालय के लिए अच्छे ऑनलाइन संचार के लिए क्या करें और क्या न करें पर आधारित कक्षा अनुबंध तैयार करने के लिए नियुक्त किया गया है।</a:t>
            </a:r>
            <a:endParaRPr/>
          </a:p>
          <a:p>
            <a:pPr indent="0" lvl="0" marL="126997" marR="0" rtl="0" algn="l">
              <a:lnSpc>
                <a:spcPct val="115000"/>
              </a:lnSpc>
              <a:spcBef>
                <a:spcPts val="1800"/>
              </a:spcBef>
              <a:spcAft>
                <a:spcPts val="0"/>
              </a:spcAft>
              <a:buClr>
                <a:srgbClr val="000000"/>
              </a:buClr>
              <a:buSzPts val="2000"/>
              <a:buFont typeface="Arimo"/>
              <a:buNone/>
            </a:pPr>
            <a:r>
              <a:rPr b="0" i="0" lang="en-US" sz="2000" u="none" cap="none" strike="noStrike">
                <a:solidFill>
                  <a:srgbClr val="FFFFFF"/>
                </a:solidFill>
                <a:latin typeface="Arimo"/>
                <a:ea typeface="Arimo"/>
                <a:cs typeface="Arimo"/>
                <a:sym typeface="Arimo"/>
              </a:rPr>
              <a:t>समूहों में, अपने स्वयं के अनुभवों पर चर्चा करें और एक के रूप में ऑनलाइन परिदृश्यों पर लागू होने वाले सभी नियमों को लिखें </a:t>
            </a:r>
            <a:r>
              <a:rPr b="1" i="0" lang="en-US" sz="2000" u="none" cap="none" strike="noStrike">
                <a:solidFill>
                  <a:srgbClr val="FFFF00"/>
                </a:solidFill>
                <a:latin typeface="Arimo"/>
                <a:ea typeface="Arimo"/>
                <a:cs typeface="Arimo"/>
                <a:sym typeface="Arimo"/>
              </a:rPr>
              <a:t>अच्छा डिजिटल नागरिक</a:t>
            </a:r>
            <a:r>
              <a:rPr b="0" i="0" lang="en-US" sz="2000" u="none" cap="none" strike="noStrike">
                <a:solidFill>
                  <a:srgbClr val="FFFFFF"/>
                </a:solidFill>
                <a:latin typeface="Arimo"/>
                <a:ea typeface="Arimo"/>
                <a:cs typeface="Arimo"/>
                <a:sym typeface="Arimo"/>
              </a:rPr>
              <a:t>.</a:t>
            </a:r>
            <a:endParaRPr/>
          </a:p>
        </p:txBody>
      </p:sp>
      <p:sp>
        <p:nvSpPr>
          <p:cNvPr id="543" name="Google Shape;543;p20"/>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1"/>
          <p:cNvSpPr/>
          <p:nvPr/>
        </p:nvSpPr>
        <p:spPr>
          <a:xfrm>
            <a:off x="0" y="-4850"/>
            <a:ext cx="5081286" cy="657396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49" name="Google Shape;549;p2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mo"/>
                <a:ea typeface="Arimo"/>
                <a:cs typeface="Arimo"/>
                <a:sym typeface="Arimo"/>
              </a:rPr>
              <a:t>0</a:t>
            </a:r>
            <a:fld id="{00000000-1234-1234-1234-123412341234}" type="slidenum">
              <a:rPr lang="en-US" sz="900">
                <a:solidFill>
                  <a:schemeClr val="lt1"/>
                </a:solidFill>
                <a:latin typeface="Arimo"/>
                <a:ea typeface="Arimo"/>
                <a:cs typeface="Arimo"/>
                <a:sym typeface="Arimo"/>
              </a:rPr>
              <a:t>‹#›</a:t>
            </a:fld>
            <a:endParaRPr sz="900">
              <a:solidFill>
                <a:schemeClr val="lt1"/>
              </a:solidFill>
              <a:latin typeface="Arimo"/>
              <a:ea typeface="Arimo"/>
              <a:cs typeface="Arimo"/>
              <a:sym typeface="Arimo"/>
            </a:endParaRPr>
          </a:p>
        </p:txBody>
      </p:sp>
      <p:sp>
        <p:nvSpPr>
          <p:cNvPr id="550" name="Google Shape;550;p21"/>
          <p:cNvSpPr txBox="1"/>
          <p:nvPr/>
        </p:nvSpPr>
        <p:spPr>
          <a:xfrm>
            <a:off x="705750" y="307757"/>
            <a:ext cx="4200386" cy="10895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mo"/>
              <a:buNone/>
            </a:pPr>
            <a:r>
              <a:rPr b="1" lang="en-US" sz="3600">
                <a:solidFill>
                  <a:schemeClr val="lt1"/>
                </a:solidFill>
                <a:latin typeface="Arimo"/>
                <a:ea typeface="Arimo"/>
                <a:cs typeface="Arimo"/>
                <a:sym typeface="Arimo"/>
              </a:rPr>
              <a:t>तैयार?</a:t>
            </a:r>
            <a:endParaRPr/>
          </a:p>
        </p:txBody>
      </p:sp>
      <p:sp>
        <p:nvSpPr>
          <p:cNvPr id="551" name="Google Shape;551;p21"/>
          <p:cNvSpPr/>
          <p:nvPr/>
        </p:nvSpPr>
        <p:spPr>
          <a:xfrm>
            <a:off x="839788" y="1037359"/>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mo"/>
              <a:ea typeface="Arimo"/>
              <a:cs typeface="Arimo"/>
              <a:sym typeface="Arimo"/>
            </a:endParaRPr>
          </a:p>
        </p:txBody>
      </p:sp>
      <p:sp>
        <p:nvSpPr>
          <p:cNvPr id="552" name="Google Shape;552;p2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Arimo"/>
                <a:ea typeface="Arimo"/>
                <a:cs typeface="Arimo"/>
                <a:sym typeface="Arimo"/>
              </a:rPr>
              <a:t>पाठ 4: आप स्वयं को ऑनलाइन कैसे प्रस्तुत करते हैं</a:t>
            </a:r>
            <a:endParaRPr/>
          </a:p>
        </p:txBody>
      </p:sp>
      <p:sp>
        <p:nvSpPr>
          <p:cNvPr id="553" name="Google Shape;553;p21"/>
          <p:cNvSpPr/>
          <p:nvPr/>
        </p:nvSpPr>
        <p:spPr>
          <a:xfrm>
            <a:off x="562082" y="1498149"/>
            <a:ext cx="3388168" cy="335547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000">
                <a:solidFill>
                  <a:schemeClr val="lt1"/>
                </a:solidFill>
                <a:latin typeface="Arimo"/>
                <a:ea typeface="Arimo"/>
                <a:cs typeface="Arimo"/>
                <a:sym typeface="Arimo"/>
              </a:rPr>
              <a:t>अब, इस शीट को भर दें।</a:t>
            </a:r>
            <a:endParaRPr/>
          </a:p>
          <a:p>
            <a:pPr indent="0" lvl="0" marL="126997" marR="0" rtl="0" algn="l">
              <a:lnSpc>
                <a:spcPct val="115000"/>
              </a:lnSpc>
              <a:spcBef>
                <a:spcPts val="600"/>
              </a:spcBef>
              <a:spcAft>
                <a:spcPts val="0"/>
              </a:spcAft>
              <a:buNone/>
            </a:pPr>
            <a:r>
              <a:t/>
            </a:r>
            <a:endParaRPr b="1" sz="2000">
              <a:solidFill>
                <a:schemeClr val="lt1"/>
              </a:solidFill>
              <a:latin typeface="Arimo"/>
              <a:ea typeface="Arimo"/>
              <a:cs typeface="Arimo"/>
              <a:sym typeface="Arimo"/>
            </a:endParaRPr>
          </a:p>
          <a:p>
            <a:pPr indent="0" lvl="0" marL="126997" marR="0" rtl="0" algn="l">
              <a:lnSpc>
                <a:spcPct val="115000"/>
              </a:lnSpc>
              <a:spcBef>
                <a:spcPts val="600"/>
              </a:spcBef>
              <a:spcAft>
                <a:spcPts val="0"/>
              </a:spcAft>
              <a:buNone/>
            </a:pPr>
            <a:r>
              <a:rPr b="1" lang="en-US" sz="2000">
                <a:solidFill>
                  <a:schemeClr val="lt1"/>
                </a:solidFill>
                <a:latin typeface="Arimo"/>
                <a:ea typeface="Arimo"/>
                <a:cs typeface="Arimo"/>
                <a:sym typeface="Arimo"/>
              </a:rPr>
              <a:t>जब मैं ऑनलाइन होता हूँ तो मैं…</a:t>
            </a:r>
            <a:endParaRPr/>
          </a:p>
          <a:p>
            <a:pPr indent="0" lvl="0" marL="126997" marR="0" rtl="0" algn="l">
              <a:lnSpc>
                <a:spcPct val="115000"/>
              </a:lnSpc>
              <a:spcBef>
                <a:spcPts val="600"/>
              </a:spcBef>
              <a:spcAft>
                <a:spcPts val="0"/>
              </a:spcAft>
              <a:buNone/>
            </a:pPr>
            <a:r>
              <a:t/>
            </a:r>
            <a:endParaRPr b="1" sz="2000">
              <a:solidFill>
                <a:schemeClr val="lt1"/>
              </a:solidFill>
              <a:latin typeface="Arimo"/>
              <a:ea typeface="Arimo"/>
              <a:cs typeface="Arimo"/>
              <a:sym typeface="Arimo"/>
            </a:endParaRPr>
          </a:p>
          <a:p>
            <a:pPr indent="0" lvl="0" marL="126997" marR="0" rtl="0" algn="l">
              <a:lnSpc>
                <a:spcPct val="115000"/>
              </a:lnSpc>
              <a:spcBef>
                <a:spcPts val="600"/>
              </a:spcBef>
              <a:spcAft>
                <a:spcPts val="0"/>
              </a:spcAft>
              <a:buNone/>
            </a:pPr>
            <a:r>
              <a:rPr b="1" lang="en-US" sz="2000">
                <a:solidFill>
                  <a:schemeClr val="lt1"/>
                </a:solidFill>
                <a:latin typeface="Arimo"/>
                <a:ea typeface="Arimo"/>
                <a:cs typeface="Arimo"/>
                <a:sym typeface="Arimo"/>
              </a:rPr>
              <a:t>जब मैं ऑनलाइन हूं तो मैं नहीं करूंगा ...</a:t>
            </a:r>
            <a:endParaRPr/>
          </a:p>
          <a:p>
            <a:pPr indent="0" lvl="0" marL="126997" marR="0" rtl="0" algn="l">
              <a:lnSpc>
                <a:spcPct val="115000"/>
              </a:lnSpc>
              <a:spcBef>
                <a:spcPts val="600"/>
              </a:spcBef>
              <a:spcAft>
                <a:spcPts val="0"/>
              </a:spcAft>
              <a:buNone/>
            </a:pPr>
            <a:r>
              <a:t/>
            </a:r>
            <a:endParaRPr b="1" sz="2000">
              <a:solidFill>
                <a:schemeClr val="lt1"/>
              </a:solidFill>
              <a:latin typeface="Arimo"/>
              <a:ea typeface="Arimo"/>
              <a:cs typeface="Arimo"/>
              <a:sym typeface="Arimo"/>
            </a:endParaRPr>
          </a:p>
          <a:p>
            <a:pPr indent="0" lvl="0" marL="126997" marR="0" rtl="0" algn="l">
              <a:lnSpc>
                <a:spcPct val="115000"/>
              </a:lnSpc>
              <a:spcBef>
                <a:spcPts val="600"/>
              </a:spcBef>
              <a:spcAft>
                <a:spcPts val="0"/>
              </a:spcAft>
              <a:buNone/>
            </a:pPr>
            <a:r>
              <a:rPr b="1" lang="en-US" sz="2000">
                <a:solidFill>
                  <a:schemeClr val="lt1"/>
                </a:solidFill>
                <a:latin typeface="Arimo"/>
                <a:ea typeface="Arimo"/>
                <a:cs typeface="Arimo"/>
                <a:sym typeface="Arimo"/>
              </a:rPr>
              <a:t>मैंने वह सीखा…</a:t>
            </a:r>
            <a:endParaRPr/>
          </a:p>
        </p:txBody>
      </p:sp>
      <p:pic>
        <p:nvPicPr>
          <p:cNvPr descr="See the source image" id="554" name="Google Shape;554;p21"/>
          <p:cNvPicPr preferRelativeResize="0"/>
          <p:nvPr/>
        </p:nvPicPr>
        <p:blipFill rotWithShape="1">
          <a:blip r:embed="rId3">
            <a:alphaModFix/>
          </a:blip>
          <a:srcRect b="0" l="0" r="0" t="0"/>
          <a:stretch/>
        </p:blipFill>
        <p:spPr>
          <a:xfrm>
            <a:off x="5856487" y="508399"/>
            <a:ext cx="5579302" cy="5664727"/>
          </a:xfrm>
          <a:prstGeom prst="rect">
            <a:avLst/>
          </a:prstGeom>
          <a:noFill/>
          <a:ln>
            <a:noFill/>
          </a:ln>
        </p:spPr>
      </p:pic>
      <p:sp>
        <p:nvSpPr>
          <p:cNvPr id="555" name="Google Shape;555;p21"/>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grpSp>
        <p:nvGrpSpPr>
          <p:cNvPr id="560" name="Google Shape;560;p22"/>
          <p:cNvGrpSpPr/>
          <p:nvPr/>
        </p:nvGrpSpPr>
        <p:grpSpPr>
          <a:xfrm flipH="1">
            <a:off x="3170099" y="2445925"/>
            <a:ext cx="5851803" cy="1966150"/>
            <a:chOff x="2788049" y="2445925"/>
            <a:chExt cx="5851803" cy="1966150"/>
          </a:xfrm>
        </p:grpSpPr>
        <p:pic>
          <p:nvPicPr>
            <p:cNvPr id="561" name="Google Shape;561;p22"/>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562" name="Google Shape;562;p22"/>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563" name="Google Shape;563;p22"/>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564" name="Google Shape;564;p22"/>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lnSpc>
                <a:spcPct val="100000"/>
              </a:lnSpc>
              <a:spcBef>
                <a:spcPts val="0"/>
              </a:spcBef>
              <a:spcAft>
                <a:spcPts val="0"/>
              </a:spcAft>
              <a:buClr>
                <a:srgbClr val="222222"/>
              </a:buClr>
              <a:buSzPts val="1600"/>
              <a:buFont typeface="Arial"/>
              <a:buNone/>
            </a:pPr>
            <a:r>
              <a:rPr lang="en-US" sz="1600">
                <a:solidFill>
                  <a:srgbClr val="222222"/>
                </a:solidFill>
              </a:rPr>
              <a:t>के द्वारा बनाई गई</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
          <p:cNvPicPr preferRelativeResize="0"/>
          <p:nvPr/>
        </p:nvPicPr>
        <p:blipFill rotWithShape="1">
          <a:blip r:embed="rId3">
            <a:alphaModFix/>
          </a:blip>
          <a:srcRect b="1684" l="0" r="0" t="1685"/>
          <a:stretch/>
        </p:blipFill>
        <p:spPr>
          <a:xfrm>
            <a:off x="0" y="-1"/>
            <a:ext cx="12192000" cy="6550243"/>
          </a:xfrm>
          <a:prstGeom prst="rect">
            <a:avLst/>
          </a:prstGeom>
          <a:noFill/>
          <a:ln>
            <a:noFill/>
          </a:ln>
        </p:spPr>
      </p:pic>
      <p:sp>
        <p:nvSpPr>
          <p:cNvPr id="202" name="Google Shape;202;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3" name="Google Shape;203;p3"/>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mo"/>
              <a:buNone/>
            </a:pPr>
            <a:r>
              <a:rPr b="1" lang="en-US" sz="3600">
                <a:solidFill>
                  <a:schemeClr val="lt1"/>
                </a:solidFill>
                <a:latin typeface="Arimo"/>
                <a:ea typeface="Arimo"/>
                <a:cs typeface="Arimo"/>
                <a:sym typeface="Arimo"/>
              </a:rPr>
              <a:t>नेटिकेट क्या है?</a:t>
            </a:r>
            <a:endParaRPr b="1" sz="3600">
              <a:solidFill>
                <a:schemeClr val="lt1"/>
              </a:solidFill>
              <a:latin typeface="Arimo"/>
              <a:ea typeface="Arimo"/>
              <a:cs typeface="Arimo"/>
              <a:sym typeface="Arimo"/>
            </a:endParaRPr>
          </a:p>
        </p:txBody>
      </p:sp>
      <p:sp>
        <p:nvSpPr>
          <p:cNvPr id="204" name="Google Shape;204;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205" name="Google Shape;205;p3"/>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3"/>
          <p:cNvSpPr/>
          <p:nvPr/>
        </p:nvSpPr>
        <p:spPr>
          <a:xfrm>
            <a:off x="839788" y="92491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3"/>
          <p:cNvSpPr txBox="1"/>
          <p:nvPr/>
        </p:nvSpPr>
        <p:spPr>
          <a:xfrm>
            <a:off x="839788" y="1887291"/>
            <a:ext cx="8696098"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Arimo"/>
              <a:buNone/>
            </a:pPr>
            <a:r>
              <a:rPr lang="en-US" sz="3200">
                <a:solidFill>
                  <a:schemeClr val="lt1"/>
                </a:solidFill>
                <a:latin typeface="Arimo"/>
                <a:ea typeface="Arimo"/>
                <a:cs typeface="Arimo"/>
                <a:sym typeface="Arimo"/>
              </a:rPr>
              <a:t>"</a:t>
            </a:r>
            <a:r>
              <a:rPr lang="en-US" sz="3200">
                <a:solidFill>
                  <a:srgbClr val="0064E0"/>
                </a:solidFill>
                <a:latin typeface="Arimo"/>
                <a:ea typeface="Arimo"/>
                <a:cs typeface="Arimo"/>
                <a:sym typeface="Arimo"/>
              </a:rPr>
              <a:t>शिष्टाचार</a:t>
            </a:r>
            <a:r>
              <a:rPr lang="en-US" sz="3200">
                <a:solidFill>
                  <a:schemeClr val="lt1"/>
                </a:solidFill>
                <a:latin typeface="Arimo"/>
                <a:ea typeface="Arimo"/>
                <a:cs typeface="Arimo"/>
                <a:sym typeface="Arimo"/>
              </a:rPr>
              <a:t>" का आप के लिए क्या अर्थ है?</a:t>
            </a:r>
            <a:endParaRPr sz="3200">
              <a:solidFill>
                <a:schemeClr val="lt1"/>
              </a:solidFill>
              <a:latin typeface="Arimo"/>
              <a:ea typeface="Arimo"/>
              <a:cs typeface="Arimo"/>
              <a:sym typeface="Arimo"/>
            </a:endParaRPr>
          </a:p>
        </p:txBody>
      </p:sp>
      <p:sp>
        <p:nvSpPr>
          <p:cNvPr id="208" name="Google Shape;208;p3"/>
          <p:cNvSpPr txBox="1"/>
          <p:nvPr/>
        </p:nvSpPr>
        <p:spPr>
          <a:xfrm>
            <a:off x="3273555" y="5374396"/>
            <a:ext cx="8696098"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Arimo"/>
              <a:buNone/>
            </a:pPr>
            <a:r>
              <a:rPr b="0" i="0" lang="en-US" sz="3200" u="none" cap="none" strike="noStrike">
                <a:solidFill>
                  <a:schemeClr val="lt1"/>
                </a:solidFill>
                <a:latin typeface="Arimo"/>
                <a:ea typeface="Arimo"/>
                <a:cs typeface="Arimo"/>
                <a:sym typeface="Arimo"/>
              </a:rPr>
              <a:t>याद रखें कि शिष्टाचार दैनिक जीवन का एक हिस्सा है।</a:t>
            </a:r>
            <a:endParaRPr/>
          </a:p>
        </p:txBody>
      </p:sp>
      <p:sp>
        <p:nvSpPr>
          <p:cNvPr id="209" name="Google Shape;209;p3"/>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15" name="Google Shape;215;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216" name="Google Shape;216;p4"/>
          <p:cNvSpPr/>
          <p:nvPr/>
        </p:nvSpPr>
        <p:spPr>
          <a:xfrm>
            <a:off x="0" y="-4850"/>
            <a:ext cx="6408672" cy="657396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4"/>
          <p:cNvSpPr/>
          <p:nvPr/>
        </p:nvSpPr>
        <p:spPr>
          <a:xfrm>
            <a:off x="6477002" y="3282130"/>
            <a:ext cx="5395208" cy="1660968"/>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0064E0"/>
                </a:solidFill>
                <a:latin typeface="Arimo"/>
                <a:ea typeface="Arimo"/>
                <a:cs typeface="Arimo"/>
                <a:sym typeface="Arimo"/>
              </a:rPr>
              <a:t>नेटिकेट या डिजिटल शिष्टाचार</a:t>
            </a:r>
            <a:endParaRPr/>
          </a:p>
          <a:p>
            <a:pPr indent="0" lvl="0" marL="0" marR="0" rtl="0" algn="l">
              <a:spcBef>
                <a:spcPts val="0"/>
              </a:spcBef>
              <a:spcAft>
                <a:spcPts val="0"/>
              </a:spcAft>
              <a:buNone/>
            </a:pPr>
            <a:r>
              <a:rPr lang="en-US" sz="1600">
                <a:solidFill>
                  <a:schemeClr val="dk1"/>
                </a:solidFill>
                <a:latin typeface="Arimo"/>
                <a:ea typeface="Arimo"/>
                <a:cs typeface="Arimo"/>
                <a:sym typeface="Arimo"/>
              </a:rPr>
              <a:t>प्रौद्योगिकी उपकरणों का उपयोग करते समय और दूसरों के साथ ऑनलाइन बातचीत के समय सुव्यवहार के उचित नियम ।</a:t>
            </a:r>
            <a:endParaRPr sz="1600">
              <a:solidFill>
                <a:schemeClr val="dk1"/>
              </a:solidFill>
              <a:latin typeface="Arimo"/>
              <a:ea typeface="Arimo"/>
              <a:cs typeface="Arimo"/>
              <a:sym typeface="Arimo"/>
            </a:endParaRPr>
          </a:p>
        </p:txBody>
      </p:sp>
      <p:grpSp>
        <p:nvGrpSpPr>
          <p:cNvPr id="218" name="Google Shape;218;p4"/>
          <p:cNvGrpSpPr/>
          <p:nvPr/>
        </p:nvGrpSpPr>
        <p:grpSpPr>
          <a:xfrm>
            <a:off x="1099481" y="1335732"/>
            <a:ext cx="9993039" cy="746332"/>
            <a:chOff x="1099481" y="589400"/>
            <a:chExt cx="9993039" cy="746332"/>
          </a:xfrm>
        </p:grpSpPr>
        <p:grpSp>
          <p:nvGrpSpPr>
            <p:cNvPr id="219" name="Google Shape;219;p4"/>
            <p:cNvGrpSpPr/>
            <p:nvPr/>
          </p:nvGrpSpPr>
          <p:grpSpPr>
            <a:xfrm>
              <a:off x="1099481" y="589400"/>
              <a:ext cx="9993039" cy="746332"/>
              <a:chOff x="837750" y="589400"/>
              <a:chExt cx="9993039" cy="746332"/>
            </a:xfrm>
          </p:grpSpPr>
          <p:sp>
            <p:nvSpPr>
              <p:cNvPr id="220" name="Google Shape;220;p4"/>
              <p:cNvSpPr/>
              <p:nvPr/>
            </p:nvSpPr>
            <p:spPr>
              <a:xfrm>
                <a:off x="837750" y="589400"/>
                <a:ext cx="2575068" cy="746332"/>
              </a:xfrm>
              <a:prstGeom prst="roundRect">
                <a:avLst>
                  <a:gd fmla="val 16786" name="adj"/>
                </a:avLst>
              </a:prstGeom>
              <a:gradFill>
                <a:gsLst>
                  <a:gs pos="0">
                    <a:srgbClr val="006D2C"/>
                  </a:gs>
                  <a:gs pos="50000">
                    <a:srgbClr val="009F40"/>
                  </a:gs>
                  <a:gs pos="100000">
                    <a:srgbClr val="00BE4D"/>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mo"/>
                    <a:ea typeface="Arimo"/>
                    <a:cs typeface="Arimo"/>
                    <a:sym typeface="Arimo"/>
                  </a:rPr>
                  <a:t>Netiquette</a:t>
                </a:r>
                <a:endParaRPr b="1" sz="3200">
                  <a:solidFill>
                    <a:schemeClr val="lt1"/>
                  </a:solidFill>
                  <a:latin typeface="Arimo"/>
                  <a:ea typeface="Arimo"/>
                  <a:cs typeface="Arimo"/>
                  <a:sym typeface="Arimo"/>
                </a:endParaRPr>
              </a:p>
            </p:txBody>
          </p:sp>
          <p:sp>
            <p:nvSpPr>
              <p:cNvPr id="221" name="Google Shape;221;p4"/>
              <p:cNvSpPr/>
              <p:nvPr/>
            </p:nvSpPr>
            <p:spPr>
              <a:xfrm>
                <a:off x="4546736" y="589400"/>
                <a:ext cx="2575068" cy="746332"/>
              </a:xfrm>
              <a:prstGeom prst="roundRect">
                <a:avLst>
                  <a:gd fmla="val 16786" name="adj"/>
                </a:avLst>
              </a:prstGeom>
              <a:gradFill>
                <a:gsLst>
                  <a:gs pos="0">
                    <a:srgbClr val="00378A"/>
                  </a:gs>
                  <a:gs pos="50000">
                    <a:srgbClr val="0051C9"/>
                  </a:gs>
                  <a:gs pos="100000">
                    <a:srgbClr val="0062F0"/>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mo"/>
                    <a:ea typeface="Arimo"/>
                    <a:cs typeface="Arimo"/>
                    <a:sym typeface="Arimo"/>
                  </a:rPr>
                  <a:t>इंटरनेट</a:t>
                </a:r>
                <a:endParaRPr b="1" sz="3200">
                  <a:solidFill>
                    <a:schemeClr val="lt1"/>
                  </a:solidFill>
                  <a:latin typeface="Arimo"/>
                  <a:ea typeface="Arimo"/>
                  <a:cs typeface="Arimo"/>
                  <a:sym typeface="Arimo"/>
                </a:endParaRPr>
              </a:p>
            </p:txBody>
          </p:sp>
          <p:sp>
            <p:nvSpPr>
              <p:cNvPr id="222" name="Google Shape;222;p4"/>
              <p:cNvSpPr/>
              <p:nvPr/>
            </p:nvSpPr>
            <p:spPr>
              <a:xfrm>
                <a:off x="8255721" y="589400"/>
                <a:ext cx="2575068" cy="746332"/>
              </a:xfrm>
              <a:prstGeom prst="roundRect">
                <a:avLst>
                  <a:gd fmla="val 16786" name="adj"/>
                </a:avLst>
              </a:prstGeom>
              <a:gradFill>
                <a:gsLst>
                  <a:gs pos="0">
                    <a:srgbClr val="252F3E"/>
                  </a:gs>
                  <a:gs pos="50000">
                    <a:srgbClr val="35455A"/>
                  </a:gs>
                  <a:gs pos="100000">
                    <a:srgbClr val="41536C"/>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mo"/>
                    <a:ea typeface="Arimo"/>
                    <a:cs typeface="Arimo"/>
                    <a:sym typeface="Arimo"/>
                  </a:rPr>
                  <a:t>शिष्टाचार</a:t>
                </a:r>
                <a:endParaRPr b="1" sz="3200">
                  <a:solidFill>
                    <a:schemeClr val="lt1"/>
                  </a:solidFill>
                  <a:latin typeface="Arimo"/>
                  <a:ea typeface="Arimo"/>
                  <a:cs typeface="Arimo"/>
                  <a:sym typeface="Arimo"/>
                </a:endParaRPr>
              </a:p>
            </p:txBody>
          </p:sp>
        </p:grpSp>
        <p:sp>
          <p:nvSpPr>
            <p:cNvPr id="223" name="Google Shape;223;p4"/>
            <p:cNvSpPr/>
            <p:nvPr/>
          </p:nvSpPr>
          <p:spPr>
            <a:xfrm>
              <a:off x="3871604" y="609936"/>
              <a:ext cx="725796" cy="725796"/>
            </a:xfrm>
            <a:prstGeom prst="mathEqual">
              <a:avLst>
                <a:gd fmla="val 16679" name="adj1"/>
                <a:gd fmla="val 1176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4"/>
            <p:cNvSpPr/>
            <p:nvPr/>
          </p:nvSpPr>
          <p:spPr>
            <a:xfrm>
              <a:off x="7731722" y="704850"/>
              <a:ext cx="535968" cy="535968"/>
            </a:xfrm>
            <a:prstGeom prst="mathPlus">
              <a:avLst>
                <a:gd fmla="val 12857" name="adj1"/>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5" name="Google Shape;225;p4"/>
          <p:cNvSpPr/>
          <p:nvPr/>
        </p:nvSpPr>
        <p:spPr>
          <a:xfrm>
            <a:off x="839788" y="3282130"/>
            <a:ext cx="5395208" cy="16609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Arimo"/>
                <a:ea typeface="Arimo"/>
                <a:cs typeface="Arimo"/>
                <a:sym typeface="Arimo"/>
              </a:rPr>
              <a:t>शिष्टाचार</a:t>
            </a:r>
            <a:endParaRPr/>
          </a:p>
          <a:p>
            <a:pPr indent="0" lvl="0" marL="0" marR="0" rtl="0" algn="l">
              <a:spcBef>
                <a:spcPts val="0"/>
              </a:spcBef>
              <a:spcAft>
                <a:spcPts val="0"/>
              </a:spcAft>
              <a:buNone/>
            </a:pPr>
            <a:r>
              <a:rPr lang="en-US" sz="1600">
                <a:solidFill>
                  <a:schemeClr val="lt1"/>
                </a:solidFill>
                <a:latin typeface="Arimo"/>
                <a:ea typeface="Arimo"/>
                <a:cs typeface="Arimo"/>
                <a:sym typeface="Arimo"/>
              </a:rPr>
              <a:t>समाज में किसी विशेष पेशे या विशेष समूह अथवा सदस्यों के बीच विनम्रता से होने वाला परंपरागत व्यवहार ।</a:t>
            </a:r>
            <a:endParaRPr sz="1600">
              <a:solidFill>
                <a:schemeClr val="lt1"/>
              </a:solidFill>
              <a:latin typeface="Arimo"/>
              <a:ea typeface="Arimo"/>
              <a:cs typeface="Arimo"/>
              <a:sym typeface="Arimo"/>
            </a:endParaRPr>
          </a:p>
        </p:txBody>
      </p:sp>
      <p:sp>
        <p:nvSpPr>
          <p:cNvPr id="226" name="Google Shape;226;p4"/>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
          <p:cNvSpPr/>
          <p:nvPr/>
        </p:nvSpPr>
        <p:spPr>
          <a:xfrm>
            <a:off x="5714998" y="-4849"/>
            <a:ext cx="6477002" cy="65009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33" name="Google Shape;233;p5"/>
          <p:cNvSpPr txBox="1"/>
          <p:nvPr/>
        </p:nvSpPr>
        <p:spPr>
          <a:xfrm>
            <a:off x="705749" y="307757"/>
            <a:ext cx="5009251" cy="16033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आपके निजी जीवन में प्रौद्योगिकी</a:t>
            </a:r>
            <a:endParaRPr b="1" sz="3600">
              <a:solidFill>
                <a:srgbClr val="0064E0"/>
              </a:solidFill>
              <a:latin typeface="Arimo"/>
              <a:ea typeface="Arimo"/>
              <a:cs typeface="Arimo"/>
              <a:sym typeface="Arimo"/>
            </a:endParaRPr>
          </a:p>
        </p:txBody>
      </p:sp>
      <p:sp>
        <p:nvSpPr>
          <p:cNvPr id="234" name="Google Shape;234;p5"/>
          <p:cNvSpPr/>
          <p:nvPr/>
        </p:nvSpPr>
        <p:spPr>
          <a:xfrm>
            <a:off x="839788" y="1984139"/>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236" name="Google Shape;236;p5"/>
          <p:cNvSpPr/>
          <p:nvPr/>
        </p:nvSpPr>
        <p:spPr>
          <a:xfrm>
            <a:off x="839788" y="2524029"/>
            <a:ext cx="764174" cy="7641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5"/>
          <p:cNvSpPr/>
          <p:nvPr/>
        </p:nvSpPr>
        <p:spPr>
          <a:xfrm>
            <a:off x="1722103" y="2524029"/>
            <a:ext cx="3668043" cy="764174"/>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mo"/>
                <a:ea typeface="Arimo"/>
                <a:cs typeface="Arimo"/>
                <a:sym typeface="Arimo"/>
              </a:rPr>
              <a:t>खेल खेलें</a:t>
            </a:r>
            <a:endParaRPr/>
          </a:p>
        </p:txBody>
      </p:sp>
      <p:sp>
        <p:nvSpPr>
          <p:cNvPr id="238" name="Google Shape;238;p5"/>
          <p:cNvSpPr/>
          <p:nvPr/>
        </p:nvSpPr>
        <p:spPr>
          <a:xfrm>
            <a:off x="839788" y="3502598"/>
            <a:ext cx="764174" cy="764174"/>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5"/>
          <p:cNvSpPr/>
          <p:nvPr/>
        </p:nvSpPr>
        <p:spPr>
          <a:xfrm>
            <a:off x="1722103" y="3502598"/>
            <a:ext cx="3668043" cy="764174"/>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mo"/>
                <a:ea typeface="Arimo"/>
                <a:cs typeface="Arimo"/>
                <a:sym typeface="Arimo"/>
              </a:rPr>
              <a:t>स्कूल के लिए शोध करें</a:t>
            </a:r>
            <a:endParaRPr/>
          </a:p>
        </p:txBody>
      </p:sp>
      <p:sp>
        <p:nvSpPr>
          <p:cNvPr id="240" name="Google Shape;240;p5"/>
          <p:cNvSpPr/>
          <p:nvPr/>
        </p:nvSpPr>
        <p:spPr>
          <a:xfrm>
            <a:off x="1722103" y="4481167"/>
            <a:ext cx="3668043" cy="764174"/>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mo"/>
                <a:ea typeface="Arimo"/>
                <a:cs typeface="Arimo"/>
                <a:sym typeface="Arimo"/>
              </a:rPr>
              <a:t>सामाजिक या स्कूल नेटवर्क</a:t>
            </a:r>
            <a:endParaRPr/>
          </a:p>
        </p:txBody>
      </p:sp>
      <p:sp>
        <p:nvSpPr>
          <p:cNvPr id="241" name="Google Shape;241;p5"/>
          <p:cNvSpPr/>
          <p:nvPr/>
        </p:nvSpPr>
        <p:spPr>
          <a:xfrm>
            <a:off x="839788" y="4481167"/>
            <a:ext cx="764174" cy="764174"/>
          </a:xfrm>
          <a:prstGeom prst="rect">
            <a:avLst/>
          </a:prstGeom>
          <a:solidFill>
            <a:srgbClr val="00B1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5"/>
          <p:cNvSpPr/>
          <p:nvPr/>
        </p:nvSpPr>
        <p:spPr>
          <a:xfrm>
            <a:off x="6550539" y="1373182"/>
            <a:ext cx="4739001" cy="3402110"/>
          </a:xfrm>
          <a:prstGeom prst="cloudCallout">
            <a:avLst>
              <a:gd fmla="val -38118" name="adj1"/>
              <a:gd fmla="val 79298" name="adj2"/>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rgbClr val="0064E0"/>
                </a:solidFill>
                <a:latin typeface="Arimo"/>
                <a:ea typeface="Arimo"/>
                <a:cs typeface="Arimo"/>
                <a:sym typeface="Arimo"/>
              </a:rPr>
              <a:t>सोचना!</a:t>
            </a:r>
            <a:endParaRPr/>
          </a:p>
          <a:p>
            <a:pPr indent="0" lvl="0" marL="0" marR="0" rtl="0" algn="ctr">
              <a:spcBef>
                <a:spcPts val="0"/>
              </a:spcBef>
              <a:spcAft>
                <a:spcPts val="0"/>
              </a:spcAft>
              <a:buNone/>
            </a:pPr>
            <a:r>
              <a:rPr lang="en-US" sz="2400">
                <a:solidFill>
                  <a:srgbClr val="000000"/>
                </a:solidFill>
                <a:latin typeface="Arimo"/>
                <a:ea typeface="Arimo"/>
                <a:cs typeface="Arimo"/>
                <a:sym typeface="Arimo"/>
              </a:rPr>
              <a:t>क्या आपको लगता है कि इनमें से प्रत्येक इंटरनेट उपयोग के लिए एक आचार संहिता है?</a:t>
            </a:r>
            <a:endParaRPr/>
          </a:p>
        </p:txBody>
      </p:sp>
      <p:pic>
        <p:nvPicPr>
          <p:cNvPr id="243" name="Google Shape;243;p5"/>
          <p:cNvPicPr preferRelativeResize="0"/>
          <p:nvPr/>
        </p:nvPicPr>
        <p:blipFill rotWithShape="1">
          <a:blip r:embed="rId3">
            <a:alphaModFix/>
          </a:blip>
          <a:srcRect b="0" l="0" r="0" t="0"/>
          <a:stretch/>
        </p:blipFill>
        <p:spPr>
          <a:xfrm>
            <a:off x="906100" y="2590834"/>
            <a:ext cx="631549" cy="636245"/>
          </a:xfrm>
          <a:prstGeom prst="rect">
            <a:avLst/>
          </a:prstGeom>
          <a:noFill/>
          <a:ln>
            <a:noFill/>
          </a:ln>
        </p:spPr>
      </p:pic>
      <p:sp>
        <p:nvSpPr>
          <p:cNvPr id="244" name="Google Shape;244;p5"/>
          <p:cNvSpPr/>
          <p:nvPr/>
        </p:nvSpPr>
        <p:spPr>
          <a:xfrm>
            <a:off x="5291134" y="2524029"/>
            <a:ext cx="99012" cy="7641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5"/>
          <p:cNvSpPr/>
          <p:nvPr/>
        </p:nvSpPr>
        <p:spPr>
          <a:xfrm>
            <a:off x="5291134" y="3502598"/>
            <a:ext cx="99012" cy="764174"/>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5"/>
          <p:cNvSpPr/>
          <p:nvPr/>
        </p:nvSpPr>
        <p:spPr>
          <a:xfrm>
            <a:off x="5291134" y="4481167"/>
            <a:ext cx="99012" cy="764174"/>
          </a:xfrm>
          <a:prstGeom prst="rect">
            <a:avLst/>
          </a:prstGeom>
          <a:solidFill>
            <a:srgbClr val="00B1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7" name="Google Shape;247;p5"/>
          <p:cNvPicPr preferRelativeResize="0"/>
          <p:nvPr/>
        </p:nvPicPr>
        <p:blipFill rotWithShape="1">
          <a:blip r:embed="rId4">
            <a:alphaModFix/>
          </a:blip>
          <a:srcRect b="0" l="0" r="0" t="0"/>
          <a:stretch/>
        </p:blipFill>
        <p:spPr>
          <a:xfrm>
            <a:off x="874523" y="3538782"/>
            <a:ext cx="694704" cy="723680"/>
          </a:xfrm>
          <a:prstGeom prst="rect">
            <a:avLst/>
          </a:prstGeom>
          <a:noFill/>
          <a:ln>
            <a:noFill/>
          </a:ln>
        </p:spPr>
      </p:pic>
      <p:pic>
        <p:nvPicPr>
          <p:cNvPr id="248" name="Google Shape;248;p5"/>
          <p:cNvPicPr preferRelativeResize="0"/>
          <p:nvPr/>
        </p:nvPicPr>
        <p:blipFill rotWithShape="1">
          <a:blip r:embed="rId5">
            <a:alphaModFix/>
          </a:blip>
          <a:srcRect b="0" l="0" r="0" t="0"/>
          <a:stretch/>
        </p:blipFill>
        <p:spPr>
          <a:xfrm>
            <a:off x="934808" y="4576187"/>
            <a:ext cx="574135" cy="574135"/>
          </a:xfrm>
          <a:prstGeom prst="rect">
            <a:avLst/>
          </a:prstGeom>
          <a:noFill/>
          <a:ln>
            <a:noFill/>
          </a:ln>
        </p:spPr>
      </p:pic>
      <p:sp>
        <p:nvSpPr>
          <p:cNvPr id="249" name="Google Shape;249;p5"/>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55" name="Google Shape;255;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pic>
        <p:nvPicPr>
          <p:cNvPr id="256" name="Google Shape;256;p6"/>
          <p:cNvPicPr preferRelativeResize="0"/>
          <p:nvPr/>
        </p:nvPicPr>
        <p:blipFill rotWithShape="1">
          <a:blip r:embed="rId3">
            <a:alphaModFix/>
          </a:blip>
          <a:srcRect b="0" l="0" r="0" t="0"/>
          <a:stretch/>
        </p:blipFill>
        <p:spPr>
          <a:xfrm>
            <a:off x="0" y="14565"/>
            <a:ext cx="12192000" cy="6553200"/>
          </a:xfrm>
          <a:prstGeom prst="rect">
            <a:avLst/>
          </a:prstGeom>
          <a:noFill/>
          <a:ln>
            <a:noFill/>
          </a:ln>
        </p:spPr>
      </p:pic>
      <p:sp>
        <p:nvSpPr>
          <p:cNvPr id="257" name="Google Shape;257;p6"/>
          <p:cNvSpPr txBox="1"/>
          <p:nvPr/>
        </p:nvSpPr>
        <p:spPr>
          <a:xfrm>
            <a:off x="705749" y="307757"/>
            <a:ext cx="7901222"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डिजिटल नागरिक</a:t>
            </a:r>
            <a:endParaRPr/>
          </a:p>
        </p:txBody>
      </p:sp>
      <p:sp>
        <p:nvSpPr>
          <p:cNvPr id="258" name="Google Shape;258;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6"/>
          <p:cNvSpPr/>
          <p:nvPr/>
        </p:nvSpPr>
        <p:spPr>
          <a:xfrm>
            <a:off x="0" y="2426925"/>
            <a:ext cx="5293895" cy="144379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6"/>
          <p:cNvSpPr/>
          <p:nvPr/>
        </p:nvSpPr>
        <p:spPr>
          <a:xfrm>
            <a:off x="597137" y="2625808"/>
            <a:ext cx="4546364" cy="102092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lang="en-US" sz="1800">
                <a:solidFill>
                  <a:schemeClr val="lt1"/>
                </a:solidFill>
                <a:latin typeface="Arimo"/>
                <a:ea typeface="Arimo"/>
                <a:cs typeface="Arimo"/>
                <a:sym typeface="Arimo"/>
              </a:rPr>
              <a:t>एक व्यक्ति जिसके पास दूसरों के साथ संवाद करने के लिए डिजिटल तकनीकों का प्रभावी ढंग से उपयोग करने का ज्ञान और कौशल है।</a:t>
            </a:r>
            <a:endParaRPr/>
          </a:p>
        </p:txBody>
      </p:sp>
      <p:sp>
        <p:nvSpPr>
          <p:cNvPr id="261" name="Google Shape;261;p6"/>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67" name="Google Shape;267;p7"/>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नेटिकेट का उपयोग करना क्यों महत्वपूर्ण है?</a:t>
            </a:r>
            <a:endParaRPr b="1" sz="3600">
              <a:solidFill>
                <a:srgbClr val="0064E0"/>
              </a:solidFill>
              <a:latin typeface="Arimo"/>
              <a:ea typeface="Arimo"/>
              <a:cs typeface="Arimo"/>
              <a:sym typeface="Arimo"/>
            </a:endParaRPr>
          </a:p>
        </p:txBody>
      </p:sp>
      <p:sp>
        <p:nvSpPr>
          <p:cNvPr id="268" name="Google Shape;268;p7"/>
          <p:cNvSpPr/>
          <p:nvPr/>
        </p:nvSpPr>
        <p:spPr>
          <a:xfrm>
            <a:off x="12192000" y="1809634"/>
            <a:ext cx="0" cy="54088"/>
          </a:xfrm>
          <a:custGeom>
            <a:rect b="b" l="l" r="r" t="t"/>
            <a:pathLst>
              <a:path extrusionOk="0" h="54088" w="120000">
                <a:moveTo>
                  <a:pt x="0" y="0"/>
                </a:moveTo>
                <a:lnTo>
                  <a:pt x="0" y="54088"/>
                </a:lnTo>
                <a:lnTo>
                  <a:pt x="0" y="0"/>
                </a:ln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9" name="Google Shape;269;p7"/>
          <p:cNvGrpSpPr/>
          <p:nvPr/>
        </p:nvGrpSpPr>
        <p:grpSpPr>
          <a:xfrm>
            <a:off x="6519557" y="1905178"/>
            <a:ext cx="5725964" cy="3140956"/>
            <a:chOff x="6519557" y="1905178"/>
            <a:chExt cx="5725964" cy="3140956"/>
          </a:xfrm>
        </p:grpSpPr>
        <p:sp>
          <p:nvSpPr>
            <p:cNvPr id="270" name="Google Shape;270;p7"/>
            <p:cNvSpPr/>
            <p:nvPr/>
          </p:nvSpPr>
          <p:spPr>
            <a:xfrm flipH="1">
              <a:off x="6519557" y="1905178"/>
              <a:ext cx="5672443" cy="3140956"/>
            </a:xfrm>
            <a:custGeom>
              <a:rect b="b" l="l" r="r" t="t"/>
              <a:pathLst>
                <a:path extrusionOk="0" h="3140956" w="5672443">
                  <a:moveTo>
                    <a:pt x="4101965" y="0"/>
                  </a:moveTo>
                  <a:lnTo>
                    <a:pt x="3882165" y="0"/>
                  </a:lnTo>
                  <a:lnTo>
                    <a:pt x="2531487" y="0"/>
                  </a:lnTo>
                  <a:lnTo>
                    <a:pt x="0" y="0"/>
                  </a:lnTo>
                  <a:lnTo>
                    <a:pt x="0" y="3140956"/>
                  </a:lnTo>
                  <a:lnTo>
                    <a:pt x="2531487" y="3140956"/>
                  </a:lnTo>
                  <a:lnTo>
                    <a:pt x="3882165" y="3140956"/>
                  </a:lnTo>
                  <a:lnTo>
                    <a:pt x="4101965" y="3140956"/>
                  </a:lnTo>
                  <a:cubicBezTo>
                    <a:pt x="4969317" y="3140956"/>
                    <a:pt x="5672443" y="2437830"/>
                    <a:pt x="5672443" y="1570478"/>
                  </a:cubicBezTo>
                  <a:cubicBezTo>
                    <a:pt x="5672443" y="703126"/>
                    <a:pt x="4969317" y="0"/>
                    <a:pt x="4101965" y="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7"/>
            <p:cNvSpPr/>
            <p:nvPr/>
          </p:nvSpPr>
          <p:spPr>
            <a:xfrm>
              <a:off x="7234857" y="2707273"/>
              <a:ext cx="5010664" cy="1536767"/>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lang="en-US" sz="2800">
                  <a:solidFill>
                    <a:schemeClr val="lt1"/>
                  </a:solidFill>
                  <a:latin typeface="Arimo"/>
                  <a:ea typeface="Arimo"/>
                  <a:cs typeface="Arimo"/>
                  <a:sym typeface="Arimo"/>
                </a:rPr>
                <a:t>एक तेजी से डिजिटल दुनिया में सुरक्षित रूप से संवाद करने, सीखने और बनाने के लिए।</a:t>
              </a:r>
              <a:endParaRPr/>
            </a:p>
          </p:txBody>
        </p:sp>
      </p:grpSp>
      <p:sp>
        <p:nvSpPr>
          <p:cNvPr id="272" name="Google Shape;272;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pic>
        <p:nvPicPr>
          <p:cNvPr id="274" name="Google Shape;274;p7"/>
          <p:cNvPicPr preferRelativeResize="0"/>
          <p:nvPr/>
        </p:nvPicPr>
        <p:blipFill rotWithShape="1">
          <a:blip r:embed="rId3">
            <a:alphaModFix/>
          </a:blip>
          <a:srcRect b="0" l="0" r="0" t="0"/>
          <a:stretch/>
        </p:blipFill>
        <p:spPr>
          <a:xfrm>
            <a:off x="1767592" y="1809634"/>
            <a:ext cx="4326679" cy="4454650"/>
          </a:xfrm>
          <a:prstGeom prst="rect">
            <a:avLst/>
          </a:prstGeom>
          <a:noFill/>
          <a:ln>
            <a:noFill/>
          </a:ln>
        </p:spPr>
      </p:pic>
      <p:sp>
        <p:nvSpPr>
          <p:cNvPr id="275" name="Google Shape;275;p7"/>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7"/>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8"/>
          <p:cNvPicPr preferRelativeResize="0"/>
          <p:nvPr/>
        </p:nvPicPr>
        <p:blipFill rotWithShape="1">
          <a:blip r:embed="rId3">
            <a:alphaModFix/>
          </a:blip>
          <a:srcRect b="4571" l="0" r="0" t="0"/>
          <a:stretch/>
        </p:blipFill>
        <p:spPr>
          <a:xfrm>
            <a:off x="0" y="9331"/>
            <a:ext cx="12192000" cy="6550244"/>
          </a:xfrm>
          <a:prstGeom prst="rect">
            <a:avLst/>
          </a:prstGeom>
          <a:noFill/>
          <a:ln>
            <a:noFill/>
          </a:ln>
        </p:spPr>
      </p:pic>
      <p:sp>
        <p:nvSpPr>
          <p:cNvPr id="282" name="Google Shape;282;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83" name="Google Shape;283;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284" name="Google Shape;284;p8"/>
          <p:cNvSpPr txBox="1"/>
          <p:nvPr/>
        </p:nvSpPr>
        <p:spPr>
          <a:xfrm>
            <a:off x="705749" y="307757"/>
            <a:ext cx="7901222"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mo"/>
              <a:buNone/>
            </a:pPr>
            <a:r>
              <a:rPr b="1" lang="en-US" sz="3600">
                <a:solidFill>
                  <a:schemeClr val="lt1"/>
                </a:solidFill>
                <a:latin typeface="Arimo"/>
                <a:ea typeface="Arimo"/>
                <a:cs typeface="Arimo"/>
                <a:sym typeface="Arimo"/>
              </a:rPr>
              <a:t>डिजिटल ड्रामा से निपटना</a:t>
            </a:r>
            <a:endParaRPr/>
          </a:p>
        </p:txBody>
      </p:sp>
      <p:sp>
        <p:nvSpPr>
          <p:cNvPr id="285" name="Google Shape;285;p8"/>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8"/>
          <p:cNvSpPr/>
          <p:nvPr/>
        </p:nvSpPr>
        <p:spPr>
          <a:xfrm>
            <a:off x="0" y="2426925"/>
            <a:ext cx="12192000" cy="1443790"/>
          </a:xfrm>
          <a:prstGeom prst="rect">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rimo"/>
                <a:ea typeface="Arimo"/>
                <a:cs typeface="Arimo"/>
                <a:sym typeface="Arimo"/>
              </a:rPr>
              <a:t>क्या "नाटक" शब्द का सकारात्मक या नकारात्मक अर्थ है?</a:t>
            </a:r>
            <a:endParaRPr/>
          </a:p>
        </p:txBody>
      </p:sp>
      <p:sp>
        <p:nvSpPr>
          <p:cNvPr id="287" name="Google Shape;287;p8"/>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9"/>
          <p:cNvPicPr preferRelativeResize="0"/>
          <p:nvPr/>
        </p:nvPicPr>
        <p:blipFill rotWithShape="1">
          <a:blip r:embed="rId3">
            <a:alphaModFix/>
          </a:blip>
          <a:srcRect b="-380" l="8581" r="6320" t="381"/>
          <a:stretch/>
        </p:blipFill>
        <p:spPr>
          <a:xfrm>
            <a:off x="839788" y="2036582"/>
            <a:ext cx="4088187" cy="3069833"/>
          </a:xfrm>
          <a:prstGeom prst="rect">
            <a:avLst/>
          </a:prstGeom>
          <a:noFill/>
          <a:ln>
            <a:noFill/>
          </a:ln>
        </p:spPr>
      </p:pic>
      <p:sp>
        <p:nvSpPr>
          <p:cNvPr id="293" name="Google Shape;293;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94" name="Google Shape;294;p9"/>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डिजिटल ड्रामा</a:t>
            </a:r>
            <a:endParaRPr/>
          </a:p>
        </p:txBody>
      </p:sp>
      <p:sp>
        <p:nvSpPr>
          <p:cNvPr id="295" name="Google Shape;295;p9"/>
          <p:cNvSpPr/>
          <p:nvPr/>
        </p:nvSpPr>
        <p:spPr>
          <a:xfrm flipH="1">
            <a:off x="5711920" y="1681398"/>
            <a:ext cx="5725330" cy="1061994"/>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9"/>
          <p:cNvSpPr/>
          <p:nvPr/>
        </p:nvSpPr>
        <p:spPr>
          <a:xfrm>
            <a:off x="5994399" y="2893585"/>
            <a:ext cx="5442855" cy="281923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lang="en-US" sz="3200">
                <a:solidFill>
                  <a:schemeClr val="dk1"/>
                </a:solidFill>
                <a:latin typeface="Arimo"/>
                <a:ea typeface="Arimo"/>
                <a:cs typeface="Arimo"/>
                <a:sym typeface="Arimo"/>
              </a:rPr>
              <a:t>उदाहरण:</a:t>
            </a:r>
            <a:endParaRPr/>
          </a:p>
          <a:p>
            <a:pPr indent="-285750" lvl="0" marL="412747" marR="0" rtl="0" algn="l">
              <a:lnSpc>
                <a:spcPct val="115000"/>
              </a:lnSpc>
              <a:spcBef>
                <a:spcPts val="1200"/>
              </a:spcBef>
              <a:spcAft>
                <a:spcPts val="0"/>
              </a:spcAft>
              <a:buClr>
                <a:schemeClr val="dk1"/>
              </a:buClr>
              <a:buSzPts val="3200"/>
              <a:buFont typeface="Arial"/>
              <a:buChar char="•"/>
            </a:pPr>
            <a:r>
              <a:rPr lang="en-US" sz="3200">
                <a:solidFill>
                  <a:schemeClr val="dk1"/>
                </a:solidFill>
                <a:latin typeface="Arimo"/>
                <a:ea typeface="Arimo"/>
                <a:cs typeface="Arimo"/>
                <a:sym typeface="Arimo"/>
              </a:rPr>
              <a:t>आहत करने वाली टिप्पणियाँ।</a:t>
            </a:r>
            <a:endParaRPr/>
          </a:p>
          <a:p>
            <a:pPr indent="-285750" lvl="0" marL="412747" marR="0" rtl="0" algn="l">
              <a:lnSpc>
                <a:spcPct val="115000"/>
              </a:lnSpc>
              <a:spcBef>
                <a:spcPts val="1200"/>
              </a:spcBef>
              <a:spcAft>
                <a:spcPts val="0"/>
              </a:spcAft>
              <a:buClr>
                <a:schemeClr val="dk1"/>
              </a:buClr>
              <a:buSzPts val="3200"/>
              <a:buFont typeface="Arial"/>
              <a:buChar char="•"/>
            </a:pPr>
            <a:r>
              <a:rPr lang="en-US" sz="3200">
                <a:solidFill>
                  <a:schemeClr val="dk1"/>
                </a:solidFill>
                <a:latin typeface="Arimo"/>
                <a:ea typeface="Arimo"/>
                <a:cs typeface="Arimo"/>
                <a:sym typeface="Arimo"/>
              </a:rPr>
              <a:t>शर्मनाक तस्वीरें।</a:t>
            </a:r>
            <a:endParaRPr/>
          </a:p>
          <a:p>
            <a:pPr indent="-285750" lvl="0" marL="412747" marR="0" rtl="0" algn="l">
              <a:lnSpc>
                <a:spcPct val="115000"/>
              </a:lnSpc>
              <a:spcBef>
                <a:spcPts val="1200"/>
              </a:spcBef>
              <a:spcAft>
                <a:spcPts val="0"/>
              </a:spcAft>
              <a:buClr>
                <a:schemeClr val="dk1"/>
              </a:buClr>
              <a:buSzPts val="3200"/>
              <a:buFont typeface="Arial"/>
              <a:buChar char="•"/>
            </a:pPr>
            <a:r>
              <a:rPr lang="en-US" sz="3200">
                <a:solidFill>
                  <a:schemeClr val="dk1"/>
                </a:solidFill>
                <a:latin typeface="Arimo"/>
                <a:ea typeface="Arimo"/>
                <a:cs typeface="Arimo"/>
                <a:sym typeface="Arimo"/>
              </a:rPr>
              <a:t>अविवेकी अफवाहें ।</a:t>
            </a:r>
            <a:endParaRPr/>
          </a:p>
        </p:txBody>
      </p:sp>
      <p:sp>
        <p:nvSpPr>
          <p:cNvPr id="297" name="Google Shape;297;p9"/>
          <p:cNvSpPr/>
          <p:nvPr/>
        </p:nvSpPr>
        <p:spPr>
          <a:xfrm>
            <a:off x="5841012" y="1749022"/>
            <a:ext cx="5587500" cy="9057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mo"/>
                <a:ea typeface="Arimo"/>
                <a:cs typeface="Arimo"/>
                <a:sym typeface="Arimo"/>
              </a:rPr>
              <a:t>दोस्तों या ऑनलाइन परिचितों के बीच रोज़मर्रा के विवाद।</a:t>
            </a:r>
            <a:endParaRPr b="1" sz="2400">
              <a:solidFill>
                <a:schemeClr val="lt1"/>
              </a:solidFill>
              <a:latin typeface="Arimo"/>
              <a:ea typeface="Arimo"/>
              <a:cs typeface="Arimo"/>
              <a:sym typeface="Arimo"/>
            </a:endParaRPr>
          </a:p>
        </p:txBody>
      </p:sp>
      <p:sp>
        <p:nvSpPr>
          <p:cNvPr id="298" name="Google Shape;298;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9" name="Google Shape;299;p9"/>
          <p:cNvPicPr preferRelativeResize="0"/>
          <p:nvPr/>
        </p:nvPicPr>
        <p:blipFill rotWithShape="1">
          <a:blip r:embed="rId4">
            <a:alphaModFix/>
          </a:blip>
          <a:srcRect b="0" l="0" r="0" t="0"/>
          <a:stretch/>
        </p:blipFill>
        <p:spPr>
          <a:xfrm rot="-5400000">
            <a:off x="4420388" y="1318060"/>
            <a:ext cx="621947" cy="621947"/>
          </a:xfrm>
          <a:prstGeom prst="rect">
            <a:avLst/>
          </a:prstGeom>
          <a:noFill/>
          <a:ln>
            <a:noFill/>
          </a:ln>
        </p:spPr>
      </p:pic>
      <p:sp>
        <p:nvSpPr>
          <p:cNvPr id="300" name="Google Shape;300;p9"/>
          <p:cNvSpPr/>
          <p:nvPr/>
        </p:nvSpPr>
        <p:spPr>
          <a:xfrm>
            <a:off x="407325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9"/>
          <p:cNvSpPr/>
          <p:nvPr/>
        </p:nvSpPr>
        <p:spPr>
          <a:xfrm>
            <a:off x="1008429" y="2130920"/>
            <a:ext cx="1679080" cy="16790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सीसीसी</a:t>
            </a:r>
            <a:endParaRPr/>
          </a:p>
        </p:txBody>
      </p:sp>
      <p:sp>
        <p:nvSpPr>
          <p:cNvPr id="302" name="Google Shape;302;p9"/>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9"/>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4: आप स्वयं को ऑनलाइन कैसे प्रस्तुत करते हैं</a:t>
            </a:r>
            <a:endParaRPr/>
          </a:p>
        </p:txBody>
      </p:sp>
      <p:sp>
        <p:nvSpPr>
          <p:cNvPr id="305" name="Google Shape;305;p9"/>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