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6858000" cx="12192000"/>
  <p:notesSz cx="6858000" cy="9144000"/>
  <p:embeddedFontLst>
    <p:embeddedFont>
      <p:font typeface="Arim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23" roundtripDataSignature="AMtx7mg9w+xZX7x2w9keQ9YNlBZKjlWl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7221261-AD56-40A4-B48C-AB42755F236E}">
  <a:tblStyle styleId="{97221261-AD56-40A4-B48C-AB42755F236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mo-bold.fntdata"/><Relationship Id="rId11" Type="http://schemas.openxmlformats.org/officeDocument/2006/relationships/slide" Target="slides/slide4.xml"/><Relationship Id="rId22" Type="http://schemas.openxmlformats.org/officeDocument/2006/relationships/font" Target="fonts/Arimo-boldItalic.fntdata"/><Relationship Id="rId10" Type="http://schemas.openxmlformats.org/officeDocument/2006/relationships/slide" Target="slides/slide3.xml"/><Relationship Id="rId21" Type="http://schemas.openxmlformats.org/officeDocument/2006/relationships/font" Target="fonts/Arimo-italic.fntdata"/><Relationship Id="rId13" Type="http://schemas.openxmlformats.org/officeDocument/2006/relationships/slide" Target="slides/slide6.xml"/><Relationship Id="rId12" Type="http://schemas.openxmlformats.org/officeDocument/2006/relationships/slide" Target="slides/slide5.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font" Target="fonts/Arimo-regular.fntdata"/><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DbMObpHWhw&amp;t=8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MOtB7XkTT4&amp;t=4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(1) How to Create a Strong Password | Tips to Create Strong Passwords | Cyber Security | Simplilearn - YouTube</a:t>
            </a:r>
            <a:endParaRPr/>
          </a:p>
        </p:txBody>
      </p:sp>
      <p:sp>
        <p:nvSpPr>
          <p:cNvPr id="196" name="Google Shape;1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(1) What Is Two-Factor Authentication? - YouTube</a:t>
            </a:r>
            <a:endParaRPr/>
          </a:p>
        </p:txBody>
      </p:sp>
      <p:sp>
        <p:nvSpPr>
          <p:cNvPr id="282" name="Google Shape;2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 name="Google Shape;15;p13"/>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3"/>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13"/>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4"/>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24"/>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24"/>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5"/>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25"/>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25"/>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92" name="Shape 9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3" name="Shape 93"/>
        <p:cNvGrpSpPr/>
        <p:nvPr/>
      </p:nvGrpSpPr>
      <p:grpSpPr>
        <a:xfrm>
          <a:off x="0" y="0"/>
          <a:ext cx="0" cy="0"/>
          <a:chOff x="0" y="0"/>
          <a:chExt cx="0" cy="0"/>
        </a:xfrm>
      </p:grpSpPr>
      <p:sp>
        <p:nvSpPr>
          <p:cNvPr id="94" name="Google Shape;94;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6" name="Google Shape;96;p26"/>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7" name="Google Shape;97;p26"/>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98" name="Google Shape;98;p2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99" name="Google Shape;99;p26"/>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00" name="Google Shape;100;p26"/>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27"/>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5" name="Google Shape;105;p27"/>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106" name="Google Shape;106;p27"/>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27"/>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1" name="Google Shape;111;p28"/>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8"/>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28"/>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9"/>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9" name="Google Shape;119;p29"/>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120" name="Google Shape;120;p29"/>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29"/>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2" name="Shape 122"/>
        <p:cNvGrpSpPr/>
        <p:nvPr/>
      </p:nvGrpSpPr>
      <p:grpSpPr>
        <a:xfrm>
          <a:off x="0" y="0"/>
          <a:ext cx="0" cy="0"/>
          <a:chOff x="0" y="0"/>
          <a:chExt cx="0" cy="0"/>
        </a:xfrm>
      </p:grpSpPr>
      <p:sp>
        <p:nvSpPr>
          <p:cNvPr id="123" name="Google Shape;123;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5" name="Google Shape;125;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7" name="Google Shape;127;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30"/>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29" name="Google Shape;129;p30"/>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130" name="Google Shape;130;p30"/>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1" name="Google Shape;131;p30"/>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2" name="Shape 132"/>
        <p:cNvGrpSpPr/>
        <p:nvPr/>
      </p:nvGrpSpPr>
      <p:grpSpPr>
        <a:xfrm>
          <a:off x="0" y="0"/>
          <a:ext cx="0" cy="0"/>
          <a:chOff x="0" y="0"/>
          <a:chExt cx="0" cy="0"/>
        </a:xfrm>
      </p:grpSpPr>
      <p:sp>
        <p:nvSpPr>
          <p:cNvPr id="133" name="Google Shape;13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31"/>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5" name="Google Shape;135;p31"/>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136" name="Google Shape;136;p31"/>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7" name="Google Shape;137;p31"/>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pic>
        <p:nvPicPr>
          <p:cNvPr id="139" name="Google Shape;139;p32"/>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40" name="Google Shape;140;p32"/>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3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42" name="Google Shape;142;p32"/>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43" name="Google Shape;143;p32"/>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pic>
        <p:nvPicPr>
          <p:cNvPr id="19" name="Google Shape;19;p1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0" name="Google Shape;20;p1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 name="Google Shape;21;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2" name="Google Shape;22;p1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3" name="Google Shape;23;p1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4" name="Shape 144"/>
        <p:cNvGrpSpPr/>
        <p:nvPr/>
      </p:nvGrpSpPr>
      <p:grpSpPr>
        <a:xfrm>
          <a:off x="0" y="0"/>
          <a:ext cx="0" cy="0"/>
          <a:chOff x="0" y="0"/>
          <a:chExt cx="0" cy="0"/>
        </a:xfrm>
      </p:grpSpPr>
      <p:sp>
        <p:nvSpPr>
          <p:cNvPr id="145" name="Google Shape;145;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7" name="Google Shape;147;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8" name="Google Shape;148;p33"/>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9" name="Google Shape;149;p33"/>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0" name="Google Shape;150;p33"/>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1" name="Shape 151"/>
        <p:cNvGrpSpPr/>
        <p:nvPr/>
      </p:nvGrpSpPr>
      <p:grpSpPr>
        <a:xfrm>
          <a:off x="0" y="0"/>
          <a:ext cx="0" cy="0"/>
          <a:chOff x="0" y="0"/>
          <a:chExt cx="0" cy="0"/>
        </a:xfrm>
      </p:grpSpPr>
      <p:sp>
        <p:nvSpPr>
          <p:cNvPr id="152" name="Google Shape;15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34"/>
          <p:cNvSpPr/>
          <p:nvPr>
            <p:ph idx="2" type="pic"/>
          </p:nvPr>
        </p:nvSpPr>
        <p:spPr>
          <a:xfrm>
            <a:off x="5183188" y="987425"/>
            <a:ext cx="6172200" cy="4873625"/>
          </a:xfrm>
          <a:prstGeom prst="rect">
            <a:avLst/>
          </a:prstGeom>
          <a:noFill/>
          <a:ln>
            <a:noFill/>
          </a:ln>
        </p:spPr>
      </p:sp>
      <p:sp>
        <p:nvSpPr>
          <p:cNvPr id="154" name="Google Shape;154;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5" name="Google Shape;155;p34"/>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6" name="Google Shape;156;p34"/>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7" name="Google Shape;157;p34"/>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8" name="Shape 158"/>
        <p:cNvGrpSpPr/>
        <p:nvPr/>
      </p:nvGrpSpPr>
      <p:grpSpPr>
        <a:xfrm>
          <a:off x="0" y="0"/>
          <a:ext cx="0" cy="0"/>
          <a:chOff x="0" y="0"/>
          <a:chExt cx="0" cy="0"/>
        </a:xfrm>
      </p:grpSpPr>
      <p:sp>
        <p:nvSpPr>
          <p:cNvPr id="159" name="Google Shape;15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35"/>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2" name="Google Shape;162;p35"/>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35"/>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4" name="Shape 164"/>
        <p:cNvGrpSpPr/>
        <p:nvPr/>
      </p:nvGrpSpPr>
      <p:grpSpPr>
        <a:xfrm>
          <a:off x="0" y="0"/>
          <a:ext cx="0" cy="0"/>
          <a:chOff x="0" y="0"/>
          <a:chExt cx="0" cy="0"/>
        </a:xfrm>
      </p:grpSpPr>
      <p:sp>
        <p:nvSpPr>
          <p:cNvPr id="165" name="Google Shape;165;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36"/>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8" name="Google Shape;168;p36"/>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9" name="Google Shape;169;p36"/>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17"/>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 name="Google Shape;28;p17"/>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9" name="Google Shape;29;p1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30" name="Google Shape;30;p17"/>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31" name="Google Shape;31;p17"/>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8"/>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 name="Google Shape;36;p18"/>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7" name="Google Shape;37;p18"/>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18"/>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9"/>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4" name="Google Shape;44;p19"/>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45" name="Google Shape;45;p19"/>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19"/>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0"/>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4" name="Google Shape;54;p20"/>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55" name="Google Shape;55;p20"/>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20"/>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1"/>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0" name="Google Shape;60;p21"/>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61" name="Google Shape;61;p21"/>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21"/>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22"/>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22"/>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22"/>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3"/>
          <p:cNvSpPr/>
          <p:nvPr>
            <p:ph idx="2" type="pic"/>
          </p:nvPr>
        </p:nvSpPr>
        <p:spPr>
          <a:xfrm>
            <a:off x="5183188" y="987425"/>
            <a:ext cx="6172200" cy="4873625"/>
          </a:xfrm>
          <a:prstGeom prst="rect">
            <a:avLst/>
          </a:prstGeom>
          <a:noFill/>
          <a:ln>
            <a:noFill/>
          </a:ln>
        </p:spPr>
      </p:sp>
      <p:sp>
        <p:nvSpPr>
          <p:cNvPr id="73" name="Google Shape;73;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23"/>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23"/>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23"/>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Google Shape;9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8.gif"/><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hyperlink" Target="http://www.youtube.com/watch?v=VDbMObpHWhw" TargetMode="External"/><Relationship Id="rId5"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hyperlink" Target="http://www.youtube.com/watch?v=AMOtB7XkTT4" TargetMode="External"/><Relationship Id="rId5"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1"/>
          <p:cNvPicPr preferRelativeResize="0"/>
          <p:nvPr/>
        </p:nvPicPr>
        <p:blipFill rotWithShape="1">
          <a:blip r:embed="rId3">
            <a:alphaModFix/>
          </a:blip>
          <a:srcRect b="0" l="0" r="0" t="0"/>
          <a:stretch/>
        </p:blipFill>
        <p:spPr>
          <a:xfrm>
            <a:off x="925570" y="716280"/>
            <a:ext cx="4751614" cy="5404680"/>
          </a:xfrm>
          <a:prstGeom prst="rect">
            <a:avLst/>
          </a:prstGeom>
          <a:noFill/>
          <a:ln>
            <a:noFill/>
          </a:ln>
        </p:spPr>
      </p:pic>
      <p:sp>
        <p:nvSpPr>
          <p:cNvPr id="175" name="Google Shape;175;p1"/>
          <p:cNvSpPr/>
          <p:nvPr/>
        </p:nvSpPr>
        <p:spPr>
          <a:xfrm>
            <a:off x="7090787" y="2004484"/>
            <a:ext cx="362443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64DF"/>
                </a:solidFill>
                <a:latin typeface="Arimo"/>
                <a:ea typeface="Arimo"/>
                <a:cs typeface="Arimo"/>
                <a:sym typeface="Arimo"/>
              </a:rPr>
              <a:t>डिजिटल नागरिकता</a:t>
            </a:r>
            <a:endParaRPr b="1" sz="3200">
              <a:solidFill>
                <a:srgbClr val="0064DF"/>
              </a:solidFill>
              <a:latin typeface="Arimo"/>
              <a:ea typeface="Arimo"/>
              <a:cs typeface="Arimo"/>
              <a:sym typeface="Arimo"/>
            </a:endParaRPr>
          </a:p>
        </p:txBody>
      </p:sp>
      <p:sp>
        <p:nvSpPr>
          <p:cNvPr id="176" name="Google Shape;176;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
          <p:cNvSpPr/>
          <p:nvPr/>
        </p:nvSpPr>
        <p:spPr>
          <a:xfrm>
            <a:off x="7025472" y="3536950"/>
            <a:ext cx="5014200" cy="17565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
          <p:cNvSpPr/>
          <p:nvPr/>
        </p:nvSpPr>
        <p:spPr>
          <a:xfrm>
            <a:off x="7233663" y="3689047"/>
            <a:ext cx="4633200" cy="1277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mo"/>
                <a:ea typeface="Arimo"/>
                <a:cs typeface="Arimo"/>
                <a:sym typeface="Arimo"/>
              </a:rPr>
              <a:t>अध्याय 3</a:t>
            </a:r>
            <a:endParaRPr/>
          </a:p>
          <a:p>
            <a:pPr indent="0" lvl="0" marL="0" marR="0" rtl="0" algn="l">
              <a:spcBef>
                <a:spcPts val="0"/>
              </a:spcBef>
              <a:spcAft>
                <a:spcPts val="0"/>
              </a:spcAft>
              <a:buNone/>
            </a:pPr>
            <a:r>
              <a:t/>
            </a:r>
            <a:endParaRPr sz="500">
              <a:solidFill>
                <a:schemeClr val="lt1"/>
              </a:solidFill>
              <a:latin typeface="Arimo"/>
              <a:ea typeface="Arimo"/>
              <a:cs typeface="Arimo"/>
              <a:sym typeface="Arimo"/>
            </a:endParaRPr>
          </a:p>
          <a:p>
            <a:pPr indent="0" lvl="0" marL="0" marR="0" rtl="0" algn="l">
              <a:spcBef>
                <a:spcPts val="0"/>
              </a:spcBef>
              <a:spcAft>
                <a:spcPts val="0"/>
              </a:spcAft>
              <a:buNone/>
            </a:pPr>
            <a:r>
              <a:rPr b="1" lang="en-US" sz="2400">
                <a:solidFill>
                  <a:srgbClr val="FFFF00"/>
                </a:solidFill>
                <a:latin typeface="Arimo"/>
                <a:ea typeface="Arimo"/>
                <a:cs typeface="Arimo"/>
                <a:sym typeface="Arimo"/>
              </a:rPr>
              <a:t>डिवाइस सेटिंग और मजबूत पासवर्ड को समझना</a:t>
            </a:r>
            <a:r>
              <a:rPr lang="en-US" sz="2400">
                <a:solidFill>
                  <a:srgbClr val="FFFF00"/>
                </a:solidFill>
                <a:latin typeface="Arimo"/>
                <a:ea typeface="Arimo"/>
                <a:cs typeface="Arimo"/>
                <a:sym typeface="Arimo"/>
              </a:rPr>
              <a:t> </a:t>
            </a:r>
            <a:endParaRPr/>
          </a:p>
        </p:txBody>
      </p:sp>
      <p:pic>
        <p:nvPicPr>
          <p:cNvPr id="179" name="Google Shape;179;p1"/>
          <p:cNvPicPr preferRelativeResize="0"/>
          <p:nvPr/>
        </p:nvPicPr>
        <p:blipFill rotWithShape="1">
          <a:blip r:embed="rId4">
            <a:alphaModFix/>
          </a:blip>
          <a:srcRect b="0" l="0" r="0" t="0"/>
          <a:stretch/>
        </p:blipFill>
        <p:spPr>
          <a:xfrm>
            <a:off x="1744744" y="1193965"/>
            <a:ext cx="1021551" cy="810519"/>
          </a:xfrm>
          <a:prstGeom prst="rect">
            <a:avLst/>
          </a:prstGeom>
          <a:noFill/>
          <a:ln>
            <a:noFill/>
          </a:ln>
        </p:spPr>
      </p:pic>
      <p:sp>
        <p:nvSpPr>
          <p:cNvPr id="180" name="Google Shape;180;p1"/>
          <p:cNvSpPr/>
          <p:nvPr/>
        </p:nvSpPr>
        <p:spPr>
          <a:xfrm>
            <a:off x="2910840" y="3619500"/>
            <a:ext cx="1242060" cy="124206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1" name="Google Shape;181;p1"/>
          <p:cNvPicPr preferRelativeResize="0"/>
          <p:nvPr/>
        </p:nvPicPr>
        <p:blipFill rotWithShape="1">
          <a:blip r:embed="rId5">
            <a:alphaModFix/>
          </a:blip>
          <a:srcRect b="0" l="0" r="0" t="0"/>
          <a:stretch/>
        </p:blipFill>
        <p:spPr>
          <a:xfrm>
            <a:off x="3148211" y="3878740"/>
            <a:ext cx="767317" cy="769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413" name="Google Shape;413;p10"/>
          <p:cNvSpPr txBox="1"/>
          <p:nvPr/>
        </p:nvSpPr>
        <p:spPr>
          <a:xfrm>
            <a:off x="705749" y="307757"/>
            <a:ext cx="7192925" cy="125978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टेक-होम गतिविधि</a:t>
            </a:r>
            <a:endParaRPr/>
          </a:p>
        </p:txBody>
      </p:sp>
      <p:sp>
        <p:nvSpPr>
          <p:cNvPr id="414" name="Google Shape;414;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3: डिवाइस सेटिंग और सशक्त पासवर्ड को समझना</a:t>
            </a:r>
            <a:endParaRPr/>
          </a:p>
        </p:txBody>
      </p:sp>
      <p:sp>
        <p:nvSpPr>
          <p:cNvPr id="415" name="Google Shape;415;p10"/>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10"/>
          <p:cNvSpPr/>
          <p:nvPr/>
        </p:nvSpPr>
        <p:spPr>
          <a:xfrm>
            <a:off x="-1" y="1543987"/>
            <a:ext cx="6599439" cy="108745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10"/>
          <p:cNvSpPr/>
          <p:nvPr/>
        </p:nvSpPr>
        <p:spPr>
          <a:xfrm>
            <a:off x="597137" y="1604947"/>
            <a:ext cx="5945903" cy="941796"/>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400">
                <a:solidFill>
                  <a:schemeClr val="lt1"/>
                </a:solidFill>
                <a:latin typeface="Arimo"/>
                <a:ea typeface="Arimo"/>
                <a:cs typeface="Arimo"/>
                <a:sym typeface="Arimo"/>
              </a:rPr>
              <a:t>अपने या अपने माता-पिता के स्मार्टफोन पर सेटिंग्स की जाँच करें।</a:t>
            </a:r>
            <a:endParaRPr/>
          </a:p>
        </p:txBody>
      </p:sp>
      <p:sp>
        <p:nvSpPr>
          <p:cNvPr id="418" name="Google Shape;418;p10"/>
          <p:cNvSpPr/>
          <p:nvPr/>
        </p:nvSpPr>
        <p:spPr>
          <a:xfrm>
            <a:off x="3968751" y="4501516"/>
            <a:ext cx="1709738" cy="630238"/>
          </a:xfrm>
          <a:custGeom>
            <a:rect b="b" l="l" r="r" t="t"/>
            <a:pathLst>
              <a:path extrusionOk="0" h="165" w="451">
                <a:moveTo>
                  <a:pt x="240" y="165"/>
                </a:moveTo>
                <a:cubicBezTo>
                  <a:pt x="218" y="165"/>
                  <a:pt x="196" y="161"/>
                  <a:pt x="175" y="153"/>
                </a:cubicBezTo>
                <a:cubicBezTo>
                  <a:pt x="156" y="146"/>
                  <a:pt x="137" y="135"/>
                  <a:pt x="121" y="122"/>
                </a:cubicBezTo>
                <a:cubicBezTo>
                  <a:pt x="90" y="97"/>
                  <a:pt x="68" y="62"/>
                  <a:pt x="58" y="24"/>
                </a:cubicBezTo>
                <a:cubicBezTo>
                  <a:pt x="0" y="24"/>
                  <a:pt x="0" y="24"/>
                  <a:pt x="0" y="24"/>
                </a:cubicBezTo>
                <a:cubicBezTo>
                  <a:pt x="4" y="1"/>
                  <a:pt x="4" y="1"/>
                  <a:pt x="4" y="1"/>
                </a:cubicBezTo>
                <a:cubicBezTo>
                  <a:pt x="77" y="1"/>
                  <a:pt x="77" y="1"/>
                  <a:pt x="77" y="1"/>
                </a:cubicBezTo>
                <a:cubicBezTo>
                  <a:pt x="79" y="10"/>
                  <a:pt x="79" y="10"/>
                  <a:pt x="79" y="10"/>
                </a:cubicBezTo>
                <a:cubicBezTo>
                  <a:pt x="95" y="86"/>
                  <a:pt x="162" y="141"/>
                  <a:pt x="240" y="141"/>
                </a:cubicBezTo>
                <a:cubicBezTo>
                  <a:pt x="318" y="141"/>
                  <a:pt x="387" y="86"/>
                  <a:pt x="402" y="9"/>
                </a:cubicBezTo>
                <a:cubicBezTo>
                  <a:pt x="404" y="0"/>
                  <a:pt x="404" y="0"/>
                  <a:pt x="404" y="0"/>
                </a:cubicBezTo>
                <a:cubicBezTo>
                  <a:pt x="451" y="0"/>
                  <a:pt x="451" y="0"/>
                  <a:pt x="451" y="0"/>
                </a:cubicBezTo>
                <a:cubicBezTo>
                  <a:pt x="447" y="23"/>
                  <a:pt x="447" y="23"/>
                  <a:pt x="447" y="23"/>
                </a:cubicBezTo>
                <a:cubicBezTo>
                  <a:pt x="423" y="23"/>
                  <a:pt x="423" y="23"/>
                  <a:pt x="423" y="23"/>
                </a:cubicBezTo>
                <a:cubicBezTo>
                  <a:pt x="413" y="61"/>
                  <a:pt x="391" y="96"/>
                  <a:pt x="360" y="121"/>
                </a:cubicBezTo>
                <a:cubicBezTo>
                  <a:pt x="343" y="135"/>
                  <a:pt x="325" y="146"/>
                  <a:pt x="305" y="153"/>
                </a:cubicBezTo>
                <a:cubicBezTo>
                  <a:pt x="284" y="161"/>
                  <a:pt x="262" y="165"/>
                  <a:pt x="240" y="165"/>
                </a:cubicBezTo>
              </a:path>
            </a:pathLst>
          </a:custGeom>
          <a:solidFill>
            <a:srgbClr val="0064D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10"/>
          <p:cNvSpPr/>
          <p:nvPr/>
        </p:nvSpPr>
        <p:spPr>
          <a:xfrm>
            <a:off x="1729712" y="3696653"/>
            <a:ext cx="1757363" cy="1435100"/>
          </a:xfrm>
          <a:custGeom>
            <a:rect b="b" l="l" r="r" t="t"/>
            <a:pathLst>
              <a:path extrusionOk="0" h="375" w="463">
                <a:moveTo>
                  <a:pt x="188" y="375"/>
                </a:moveTo>
                <a:cubicBezTo>
                  <a:pt x="162" y="375"/>
                  <a:pt x="138" y="370"/>
                  <a:pt x="115" y="360"/>
                </a:cubicBezTo>
                <a:cubicBezTo>
                  <a:pt x="92" y="350"/>
                  <a:pt x="72" y="337"/>
                  <a:pt x="55" y="320"/>
                </a:cubicBezTo>
                <a:cubicBezTo>
                  <a:pt x="38" y="302"/>
                  <a:pt x="24" y="282"/>
                  <a:pt x="15" y="260"/>
                </a:cubicBezTo>
                <a:cubicBezTo>
                  <a:pt x="5" y="237"/>
                  <a:pt x="0" y="213"/>
                  <a:pt x="0" y="187"/>
                </a:cubicBezTo>
                <a:cubicBezTo>
                  <a:pt x="0" y="162"/>
                  <a:pt x="5" y="137"/>
                  <a:pt x="15" y="114"/>
                </a:cubicBezTo>
                <a:cubicBezTo>
                  <a:pt x="24" y="92"/>
                  <a:pt x="38" y="72"/>
                  <a:pt x="55" y="55"/>
                </a:cubicBezTo>
                <a:cubicBezTo>
                  <a:pt x="72" y="38"/>
                  <a:pt x="92" y="24"/>
                  <a:pt x="115" y="15"/>
                </a:cubicBezTo>
                <a:cubicBezTo>
                  <a:pt x="138" y="5"/>
                  <a:pt x="162" y="0"/>
                  <a:pt x="188" y="0"/>
                </a:cubicBezTo>
                <a:cubicBezTo>
                  <a:pt x="210" y="0"/>
                  <a:pt x="231" y="4"/>
                  <a:pt x="252" y="11"/>
                </a:cubicBezTo>
                <a:cubicBezTo>
                  <a:pt x="272" y="19"/>
                  <a:pt x="290" y="29"/>
                  <a:pt x="307" y="43"/>
                </a:cubicBezTo>
                <a:cubicBezTo>
                  <a:pt x="337" y="68"/>
                  <a:pt x="359" y="102"/>
                  <a:pt x="369" y="140"/>
                </a:cubicBezTo>
                <a:cubicBezTo>
                  <a:pt x="391" y="140"/>
                  <a:pt x="391" y="140"/>
                  <a:pt x="391" y="140"/>
                </a:cubicBezTo>
                <a:cubicBezTo>
                  <a:pt x="395" y="163"/>
                  <a:pt x="395" y="163"/>
                  <a:pt x="395" y="163"/>
                </a:cubicBezTo>
                <a:cubicBezTo>
                  <a:pt x="350" y="163"/>
                  <a:pt x="350" y="163"/>
                  <a:pt x="350" y="163"/>
                </a:cubicBezTo>
                <a:cubicBezTo>
                  <a:pt x="348" y="154"/>
                  <a:pt x="348" y="154"/>
                  <a:pt x="348" y="154"/>
                </a:cubicBezTo>
                <a:cubicBezTo>
                  <a:pt x="333" y="78"/>
                  <a:pt x="265" y="23"/>
                  <a:pt x="188" y="23"/>
                </a:cubicBezTo>
                <a:cubicBezTo>
                  <a:pt x="97" y="23"/>
                  <a:pt x="24" y="97"/>
                  <a:pt x="24" y="187"/>
                </a:cubicBezTo>
                <a:cubicBezTo>
                  <a:pt x="24" y="278"/>
                  <a:pt x="97" y="351"/>
                  <a:pt x="188" y="351"/>
                </a:cubicBezTo>
                <a:cubicBezTo>
                  <a:pt x="278" y="351"/>
                  <a:pt x="351" y="278"/>
                  <a:pt x="351" y="187"/>
                </a:cubicBezTo>
                <a:cubicBezTo>
                  <a:pt x="351" y="176"/>
                  <a:pt x="351" y="176"/>
                  <a:pt x="351" y="176"/>
                </a:cubicBezTo>
                <a:cubicBezTo>
                  <a:pt x="463" y="176"/>
                  <a:pt x="463" y="176"/>
                  <a:pt x="463" y="176"/>
                </a:cubicBezTo>
                <a:cubicBezTo>
                  <a:pt x="463" y="199"/>
                  <a:pt x="463" y="199"/>
                  <a:pt x="463" y="199"/>
                </a:cubicBezTo>
                <a:cubicBezTo>
                  <a:pt x="374" y="199"/>
                  <a:pt x="374" y="199"/>
                  <a:pt x="374" y="199"/>
                </a:cubicBezTo>
                <a:cubicBezTo>
                  <a:pt x="373" y="220"/>
                  <a:pt x="368" y="241"/>
                  <a:pt x="360" y="260"/>
                </a:cubicBezTo>
                <a:cubicBezTo>
                  <a:pt x="351" y="282"/>
                  <a:pt x="337" y="302"/>
                  <a:pt x="320" y="320"/>
                </a:cubicBezTo>
                <a:cubicBezTo>
                  <a:pt x="303" y="337"/>
                  <a:pt x="283" y="350"/>
                  <a:pt x="260" y="360"/>
                </a:cubicBezTo>
                <a:cubicBezTo>
                  <a:pt x="237" y="370"/>
                  <a:pt x="213" y="375"/>
                  <a:pt x="188" y="375"/>
                </a:cubicBezTo>
              </a:path>
            </a:pathLst>
          </a:custGeom>
          <a:solidFill>
            <a:srgbClr val="21B5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10"/>
          <p:cNvSpPr/>
          <p:nvPr/>
        </p:nvSpPr>
        <p:spPr>
          <a:xfrm>
            <a:off x="4173538" y="3696653"/>
            <a:ext cx="1763713" cy="762000"/>
          </a:xfrm>
          <a:custGeom>
            <a:rect b="b" l="l" r="r" t="t"/>
            <a:pathLst>
              <a:path extrusionOk="0" h="199" w="465">
                <a:moveTo>
                  <a:pt x="350" y="199"/>
                </a:moveTo>
                <a:cubicBezTo>
                  <a:pt x="350" y="187"/>
                  <a:pt x="350" y="187"/>
                  <a:pt x="350" y="187"/>
                </a:cubicBezTo>
                <a:cubicBezTo>
                  <a:pt x="350" y="97"/>
                  <a:pt x="276" y="23"/>
                  <a:pt x="186" y="23"/>
                </a:cubicBezTo>
                <a:cubicBezTo>
                  <a:pt x="108" y="23"/>
                  <a:pt x="41" y="78"/>
                  <a:pt x="25" y="154"/>
                </a:cubicBezTo>
                <a:cubicBezTo>
                  <a:pt x="25" y="157"/>
                  <a:pt x="24" y="159"/>
                  <a:pt x="24" y="162"/>
                </a:cubicBezTo>
                <a:cubicBezTo>
                  <a:pt x="24" y="163"/>
                  <a:pt x="24" y="163"/>
                  <a:pt x="24" y="163"/>
                </a:cubicBezTo>
                <a:cubicBezTo>
                  <a:pt x="0" y="163"/>
                  <a:pt x="0" y="163"/>
                  <a:pt x="0" y="163"/>
                </a:cubicBezTo>
                <a:cubicBezTo>
                  <a:pt x="0" y="162"/>
                  <a:pt x="0" y="162"/>
                  <a:pt x="0" y="162"/>
                </a:cubicBezTo>
                <a:cubicBezTo>
                  <a:pt x="1" y="158"/>
                  <a:pt x="2" y="153"/>
                  <a:pt x="2" y="149"/>
                </a:cubicBezTo>
                <a:cubicBezTo>
                  <a:pt x="11" y="108"/>
                  <a:pt x="34" y="70"/>
                  <a:pt x="67" y="43"/>
                </a:cubicBezTo>
                <a:cubicBezTo>
                  <a:pt x="83" y="29"/>
                  <a:pt x="102" y="19"/>
                  <a:pt x="121" y="11"/>
                </a:cubicBezTo>
                <a:cubicBezTo>
                  <a:pt x="142" y="4"/>
                  <a:pt x="164" y="0"/>
                  <a:pt x="186" y="0"/>
                </a:cubicBezTo>
                <a:cubicBezTo>
                  <a:pt x="211" y="0"/>
                  <a:pt x="236" y="5"/>
                  <a:pt x="259" y="15"/>
                </a:cubicBezTo>
                <a:cubicBezTo>
                  <a:pt x="281" y="24"/>
                  <a:pt x="301" y="38"/>
                  <a:pt x="318" y="55"/>
                </a:cubicBezTo>
                <a:cubicBezTo>
                  <a:pt x="335" y="72"/>
                  <a:pt x="349" y="92"/>
                  <a:pt x="358" y="114"/>
                </a:cubicBezTo>
                <a:cubicBezTo>
                  <a:pt x="367" y="134"/>
                  <a:pt x="372" y="154"/>
                  <a:pt x="373" y="176"/>
                </a:cubicBezTo>
                <a:cubicBezTo>
                  <a:pt x="465" y="176"/>
                  <a:pt x="465" y="176"/>
                  <a:pt x="465" y="176"/>
                </a:cubicBezTo>
                <a:cubicBezTo>
                  <a:pt x="465" y="199"/>
                  <a:pt x="465" y="199"/>
                  <a:pt x="465" y="199"/>
                </a:cubicBezTo>
                <a:lnTo>
                  <a:pt x="350" y="199"/>
                </a:lnTo>
                <a:close/>
              </a:path>
            </a:pathLst>
          </a:custGeom>
          <a:solidFill>
            <a:srgbClr val="0064D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10"/>
          <p:cNvSpPr/>
          <p:nvPr/>
        </p:nvSpPr>
        <p:spPr>
          <a:xfrm>
            <a:off x="6391476" y="3696653"/>
            <a:ext cx="1714500" cy="631825"/>
          </a:xfrm>
          <a:custGeom>
            <a:rect b="b" l="l" r="r" t="t"/>
            <a:pathLst>
              <a:path extrusionOk="0" h="165" w="452">
                <a:moveTo>
                  <a:pt x="403" y="155"/>
                </a:moveTo>
                <a:cubicBezTo>
                  <a:pt x="388" y="79"/>
                  <a:pt x="319" y="23"/>
                  <a:pt x="241" y="23"/>
                </a:cubicBezTo>
                <a:cubicBezTo>
                  <a:pt x="163" y="23"/>
                  <a:pt x="96" y="78"/>
                  <a:pt x="80" y="154"/>
                </a:cubicBezTo>
                <a:cubicBezTo>
                  <a:pt x="78" y="163"/>
                  <a:pt x="78" y="163"/>
                  <a:pt x="78" y="163"/>
                </a:cubicBezTo>
                <a:cubicBezTo>
                  <a:pt x="4" y="163"/>
                  <a:pt x="4" y="163"/>
                  <a:pt x="4" y="163"/>
                </a:cubicBezTo>
                <a:cubicBezTo>
                  <a:pt x="0" y="140"/>
                  <a:pt x="0" y="140"/>
                  <a:pt x="0" y="140"/>
                </a:cubicBezTo>
                <a:cubicBezTo>
                  <a:pt x="60" y="140"/>
                  <a:pt x="60" y="140"/>
                  <a:pt x="60" y="140"/>
                </a:cubicBezTo>
                <a:cubicBezTo>
                  <a:pt x="69" y="102"/>
                  <a:pt x="92" y="68"/>
                  <a:pt x="122" y="43"/>
                </a:cubicBezTo>
                <a:cubicBezTo>
                  <a:pt x="138" y="29"/>
                  <a:pt x="157" y="19"/>
                  <a:pt x="177" y="11"/>
                </a:cubicBezTo>
                <a:cubicBezTo>
                  <a:pt x="197" y="4"/>
                  <a:pt x="219" y="0"/>
                  <a:pt x="241" y="0"/>
                </a:cubicBezTo>
                <a:cubicBezTo>
                  <a:pt x="263" y="0"/>
                  <a:pt x="285" y="4"/>
                  <a:pt x="306" y="12"/>
                </a:cubicBezTo>
                <a:cubicBezTo>
                  <a:pt x="326" y="19"/>
                  <a:pt x="344" y="30"/>
                  <a:pt x="361" y="43"/>
                </a:cubicBezTo>
                <a:cubicBezTo>
                  <a:pt x="392" y="69"/>
                  <a:pt x="414" y="104"/>
                  <a:pt x="424" y="141"/>
                </a:cubicBezTo>
                <a:cubicBezTo>
                  <a:pt x="448" y="141"/>
                  <a:pt x="448" y="141"/>
                  <a:pt x="448" y="141"/>
                </a:cubicBezTo>
                <a:cubicBezTo>
                  <a:pt x="452" y="164"/>
                  <a:pt x="452" y="164"/>
                  <a:pt x="452" y="164"/>
                </a:cubicBezTo>
                <a:cubicBezTo>
                  <a:pt x="405" y="165"/>
                  <a:pt x="405" y="165"/>
                  <a:pt x="405" y="165"/>
                </a:cubicBezTo>
                <a:lnTo>
                  <a:pt x="403" y="155"/>
                </a:lnTo>
                <a:close/>
              </a:path>
            </a:pathLst>
          </a:custGeom>
          <a:solidFill>
            <a:srgbClr val="21B5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2" name="Google Shape;422;p10"/>
          <p:cNvSpPr/>
          <p:nvPr/>
        </p:nvSpPr>
        <p:spPr>
          <a:xfrm>
            <a:off x="6599439" y="4371341"/>
            <a:ext cx="1768475" cy="760413"/>
          </a:xfrm>
          <a:custGeom>
            <a:rect b="b" l="l" r="r" t="t"/>
            <a:pathLst>
              <a:path extrusionOk="0" h="199" w="466">
                <a:moveTo>
                  <a:pt x="186" y="199"/>
                </a:moveTo>
                <a:cubicBezTo>
                  <a:pt x="164" y="199"/>
                  <a:pt x="142" y="195"/>
                  <a:pt x="122" y="187"/>
                </a:cubicBezTo>
                <a:cubicBezTo>
                  <a:pt x="102" y="180"/>
                  <a:pt x="83" y="169"/>
                  <a:pt x="67" y="156"/>
                </a:cubicBezTo>
                <a:cubicBezTo>
                  <a:pt x="34" y="129"/>
                  <a:pt x="11" y="91"/>
                  <a:pt x="3" y="49"/>
                </a:cubicBezTo>
                <a:cubicBezTo>
                  <a:pt x="2" y="45"/>
                  <a:pt x="1" y="41"/>
                  <a:pt x="1" y="37"/>
                </a:cubicBezTo>
                <a:cubicBezTo>
                  <a:pt x="0" y="35"/>
                  <a:pt x="0" y="35"/>
                  <a:pt x="0" y="35"/>
                </a:cubicBezTo>
                <a:cubicBezTo>
                  <a:pt x="24" y="35"/>
                  <a:pt x="24" y="35"/>
                  <a:pt x="24" y="35"/>
                </a:cubicBezTo>
                <a:cubicBezTo>
                  <a:pt x="24" y="36"/>
                  <a:pt x="24" y="36"/>
                  <a:pt x="24" y="36"/>
                </a:cubicBezTo>
                <a:cubicBezTo>
                  <a:pt x="24" y="39"/>
                  <a:pt x="25" y="42"/>
                  <a:pt x="25" y="44"/>
                </a:cubicBezTo>
                <a:cubicBezTo>
                  <a:pt x="41" y="120"/>
                  <a:pt x="109" y="175"/>
                  <a:pt x="186" y="175"/>
                </a:cubicBezTo>
                <a:cubicBezTo>
                  <a:pt x="276" y="175"/>
                  <a:pt x="350" y="102"/>
                  <a:pt x="350" y="11"/>
                </a:cubicBezTo>
                <a:cubicBezTo>
                  <a:pt x="350" y="0"/>
                  <a:pt x="350" y="0"/>
                  <a:pt x="350" y="0"/>
                </a:cubicBezTo>
                <a:cubicBezTo>
                  <a:pt x="466" y="0"/>
                  <a:pt x="466" y="0"/>
                  <a:pt x="466" y="0"/>
                </a:cubicBezTo>
                <a:cubicBezTo>
                  <a:pt x="466" y="23"/>
                  <a:pt x="466" y="23"/>
                  <a:pt x="466" y="23"/>
                </a:cubicBezTo>
                <a:cubicBezTo>
                  <a:pt x="373" y="23"/>
                  <a:pt x="373" y="23"/>
                  <a:pt x="373" y="23"/>
                </a:cubicBezTo>
                <a:cubicBezTo>
                  <a:pt x="372" y="44"/>
                  <a:pt x="367" y="65"/>
                  <a:pt x="359" y="84"/>
                </a:cubicBezTo>
                <a:cubicBezTo>
                  <a:pt x="349" y="106"/>
                  <a:pt x="336" y="126"/>
                  <a:pt x="319" y="144"/>
                </a:cubicBezTo>
                <a:cubicBezTo>
                  <a:pt x="301" y="161"/>
                  <a:pt x="281" y="174"/>
                  <a:pt x="259" y="184"/>
                </a:cubicBezTo>
                <a:cubicBezTo>
                  <a:pt x="236" y="194"/>
                  <a:pt x="211" y="199"/>
                  <a:pt x="186" y="199"/>
                </a:cubicBezTo>
              </a:path>
            </a:pathLst>
          </a:custGeom>
          <a:solidFill>
            <a:srgbClr val="21B5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10"/>
          <p:cNvSpPr/>
          <p:nvPr/>
        </p:nvSpPr>
        <p:spPr>
          <a:xfrm>
            <a:off x="8822139" y="3690303"/>
            <a:ext cx="1643063" cy="1438275"/>
          </a:xfrm>
          <a:custGeom>
            <a:rect b="b" l="l" r="r" t="t"/>
            <a:pathLst>
              <a:path extrusionOk="0" h="376" w="433">
                <a:moveTo>
                  <a:pt x="245" y="0"/>
                </a:moveTo>
                <a:cubicBezTo>
                  <a:pt x="199" y="0"/>
                  <a:pt x="155" y="17"/>
                  <a:pt x="120" y="47"/>
                </a:cubicBezTo>
                <a:cubicBezTo>
                  <a:pt x="86" y="77"/>
                  <a:pt x="64" y="119"/>
                  <a:pt x="58" y="164"/>
                </a:cubicBezTo>
                <a:cubicBezTo>
                  <a:pt x="58" y="166"/>
                  <a:pt x="58" y="166"/>
                  <a:pt x="58" y="166"/>
                </a:cubicBezTo>
                <a:cubicBezTo>
                  <a:pt x="81" y="166"/>
                  <a:pt x="81" y="166"/>
                  <a:pt x="81" y="166"/>
                </a:cubicBezTo>
                <a:cubicBezTo>
                  <a:pt x="81" y="164"/>
                  <a:pt x="81" y="164"/>
                  <a:pt x="81" y="164"/>
                </a:cubicBezTo>
                <a:cubicBezTo>
                  <a:pt x="93" y="84"/>
                  <a:pt x="163" y="23"/>
                  <a:pt x="245" y="23"/>
                </a:cubicBezTo>
                <a:cubicBezTo>
                  <a:pt x="336" y="23"/>
                  <a:pt x="410" y="97"/>
                  <a:pt x="410" y="188"/>
                </a:cubicBezTo>
                <a:cubicBezTo>
                  <a:pt x="410" y="279"/>
                  <a:pt x="336" y="353"/>
                  <a:pt x="245" y="353"/>
                </a:cubicBezTo>
                <a:cubicBezTo>
                  <a:pt x="167" y="353"/>
                  <a:pt x="99" y="298"/>
                  <a:pt x="83" y="221"/>
                </a:cubicBezTo>
                <a:cubicBezTo>
                  <a:pt x="81" y="212"/>
                  <a:pt x="81" y="212"/>
                  <a:pt x="81" y="212"/>
                </a:cubicBezTo>
                <a:cubicBezTo>
                  <a:pt x="5" y="212"/>
                  <a:pt x="5" y="212"/>
                  <a:pt x="5" y="212"/>
                </a:cubicBezTo>
                <a:cubicBezTo>
                  <a:pt x="0" y="235"/>
                  <a:pt x="0" y="235"/>
                  <a:pt x="0" y="235"/>
                </a:cubicBezTo>
                <a:cubicBezTo>
                  <a:pt x="63" y="235"/>
                  <a:pt x="63" y="235"/>
                  <a:pt x="63" y="235"/>
                </a:cubicBezTo>
                <a:cubicBezTo>
                  <a:pt x="72" y="273"/>
                  <a:pt x="95" y="308"/>
                  <a:pt x="125" y="333"/>
                </a:cubicBezTo>
                <a:cubicBezTo>
                  <a:pt x="142" y="347"/>
                  <a:pt x="160" y="358"/>
                  <a:pt x="180" y="365"/>
                </a:cubicBezTo>
                <a:cubicBezTo>
                  <a:pt x="201" y="373"/>
                  <a:pt x="223" y="376"/>
                  <a:pt x="245" y="376"/>
                </a:cubicBezTo>
                <a:cubicBezTo>
                  <a:pt x="270" y="376"/>
                  <a:pt x="295" y="371"/>
                  <a:pt x="318" y="362"/>
                </a:cubicBezTo>
                <a:cubicBezTo>
                  <a:pt x="341" y="352"/>
                  <a:pt x="361" y="339"/>
                  <a:pt x="378" y="321"/>
                </a:cubicBezTo>
                <a:cubicBezTo>
                  <a:pt x="395" y="304"/>
                  <a:pt x="409" y="284"/>
                  <a:pt x="418" y="261"/>
                </a:cubicBezTo>
                <a:cubicBezTo>
                  <a:pt x="428" y="238"/>
                  <a:pt x="433" y="214"/>
                  <a:pt x="433" y="188"/>
                </a:cubicBezTo>
                <a:cubicBezTo>
                  <a:pt x="433" y="163"/>
                  <a:pt x="428" y="138"/>
                  <a:pt x="418" y="115"/>
                </a:cubicBezTo>
                <a:cubicBezTo>
                  <a:pt x="409" y="92"/>
                  <a:pt x="395" y="72"/>
                  <a:pt x="378" y="55"/>
                </a:cubicBezTo>
                <a:cubicBezTo>
                  <a:pt x="361" y="38"/>
                  <a:pt x="341" y="24"/>
                  <a:pt x="318" y="15"/>
                </a:cubicBezTo>
                <a:cubicBezTo>
                  <a:pt x="295" y="5"/>
                  <a:pt x="270" y="0"/>
                  <a:pt x="245" y="0"/>
                </a:cubicBezTo>
              </a:path>
            </a:pathLst>
          </a:custGeom>
          <a:solidFill>
            <a:srgbClr val="0064D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10"/>
          <p:cNvSpPr/>
          <p:nvPr/>
        </p:nvSpPr>
        <p:spPr>
          <a:xfrm>
            <a:off x="4244551" y="3780791"/>
            <a:ext cx="1258800" cy="1266900"/>
          </a:xfrm>
          <a:prstGeom prst="ellipse">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10"/>
          <p:cNvSpPr/>
          <p:nvPr/>
        </p:nvSpPr>
        <p:spPr>
          <a:xfrm>
            <a:off x="6678814" y="3780791"/>
            <a:ext cx="1255713" cy="1266825"/>
          </a:xfrm>
          <a:prstGeom prst="ellipse">
            <a:avLst/>
          </a:pr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10"/>
          <p:cNvSpPr/>
          <p:nvPr/>
        </p:nvSpPr>
        <p:spPr>
          <a:xfrm>
            <a:off x="9122176" y="3780791"/>
            <a:ext cx="1255713" cy="1266825"/>
          </a:xfrm>
          <a:prstGeom prst="ellipse">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10"/>
          <p:cNvSpPr/>
          <p:nvPr/>
        </p:nvSpPr>
        <p:spPr>
          <a:xfrm>
            <a:off x="1935799" y="5269122"/>
            <a:ext cx="1011900" cy="340200"/>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lang="en-US" sz="1400">
                <a:solidFill>
                  <a:schemeClr val="dk1"/>
                </a:solidFill>
                <a:latin typeface="Arimo"/>
                <a:ea typeface="Arimo"/>
                <a:cs typeface="Arimo"/>
                <a:sym typeface="Arimo"/>
              </a:rPr>
              <a:t>गोपनीयता</a:t>
            </a:r>
            <a:endParaRPr/>
          </a:p>
        </p:txBody>
      </p:sp>
      <p:sp>
        <p:nvSpPr>
          <p:cNvPr id="428" name="Google Shape;428;p10"/>
          <p:cNvSpPr/>
          <p:nvPr/>
        </p:nvSpPr>
        <p:spPr>
          <a:xfrm>
            <a:off x="4463551" y="5279225"/>
            <a:ext cx="820800" cy="340200"/>
          </a:xfrm>
          <a:prstGeom prst="rect">
            <a:avLst/>
          </a:prstGeom>
          <a:no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lang="en-US" sz="1400">
                <a:solidFill>
                  <a:schemeClr val="dk1"/>
                </a:solidFill>
                <a:latin typeface="Arimo"/>
                <a:ea typeface="Arimo"/>
                <a:cs typeface="Arimo"/>
                <a:sym typeface="Arimo"/>
              </a:rPr>
              <a:t>जगह</a:t>
            </a:r>
            <a:endParaRPr/>
          </a:p>
        </p:txBody>
      </p:sp>
      <p:sp>
        <p:nvSpPr>
          <p:cNvPr id="429" name="Google Shape;429;p10"/>
          <p:cNvSpPr/>
          <p:nvPr/>
        </p:nvSpPr>
        <p:spPr>
          <a:xfrm>
            <a:off x="6649215" y="5211267"/>
            <a:ext cx="1249459" cy="541687"/>
          </a:xfrm>
          <a:prstGeom prst="rect">
            <a:avLst/>
          </a:prstGeom>
          <a:noFill/>
          <a:ln>
            <a:noFill/>
          </a:ln>
        </p:spPr>
        <p:txBody>
          <a:bodyPr anchorCtr="0" anchor="t" bIns="45700" lIns="0" spcFirstLastPara="1" rIns="0" wrap="square" tIns="0">
            <a:spAutoFit/>
          </a:bodyPr>
          <a:lstStyle/>
          <a:p>
            <a:pPr indent="0" lvl="0" marL="126997" marR="0" rtl="0" algn="ctr">
              <a:lnSpc>
                <a:spcPct val="115000"/>
              </a:lnSpc>
              <a:spcBef>
                <a:spcPts val="0"/>
              </a:spcBef>
              <a:spcAft>
                <a:spcPts val="0"/>
              </a:spcAft>
              <a:buNone/>
            </a:pPr>
            <a:r>
              <a:rPr lang="en-US" sz="1400">
                <a:solidFill>
                  <a:schemeClr val="dk1"/>
                </a:solidFill>
                <a:latin typeface="Arimo"/>
                <a:ea typeface="Arimo"/>
                <a:cs typeface="Arimo"/>
                <a:sym typeface="Arimo"/>
              </a:rPr>
              <a:t>वाई-फ़ाई से कनेक्ट हो रहा है</a:t>
            </a:r>
            <a:endParaRPr/>
          </a:p>
        </p:txBody>
      </p:sp>
      <p:sp>
        <p:nvSpPr>
          <p:cNvPr id="430" name="Google Shape;430;p10"/>
          <p:cNvSpPr/>
          <p:nvPr/>
        </p:nvSpPr>
        <p:spPr>
          <a:xfrm>
            <a:off x="8738992" y="5169289"/>
            <a:ext cx="1867315" cy="541687"/>
          </a:xfrm>
          <a:prstGeom prst="rect">
            <a:avLst/>
          </a:prstGeom>
          <a:noFill/>
          <a:ln>
            <a:noFill/>
          </a:ln>
        </p:spPr>
        <p:txBody>
          <a:bodyPr anchorCtr="0" anchor="t" bIns="45700" lIns="0" spcFirstLastPara="1" rIns="0" wrap="square" tIns="0">
            <a:spAutoFit/>
          </a:bodyPr>
          <a:lstStyle/>
          <a:p>
            <a:pPr indent="0" lvl="0" marL="126997" marR="0" rtl="0" algn="ctr">
              <a:lnSpc>
                <a:spcPct val="115000"/>
              </a:lnSpc>
              <a:spcBef>
                <a:spcPts val="0"/>
              </a:spcBef>
              <a:spcAft>
                <a:spcPts val="0"/>
              </a:spcAft>
              <a:buNone/>
            </a:pPr>
            <a:r>
              <a:rPr lang="en-US" sz="1400">
                <a:solidFill>
                  <a:schemeClr val="dk1"/>
                </a:solidFill>
                <a:latin typeface="Arimo"/>
                <a:ea typeface="Arimo"/>
                <a:cs typeface="Arimo"/>
                <a:sym typeface="Arimo"/>
              </a:rPr>
              <a:t>इंटरनेट कनेक्शन की समस्याओं को ठीक करना</a:t>
            </a:r>
            <a:endParaRPr sz="1400">
              <a:solidFill>
                <a:schemeClr val="lt1"/>
              </a:solidFill>
              <a:latin typeface="Arimo"/>
              <a:ea typeface="Arimo"/>
              <a:cs typeface="Arimo"/>
              <a:sym typeface="Arimo"/>
            </a:endParaRPr>
          </a:p>
        </p:txBody>
      </p:sp>
      <p:sp>
        <p:nvSpPr>
          <p:cNvPr id="431" name="Google Shape;431;p10"/>
          <p:cNvSpPr/>
          <p:nvPr/>
        </p:nvSpPr>
        <p:spPr>
          <a:xfrm>
            <a:off x="8367914" y="4371341"/>
            <a:ext cx="742156" cy="87312"/>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10"/>
          <p:cNvSpPr/>
          <p:nvPr/>
        </p:nvSpPr>
        <p:spPr>
          <a:xfrm>
            <a:off x="847411" y="3026779"/>
            <a:ext cx="1049717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mo"/>
                <a:ea typeface="Arimo"/>
                <a:cs typeface="Arimo"/>
                <a:sym typeface="Arimo"/>
              </a:rPr>
              <a:t>निम्नलिखित सेटिंग्स की जाँच करने के तरीके के बारे में विद्यार्थी मैनुअल में दी गई वेबसाइट्स देखें:</a:t>
            </a:r>
            <a:endParaRPr sz="1800">
              <a:solidFill>
                <a:schemeClr val="dk1"/>
              </a:solidFill>
              <a:latin typeface="Arimo"/>
              <a:ea typeface="Arimo"/>
              <a:cs typeface="Arimo"/>
              <a:sym typeface="Arimo"/>
            </a:endParaRPr>
          </a:p>
        </p:txBody>
      </p:sp>
      <p:sp>
        <p:nvSpPr>
          <p:cNvPr id="433" name="Google Shape;433;p10"/>
          <p:cNvSpPr/>
          <p:nvPr/>
        </p:nvSpPr>
        <p:spPr>
          <a:xfrm>
            <a:off x="5911258" y="4371341"/>
            <a:ext cx="742156" cy="873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10"/>
          <p:cNvSpPr/>
          <p:nvPr/>
        </p:nvSpPr>
        <p:spPr>
          <a:xfrm>
            <a:off x="3469361" y="4371341"/>
            <a:ext cx="742156" cy="87312"/>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10"/>
          <p:cNvSpPr/>
          <p:nvPr/>
        </p:nvSpPr>
        <p:spPr>
          <a:xfrm>
            <a:off x="1813850" y="3780791"/>
            <a:ext cx="1255800" cy="1266900"/>
          </a:xfrm>
          <a:prstGeom prst="ellipse">
            <a:avLst/>
          </a:pr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36" name="Google Shape;436;p10"/>
          <p:cNvGrpSpPr/>
          <p:nvPr/>
        </p:nvGrpSpPr>
        <p:grpSpPr>
          <a:xfrm>
            <a:off x="9420096" y="4069037"/>
            <a:ext cx="710674" cy="714101"/>
            <a:chOff x="-4806950" y="-6699251"/>
            <a:chExt cx="3951287" cy="3970339"/>
          </a:xfrm>
        </p:grpSpPr>
        <p:sp>
          <p:nvSpPr>
            <p:cNvPr id="437" name="Google Shape;437;p10"/>
            <p:cNvSpPr/>
            <p:nvPr/>
          </p:nvSpPr>
          <p:spPr>
            <a:xfrm>
              <a:off x="-4806950" y="-6699251"/>
              <a:ext cx="3714750" cy="3719513"/>
            </a:xfrm>
            <a:custGeom>
              <a:rect b="b" l="l" r="r" t="t"/>
              <a:pathLst>
                <a:path extrusionOk="0" h="1725" w="1727">
                  <a:moveTo>
                    <a:pt x="1672" y="1135"/>
                  </a:moveTo>
                  <a:cubicBezTo>
                    <a:pt x="1652" y="1116"/>
                    <a:pt x="1633" y="1098"/>
                    <a:pt x="1614" y="1080"/>
                  </a:cubicBezTo>
                  <a:cubicBezTo>
                    <a:pt x="1612" y="1078"/>
                    <a:pt x="1610" y="1073"/>
                    <a:pt x="1611" y="1070"/>
                  </a:cubicBezTo>
                  <a:cubicBezTo>
                    <a:pt x="1623" y="1025"/>
                    <a:pt x="1631" y="979"/>
                    <a:pt x="1636" y="933"/>
                  </a:cubicBezTo>
                  <a:cubicBezTo>
                    <a:pt x="1637" y="923"/>
                    <a:pt x="1637" y="913"/>
                    <a:pt x="1638" y="902"/>
                  </a:cubicBezTo>
                  <a:cubicBezTo>
                    <a:pt x="1633" y="902"/>
                    <a:pt x="1629" y="902"/>
                    <a:pt x="1625" y="902"/>
                  </a:cubicBezTo>
                  <a:cubicBezTo>
                    <a:pt x="1561" y="902"/>
                    <a:pt x="1497" y="902"/>
                    <a:pt x="1434" y="902"/>
                  </a:cubicBezTo>
                  <a:cubicBezTo>
                    <a:pt x="1427" y="902"/>
                    <a:pt x="1421" y="900"/>
                    <a:pt x="1416" y="895"/>
                  </a:cubicBezTo>
                  <a:cubicBezTo>
                    <a:pt x="1388" y="868"/>
                    <a:pt x="1360" y="842"/>
                    <a:pt x="1332" y="816"/>
                  </a:cubicBezTo>
                  <a:cubicBezTo>
                    <a:pt x="1329" y="813"/>
                    <a:pt x="1326" y="807"/>
                    <a:pt x="1326" y="802"/>
                  </a:cubicBezTo>
                  <a:cubicBezTo>
                    <a:pt x="1322" y="705"/>
                    <a:pt x="1306" y="610"/>
                    <a:pt x="1279" y="517"/>
                  </a:cubicBezTo>
                  <a:cubicBezTo>
                    <a:pt x="1275" y="506"/>
                    <a:pt x="1271" y="495"/>
                    <a:pt x="1268" y="483"/>
                  </a:cubicBezTo>
                  <a:cubicBezTo>
                    <a:pt x="1266" y="476"/>
                    <a:pt x="1262" y="474"/>
                    <a:pt x="1255" y="474"/>
                  </a:cubicBezTo>
                  <a:cubicBezTo>
                    <a:pt x="1179" y="474"/>
                    <a:pt x="1103" y="474"/>
                    <a:pt x="1027" y="474"/>
                  </a:cubicBezTo>
                  <a:cubicBezTo>
                    <a:pt x="988" y="474"/>
                    <a:pt x="949" y="474"/>
                    <a:pt x="910" y="474"/>
                  </a:cubicBezTo>
                  <a:cubicBezTo>
                    <a:pt x="907" y="474"/>
                    <a:pt x="905" y="474"/>
                    <a:pt x="901" y="475"/>
                  </a:cubicBezTo>
                  <a:cubicBezTo>
                    <a:pt x="901" y="591"/>
                    <a:pt x="901" y="707"/>
                    <a:pt x="901" y="824"/>
                  </a:cubicBezTo>
                  <a:cubicBezTo>
                    <a:pt x="966" y="824"/>
                    <a:pt x="1030" y="824"/>
                    <a:pt x="1094" y="824"/>
                  </a:cubicBezTo>
                  <a:cubicBezTo>
                    <a:pt x="1094" y="850"/>
                    <a:pt x="1094" y="875"/>
                    <a:pt x="1094" y="901"/>
                  </a:cubicBezTo>
                  <a:cubicBezTo>
                    <a:pt x="1030" y="901"/>
                    <a:pt x="966" y="901"/>
                    <a:pt x="901" y="901"/>
                  </a:cubicBezTo>
                  <a:cubicBezTo>
                    <a:pt x="901" y="905"/>
                    <a:pt x="900" y="907"/>
                    <a:pt x="900" y="910"/>
                  </a:cubicBezTo>
                  <a:cubicBezTo>
                    <a:pt x="900" y="1020"/>
                    <a:pt x="900" y="1130"/>
                    <a:pt x="900" y="1240"/>
                  </a:cubicBezTo>
                  <a:cubicBezTo>
                    <a:pt x="900" y="1250"/>
                    <a:pt x="903" y="1252"/>
                    <a:pt x="912" y="1252"/>
                  </a:cubicBezTo>
                  <a:cubicBezTo>
                    <a:pt x="970" y="1252"/>
                    <a:pt x="1028" y="1252"/>
                    <a:pt x="1086" y="1252"/>
                  </a:cubicBezTo>
                  <a:cubicBezTo>
                    <a:pt x="1088" y="1252"/>
                    <a:pt x="1091" y="1252"/>
                    <a:pt x="1095" y="1252"/>
                  </a:cubicBezTo>
                  <a:cubicBezTo>
                    <a:pt x="1095" y="1278"/>
                    <a:pt x="1095" y="1303"/>
                    <a:pt x="1095" y="1329"/>
                  </a:cubicBezTo>
                  <a:cubicBezTo>
                    <a:pt x="1030" y="1329"/>
                    <a:pt x="966" y="1329"/>
                    <a:pt x="901" y="1329"/>
                  </a:cubicBezTo>
                  <a:cubicBezTo>
                    <a:pt x="901" y="1432"/>
                    <a:pt x="901" y="1534"/>
                    <a:pt x="901" y="1637"/>
                  </a:cubicBezTo>
                  <a:cubicBezTo>
                    <a:pt x="977" y="1626"/>
                    <a:pt x="1038" y="1589"/>
                    <a:pt x="1094" y="1537"/>
                  </a:cubicBezTo>
                  <a:cubicBezTo>
                    <a:pt x="1094" y="1540"/>
                    <a:pt x="1095" y="1542"/>
                    <a:pt x="1095" y="1543"/>
                  </a:cubicBezTo>
                  <a:cubicBezTo>
                    <a:pt x="1095" y="1588"/>
                    <a:pt x="1095" y="1632"/>
                    <a:pt x="1095" y="1676"/>
                  </a:cubicBezTo>
                  <a:cubicBezTo>
                    <a:pt x="1095" y="1684"/>
                    <a:pt x="1093" y="1687"/>
                    <a:pt x="1086" y="1688"/>
                  </a:cubicBezTo>
                  <a:cubicBezTo>
                    <a:pt x="1034" y="1702"/>
                    <a:pt x="983" y="1711"/>
                    <a:pt x="930" y="1716"/>
                  </a:cubicBezTo>
                  <a:cubicBezTo>
                    <a:pt x="812" y="1725"/>
                    <a:pt x="697" y="1711"/>
                    <a:pt x="585" y="1673"/>
                  </a:cubicBezTo>
                  <a:cubicBezTo>
                    <a:pt x="431" y="1620"/>
                    <a:pt x="303" y="1530"/>
                    <a:pt x="200" y="1405"/>
                  </a:cubicBezTo>
                  <a:cubicBezTo>
                    <a:pt x="113" y="1300"/>
                    <a:pt x="55" y="1180"/>
                    <a:pt x="26" y="1047"/>
                  </a:cubicBezTo>
                  <a:cubicBezTo>
                    <a:pt x="4" y="951"/>
                    <a:pt x="0" y="854"/>
                    <a:pt x="12" y="757"/>
                  </a:cubicBezTo>
                  <a:cubicBezTo>
                    <a:pt x="34" y="588"/>
                    <a:pt x="100" y="438"/>
                    <a:pt x="211" y="308"/>
                  </a:cubicBezTo>
                  <a:cubicBezTo>
                    <a:pt x="301" y="202"/>
                    <a:pt x="411" y="123"/>
                    <a:pt x="539" y="70"/>
                  </a:cubicBezTo>
                  <a:cubicBezTo>
                    <a:pt x="627" y="34"/>
                    <a:pt x="718" y="14"/>
                    <a:pt x="812" y="9"/>
                  </a:cubicBezTo>
                  <a:cubicBezTo>
                    <a:pt x="977" y="0"/>
                    <a:pt x="1133" y="35"/>
                    <a:pt x="1278" y="116"/>
                  </a:cubicBezTo>
                  <a:cubicBezTo>
                    <a:pt x="1416" y="193"/>
                    <a:pt x="1524" y="300"/>
                    <a:pt x="1603" y="437"/>
                  </a:cubicBezTo>
                  <a:cubicBezTo>
                    <a:pt x="1660" y="534"/>
                    <a:pt x="1695" y="639"/>
                    <a:pt x="1710" y="751"/>
                  </a:cubicBezTo>
                  <a:cubicBezTo>
                    <a:pt x="1727" y="880"/>
                    <a:pt x="1715" y="1007"/>
                    <a:pt x="1674" y="1131"/>
                  </a:cubicBezTo>
                  <a:cubicBezTo>
                    <a:pt x="1673" y="1131"/>
                    <a:pt x="1673" y="1132"/>
                    <a:pt x="1672" y="1135"/>
                  </a:cubicBezTo>
                  <a:close/>
                  <a:moveTo>
                    <a:pt x="397" y="902"/>
                  </a:moveTo>
                  <a:cubicBezTo>
                    <a:pt x="397" y="906"/>
                    <a:pt x="396" y="909"/>
                    <a:pt x="397" y="913"/>
                  </a:cubicBezTo>
                  <a:cubicBezTo>
                    <a:pt x="400" y="954"/>
                    <a:pt x="403" y="996"/>
                    <a:pt x="408" y="1037"/>
                  </a:cubicBezTo>
                  <a:cubicBezTo>
                    <a:pt x="416" y="1107"/>
                    <a:pt x="433" y="1175"/>
                    <a:pt x="455" y="1242"/>
                  </a:cubicBezTo>
                  <a:cubicBezTo>
                    <a:pt x="457" y="1250"/>
                    <a:pt x="461" y="1252"/>
                    <a:pt x="469" y="1252"/>
                  </a:cubicBezTo>
                  <a:cubicBezTo>
                    <a:pt x="583" y="1252"/>
                    <a:pt x="697" y="1252"/>
                    <a:pt x="811" y="1252"/>
                  </a:cubicBezTo>
                  <a:cubicBezTo>
                    <a:pt x="815" y="1252"/>
                    <a:pt x="818" y="1252"/>
                    <a:pt x="822" y="1252"/>
                  </a:cubicBezTo>
                  <a:cubicBezTo>
                    <a:pt x="822" y="1135"/>
                    <a:pt x="822" y="1019"/>
                    <a:pt x="822" y="902"/>
                  </a:cubicBezTo>
                  <a:cubicBezTo>
                    <a:pt x="680" y="902"/>
                    <a:pt x="539" y="902"/>
                    <a:pt x="397" y="902"/>
                  </a:cubicBezTo>
                  <a:close/>
                  <a:moveTo>
                    <a:pt x="822" y="824"/>
                  </a:moveTo>
                  <a:cubicBezTo>
                    <a:pt x="822" y="707"/>
                    <a:pt x="822" y="591"/>
                    <a:pt x="822" y="474"/>
                  </a:cubicBezTo>
                  <a:cubicBezTo>
                    <a:pt x="817" y="474"/>
                    <a:pt x="813" y="474"/>
                    <a:pt x="809" y="474"/>
                  </a:cubicBezTo>
                  <a:cubicBezTo>
                    <a:pt x="742" y="474"/>
                    <a:pt x="674" y="474"/>
                    <a:pt x="607" y="474"/>
                  </a:cubicBezTo>
                  <a:cubicBezTo>
                    <a:pt x="561" y="474"/>
                    <a:pt x="514" y="474"/>
                    <a:pt x="468" y="474"/>
                  </a:cubicBezTo>
                  <a:cubicBezTo>
                    <a:pt x="460" y="474"/>
                    <a:pt x="457" y="477"/>
                    <a:pt x="455" y="483"/>
                  </a:cubicBezTo>
                  <a:cubicBezTo>
                    <a:pt x="450" y="501"/>
                    <a:pt x="444" y="518"/>
                    <a:pt x="439" y="536"/>
                  </a:cubicBezTo>
                  <a:cubicBezTo>
                    <a:pt x="418" y="609"/>
                    <a:pt x="406" y="683"/>
                    <a:pt x="399" y="759"/>
                  </a:cubicBezTo>
                  <a:cubicBezTo>
                    <a:pt x="398" y="780"/>
                    <a:pt x="397" y="801"/>
                    <a:pt x="396" y="824"/>
                  </a:cubicBezTo>
                  <a:cubicBezTo>
                    <a:pt x="539" y="824"/>
                    <a:pt x="680" y="824"/>
                    <a:pt x="822" y="824"/>
                  </a:cubicBezTo>
                  <a:close/>
                  <a:moveTo>
                    <a:pt x="84" y="902"/>
                  </a:moveTo>
                  <a:cubicBezTo>
                    <a:pt x="86" y="922"/>
                    <a:pt x="88" y="941"/>
                    <a:pt x="90" y="960"/>
                  </a:cubicBezTo>
                  <a:cubicBezTo>
                    <a:pt x="102" y="1060"/>
                    <a:pt x="134" y="1155"/>
                    <a:pt x="183" y="1243"/>
                  </a:cubicBezTo>
                  <a:cubicBezTo>
                    <a:pt x="187" y="1250"/>
                    <a:pt x="192" y="1252"/>
                    <a:pt x="199" y="1252"/>
                  </a:cubicBezTo>
                  <a:cubicBezTo>
                    <a:pt x="254" y="1252"/>
                    <a:pt x="309" y="1252"/>
                    <a:pt x="364" y="1252"/>
                  </a:cubicBezTo>
                  <a:cubicBezTo>
                    <a:pt x="368" y="1252"/>
                    <a:pt x="371" y="1252"/>
                    <a:pt x="376" y="1252"/>
                  </a:cubicBezTo>
                  <a:cubicBezTo>
                    <a:pt x="339" y="1137"/>
                    <a:pt x="322" y="1021"/>
                    <a:pt x="318" y="902"/>
                  </a:cubicBezTo>
                  <a:cubicBezTo>
                    <a:pt x="240" y="902"/>
                    <a:pt x="163" y="902"/>
                    <a:pt x="84" y="902"/>
                  </a:cubicBezTo>
                  <a:close/>
                  <a:moveTo>
                    <a:pt x="1346" y="474"/>
                  </a:moveTo>
                  <a:cubicBezTo>
                    <a:pt x="1383" y="589"/>
                    <a:pt x="1401" y="705"/>
                    <a:pt x="1405" y="824"/>
                  </a:cubicBezTo>
                  <a:cubicBezTo>
                    <a:pt x="1483" y="824"/>
                    <a:pt x="1560" y="824"/>
                    <a:pt x="1638" y="824"/>
                  </a:cubicBezTo>
                  <a:cubicBezTo>
                    <a:pt x="1638" y="815"/>
                    <a:pt x="1637" y="807"/>
                    <a:pt x="1637" y="799"/>
                  </a:cubicBezTo>
                  <a:cubicBezTo>
                    <a:pt x="1635" y="785"/>
                    <a:pt x="1634" y="771"/>
                    <a:pt x="1632" y="757"/>
                  </a:cubicBezTo>
                  <a:cubicBezTo>
                    <a:pt x="1618" y="660"/>
                    <a:pt x="1588" y="569"/>
                    <a:pt x="1541" y="484"/>
                  </a:cubicBezTo>
                  <a:cubicBezTo>
                    <a:pt x="1537" y="477"/>
                    <a:pt x="1532" y="474"/>
                    <a:pt x="1524" y="474"/>
                  </a:cubicBezTo>
                  <a:cubicBezTo>
                    <a:pt x="1472" y="474"/>
                    <a:pt x="1420" y="474"/>
                    <a:pt x="1368" y="474"/>
                  </a:cubicBezTo>
                  <a:cubicBezTo>
                    <a:pt x="1361" y="474"/>
                    <a:pt x="1354" y="474"/>
                    <a:pt x="1346" y="474"/>
                  </a:cubicBezTo>
                  <a:close/>
                  <a:moveTo>
                    <a:pt x="318" y="824"/>
                  </a:moveTo>
                  <a:cubicBezTo>
                    <a:pt x="322" y="704"/>
                    <a:pt x="339" y="588"/>
                    <a:pt x="376" y="474"/>
                  </a:cubicBezTo>
                  <a:cubicBezTo>
                    <a:pt x="372" y="474"/>
                    <a:pt x="370" y="474"/>
                    <a:pt x="368" y="474"/>
                  </a:cubicBezTo>
                  <a:cubicBezTo>
                    <a:pt x="316" y="474"/>
                    <a:pt x="264" y="475"/>
                    <a:pt x="212" y="474"/>
                  </a:cubicBezTo>
                  <a:cubicBezTo>
                    <a:pt x="192" y="473"/>
                    <a:pt x="183" y="481"/>
                    <a:pt x="175" y="497"/>
                  </a:cubicBezTo>
                  <a:cubicBezTo>
                    <a:pt x="134" y="575"/>
                    <a:pt x="106" y="657"/>
                    <a:pt x="93" y="744"/>
                  </a:cubicBezTo>
                  <a:cubicBezTo>
                    <a:pt x="89" y="770"/>
                    <a:pt x="87" y="796"/>
                    <a:pt x="84" y="824"/>
                  </a:cubicBezTo>
                  <a:cubicBezTo>
                    <a:pt x="163" y="824"/>
                    <a:pt x="240" y="824"/>
                    <a:pt x="318" y="824"/>
                  </a:cubicBezTo>
                  <a:close/>
                  <a:moveTo>
                    <a:pt x="1233" y="396"/>
                  </a:moveTo>
                  <a:cubicBezTo>
                    <a:pt x="1232" y="393"/>
                    <a:pt x="1232" y="392"/>
                    <a:pt x="1231" y="390"/>
                  </a:cubicBezTo>
                  <a:cubicBezTo>
                    <a:pt x="1202" y="328"/>
                    <a:pt x="1168" y="270"/>
                    <a:pt x="1122" y="219"/>
                  </a:cubicBezTo>
                  <a:cubicBezTo>
                    <a:pt x="1074" y="165"/>
                    <a:pt x="1019" y="122"/>
                    <a:pt x="949" y="100"/>
                  </a:cubicBezTo>
                  <a:cubicBezTo>
                    <a:pt x="934" y="95"/>
                    <a:pt x="918" y="92"/>
                    <a:pt x="901" y="87"/>
                  </a:cubicBezTo>
                  <a:cubicBezTo>
                    <a:pt x="901" y="192"/>
                    <a:pt x="901" y="294"/>
                    <a:pt x="901" y="396"/>
                  </a:cubicBezTo>
                  <a:cubicBezTo>
                    <a:pt x="1012" y="396"/>
                    <a:pt x="1122" y="396"/>
                    <a:pt x="1233" y="396"/>
                  </a:cubicBezTo>
                  <a:close/>
                  <a:moveTo>
                    <a:pt x="490" y="1330"/>
                  </a:moveTo>
                  <a:cubicBezTo>
                    <a:pt x="512" y="1379"/>
                    <a:pt x="538" y="1425"/>
                    <a:pt x="569" y="1468"/>
                  </a:cubicBezTo>
                  <a:cubicBezTo>
                    <a:pt x="611" y="1524"/>
                    <a:pt x="660" y="1572"/>
                    <a:pt x="723" y="1605"/>
                  </a:cubicBezTo>
                  <a:cubicBezTo>
                    <a:pt x="754" y="1621"/>
                    <a:pt x="787" y="1633"/>
                    <a:pt x="822" y="1637"/>
                  </a:cubicBezTo>
                  <a:cubicBezTo>
                    <a:pt x="822" y="1534"/>
                    <a:pt x="822" y="1432"/>
                    <a:pt x="822" y="1330"/>
                  </a:cubicBezTo>
                  <a:cubicBezTo>
                    <a:pt x="711" y="1330"/>
                    <a:pt x="601" y="1330"/>
                    <a:pt x="490" y="1330"/>
                  </a:cubicBezTo>
                  <a:close/>
                  <a:moveTo>
                    <a:pt x="822" y="89"/>
                  </a:moveTo>
                  <a:cubicBezTo>
                    <a:pt x="817" y="89"/>
                    <a:pt x="813" y="90"/>
                    <a:pt x="808" y="91"/>
                  </a:cubicBezTo>
                  <a:cubicBezTo>
                    <a:pt x="752" y="102"/>
                    <a:pt x="704" y="127"/>
                    <a:pt x="660" y="163"/>
                  </a:cubicBezTo>
                  <a:cubicBezTo>
                    <a:pt x="604" y="208"/>
                    <a:pt x="560" y="264"/>
                    <a:pt x="525" y="327"/>
                  </a:cubicBezTo>
                  <a:cubicBezTo>
                    <a:pt x="512" y="349"/>
                    <a:pt x="501" y="372"/>
                    <a:pt x="489" y="395"/>
                  </a:cubicBezTo>
                  <a:cubicBezTo>
                    <a:pt x="601" y="395"/>
                    <a:pt x="711" y="395"/>
                    <a:pt x="822" y="395"/>
                  </a:cubicBezTo>
                  <a:cubicBezTo>
                    <a:pt x="822" y="293"/>
                    <a:pt x="822" y="191"/>
                    <a:pt x="822" y="89"/>
                  </a:cubicBezTo>
                  <a:close/>
                  <a:moveTo>
                    <a:pt x="1483" y="396"/>
                  </a:moveTo>
                  <a:cubicBezTo>
                    <a:pt x="1396" y="282"/>
                    <a:pt x="1289" y="198"/>
                    <a:pt x="1158" y="145"/>
                  </a:cubicBezTo>
                  <a:cubicBezTo>
                    <a:pt x="1158" y="147"/>
                    <a:pt x="1159" y="148"/>
                    <a:pt x="1160" y="149"/>
                  </a:cubicBezTo>
                  <a:cubicBezTo>
                    <a:pt x="1183" y="177"/>
                    <a:pt x="1207" y="204"/>
                    <a:pt x="1228" y="233"/>
                  </a:cubicBezTo>
                  <a:cubicBezTo>
                    <a:pt x="1263" y="280"/>
                    <a:pt x="1290" y="333"/>
                    <a:pt x="1314" y="387"/>
                  </a:cubicBezTo>
                  <a:cubicBezTo>
                    <a:pt x="1315" y="391"/>
                    <a:pt x="1320" y="396"/>
                    <a:pt x="1323" y="396"/>
                  </a:cubicBezTo>
                  <a:cubicBezTo>
                    <a:pt x="1376" y="396"/>
                    <a:pt x="1428" y="396"/>
                    <a:pt x="1483" y="396"/>
                  </a:cubicBezTo>
                  <a:close/>
                  <a:moveTo>
                    <a:pt x="240" y="1329"/>
                  </a:moveTo>
                  <a:cubicBezTo>
                    <a:pt x="326" y="1443"/>
                    <a:pt x="433" y="1526"/>
                    <a:pt x="565" y="1582"/>
                  </a:cubicBezTo>
                  <a:cubicBezTo>
                    <a:pt x="551" y="1566"/>
                    <a:pt x="539" y="1553"/>
                    <a:pt x="527" y="1539"/>
                  </a:cubicBezTo>
                  <a:cubicBezTo>
                    <a:pt x="477" y="1479"/>
                    <a:pt x="439" y="1412"/>
                    <a:pt x="409" y="1341"/>
                  </a:cubicBezTo>
                  <a:cubicBezTo>
                    <a:pt x="406" y="1332"/>
                    <a:pt x="401" y="1329"/>
                    <a:pt x="392" y="1329"/>
                  </a:cubicBezTo>
                  <a:cubicBezTo>
                    <a:pt x="357" y="1330"/>
                    <a:pt x="322" y="1330"/>
                    <a:pt x="287" y="1329"/>
                  </a:cubicBezTo>
                  <a:cubicBezTo>
                    <a:pt x="272" y="1329"/>
                    <a:pt x="257" y="1329"/>
                    <a:pt x="240" y="1329"/>
                  </a:cubicBezTo>
                  <a:close/>
                  <a:moveTo>
                    <a:pt x="405" y="396"/>
                  </a:moveTo>
                  <a:cubicBezTo>
                    <a:pt x="443" y="303"/>
                    <a:pt x="493" y="218"/>
                    <a:pt x="563" y="146"/>
                  </a:cubicBezTo>
                  <a:cubicBezTo>
                    <a:pt x="433" y="199"/>
                    <a:pt x="326" y="283"/>
                    <a:pt x="240" y="396"/>
                  </a:cubicBezTo>
                  <a:cubicBezTo>
                    <a:pt x="296" y="396"/>
                    <a:pt x="350" y="396"/>
                    <a:pt x="405" y="39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p10"/>
            <p:cNvSpPr/>
            <p:nvPr/>
          </p:nvSpPr>
          <p:spPr>
            <a:xfrm>
              <a:off x="-2201863" y="-4762500"/>
              <a:ext cx="1346200" cy="2033588"/>
            </a:xfrm>
            <a:custGeom>
              <a:rect b="b" l="l" r="r" t="t"/>
              <a:pathLst>
                <a:path extrusionOk="0" h="943" w="626">
                  <a:moveTo>
                    <a:pt x="184" y="702"/>
                  </a:moveTo>
                  <a:cubicBezTo>
                    <a:pt x="146" y="741"/>
                    <a:pt x="108" y="779"/>
                    <a:pt x="70" y="816"/>
                  </a:cubicBezTo>
                  <a:cubicBezTo>
                    <a:pt x="55" y="831"/>
                    <a:pt x="37" y="834"/>
                    <a:pt x="20" y="825"/>
                  </a:cubicBezTo>
                  <a:cubicBezTo>
                    <a:pt x="6" y="817"/>
                    <a:pt x="0" y="804"/>
                    <a:pt x="0" y="788"/>
                  </a:cubicBezTo>
                  <a:cubicBezTo>
                    <a:pt x="0" y="654"/>
                    <a:pt x="0" y="521"/>
                    <a:pt x="0" y="387"/>
                  </a:cubicBezTo>
                  <a:cubicBezTo>
                    <a:pt x="0" y="274"/>
                    <a:pt x="0" y="162"/>
                    <a:pt x="0" y="50"/>
                  </a:cubicBezTo>
                  <a:cubicBezTo>
                    <a:pt x="0" y="36"/>
                    <a:pt x="3" y="23"/>
                    <a:pt x="13" y="14"/>
                  </a:cubicBezTo>
                  <a:cubicBezTo>
                    <a:pt x="29" y="0"/>
                    <a:pt x="50" y="0"/>
                    <a:pt x="67" y="16"/>
                  </a:cubicBezTo>
                  <a:cubicBezTo>
                    <a:pt x="104" y="49"/>
                    <a:pt x="140" y="83"/>
                    <a:pt x="176" y="117"/>
                  </a:cubicBezTo>
                  <a:cubicBezTo>
                    <a:pt x="311" y="243"/>
                    <a:pt x="445" y="370"/>
                    <a:pt x="580" y="496"/>
                  </a:cubicBezTo>
                  <a:cubicBezTo>
                    <a:pt x="590" y="505"/>
                    <a:pt x="600" y="514"/>
                    <a:pt x="609" y="524"/>
                  </a:cubicBezTo>
                  <a:cubicBezTo>
                    <a:pt x="622" y="536"/>
                    <a:pt x="626" y="553"/>
                    <a:pt x="620" y="568"/>
                  </a:cubicBezTo>
                  <a:cubicBezTo>
                    <a:pt x="613" y="585"/>
                    <a:pt x="599" y="592"/>
                    <a:pt x="582" y="592"/>
                  </a:cubicBezTo>
                  <a:cubicBezTo>
                    <a:pt x="539" y="592"/>
                    <a:pt x="495" y="592"/>
                    <a:pt x="452" y="592"/>
                  </a:cubicBezTo>
                  <a:cubicBezTo>
                    <a:pt x="436" y="592"/>
                    <a:pt x="419" y="592"/>
                    <a:pt x="401" y="592"/>
                  </a:cubicBezTo>
                  <a:cubicBezTo>
                    <a:pt x="415" y="623"/>
                    <a:pt x="429" y="652"/>
                    <a:pt x="442" y="681"/>
                  </a:cubicBezTo>
                  <a:cubicBezTo>
                    <a:pt x="462" y="725"/>
                    <a:pt x="482" y="769"/>
                    <a:pt x="502" y="813"/>
                  </a:cubicBezTo>
                  <a:cubicBezTo>
                    <a:pt x="512" y="834"/>
                    <a:pt x="504" y="855"/>
                    <a:pt x="484" y="865"/>
                  </a:cubicBezTo>
                  <a:cubicBezTo>
                    <a:pt x="434" y="888"/>
                    <a:pt x="383" y="911"/>
                    <a:pt x="333" y="934"/>
                  </a:cubicBezTo>
                  <a:cubicBezTo>
                    <a:pt x="312" y="943"/>
                    <a:pt x="291" y="934"/>
                    <a:pt x="281" y="913"/>
                  </a:cubicBezTo>
                  <a:cubicBezTo>
                    <a:pt x="258" y="862"/>
                    <a:pt x="235" y="812"/>
                    <a:pt x="212" y="762"/>
                  </a:cubicBezTo>
                  <a:cubicBezTo>
                    <a:pt x="203" y="742"/>
                    <a:pt x="194" y="723"/>
                    <a:pt x="184" y="702"/>
                  </a:cubicBezTo>
                  <a:close/>
                  <a:moveTo>
                    <a:pt x="416" y="810"/>
                  </a:moveTo>
                  <a:cubicBezTo>
                    <a:pt x="405" y="787"/>
                    <a:pt x="395" y="765"/>
                    <a:pt x="384" y="743"/>
                  </a:cubicBezTo>
                  <a:cubicBezTo>
                    <a:pt x="359" y="686"/>
                    <a:pt x="332" y="629"/>
                    <a:pt x="307" y="572"/>
                  </a:cubicBezTo>
                  <a:cubicBezTo>
                    <a:pt x="304" y="566"/>
                    <a:pt x="302" y="557"/>
                    <a:pt x="303" y="550"/>
                  </a:cubicBezTo>
                  <a:cubicBezTo>
                    <a:pt x="306" y="529"/>
                    <a:pt x="324" y="515"/>
                    <a:pt x="347" y="514"/>
                  </a:cubicBezTo>
                  <a:cubicBezTo>
                    <a:pt x="388" y="514"/>
                    <a:pt x="428" y="514"/>
                    <a:pt x="469" y="514"/>
                  </a:cubicBezTo>
                  <a:cubicBezTo>
                    <a:pt x="473" y="514"/>
                    <a:pt x="478" y="514"/>
                    <a:pt x="485" y="514"/>
                  </a:cubicBezTo>
                  <a:cubicBezTo>
                    <a:pt x="349" y="386"/>
                    <a:pt x="214" y="260"/>
                    <a:pt x="79" y="133"/>
                  </a:cubicBezTo>
                  <a:cubicBezTo>
                    <a:pt x="79" y="322"/>
                    <a:pt x="79" y="508"/>
                    <a:pt x="79" y="696"/>
                  </a:cubicBezTo>
                  <a:cubicBezTo>
                    <a:pt x="83" y="693"/>
                    <a:pt x="85" y="690"/>
                    <a:pt x="88" y="688"/>
                  </a:cubicBezTo>
                  <a:cubicBezTo>
                    <a:pt x="113" y="662"/>
                    <a:pt x="139" y="637"/>
                    <a:pt x="165" y="611"/>
                  </a:cubicBezTo>
                  <a:cubicBezTo>
                    <a:pt x="190" y="586"/>
                    <a:pt x="219" y="591"/>
                    <a:pt x="234" y="623"/>
                  </a:cubicBezTo>
                  <a:cubicBezTo>
                    <a:pt x="265" y="692"/>
                    <a:pt x="296" y="760"/>
                    <a:pt x="328" y="828"/>
                  </a:cubicBezTo>
                  <a:cubicBezTo>
                    <a:pt x="330" y="834"/>
                    <a:pt x="333" y="840"/>
                    <a:pt x="336" y="847"/>
                  </a:cubicBezTo>
                  <a:cubicBezTo>
                    <a:pt x="363" y="834"/>
                    <a:pt x="389" y="822"/>
                    <a:pt x="416" y="81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9" name="Google Shape;439;p10"/>
          <p:cNvGrpSpPr/>
          <p:nvPr/>
        </p:nvGrpSpPr>
        <p:grpSpPr>
          <a:xfrm>
            <a:off x="6962440" y="4082472"/>
            <a:ext cx="712673" cy="562485"/>
            <a:chOff x="-5889625" y="5341938"/>
            <a:chExt cx="3962400" cy="3127375"/>
          </a:xfrm>
        </p:grpSpPr>
        <p:sp>
          <p:nvSpPr>
            <p:cNvPr id="440" name="Google Shape;440;p10"/>
            <p:cNvSpPr/>
            <p:nvPr/>
          </p:nvSpPr>
          <p:spPr>
            <a:xfrm>
              <a:off x="-5889625" y="5341938"/>
              <a:ext cx="3962400" cy="1184275"/>
            </a:xfrm>
            <a:custGeom>
              <a:rect b="b" l="l" r="r" t="t"/>
              <a:pathLst>
                <a:path extrusionOk="0" h="549" w="1842">
                  <a:moveTo>
                    <a:pt x="950" y="5"/>
                  </a:moveTo>
                  <a:cubicBezTo>
                    <a:pt x="1071" y="7"/>
                    <a:pt x="1189" y="29"/>
                    <a:pt x="1303" y="69"/>
                  </a:cubicBezTo>
                  <a:cubicBezTo>
                    <a:pt x="1450" y="120"/>
                    <a:pt x="1581" y="197"/>
                    <a:pt x="1694" y="304"/>
                  </a:cubicBezTo>
                  <a:cubicBezTo>
                    <a:pt x="1738" y="346"/>
                    <a:pt x="1778" y="392"/>
                    <a:pt x="1818" y="437"/>
                  </a:cubicBezTo>
                  <a:cubicBezTo>
                    <a:pt x="1842" y="463"/>
                    <a:pt x="1838" y="504"/>
                    <a:pt x="1813" y="526"/>
                  </a:cubicBezTo>
                  <a:cubicBezTo>
                    <a:pt x="1786" y="549"/>
                    <a:pt x="1748" y="548"/>
                    <a:pt x="1723" y="522"/>
                  </a:cubicBezTo>
                  <a:cubicBezTo>
                    <a:pt x="1700" y="498"/>
                    <a:pt x="1679" y="473"/>
                    <a:pt x="1657" y="449"/>
                  </a:cubicBezTo>
                  <a:cubicBezTo>
                    <a:pt x="1540" y="324"/>
                    <a:pt x="1400" y="236"/>
                    <a:pt x="1237" y="183"/>
                  </a:cubicBezTo>
                  <a:cubicBezTo>
                    <a:pt x="1118" y="144"/>
                    <a:pt x="995" y="127"/>
                    <a:pt x="870" y="135"/>
                  </a:cubicBezTo>
                  <a:cubicBezTo>
                    <a:pt x="705" y="144"/>
                    <a:pt x="552" y="190"/>
                    <a:pt x="410" y="274"/>
                  </a:cubicBezTo>
                  <a:cubicBezTo>
                    <a:pt x="306" y="336"/>
                    <a:pt x="216" y="413"/>
                    <a:pt x="140" y="507"/>
                  </a:cubicBezTo>
                  <a:cubicBezTo>
                    <a:pt x="121" y="531"/>
                    <a:pt x="99" y="549"/>
                    <a:pt x="65" y="540"/>
                  </a:cubicBezTo>
                  <a:cubicBezTo>
                    <a:pt x="19" y="529"/>
                    <a:pt x="0" y="475"/>
                    <a:pt x="29" y="438"/>
                  </a:cubicBezTo>
                  <a:cubicBezTo>
                    <a:pt x="144" y="295"/>
                    <a:pt x="282" y="184"/>
                    <a:pt x="449" y="108"/>
                  </a:cubicBezTo>
                  <a:cubicBezTo>
                    <a:pt x="545" y="64"/>
                    <a:pt x="644" y="33"/>
                    <a:pt x="747" y="18"/>
                  </a:cubicBezTo>
                  <a:cubicBezTo>
                    <a:pt x="814" y="9"/>
                    <a:pt x="882" y="6"/>
                    <a:pt x="950" y="0"/>
                  </a:cubicBezTo>
                  <a:cubicBezTo>
                    <a:pt x="950" y="2"/>
                    <a:pt x="950" y="3"/>
                    <a:pt x="950" y="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10"/>
            <p:cNvSpPr/>
            <p:nvPr/>
          </p:nvSpPr>
          <p:spPr>
            <a:xfrm>
              <a:off x="-5229225" y="6164263"/>
              <a:ext cx="2659062" cy="871538"/>
            </a:xfrm>
            <a:custGeom>
              <a:rect b="b" l="l" r="r" t="t"/>
              <a:pathLst>
                <a:path extrusionOk="0" h="404" w="1236">
                  <a:moveTo>
                    <a:pt x="619" y="1"/>
                  </a:moveTo>
                  <a:cubicBezTo>
                    <a:pt x="821" y="4"/>
                    <a:pt x="996" y="72"/>
                    <a:pt x="1143" y="212"/>
                  </a:cubicBezTo>
                  <a:cubicBezTo>
                    <a:pt x="1168" y="235"/>
                    <a:pt x="1191" y="261"/>
                    <a:pt x="1213" y="287"/>
                  </a:cubicBezTo>
                  <a:cubicBezTo>
                    <a:pt x="1234" y="312"/>
                    <a:pt x="1236" y="347"/>
                    <a:pt x="1218" y="368"/>
                  </a:cubicBezTo>
                  <a:cubicBezTo>
                    <a:pt x="1196" y="396"/>
                    <a:pt x="1166" y="404"/>
                    <a:pt x="1137" y="388"/>
                  </a:cubicBezTo>
                  <a:cubicBezTo>
                    <a:pt x="1122" y="380"/>
                    <a:pt x="1110" y="366"/>
                    <a:pt x="1099" y="353"/>
                  </a:cubicBezTo>
                  <a:cubicBezTo>
                    <a:pt x="994" y="230"/>
                    <a:pt x="861" y="158"/>
                    <a:pt x="700" y="136"/>
                  </a:cubicBezTo>
                  <a:cubicBezTo>
                    <a:pt x="539" y="115"/>
                    <a:pt x="391" y="152"/>
                    <a:pt x="257" y="243"/>
                  </a:cubicBezTo>
                  <a:cubicBezTo>
                    <a:pt x="205" y="278"/>
                    <a:pt x="161" y="321"/>
                    <a:pt x="121" y="369"/>
                  </a:cubicBezTo>
                  <a:cubicBezTo>
                    <a:pt x="105" y="389"/>
                    <a:pt x="84" y="400"/>
                    <a:pt x="58" y="394"/>
                  </a:cubicBezTo>
                  <a:cubicBezTo>
                    <a:pt x="33" y="389"/>
                    <a:pt x="16" y="375"/>
                    <a:pt x="8" y="351"/>
                  </a:cubicBezTo>
                  <a:cubicBezTo>
                    <a:pt x="0" y="327"/>
                    <a:pt x="7" y="306"/>
                    <a:pt x="22" y="286"/>
                  </a:cubicBezTo>
                  <a:cubicBezTo>
                    <a:pt x="96" y="195"/>
                    <a:pt x="186" y="123"/>
                    <a:pt x="292" y="73"/>
                  </a:cubicBezTo>
                  <a:cubicBezTo>
                    <a:pt x="395" y="25"/>
                    <a:pt x="504" y="0"/>
                    <a:pt x="619" y="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10"/>
            <p:cNvSpPr/>
            <p:nvPr/>
          </p:nvSpPr>
          <p:spPr>
            <a:xfrm>
              <a:off x="-4587875" y="6965950"/>
              <a:ext cx="1385887" cy="569913"/>
            </a:xfrm>
            <a:custGeom>
              <a:rect b="b" l="l" r="r" t="t"/>
              <a:pathLst>
                <a:path extrusionOk="0" h="264" w="644">
                  <a:moveTo>
                    <a:pt x="320" y="136"/>
                  </a:moveTo>
                  <a:cubicBezTo>
                    <a:pt x="250" y="134"/>
                    <a:pt x="179" y="163"/>
                    <a:pt x="124" y="228"/>
                  </a:cubicBezTo>
                  <a:cubicBezTo>
                    <a:pt x="106" y="249"/>
                    <a:pt x="84" y="263"/>
                    <a:pt x="56" y="257"/>
                  </a:cubicBezTo>
                  <a:cubicBezTo>
                    <a:pt x="30" y="251"/>
                    <a:pt x="12" y="236"/>
                    <a:pt x="5" y="210"/>
                  </a:cubicBezTo>
                  <a:cubicBezTo>
                    <a:pt x="0" y="189"/>
                    <a:pt x="4" y="169"/>
                    <a:pt x="18" y="152"/>
                  </a:cubicBezTo>
                  <a:cubicBezTo>
                    <a:pt x="80" y="77"/>
                    <a:pt x="158" y="29"/>
                    <a:pt x="255" y="13"/>
                  </a:cubicBezTo>
                  <a:cubicBezTo>
                    <a:pt x="330" y="0"/>
                    <a:pt x="403" y="9"/>
                    <a:pt x="473" y="39"/>
                  </a:cubicBezTo>
                  <a:cubicBezTo>
                    <a:pt x="532" y="64"/>
                    <a:pt x="582" y="103"/>
                    <a:pt x="622" y="154"/>
                  </a:cubicBezTo>
                  <a:cubicBezTo>
                    <a:pt x="644" y="182"/>
                    <a:pt x="640" y="220"/>
                    <a:pt x="614" y="242"/>
                  </a:cubicBezTo>
                  <a:cubicBezTo>
                    <a:pt x="588" y="264"/>
                    <a:pt x="551" y="264"/>
                    <a:pt x="526" y="239"/>
                  </a:cubicBezTo>
                  <a:cubicBezTo>
                    <a:pt x="501" y="212"/>
                    <a:pt x="476" y="186"/>
                    <a:pt x="443" y="168"/>
                  </a:cubicBezTo>
                  <a:cubicBezTo>
                    <a:pt x="409" y="150"/>
                    <a:pt x="373" y="139"/>
                    <a:pt x="320" y="1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10"/>
            <p:cNvSpPr/>
            <p:nvPr/>
          </p:nvSpPr>
          <p:spPr>
            <a:xfrm>
              <a:off x="-4249738" y="7766050"/>
              <a:ext cx="698500" cy="703263"/>
            </a:xfrm>
            <a:custGeom>
              <a:rect b="b" l="l" r="r" t="t"/>
              <a:pathLst>
                <a:path extrusionOk="0" h="326" w="325">
                  <a:moveTo>
                    <a:pt x="162" y="326"/>
                  </a:moveTo>
                  <a:cubicBezTo>
                    <a:pt x="72" y="325"/>
                    <a:pt x="0" y="256"/>
                    <a:pt x="0" y="162"/>
                  </a:cubicBezTo>
                  <a:cubicBezTo>
                    <a:pt x="0" y="70"/>
                    <a:pt x="73" y="0"/>
                    <a:pt x="164" y="1"/>
                  </a:cubicBezTo>
                  <a:cubicBezTo>
                    <a:pt x="254" y="2"/>
                    <a:pt x="325" y="73"/>
                    <a:pt x="325" y="163"/>
                  </a:cubicBezTo>
                  <a:cubicBezTo>
                    <a:pt x="325" y="257"/>
                    <a:pt x="251" y="326"/>
                    <a:pt x="162" y="32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4" name="Google Shape;444;p10"/>
          <p:cNvGrpSpPr/>
          <p:nvPr/>
        </p:nvGrpSpPr>
        <p:grpSpPr>
          <a:xfrm>
            <a:off x="4422288" y="4013860"/>
            <a:ext cx="903325" cy="845921"/>
            <a:chOff x="-5489575" y="-876300"/>
            <a:chExt cx="5021262" cy="4702175"/>
          </a:xfrm>
        </p:grpSpPr>
        <p:sp>
          <p:nvSpPr>
            <p:cNvPr id="445" name="Google Shape;445;p10"/>
            <p:cNvSpPr/>
            <p:nvPr/>
          </p:nvSpPr>
          <p:spPr>
            <a:xfrm>
              <a:off x="-5489575" y="-876300"/>
              <a:ext cx="5021262" cy="4702175"/>
            </a:xfrm>
            <a:custGeom>
              <a:rect b="b" l="l" r="r" t="t"/>
              <a:pathLst>
                <a:path extrusionOk="0" h="2181" w="2334">
                  <a:moveTo>
                    <a:pt x="1898" y="954"/>
                  </a:moveTo>
                  <a:cubicBezTo>
                    <a:pt x="1913" y="954"/>
                    <a:pt x="1925" y="954"/>
                    <a:pt x="1937" y="954"/>
                  </a:cubicBezTo>
                  <a:cubicBezTo>
                    <a:pt x="2047" y="954"/>
                    <a:pt x="2157" y="954"/>
                    <a:pt x="2267" y="954"/>
                  </a:cubicBezTo>
                  <a:cubicBezTo>
                    <a:pt x="2318" y="954"/>
                    <a:pt x="2332" y="968"/>
                    <a:pt x="2332" y="1019"/>
                  </a:cubicBezTo>
                  <a:cubicBezTo>
                    <a:pt x="2333" y="1220"/>
                    <a:pt x="2334" y="1421"/>
                    <a:pt x="2333" y="1622"/>
                  </a:cubicBezTo>
                  <a:cubicBezTo>
                    <a:pt x="2333" y="1841"/>
                    <a:pt x="2202" y="2021"/>
                    <a:pt x="1994" y="2090"/>
                  </a:cubicBezTo>
                  <a:cubicBezTo>
                    <a:pt x="1722" y="2181"/>
                    <a:pt x="1418" y="1996"/>
                    <a:pt x="1375" y="1711"/>
                  </a:cubicBezTo>
                  <a:cubicBezTo>
                    <a:pt x="1371" y="1682"/>
                    <a:pt x="1369" y="1651"/>
                    <a:pt x="1369" y="1621"/>
                  </a:cubicBezTo>
                  <a:cubicBezTo>
                    <a:pt x="1368" y="1420"/>
                    <a:pt x="1368" y="1219"/>
                    <a:pt x="1368" y="1018"/>
                  </a:cubicBezTo>
                  <a:cubicBezTo>
                    <a:pt x="1368" y="968"/>
                    <a:pt x="1383" y="954"/>
                    <a:pt x="1434" y="954"/>
                  </a:cubicBezTo>
                  <a:cubicBezTo>
                    <a:pt x="1547" y="954"/>
                    <a:pt x="1660" y="953"/>
                    <a:pt x="1773" y="955"/>
                  </a:cubicBezTo>
                  <a:cubicBezTo>
                    <a:pt x="1798" y="955"/>
                    <a:pt x="1805" y="947"/>
                    <a:pt x="1805" y="922"/>
                  </a:cubicBezTo>
                  <a:cubicBezTo>
                    <a:pt x="1804" y="752"/>
                    <a:pt x="1805" y="583"/>
                    <a:pt x="1804" y="413"/>
                  </a:cubicBezTo>
                  <a:cubicBezTo>
                    <a:pt x="1804" y="267"/>
                    <a:pt x="1682" y="137"/>
                    <a:pt x="1539" y="127"/>
                  </a:cubicBezTo>
                  <a:cubicBezTo>
                    <a:pt x="1384" y="115"/>
                    <a:pt x="1247" y="218"/>
                    <a:pt x="1222" y="366"/>
                  </a:cubicBezTo>
                  <a:cubicBezTo>
                    <a:pt x="1217" y="396"/>
                    <a:pt x="1217" y="428"/>
                    <a:pt x="1217" y="459"/>
                  </a:cubicBezTo>
                  <a:cubicBezTo>
                    <a:pt x="1217" y="790"/>
                    <a:pt x="1217" y="1120"/>
                    <a:pt x="1217" y="1450"/>
                  </a:cubicBezTo>
                  <a:cubicBezTo>
                    <a:pt x="1217" y="1613"/>
                    <a:pt x="1147" y="1739"/>
                    <a:pt x="1005" y="1819"/>
                  </a:cubicBezTo>
                  <a:cubicBezTo>
                    <a:pt x="764" y="1956"/>
                    <a:pt x="455" y="1809"/>
                    <a:pt x="406" y="1536"/>
                  </a:cubicBezTo>
                  <a:cubicBezTo>
                    <a:pt x="401" y="1510"/>
                    <a:pt x="399" y="1484"/>
                    <a:pt x="399" y="1458"/>
                  </a:cubicBezTo>
                  <a:cubicBezTo>
                    <a:pt x="398" y="1365"/>
                    <a:pt x="400" y="1272"/>
                    <a:pt x="398" y="1179"/>
                  </a:cubicBezTo>
                  <a:cubicBezTo>
                    <a:pt x="398" y="1163"/>
                    <a:pt x="391" y="1145"/>
                    <a:pt x="382" y="1132"/>
                  </a:cubicBezTo>
                  <a:cubicBezTo>
                    <a:pt x="298" y="1014"/>
                    <a:pt x="214" y="896"/>
                    <a:pt x="129" y="778"/>
                  </a:cubicBezTo>
                  <a:cubicBezTo>
                    <a:pt x="0" y="598"/>
                    <a:pt x="109" y="314"/>
                    <a:pt x="334" y="244"/>
                  </a:cubicBezTo>
                  <a:cubicBezTo>
                    <a:pt x="557" y="175"/>
                    <a:pt x="781" y="308"/>
                    <a:pt x="823" y="537"/>
                  </a:cubicBezTo>
                  <a:cubicBezTo>
                    <a:pt x="839" y="620"/>
                    <a:pt x="831" y="700"/>
                    <a:pt x="780" y="772"/>
                  </a:cubicBezTo>
                  <a:cubicBezTo>
                    <a:pt x="691" y="895"/>
                    <a:pt x="602" y="1019"/>
                    <a:pt x="513" y="1142"/>
                  </a:cubicBezTo>
                  <a:cubicBezTo>
                    <a:pt x="497" y="1163"/>
                    <a:pt x="489" y="1183"/>
                    <a:pt x="490" y="1209"/>
                  </a:cubicBezTo>
                  <a:cubicBezTo>
                    <a:pt x="491" y="1300"/>
                    <a:pt x="489" y="1391"/>
                    <a:pt x="493" y="1481"/>
                  </a:cubicBezTo>
                  <a:cubicBezTo>
                    <a:pt x="500" y="1637"/>
                    <a:pt x="628" y="1767"/>
                    <a:pt x="780" y="1778"/>
                  </a:cubicBezTo>
                  <a:cubicBezTo>
                    <a:pt x="946" y="1789"/>
                    <a:pt x="1092" y="1679"/>
                    <a:pt x="1120" y="1518"/>
                  </a:cubicBezTo>
                  <a:cubicBezTo>
                    <a:pt x="1124" y="1496"/>
                    <a:pt x="1126" y="1472"/>
                    <a:pt x="1126" y="1449"/>
                  </a:cubicBezTo>
                  <a:cubicBezTo>
                    <a:pt x="1126" y="1103"/>
                    <a:pt x="1126" y="756"/>
                    <a:pt x="1126" y="410"/>
                  </a:cubicBezTo>
                  <a:cubicBezTo>
                    <a:pt x="1126" y="232"/>
                    <a:pt x="1267" y="67"/>
                    <a:pt x="1441" y="39"/>
                  </a:cubicBezTo>
                  <a:cubicBezTo>
                    <a:pt x="1684" y="0"/>
                    <a:pt x="1893" y="175"/>
                    <a:pt x="1895" y="422"/>
                  </a:cubicBezTo>
                  <a:cubicBezTo>
                    <a:pt x="1897" y="583"/>
                    <a:pt x="1896" y="745"/>
                    <a:pt x="1896" y="906"/>
                  </a:cubicBezTo>
                  <a:cubicBezTo>
                    <a:pt x="1896" y="921"/>
                    <a:pt x="1897" y="936"/>
                    <a:pt x="1898" y="954"/>
                  </a:cubicBezTo>
                  <a:close/>
                  <a:moveTo>
                    <a:pt x="1899" y="1340"/>
                  </a:moveTo>
                  <a:cubicBezTo>
                    <a:pt x="1898" y="1354"/>
                    <a:pt x="1896" y="1367"/>
                    <a:pt x="1896" y="1380"/>
                  </a:cubicBezTo>
                  <a:cubicBezTo>
                    <a:pt x="1896" y="1445"/>
                    <a:pt x="1896" y="1509"/>
                    <a:pt x="1895" y="1574"/>
                  </a:cubicBezTo>
                  <a:cubicBezTo>
                    <a:pt x="1895" y="1608"/>
                    <a:pt x="1878" y="1628"/>
                    <a:pt x="1851" y="1628"/>
                  </a:cubicBezTo>
                  <a:cubicBezTo>
                    <a:pt x="1823" y="1629"/>
                    <a:pt x="1805" y="1608"/>
                    <a:pt x="1805" y="1573"/>
                  </a:cubicBezTo>
                  <a:cubicBezTo>
                    <a:pt x="1804" y="1506"/>
                    <a:pt x="1804" y="1438"/>
                    <a:pt x="1805" y="1370"/>
                  </a:cubicBezTo>
                  <a:cubicBezTo>
                    <a:pt x="1806" y="1346"/>
                    <a:pt x="1799" y="1337"/>
                    <a:pt x="1773" y="1337"/>
                  </a:cubicBezTo>
                  <a:cubicBezTo>
                    <a:pt x="1679" y="1339"/>
                    <a:pt x="1585" y="1338"/>
                    <a:pt x="1491" y="1338"/>
                  </a:cubicBezTo>
                  <a:cubicBezTo>
                    <a:pt x="1482" y="1338"/>
                    <a:pt x="1474" y="1339"/>
                    <a:pt x="1460" y="1340"/>
                  </a:cubicBezTo>
                  <a:cubicBezTo>
                    <a:pt x="1460" y="1371"/>
                    <a:pt x="1459" y="1400"/>
                    <a:pt x="1460" y="1429"/>
                  </a:cubicBezTo>
                  <a:cubicBezTo>
                    <a:pt x="1461" y="1518"/>
                    <a:pt x="1453" y="1608"/>
                    <a:pt x="1467" y="1695"/>
                  </a:cubicBezTo>
                  <a:cubicBezTo>
                    <a:pt x="1499" y="1910"/>
                    <a:pt x="1699" y="2049"/>
                    <a:pt x="1916" y="2015"/>
                  </a:cubicBezTo>
                  <a:cubicBezTo>
                    <a:pt x="2097" y="1986"/>
                    <a:pt x="2239" y="1824"/>
                    <a:pt x="2241" y="1643"/>
                  </a:cubicBezTo>
                  <a:cubicBezTo>
                    <a:pt x="2242" y="1551"/>
                    <a:pt x="2240" y="1459"/>
                    <a:pt x="2241" y="1367"/>
                  </a:cubicBezTo>
                  <a:cubicBezTo>
                    <a:pt x="2242" y="1345"/>
                    <a:pt x="2235" y="1337"/>
                    <a:pt x="2212" y="1338"/>
                  </a:cubicBezTo>
                  <a:cubicBezTo>
                    <a:pt x="2116" y="1339"/>
                    <a:pt x="2020" y="1338"/>
                    <a:pt x="1924" y="1338"/>
                  </a:cubicBezTo>
                  <a:cubicBezTo>
                    <a:pt x="1916" y="1338"/>
                    <a:pt x="1909" y="1339"/>
                    <a:pt x="1899" y="1340"/>
                  </a:cubicBezTo>
                  <a:close/>
                  <a:moveTo>
                    <a:pt x="456" y="1075"/>
                  </a:moveTo>
                  <a:cubicBezTo>
                    <a:pt x="460" y="1066"/>
                    <a:pt x="461" y="1060"/>
                    <a:pt x="464" y="1056"/>
                  </a:cubicBezTo>
                  <a:cubicBezTo>
                    <a:pt x="545" y="941"/>
                    <a:pt x="627" y="826"/>
                    <a:pt x="708" y="711"/>
                  </a:cubicBezTo>
                  <a:cubicBezTo>
                    <a:pt x="720" y="695"/>
                    <a:pt x="728" y="675"/>
                    <a:pt x="732" y="656"/>
                  </a:cubicBezTo>
                  <a:cubicBezTo>
                    <a:pt x="756" y="551"/>
                    <a:pt x="709" y="433"/>
                    <a:pt x="616" y="370"/>
                  </a:cubicBezTo>
                  <a:cubicBezTo>
                    <a:pt x="515" y="301"/>
                    <a:pt x="409" y="298"/>
                    <a:pt x="303" y="359"/>
                  </a:cubicBezTo>
                  <a:cubicBezTo>
                    <a:pt x="185" y="427"/>
                    <a:pt x="115" y="612"/>
                    <a:pt x="212" y="740"/>
                  </a:cubicBezTo>
                  <a:cubicBezTo>
                    <a:pt x="279" y="827"/>
                    <a:pt x="340" y="918"/>
                    <a:pt x="404" y="1008"/>
                  </a:cubicBezTo>
                  <a:cubicBezTo>
                    <a:pt x="418" y="1028"/>
                    <a:pt x="434" y="1047"/>
                    <a:pt x="456" y="1075"/>
                  </a:cubicBezTo>
                  <a:close/>
                  <a:moveTo>
                    <a:pt x="1895" y="1239"/>
                  </a:moveTo>
                  <a:cubicBezTo>
                    <a:pt x="1903" y="1243"/>
                    <a:pt x="1905" y="1244"/>
                    <a:pt x="1907" y="1244"/>
                  </a:cubicBezTo>
                  <a:cubicBezTo>
                    <a:pt x="2012" y="1244"/>
                    <a:pt x="2116" y="1245"/>
                    <a:pt x="2221" y="1244"/>
                  </a:cubicBezTo>
                  <a:cubicBezTo>
                    <a:pt x="2228" y="1244"/>
                    <a:pt x="2240" y="1230"/>
                    <a:pt x="2240" y="1222"/>
                  </a:cubicBezTo>
                  <a:cubicBezTo>
                    <a:pt x="2242" y="1176"/>
                    <a:pt x="2239" y="1131"/>
                    <a:pt x="2242" y="1086"/>
                  </a:cubicBezTo>
                  <a:cubicBezTo>
                    <a:pt x="2243" y="1056"/>
                    <a:pt x="2235" y="1046"/>
                    <a:pt x="2203" y="1046"/>
                  </a:cubicBezTo>
                  <a:cubicBezTo>
                    <a:pt x="1968" y="1048"/>
                    <a:pt x="1733" y="1047"/>
                    <a:pt x="1498" y="1047"/>
                  </a:cubicBezTo>
                  <a:cubicBezTo>
                    <a:pt x="1487" y="1047"/>
                    <a:pt x="1476" y="1047"/>
                    <a:pt x="1463" y="1047"/>
                  </a:cubicBezTo>
                  <a:cubicBezTo>
                    <a:pt x="1463" y="1114"/>
                    <a:pt x="1463" y="1178"/>
                    <a:pt x="1463" y="1243"/>
                  </a:cubicBezTo>
                  <a:cubicBezTo>
                    <a:pt x="1474" y="1244"/>
                    <a:pt x="1483" y="1245"/>
                    <a:pt x="1492" y="1245"/>
                  </a:cubicBezTo>
                  <a:cubicBezTo>
                    <a:pt x="1582" y="1245"/>
                    <a:pt x="1672" y="1245"/>
                    <a:pt x="1762" y="1245"/>
                  </a:cubicBezTo>
                  <a:cubicBezTo>
                    <a:pt x="1805" y="1245"/>
                    <a:pt x="1805" y="1245"/>
                    <a:pt x="1805" y="1203"/>
                  </a:cubicBezTo>
                  <a:cubicBezTo>
                    <a:pt x="1805" y="1184"/>
                    <a:pt x="1804" y="1164"/>
                    <a:pt x="1805" y="1145"/>
                  </a:cubicBezTo>
                  <a:cubicBezTo>
                    <a:pt x="1806" y="1120"/>
                    <a:pt x="1825" y="1101"/>
                    <a:pt x="1849" y="1100"/>
                  </a:cubicBezTo>
                  <a:cubicBezTo>
                    <a:pt x="1872" y="1099"/>
                    <a:pt x="1893" y="1116"/>
                    <a:pt x="1895" y="1143"/>
                  </a:cubicBezTo>
                  <a:cubicBezTo>
                    <a:pt x="1896" y="1176"/>
                    <a:pt x="1895" y="1209"/>
                    <a:pt x="1895" y="123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10"/>
            <p:cNvSpPr/>
            <p:nvPr/>
          </p:nvSpPr>
          <p:spPr>
            <a:xfrm>
              <a:off x="-2333625" y="-388938"/>
              <a:ext cx="196850" cy="201613"/>
            </a:xfrm>
            <a:custGeom>
              <a:rect b="b" l="l" r="r" t="t"/>
              <a:pathLst>
                <a:path extrusionOk="0" h="94" w="91">
                  <a:moveTo>
                    <a:pt x="0" y="94"/>
                  </a:moveTo>
                  <a:cubicBezTo>
                    <a:pt x="0" y="62"/>
                    <a:pt x="0" y="33"/>
                    <a:pt x="0" y="1"/>
                  </a:cubicBezTo>
                  <a:cubicBezTo>
                    <a:pt x="26" y="1"/>
                    <a:pt x="50" y="0"/>
                    <a:pt x="74" y="2"/>
                  </a:cubicBezTo>
                  <a:cubicBezTo>
                    <a:pt x="79" y="2"/>
                    <a:pt x="89" y="8"/>
                    <a:pt x="89" y="11"/>
                  </a:cubicBezTo>
                  <a:cubicBezTo>
                    <a:pt x="91" y="35"/>
                    <a:pt x="90" y="60"/>
                    <a:pt x="89" y="84"/>
                  </a:cubicBezTo>
                  <a:cubicBezTo>
                    <a:pt x="89" y="87"/>
                    <a:pt x="81" y="93"/>
                    <a:pt x="77" y="93"/>
                  </a:cubicBezTo>
                  <a:cubicBezTo>
                    <a:pt x="52" y="94"/>
                    <a:pt x="27" y="94"/>
                    <a:pt x="0" y="9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10"/>
            <p:cNvSpPr/>
            <p:nvPr/>
          </p:nvSpPr>
          <p:spPr>
            <a:xfrm>
              <a:off x="-2333625" y="-74613"/>
              <a:ext cx="196850" cy="203200"/>
            </a:xfrm>
            <a:custGeom>
              <a:rect b="b" l="l" r="r" t="t"/>
              <a:pathLst>
                <a:path extrusionOk="0" h="94" w="91">
                  <a:moveTo>
                    <a:pt x="0" y="93"/>
                  </a:moveTo>
                  <a:cubicBezTo>
                    <a:pt x="0" y="61"/>
                    <a:pt x="0" y="33"/>
                    <a:pt x="0" y="1"/>
                  </a:cubicBezTo>
                  <a:cubicBezTo>
                    <a:pt x="27" y="1"/>
                    <a:pt x="52" y="0"/>
                    <a:pt x="76" y="1"/>
                  </a:cubicBezTo>
                  <a:cubicBezTo>
                    <a:pt x="81" y="1"/>
                    <a:pt x="89" y="7"/>
                    <a:pt x="89" y="11"/>
                  </a:cubicBezTo>
                  <a:cubicBezTo>
                    <a:pt x="90" y="35"/>
                    <a:pt x="91" y="59"/>
                    <a:pt x="89" y="83"/>
                  </a:cubicBezTo>
                  <a:cubicBezTo>
                    <a:pt x="89" y="87"/>
                    <a:pt x="79" y="93"/>
                    <a:pt x="74" y="93"/>
                  </a:cubicBezTo>
                  <a:cubicBezTo>
                    <a:pt x="50" y="94"/>
                    <a:pt x="26" y="93"/>
                    <a:pt x="0" y="9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p10"/>
            <p:cNvSpPr/>
            <p:nvPr/>
          </p:nvSpPr>
          <p:spPr>
            <a:xfrm>
              <a:off x="-2333625" y="225425"/>
              <a:ext cx="230187" cy="219075"/>
            </a:xfrm>
            <a:custGeom>
              <a:rect b="b" l="l" r="r" t="t"/>
              <a:pathLst>
                <a:path extrusionOk="0" h="102" w="107">
                  <a:moveTo>
                    <a:pt x="0" y="100"/>
                  </a:moveTo>
                  <a:cubicBezTo>
                    <a:pt x="0" y="68"/>
                    <a:pt x="0" y="40"/>
                    <a:pt x="0" y="7"/>
                  </a:cubicBezTo>
                  <a:cubicBezTo>
                    <a:pt x="26" y="7"/>
                    <a:pt x="54" y="0"/>
                    <a:pt x="77" y="9"/>
                  </a:cubicBezTo>
                  <a:cubicBezTo>
                    <a:pt x="107" y="20"/>
                    <a:pt x="87" y="53"/>
                    <a:pt x="90" y="75"/>
                  </a:cubicBezTo>
                  <a:cubicBezTo>
                    <a:pt x="91" y="83"/>
                    <a:pt x="80" y="98"/>
                    <a:pt x="73" y="99"/>
                  </a:cubicBezTo>
                  <a:cubicBezTo>
                    <a:pt x="50" y="102"/>
                    <a:pt x="27" y="100"/>
                    <a:pt x="0" y="1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10"/>
            <p:cNvSpPr/>
            <p:nvPr/>
          </p:nvSpPr>
          <p:spPr>
            <a:xfrm>
              <a:off x="-3897313" y="1911350"/>
              <a:ext cx="195262" cy="203200"/>
            </a:xfrm>
            <a:custGeom>
              <a:rect b="b" l="l" r="r" t="t"/>
              <a:pathLst>
                <a:path extrusionOk="0" h="94" w="91">
                  <a:moveTo>
                    <a:pt x="0" y="93"/>
                  </a:moveTo>
                  <a:cubicBezTo>
                    <a:pt x="0" y="62"/>
                    <a:pt x="0" y="34"/>
                    <a:pt x="0" y="1"/>
                  </a:cubicBezTo>
                  <a:cubicBezTo>
                    <a:pt x="26" y="1"/>
                    <a:pt x="51" y="0"/>
                    <a:pt x="77" y="1"/>
                  </a:cubicBezTo>
                  <a:cubicBezTo>
                    <a:pt x="82" y="2"/>
                    <a:pt x="89" y="9"/>
                    <a:pt x="90" y="14"/>
                  </a:cubicBezTo>
                  <a:cubicBezTo>
                    <a:pt x="91" y="36"/>
                    <a:pt x="91" y="58"/>
                    <a:pt x="90" y="80"/>
                  </a:cubicBezTo>
                  <a:cubicBezTo>
                    <a:pt x="89" y="85"/>
                    <a:pt x="81" y="92"/>
                    <a:pt x="76" y="93"/>
                  </a:cubicBezTo>
                  <a:cubicBezTo>
                    <a:pt x="51" y="94"/>
                    <a:pt x="26" y="93"/>
                    <a:pt x="0" y="9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10"/>
            <p:cNvSpPr/>
            <p:nvPr/>
          </p:nvSpPr>
          <p:spPr>
            <a:xfrm>
              <a:off x="-3898900" y="2216150"/>
              <a:ext cx="236537" cy="211138"/>
            </a:xfrm>
            <a:custGeom>
              <a:rect b="b" l="l" r="r" t="t"/>
              <a:pathLst>
                <a:path extrusionOk="0" h="98" w="110">
                  <a:moveTo>
                    <a:pt x="0" y="98"/>
                  </a:moveTo>
                  <a:cubicBezTo>
                    <a:pt x="0" y="66"/>
                    <a:pt x="0" y="38"/>
                    <a:pt x="0" y="5"/>
                  </a:cubicBezTo>
                  <a:cubicBezTo>
                    <a:pt x="26" y="5"/>
                    <a:pt x="53" y="0"/>
                    <a:pt x="75" y="6"/>
                  </a:cubicBezTo>
                  <a:cubicBezTo>
                    <a:pt x="110" y="17"/>
                    <a:pt x="86" y="49"/>
                    <a:pt x="91" y="71"/>
                  </a:cubicBezTo>
                  <a:cubicBezTo>
                    <a:pt x="94" y="83"/>
                    <a:pt x="93" y="98"/>
                    <a:pt x="73" y="98"/>
                  </a:cubicBezTo>
                  <a:cubicBezTo>
                    <a:pt x="50" y="98"/>
                    <a:pt x="27" y="98"/>
                    <a:pt x="0" y="9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10"/>
            <p:cNvSpPr/>
            <p:nvPr/>
          </p:nvSpPr>
          <p:spPr>
            <a:xfrm>
              <a:off x="-3897313" y="2538413"/>
              <a:ext cx="193675" cy="203200"/>
            </a:xfrm>
            <a:custGeom>
              <a:rect b="b" l="l" r="r" t="t"/>
              <a:pathLst>
                <a:path extrusionOk="0" h="94" w="90">
                  <a:moveTo>
                    <a:pt x="0" y="0"/>
                  </a:moveTo>
                  <a:cubicBezTo>
                    <a:pt x="26" y="0"/>
                    <a:pt x="50" y="0"/>
                    <a:pt x="73" y="1"/>
                  </a:cubicBezTo>
                  <a:cubicBezTo>
                    <a:pt x="79" y="1"/>
                    <a:pt x="89" y="7"/>
                    <a:pt x="89" y="11"/>
                  </a:cubicBezTo>
                  <a:cubicBezTo>
                    <a:pt x="90" y="35"/>
                    <a:pt x="90" y="59"/>
                    <a:pt x="89" y="83"/>
                  </a:cubicBezTo>
                  <a:cubicBezTo>
                    <a:pt x="89" y="87"/>
                    <a:pt x="79" y="93"/>
                    <a:pt x="73" y="93"/>
                  </a:cubicBezTo>
                  <a:cubicBezTo>
                    <a:pt x="50" y="94"/>
                    <a:pt x="26" y="93"/>
                    <a:pt x="0" y="93"/>
                  </a:cubicBezTo>
                  <a:cubicBezTo>
                    <a:pt x="0" y="61"/>
                    <a:pt x="0" y="33"/>
                    <a:pt x="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10"/>
            <p:cNvSpPr/>
            <p:nvPr/>
          </p:nvSpPr>
          <p:spPr>
            <a:xfrm>
              <a:off x="-4914900" y="-9525"/>
              <a:ext cx="796925" cy="795338"/>
            </a:xfrm>
            <a:custGeom>
              <a:rect b="b" l="l" r="r" t="t"/>
              <a:pathLst>
                <a:path extrusionOk="0" h="369" w="370">
                  <a:moveTo>
                    <a:pt x="186" y="369"/>
                  </a:moveTo>
                  <a:cubicBezTo>
                    <a:pt x="84" y="369"/>
                    <a:pt x="1" y="287"/>
                    <a:pt x="0" y="185"/>
                  </a:cubicBezTo>
                  <a:cubicBezTo>
                    <a:pt x="0" y="87"/>
                    <a:pt x="85" y="2"/>
                    <a:pt x="184" y="1"/>
                  </a:cubicBezTo>
                  <a:cubicBezTo>
                    <a:pt x="284" y="0"/>
                    <a:pt x="370" y="86"/>
                    <a:pt x="369" y="187"/>
                  </a:cubicBezTo>
                  <a:cubicBezTo>
                    <a:pt x="368" y="288"/>
                    <a:pt x="288" y="368"/>
                    <a:pt x="186" y="369"/>
                  </a:cubicBezTo>
                  <a:close/>
                  <a:moveTo>
                    <a:pt x="185" y="94"/>
                  </a:moveTo>
                  <a:cubicBezTo>
                    <a:pt x="134" y="95"/>
                    <a:pt x="93" y="136"/>
                    <a:pt x="93" y="187"/>
                  </a:cubicBezTo>
                  <a:cubicBezTo>
                    <a:pt x="94" y="235"/>
                    <a:pt x="135" y="278"/>
                    <a:pt x="184" y="278"/>
                  </a:cubicBezTo>
                  <a:cubicBezTo>
                    <a:pt x="233" y="279"/>
                    <a:pt x="277" y="236"/>
                    <a:pt x="277" y="187"/>
                  </a:cubicBezTo>
                  <a:cubicBezTo>
                    <a:pt x="278" y="136"/>
                    <a:pt x="236" y="94"/>
                    <a:pt x="185" y="94"/>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53" name="Google Shape;453;p10"/>
          <p:cNvGrpSpPr/>
          <p:nvPr/>
        </p:nvGrpSpPr>
        <p:grpSpPr>
          <a:xfrm>
            <a:off x="2169030" y="4079020"/>
            <a:ext cx="545350" cy="785532"/>
            <a:chOff x="-11844337" y="4792663"/>
            <a:chExt cx="2278062" cy="3281362"/>
          </a:xfrm>
        </p:grpSpPr>
        <p:sp>
          <p:nvSpPr>
            <p:cNvPr id="454" name="Google Shape;454;p10"/>
            <p:cNvSpPr/>
            <p:nvPr/>
          </p:nvSpPr>
          <p:spPr>
            <a:xfrm>
              <a:off x="-11844337" y="4792663"/>
              <a:ext cx="2046287" cy="3097213"/>
            </a:xfrm>
            <a:custGeom>
              <a:rect b="b" l="l" r="r" t="t"/>
              <a:pathLst>
                <a:path extrusionOk="0" h="1436" w="951">
                  <a:moveTo>
                    <a:pt x="382" y="1350"/>
                  </a:moveTo>
                  <a:cubicBezTo>
                    <a:pt x="382" y="1377"/>
                    <a:pt x="382" y="1403"/>
                    <a:pt x="382" y="1430"/>
                  </a:cubicBezTo>
                  <a:cubicBezTo>
                    <a:pt x="382" y="1435"/>
                    <a:pt x="379" y="1436"/>
                    <a:pt x="375" y="1436"/>
                  </a:cubicBezTo>
                  <a:cubicBezTo>
                    <a:pt x="362" y="1436"/>
                    <a:pt x="350" y="1436"/>
                    <a:pt x="338" y="1436"/>
                  </a:cubicBezTo>
                  <a:cubicBezTo>
                    <a:pt x="265" y="1436"/>
                    <a:pt x="193" y="1436"/>
                    <a:pt x="120" y="1436"/>
                  </a:cubicBezTo>
                  <a:cubicBezTo>
                    <a:pt x="90" y="1436"/>
                    <a:pt x="62" y="1428"/>
                    <a:pt x="39" y="1408"/>
                  </a:cubicBezTo>
                  <a:cubicBezTo>
                    <a:pt x="15" y="1388"/>
                    <a:pt x="2" y="1363"/>
                    <a:pt x="2" y="1332"/>
                  </a:cubicBezTo>
                  <a:cubicBezTo>
                    <a:pt x="2" y="1085"/>
                    <a:pt x="2" y="838"/>
                    <a:pt x="2" y="592"/>
                  </a:cubicBezTo>
                  <a:cubicBezTo>
                    <a:pt x="2" y="537"/>
                    <a:pt x="3" y="167"/>
                    <a:pt x="2" y="112"/>
                  </a:cubicBezTo>
                  <a:cubicBezTo>
                    <a:pt x="0" y="50"/>
                    <a:pt x="47" y="10"/>
                    <a:pt x="95" y="3"/>
                  </a:cubicBezTo>
                  <a:cubicBezTo>
                    <a:pt x="115" y="0"/>
                    <a:pt x="135" y="1"/>
                    <a:pt x="156" y="1"/>
                  </a:cubicBezTo>
                  <a:cubicBezTo>
                    <a:pt x="382" y="1"/>
                    <a:pt x="609" y="0"/>
                    <a:pt x="835" y="1"/>
                  </a:cubicBezTo>
                  <a:cubicBezTo>
                    <a:pt x="878" y="1"/>
                    <a:pt x="913" y="18"/>
                    <a:pt x="937" y="55"/>
                  </a:cubicBezTo>
                  <a:cubicBezTo>
                    <a:pt x="946" y="70"/>
                    <a:pt x="951" y="86"/>
                    <a:pt x="951" y="103"/>
                  </a:cubicBezTo>
                  <a:cubicBezTo>
                    <a:pt x="951" y="209"/>
                    <a:pt x="951" y="315"/>
                    <a:pt x="951" y="421"/>
                  </a:cubicBezTo>
                  <a:cubicBezTo>
                    <a:pt x="951" y="429"/>
                    <a:pt x="949" y="433"/>
                    <a:pt x="940" y="432"/>
                  </a:cubicBezTo>
                  <a:cubicBezTo>
                    <a:pt x="918" y="432"/>
                    <a:pt x="896" y="432"/>
                    <a:pt x="874" y="432"/>
                  </a:cubicBezTo>
                  <a:cubicBezTo>
                    <a:pt x="867" y="433"/>
                    <a:pt x="864" y="431"/>
                    <a:pt x="864" y="423"/>
                  </a:cubicBezTo>
                  <a:cubicBezTo>
                    <a:pt x="864" y="330"/>
                    <a:pt x="864" y="236"/>
                    <a:pt x="864" y="143"/>
                  </a:cubicBezTo>
                  <a:cubicBezTo>
                    <a:pt x="864" y="112"/>
                    <a:pt x="842" y="89"/>
                    <a:pt x="812" y="88"/>
                  </a:cubicBezTo>
                  <a:cubicBezTo>
                    <a:pt x="796" y="87"/>
                    <a:pt x="780" y="87"/>
                    <a:pt x="765" y="87"/>
                  </a:cubicBezTo>
                  <a:cubicBezTo>
                    <a:pt x="559" y="87"/>
                    <a:pt x="353" y="87"/>
                    <a:pt x="148" y="87"/>
                  </a:cubicBezTo>
                  <a:cubicBezTo>
                    <a:pt x="131" y="87"/>
                    <a:pt x="117" y="91"/>
                    <a:pt x="105" y="103"/>
                  </a:cubicBezTo>
                  <a:cubicBezTo>
                    <a:pt x="93" y="114"/>
                    <a:pt x="88" y="128"/>
                    <a:pt x="88" y="144"/>
                  </a:cubicBezTo>
                  <a:cubicBezTo>
                    <a:pt x="88" y="189"/>
                    <a:pt x="88" y="549"/>
                    <a:pt x="88" y="594"/>
                  </a:cubicBezTo>
                  <a:cubicBezTo>
                    <a:pt x="88" y="705"/>
                    <a:pt x="88" y="816"/>
                    <a:pt x="88" y="927"/>
                  </a:cubicBezTo>
                  <a:cubicBezTo>
                    <a:pt x="88" y="1050"/>
                    <a:pt x="88" y="1173"/>
                    <a:pt x="89" y="1296"/>
                  </a:cubicBezTo>
                  <a:cubicBezTo>
                    <a:pt x="89" y="1327"/>
                    <a:pt x="113" y="1349"/>
                    <a:pt x="146" y="1349"/>
                  </a:cubicBezTo>
                  <a:cubicBezTo>
                    <a:pt x="195" y="1350"/>
                    <a:pt x="245" y="1350"/>
                    <a:pt x="294" y="1350"/>
                  </a:cubicBezTo>
                  <a:cubicBezTo>
                    <a:pt x="321" y="1350"/>
                    <a:pt x="347" y="1350"/>
                    <a:pt x="373" y="1350"/>
                  </a:cubicBezTo>
                  <a:cubicBezTo>
                    <a:pt x="376" y="1350"/>
                    <a:pt x="378" y="1350"/>
                    <a:pt x="382" y="135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10"/>
            <p:cNvSpPr/>
            <p:nvPr/>
          </p:nvSpPr>
          <p:spPr>
            <a:xfrm>
              <a:off x="-10772775" y="6696075"/>
              <a:ext cx="1206500" cy="1377950"/>
            </a:xfrm>
            <a:custGeom>
              <a:rect b="b" l="l" r="r" t="t"/>
              <a:pathLst>
                <a:path extrusionOk="0" h="639" w="561">
                  <a:moveTo>
                    <a:pt x="86" y="208"/>
                  </a:moveTo>
                  <a:cubicBezTo>
                    <a:pt x="86" y="181"/>
                    <a:pt x="90" y="157"/>
                    <a:pt x="100" y="134"/>
                  </a:cubicBezTo>
                  <a:cubicBezTo>
                    <a:pt x="134" y="49"/>
                    <a:pt x="220" y="0"/>
                    <a:pt x="310" y="14"/>
                  </a:cubicBezTo>
                  <a:cubicBezTo>
                    <a:pt x="400" y="28"/>
                    <a:pt x="469" y="103"/>
                    <a:pt x="474" y="194"/>
                  </a:cubicBezTo>
                  <a:cubicBezTo>
                    <a:pt x="474" y="208"/>
                    <a:pt x="471" y="208"/>
                    <a:pt x="489" y="208"/>
                  </a:cubicBezTo>
                  <a:cubicBezTo>
                    <a:pt x="511" y="207"/>
                    <a:pt x="531" y="214"/>
                    <a:pt x="546" y="231"/>
                  </a:cubicBezTo>
                  <a:cubicBezTo>
                    <a:pt x="555" y="243"/>
                    <a:pt x="560" y="257"/>
                    <a:pt x="560" y="272"/>
                  </a:cubicBezTo>
                  <a:cubicBezTo>
                    <a:pt x="560" y="373"/>
                    <a:pt x="561" y="473"/>
                    <a:pt x="560" y="574"/>
                  </a:cubicBezTo>
                  <a:cubicBezTo>
                    <a:pt x="560" y="611"/>
                    <a:pt x="532" y="639"/>
                    <a:pt x="494" y="639"/>
                  </a:cubicBezTo>
                  <a:cubicBezTo>
                    <a:pt x="352" y="639"/>
                    <a:pt x="209" y="639"/>
                    <a:pt x="67" y="639"/>
                  </a:cubicBezTo>
                  <a:cubicBezTo>
                    <a:pt x="27" y="639"/>
                    <a:pt x="0" y="611"/>
                    <a:pt x="0" y="572"/>
                  </a:cubicBezTo>
                  <a:cubicBezTo>
                    <a:pt x="0" y="476"/>
                    <a:pt x="0" y="381"/>
                    <a:pt x="0" y="286"/>
                  </a:cubicBezTo>
                  <a:cubicBezTo>
                    <a:pt x="0" y="278"/>
                    <a:pt x="0" y="269"/>
                    <a:pt x="1" y="261"/>
                  </a:cubicBezTo>
                  <a:cubicBezTo>
                    <a:pt x="7" y="230"/>
                    <a:pt x="32" y="209"/>
                    <a:pt x="63" y="208"/>
                  </a:cubicBezTo>
                  <a:cubicBezTo>
                    <a:pt x="71" y="207"/>
                    <a:pt x="78" y="208"/>
                    <a:pt x="86" y="208"/>
                  </a:cubicBezTo>
                  <a:close/>
                  <a:moveTo>
                    <a:pt x="281" y="294"/>
                  </a:moveTo>
                  <a:cubicBezTo>
                    <a:pt x="281" y="294"/>
                    <a:pt x="281" y="294"/>
                    <a:pt x="281" y="294"/>
                  </a:cubicBezTo>
                  <a:cubicBezTo>
                    <a:pt x="224" y="294"/>
                    <a:pt x="168" y="294"/>
                    <a:pt x="112" y="294"/>
                  </a:cubicBezTo>
                  <a:cubicBezTo>
                    <a:pt x="94" y="294"/>
                    <a:pt x="86" y="302"/>
                    <a:pt x="86" y="320"/>
                  </a:cubicBezTo>
                  <a:cubicBezTo>
                    <a:pt x="86" y="389"/>
                    <a:pt x="86" y="457"/>
                    <a:pt x="86" y="526"/>
                  </a:cubicBezTo>
                  <a:cubicBezTo>
                    <a:pt x="86" y="545"/>
                    <a:pt x="93" y="552"/>
                    <a:pt x="113" y="552"/>
                  </a:cubicBezTo>
                  <a:cubicBezTo>
                    <a:pt x="224" y="553"/>
                    <a:pt x="335" y="553"/>
                    <a:pt x="446" y="553"/>
                  </a:cubicBezTo>
                  <a:cubicBezTo>
                    <a:pt x="467" y="553"/>
                    <a:pt x="474" y="546"/>
                    <a:pt x="474" y="524"/>
                  </a:cubicBezTo>
                  <a:cubicBezTo>
                    <a:pt x="474" y="457"/>
                    <a:pt x="474" y="389"/>
                    <a:pt x="474" y="321"/>
                  </a:cubicBezTo>
                  <a:cubicBezTo>
                    <a:pt x="474" y="301"/>
                    <a:pt x="467" y="294"/>
                    <a:pt x="447" y="294"/>
                  </a:cubicBezTo>
                  <a:cubicBezTo>
                    <a:pt x="391" y="294"/>
                    <a:pt x="336" y="294"/>
                    <a:pt x="281" y="294"/>
                  </a:cubicBezTo>
                  <a:close/>
                  <a:moveTo>
                    <a:pt x="387" y="207"/>
                  </a:moveTo>
                  <a:cubicBezTo>
                    <a:pt x="392" y="176"/>
                    <a:pt x="370" y="134"/>
                    <a:pt x="337" y="114"/>
                  </a:cubicBezTo>
                  <a:cubicBezTo>
                    <a:pt x="297" y="90"/>
                    <a:pt x="257" y="91"/>
                    <a:pt x="219" y="117"/>
                  </a:cubicBezTo>
                  <a:cubicBezTo>
                    <a:pt x="188" y="138"/>
                    <a:pt x="173" y="169"/>
                    <a:pt x="172" y="207"/>
                  </a:cubicBezTo>
                  <a:cubicBezTo>
                    <a:pt x="245" y="207"/>
                    <a:pt x="316" y="207"/>
                    <a:pt x="387" y="20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10"/>
            <p:cNvSpPr/>
            <p:nvPr/>
          </p:nvSpPr>
          <p:spPr>
            <a:xfrm>
              <a:off x="-11144250" y="6118225"/>
              <a:ext cx="927100" cy="188913"/>
            </a:xfrm>
            <a:custGeom>
              <a:rect b="b" l="l" r="r" t="t"/>
              <a:pathLst>
                <a:path extrusionOk="0" h="87" w="431">
                  <a:moveTo>
                    <a:pt x="431" y="1"/>
                  </a:moveTo>
                  <a:cubicBezTo>
                    <a:pt x="431" y="30"/>
                    <a:pt x="431" y="57"/>
                    <a:pt x="431" y="86"/>
                  </a:cubicBezTo>
                  <a:cubicBezTo>
                    <a:pt x="428" y="86"/>
                    <a:pt x="424" y="87"/>
                    <a:pt x="421" y="87"/>
                  </a:cubicBezTo>
                  <a:cubicBezTo>
                    <a:pt x="284" y="87"/>
                    <a:pt x="147" y="87"/>
                    <a:pt x="10" y="87"/>
                  </a:cubicBezTo>
                  <a:cubicBezTo>
                    <a:pt x="3" y="87"/>
                    <a:pt x="0" y="85"/>
                    <a:pt x="0" y="77"/>
                  </a:cubicBezTo>
                  <a:cubicBezTo>
                    <a:pt x="0" y="55"/>
                    <a:pt x="0" y="32"/>
                    <a:pt x="0" y="10"/>
                  </a:cubicBezTo>
                  <a:cubicBezTo>
                    <a:pt x="0" y="3"/>
                    <a:pt x="2" y="0"/>
                    <a:pt x="9" y="0"/>
                  </a:cubicBezTo>
                  <a:cubicBezTo>
                    <a:pt x="106" y="1"/>
                    <a:pt x="203" y="1"/>
                    <a:pt x="300" y="1"/>
                  </a:cubicBezTo>
                  <a:cubicBezTo>
                    <a:pt x="340" y="1"/>
                    <a:pt x="380" y="1"/>
                    <a:pt x="419" y="1"/>
                  </a:cubicBezTo>
                  <a:cubicBezTo>
                    <a:pt x="423" y="1"/>
                    <a:pt x="427" y="1"/>
                    <a:pt x="431" y="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10"/>
            <p:cNvSpPr/>
            <p:nvPr/>
          </p:nvSpPr>
          <p:spPr>
            <a:xfrm>
              <a:off x="-11144250" y="6584950"/>
              <a:ext cx="558800" cy="187325"/>
            </a:xfrm>
            <a:custGeom>
              <a:rect b="b" l="l" r="r" t="t"/>
              <a:pathLst>
                <a:path extrusionOk="0" h="87" w="260">
                  <a:moveTo>
                    <a:pt x="130" y="86"/>
                  </a:moveTo>
                  <a:cubicBezTo>
                    <a:pt x="90" y="86"/>
                    <a:pt x="50" y="86"/>
                    <a:pt x="11" y="87"/>
                  </a:cubicBezTo>
                  <a:cubicBezTo>
                    <a:pt x="3" y="87"/>
                    <a:pt x="0" y="85"/>
                    <a:pt x="0" y="76"/>
                  </a:cubicBezTo>
                  <a:cubicBezTo>
                    <a:pt x="0" y="54"/>
                    <a:pt x="0" y="32"/>
                    <a:pt x="0" y="9"/>
                  </a:cubicBezTo>
                  <a:cubicBezTo>
                    <a:pt x="0" y="3"/>
                    <a:pt x="1" y="0"/>
                    <a:pt x="9" y="0"/>
                  </a:cubicBezTo>
                  <a:cubicBezTo>
                    <a:pt x="89" y="0"/>
                    <a:pt x="170" y="0"/>
                    <a:pt x="250" y="0"/>
                  </a:cubicBezTo>
                  <a:cubicBezTo>
                    <a:pt x="257" y="0"/>
                    <a:pt x="260" y="1"/>
                    <a:pt x="259" y="9"/>
                  </a:cubicBezTo>
                  <a:cubicBezTo>
                    <a:pt x="259" y="32"/>
                    <a:pt x="259" y="55"/>
                    <a:pt x="260" y="78"/>
                  </a:cubicBezTo>
                  <a:cubicBezTo>
                    <a:pt x="260" y="85"/>
                    <a:pt x="257" y="87"/>
                    <a:pt x="250" y="86"/>
                  </a:cubicBezTo>
                  <a:cubicBezTo>
                    <a:pt x="210" y="86"/>
                    <a:pt x="170" y="86"/>
                    <a:pt x="130" y="86"/>
                  </a:cubicBezTo>
                  <a:cubicBezTo>
                    <a:pt x="130" y="86"/>
                    <a:pt x="130" y="86"/>
                    <a:pt x="130" y="8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10"/>
            <p:cNvSpPr/>
            <p:nvPr/>
          </p:nvSpPr>
          <p:spPr>
            <a:xfrm>
              <a:off x="-11469688" y="6030913"/>
              <a:ext cx="187325" cy="184150"/>
            </a:xfrm>
            <a:custGeom>
              <a:rect b="b" l="l" r="r" t="t"/>
              <a:pathLst>
                <a:path extrusionOk="0" h="86" w="87">
                  <a:moveTo>
                    <a:pt x="43" y="86"/>
                  </a:moveTo>
                  <a:cubicBezTo>
                    <a:pt x="20" y="86"/>
                    <a:pt x="0" y="66"/>
                    <a:pt x="0" y="42"/>
                  </a:cubicBezTo>
                  <a:cubicBezTo>
                    <a:pt x="0" y="19"/>
                    <a:pt x="20" y="0"/>
                    <a:pt x="44" y="0"/>
                  </a:cubicBezTo>
                  <a:cubicBezTo>
                    <a:pt x="68" y="0"/>
                    <a:pt x="87" y="19"/>
                    <a:pt x="87" y="43"/>
                  </a:cubicBezTo>
                  <a:cubicBezTo>
                    <a:pt x="87" y="67"/>
                    <a:pt x="67" y="86"/>
                    <a:pt x="43" y="8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10"/>
            <p:cNvSpPr/>
            <p:nvPr/>
          </p:nvSpPr>
          <p:spPr>
            <a:xfrm>
              <a:off x="-11480800" y="6584950"/>
              <a:ext cx="185737" cy="185738"/>
            </a:xfrm>
            <a:custGeom>
              <a:rect b="b" l="l" r="r" t="t"/>
              <a:pathLst>
                <a:path extrusionOk="0" h="86" w="86">
                  <a:moveTo>
                    <a:pt x="0" y="42"/>
                  </a:moveTo>
                  <a:cubicBezTo>
                    <a:pt x="0" y="19"/>
                    <a:pt x="19" y="0"/>
                    <a:pt x="43" y="0"/>
                  </a:cubicBezTo>
                  <a:cubicBezTo>
                    <a:pt x="67" y="0"/>
                    <a:pt x="86" y="19"/>
                    <a:pt x="86" y="43"/>
                  </a:cubicBezTo>
                  <a:cubicBezTo>
                    <a:pt x="86" y="67"/>
                    <a:pt x="67" y="86"/>
                    <a:pt x="43" y="86"/>
                  </a:cubicBezTo>
                  <a:cubicBezTo>
                    <a:pt x="19" y="86"/>
                    <a:pt x="0" y="67"/>
                    <a:pt x="0" y="42"/>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p10"/>
            <p:cNvSpPr/>
            <p:nvPr/>
          </p:nvSpPr>
          <p:spPr>
            <a:xfrm>
              <a:off x="-11144250" y="5654675"/>
              <a:ext cx="927100" cy="185738"/>
            </a:xfrm>
            <a:custGeom>
              <a:rect b="b" l="l" r="r" t="t"/>
              <a:pathLst>
                <a:path extrusionOk="0" h="86" w="431">
                  <a:moveTo>
                    <a:pt x="431" y="0"/>
                  </a:moveTo>
                  <a:cubicBezTo>
                    <a:pt x="431" y="29"/>
                    <a:pt x="431" y="57"/>
                    <a:pt x="431" y="85"/>
                  </a:cubicBezTo>
                  <a:cubicBezTo>
                    <a:pt x="428" y="86"/>
                    <a:pt x="424" y="86"/>
                    <a:pt x="421" y="86"/>
                  </a:cubicBezTo>
                  <a:cubicBezTo>
                    <a:pt x="284" y="86"/>
                    <a:pt x="147" y="86"/>
                    <a:pt x="10" y="86"/>
                  </a:cubicBezTo>
                  <a:cubicBezTo>
                    <a:pt x="3" y="86"/>
                    <a:pt x="0" y="84"/>
                    <a:pt x="0" y="76"/>
                  </a:cubicBezTo>
                  <a:cubicBezTo>
                    <a:pt x="0" y="54"/>
                    <a:pt x="0" y="32"/>
                    <a:pt x="0" y="9"/>
                  </a:cubicBezTo>
                  <a:cubicBezTo>
                    <a:pt x="0" y="2"/>
                    <a:pt x="2" y="0"/>
                    <a:pt x="9" y="0"/>
                  </a:cubicBezTo>
                  <a:cubicBezTo>
                    <a:pt x="106" y="0"/>
                    <a:pt x="203" y="0"/>
                    <a:pt x="300" y="0"/>
                  </a:cubicBezTo>
                  <a:cubicBezTo>
                    <a:pt x="340" y="0"/>
                    <a:pt x="380" y="0"/>
                    <a:pt x="419" y="0"/>
                  </a:cubicBezTo>
                  <a:cubicBezTo>
                    <a:pt x="423" y="0"/>
                    <a:pt x="427" y="0"/>
                    <a:pt x="431"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10"/>
            <p:cNvSpPr/>
            <p:nvPr/>
          </p:nvSpPr>
          <p:spPr>
            <a:xfrm>
              <a:off x="-11469688" y="5564188"/>
              <a:ext cx="187325" cy="185738"/>
            </a:xfrm>
            <a:custGeom>
              <a:rect b="b" l="l" r="r" t="t"/>
              <a:pathLst>
                <a:path extrusionOk="0" h="86" w="87">
                  <a:moveTo>
                    <a:pt x="43" y="86"/>
                  </a:moveTo>
                  <a:cubicBezTo>
                    <a:pt x="20" y="86"/>
                    <a:pt x="0" y="66"/>
                    <a:pt x="0" y="43"/>
                  </a:cubicBezTo>
                  <a:cubicBezTo>
                    <a:pt x="0" y="19"/>
                    <a:pt x="20" y="0"/>
                    <a:pt x="44" y="0"/>
                  </a:cubicBezTo>
                  <a:cubicBezTo>
                    <a:pt x="68" y="0"/>
                    <a:pt x="87" y="20"/>
                    <a:pt x="87" y="43"/>
                  </a:cubicBezTo>
                  <a:cubicBezTo>
                    <a:pt x="87" y="67"/>
                    <a:pt x="67" y="86"/>
                    <a:pt x="43" y="8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10"/>
            <p:cNvSpPr/>
            <p:nvPr/>
          </p:nvSpPr>
          <p:spPr>
            <a:xfrm>
              <a:off x="-11480800" y="6118225"/>
              <a:ext cx="185737" cy="188913"/>
            </a:xfrm>
            <a:custGeom>
              <a:rect b="b" l="l" r="r" t="t"/>
              <a:pathLst>
                <a:path extrusionOk="0" h="87" w="86">
                  <a:moveTo>
                    <a:pt x="0" y="42"/>
                  </a:moveTo>
                  <a:cubicBezTo>
                    <a:pt x="0" y="19"/>
                    <a:pt x="19" y="0"/>
                    <a:pt x="43" y="0"/>
                  </a:cubicBezTo>
                  <a:cubicBezTo>
                    <a:pt x="67" y="0"/>
                    <a:pt x="86" y="20"/>
                    <a:pt x="86" y="43"/>
                  </a:cubicBezTo>
                  <a:cubicBezTo>
                    <a:pt x="86" y="67"/>
                    <a:pt x="67" y="87"/>
                    <a:pt x="43" y="87"/>
                  </a:cubicBezTo>
                  <a:cubicBezTo>
                    <a:pt x="19" y="87"/>
                    <a:pt x="0" y="67"/>
                    <a:pt x="0" y="42"/>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3" name="Google Shape;463;p10"/>
            <p:cNvSpPr/>
            <p:nvPr/>
          </p:nvSpPr>
          <p:spPr>
            <a:xfrm>
              <a:off x="-11144250" y="5189538"/>
              <a:ext cx="927100" cy="185738"/>
            </a:xfrm>
            <a:custGeom>
              <a:rect b="b" l="l" r="r" t="t"/>
              <a:pathLst>
                <a:path extrusionOk="0" h="86" w="431">
                  <a:moveTo>
                    <a:pt x="431" y="0"/>
                  </a:moveTo>
                  <a:cubicBezTo>
                    <a:pt x="431" y="29"/>
                    <a:pt x="431" y="57"/>
                    <a:pt x="431" y="86"/>
                  </a:cubicBezTo>
                  <a:cubicBezTo>
                    <a:pt x="428" y="86"/>
                    <a:pt x="424" y="86"/>
                    <a:pt x="421" y="86"/>
                  </a:cubicBezTo>
                  <a:cubicBezTo>
                    <a:pt x="284" y="86"/>
                    <a:pt x="147" y="86"/>
                    <a:pt x="10" y="86"/>
                  </a:cubicBezTo>
                  <a:cubicBezTo>
                    <a:pt x="3" y="86"/>
                    <a:pt x="0" y="85"/>
                    <a:pt x="0" y="77"/>
                  </a:cubicBezTo>
                  <a:cubicBezTo>
                    <a:pt x="0" y="54"/>
                    <a:pt x="0" y="32"/>
                    <a:pt x="0" y="10"/>
                  </a:cubicBezTo>
                  <a:cubicBezTo>
                    <a:pt x="0" y="3"/>
                    <a:pt x="2" y="0"/>
                    <a:pt x="9" y="0"/>
                  </a:cubicBezTo>
                  <a:cubicBezTo>
                    <a:pt x="106" y="0"/>
                    <a:pt x="203" y="0"/>
                    <a:pt x="300" y="0"/>
                  </a:cubicBezTo>
                  <a:cubicBezTo>
                    <a:pt x="340" y="0"/>
                    <a:pt x="380" y="0"/>
                    <a:pt x="419" y="0"/>
                  </a:cubicBezTo>
                  <a:cubicBezTo>
                    <a:pt x="423" y="0"/>
                    <a:pt x="427" y="0"/>
                    <a:pt x="431"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10"/>
            <p:cNvSpPr/>
            <p:nvPr/>
          </p:nvSpPr>
          <p:spPr>
            <a:xfrm>
              <a:off x="-11469688" y="5189538"/>
              <a:ext cx="187325" cy="185738"/>
            </a:xfrm>
            <a:custGeom>
              <a:rect b="b" l="l" r="r" t="t"/>
              <a:pathLst>
                <a:path extrusionOk="0" h="86" w="87">
                  <a:moveTo>
                    <a:pt x="43" y="86"/>
                  </a:moveTo>
                  <a:cubicBezTo>
                    <a:pt x="20" y="86"/>
                    <a:pt x="0" y="66"/>
                    <a:pt x="0" y="43"/>
                  </a:cubicBezTo>
                  <a:cubicBezTo>
                    <a:pt x="0" y="19"/>
                    <a:pt x="20" y="0"/>
                    <a:pt x="44" y="0"/>
                  </a:cubicBezTo>
                  <a:cubicBezTo>
                    <a:pt x="68" y="0"/>
                    <a:pt x="87" y="20"/>
                    <a:pt x="87" y="43"/>
                  </a:cubicBezTo>
                  <a:cubicBezTo>
                    <a:pt x="87" y="67"/>
                    <a:pt x="67" y="86"/>
                    <a:pt x="43" y="8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10"/>
            <p:cNvSpPr/>
            <p:nvPr/>
          </p:nvSpPr>
          <p:spPr>
            <a:xfrm>
              <a:off x="-11480800" y="5653088"/>
              <a:ext cx="185737" cy="187325"/>
            </a:xfrm>
            <a:custGeom>
              <a:rect b="b" l="l" r="r" t="t"/>
              <a:pathLst>
                <a:path extrusionOk="0" h="87" w="86">
                  <a:moveTo>
                    <a:pt x="0" y="43"/>
                  </a:moveTo>
                  <a:cubicBezTo>
                    <a:pt x="0" y="19"/>
                    <a:pt x="19" y="1"/>
                    <a:pt x="43" y="1"/>
                  </a:cubicBezTo>
                  <a:cubicBezTo>
                    <a:pt x="67" y="0"/>
                    <a:pt x="86" y="20"/>
                    <a:pt x="86" y="44"/>
                  </a:cubicBezTo>
                  <a:cubicBezTo>
                    <a:pt x="86" y="68"/>
                    <a:pt x="67" y="87"/>
                    <a:pt x="43" y="87"/>
                  </a:cubicBezTo>
                  <a:cubicBezTo>
                    <a:pt x="19" y="87"/>
                    <a:pt x="0" y="67"/>
                    <a:pt x="0" y="4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66" name="Google Shape;466;p10"/>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grpSp>
        <p:nvGrpSpPr>
          <p:cNvPr id="471" name="Google Shape;471;p11"/>
          <p:cNvGrpSpPr/>
          <p:nvPr/>
        </p:nvGrpSpPr>
        <p:grpSpPr>
          <a:xfrm flipH="1">
            <a:off x="3170099" y="2445925"/>
            <a:ext cx="5851803" cy="1966150"/>
            <a:chOff x="2788049" y="2445925"/>
            <a:chExt cx="5851803" cy="1966150"/>
          </a:xfrm>
        </p:grpSpPr>
        <p:pic>
          <p:nvPicPr>
            <p:cNvPr id="472" name="Google Shape;472;p11"/>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473" name="Google Shape;473;p11"/>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474" name="Google Shape;474;p11"/>
          <p:cNvCxnSpPr/>
          <p:nvPr/>
        </p:nvCxnSpPr>
        <p:spPr>
          <a:xfrm>
            <a:off x="4743135" y="2916381"/>
            <a:ext cx="0" cy="1025237"/>
          </a:xfrm>
          <a:prstGeom prst="straightConnector1">
            <a:avLst/>
          </a:prstGeom>
          <a:noFill/>
          <a:ln cap="flat" cmpd="sng" w="9525">
            <a:solidFill>
              <a:srgbClr val="595959"/>
            </a:solidFill>
            <a:prstDash val="solid"/>
            <a:miter lim="800000"/>
            <a:headEnd len="sm" w="sm" type="none"/>
            <a:tailEnd len="sm" w="sm" type="none"/>
          </a:ln>
        </p:spPr>
      </p:cxnSp>
      <p:sp>
        <p:nvSpPr>
          <p:cNvPr id="475" name="Google Shape;475;p11"/>
          <p:cNvSpPr/>
          <p:nvPr/>
        </p:nvSpPr>
        <p:spPr>
          <a:xfrm>
            <a:off x="4361683" y="2029692"/>
            <a:ext cx="3468635" cy="270164"/>
          </a:xfrm>
          <a:prstGeom prst="rect">
            <a:avLst/>
          </a:prstGeom>
          <a:solidFill>
            <a:srgbClr val="F2F2F2"/>
          </a:solidFill>
          <a:ln>
            <a:noFill/>
          </a:ln>
        </p:spPr>
        <p:txBody>
          <a:bodyPr anchorCtr="0" anchor="t" bIns="45700" lIns="91425" spcFirstLastPara="1" rIns="91425" wrap="square" tIns="36000">
            <a:noAutofit/>
          </a:bodyPr>
          <a:lstStyle/>
          <a:p>
            <a:pPr indent="0" lvl="0" marL="0" marR="0" rtl="0" algn="ctr">
              <a:lnSpc>
                <a:spcPct val="100000"/>
              </a:lnSpc>
              <a:spcBef>
                <a:spcPts val="0"/>
              </a:spcBef>
              <a:spcAft>
                <a:spcPts val="0"/>
              </a:spcAft>
              <a:buClr>
                <a:srgbClr val="222222"/>
              </a:buClr>
              <a:buSzPts val="1600"/>
              <a:buFont typeface="Arial"/>
              <a:buNone/>
            </a:pPr>
            <a:r>
              <a:rPr lang="en-US" sz="1600">
                <a:solidFill>
                  <a:srgbClr val="222222"/>
                </a:solidFill>
              </a:rPr>
              <a:t>के द्वारा बनाई गई</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
          <p:cNvSpPr/>
          <p:nvPr/>
        </p:nvSpPr>
        <p:spPr>
          <a:xfrm>
            <a:off x="839800" y="2821575"/>
            <a:ext cx="6815100" cy="2117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88" name="Google Shape;188;p2"/>
          <p:cNvSpPr txBox="1"/>
          <p:nvPr/>
        </p:nvSpPr>
        <p:spPr>
          <a:xfrm>
            <a:off x="705749" y="307757"/>
            <a:ext cx="7192925" cy="125978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व्यावहारिक व क्रियाशील!</a:t>
            </a:r>
            <a:br>
              <a:rPr b="1" lang="en-US" sz="3600">
                <a:solidFill>
                  <a:srgbClr val="0064E0"/>
                </a:solidFill>
                <a:latin typeface="Arimo"/>
                <a:ea typeface="Arimo"/>
                <a:cs typeface="Arimo"/>
                <a:sym typeface="Arimo"/>
              </a:rPr>
            </a:br>
            <a:r>
              <a:rPr b="1" lang="en-US" sz="3600">
                <a:solidFill>
                  <a:srgbClr val="0064E0"/>
                </a:solidFill>
                <a:latin typeface="Arimo"/>
                <a:ea typeface="Arimo"/>
                <a:cs typeface="Arimo"/>
                <a:sym typeface="Arimo"/>
              </a:rPr>
              <a:t>आइए अपने कंप्यूटरों को नेविगेट करें</a:t>
            </a:r>
            <a:endParaRPr b="1" sz="3600">
              <a:solidFill>
                <a:srgbClr val="0064E0"/>
              </a:solidFill>
              <a:latin typeface="Arimo"/>
              <a:ea typeface="Arimo"/>
              <a:cs typeface="Arimo"/>
              <a:sym typeface="Arimo"/>
            </a:endParaRPr>
          </a:p>
        </p:txBody>
      </p:sp>
      <p:sp>
        <p:nvSpPr>
          <p:cNvPr id="189" name="Google Shape;189;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3: डिवाइस सेटिंग और सशक्त पासवर्ड को समझना</a:t>
            </a:r>
            <a:endParaRPr/>
          </a:p>
        </p:txBody>
      </p:sp>
      <p:pic>
        <p:nvPicPr>
          <p:cNvPr id="190" name="Google Shape;190;p2"/>
          <p:cNvPicPr preferRelativeResize="0"/>
          <p:nvPr/>
        </p:nvPicPr>
        <p:blipFill rotWithShape="1">
          <a:blip r:embed="rId3">
            <a:alphaModFix/>
          </a:blip>
          <a:srcRect b="0" l="0" r="0" t="0"/>
          <a:stretch/>
        </p:blipFill>
        <p:spPr>
          <a:xfrm>
            <a:off x="6374676" y="1881050"/>
            <a:ext cx="2849866" cy="3760283"/>
          </a:xfrm>
          <a:prstGeom prst="rect">
            <a:avLst/>
          </a:prstGeom>
          <a:noFill/>
          <a:ln>
            <a:noFill/>
          </a:ln>
        </p:spPr>
      </p:pic>
      <p:sp>
        <p:nvSpPr>
          <p:cNvPr id="191" name="Google Shape;191;p2"/>
          <p:cNvSpPr/>
          <p:nvPr/>
        </p:nvSpPr>
        <p:spPr>
          <a:xfrm>
            <a:off x="1512446" y="3099019"/>
            <a:ext cx="4466700" cy="1580400"/>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1900">
                <a:solidFill>
                  <a:schemeClr val="dk1"/>
                </a:solidFill>
                <a:latin typeface="Arimo"/>
                <a:ea typeface="Arimo"/>
                <a:cs typeface="Arimo"/>
                <a:sym typeface="Arimo"/>
              </a:rPr>
              <a:t>गतिविधियाँ:</a:t>
            </a:r>
            <a:endParaRPr sz="1700"/>
          </a:p>
          <a:p>
            <a:pPr indent="-304800" lvl="0" marL="412747" marR="0" rtl="0" algn="l">
              <a:lnSpc>
                <a:spcPct val="115000"/>
              </a:lnSpc>
              <a:spcBef>
                <a:spcPts val="1200"/>
              </a:spcBef>
              <a:spcAft>
                <a:spcPts val="0"/>
              </a:spcAft>
              <a:buClr>
                <a:schemeClr val="dk1"/>
              </a:buClr>
              <a:buSzPts val="1700"/>
              <a:buFont typeface="Arial"/>
              <a:buChar char="•"/>
            </a:pPr>
            <a:r>
              <a:rPr lang="en-US" sz="1700">
                <a:solidFill>
                  <a:schemeClr val="dk1"/>
                </a:solidFill>
                <a:latin typeface="Arimo"/>
                <a:ea typeface="Arimo"/>
                <a:cs typeface="Arimo"/>
                <a:sym typeface="Arimo"/>
              </a:rPr>
              <a:t>पृष्ठभूमि बदलें</a:t>
            </a:r>
            <a:endParaRPr sz="1700"/>
          </a:p>
          <a:p>
            <a:pPr indent="-304800" lvl="0" marL="412747" marR="0" rtl="0" algn="l">
              <a:lnSpc>
                <a:spcPct val="115000"/>
              </a:lnSpc>
              <a:spcBef>
                <a:spcPts val="1200"/>
              </a:spcBef>
              <a:spcAft>
                <a:spcPts val="0"/>
              </a:spcAft>
              <a:buClr>
                <a:schemeClr val="dk1"/>
              </a:buClr>
              <a:buSzPts val="1700"/>
              <a:buFont typeface="Arial"/>
              <a:buChar char="•"/>
            </a:pPr>
            <a:r>
              <a:rPr lang="en-US" sz="1700">
                <a:solidFill>
                  <a:schemeClr val="dk1"/>
                </a:solidFill>
                <a:latin typeface="Arimo"/>
                <a:ea typeface="Arimo"/>
                <a:cs typeface="Arimo"/>
                <a:sym typeface="Arimo"/>
              </a:rPr>
              <a:t>कंप्यूटर स्क्रीन को लॉक करना</a:t>
            </a:r>
            <a:endParaRPr sz="1700"/>
          </a:p>
          <a:p>
            <a:pPr indent="-304800" lvl="0" marL="412747" marR="0" rtl="0" algn="l">
              <a:lnSpc>
                <a:spcPct val="115000"/>
              </a:lnSpc>
              <a:spcBef>
                <a:spcPts val="1200"/>
              </a:spcBef>
              <a:spcAft>
                <a:spcPts val="0"/>
              </a:spcAft>
              <a:buClr>
                <a:schemeClr val="dk1"/>
              </a:buClr>
              <a:buSzPts val="1700"/>
              <a:buFont typeface="Arial"/>
              <a:buChar char="•"/>
            </a:pPr>
            <a:r>
              <a:rPr lang="en-US" sz="1700">
                <a:solidFill>
                  <a:schemeClr val="dk1"/>
                </a:solidFill>
                <a:latin typeface="Arimo"/>
                <a:ea typeface="Arimo"/>
                <a:cs typeface="Arimo"/>
                <a:sym typeface="Arimo"/>
              </a:rPr>
              <a:t>नेटवर्क कनेक्शन</a:t>
            </a:r>
            <a:endParaRPr sz="1700">
              <a:solidFill>
                <a:schemeClr val="lt1"/>
              </a:solidFill>
              <a:latin typeface="Arimo"/>
              <a:ea typeface="Arimo"/>
              <a:cs typeface="Arimo"/>
              <a:sym typeface="Arimo"/>
            </a:endParaRPr>
          </a:p>
        </p:txBody>
      </p:sp>
      <p:sp>
        <p:nvSpPr>
          <p:cNvPr id="192" name="Google Shape;192;p2"/>
          <p:cNvSpPr/>
          <p:nvPr/>
        </p:nvSpPr>
        <p:spPr>
          <a:xfrm>
            <a:off x="839788" y="1387436"/>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2"/>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3"/>
          <p:cNvPicPr preferRelativeResize="0"/>
          <p:nvPr/>
        </p:nvPicPr>
        <p:blipFill rotWithShape="1">
          <a:blip r:embed="rId3">
            <a:alphaModFix/>
          </a:blip>
          <a:srcRect b="13336" l="0" r="0" t="6295"/>
          <a:stretch/>
        </p:blipFill>
        <p:spPr>
          <a:xfrm>
            <a:off x="0" y="14565"/>
            <a:ext cx="12192000" cy="6535678"/>
          </a:xfrm>
          <a:prstGeom prst="rect">
            <a:avLst/>
          </a:prstGeom>
          <a:noFill/>
          <a:ln>
            <a:noFill/>
          </a:ln>
        </p:spPr>
      </p:pic>
      <p:sp>
        <p:nvSpPr>
          <p:cNvPr id="199" name="Google Shape;199;p3"/>
          <p:cNvSpPr txBox="1"/>
          <p:nvPr/>
        </p:nvSpPr>
        <p:spPr>
          <a:xfrm>
            <a:off x="351186" y="324000"/>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mo"/>
              <a:buNone/>
            </a:pPr>
            <a:r>
              <a:rPr b="1" lang="en-US" sz="3600">
                <a:solidFill>
                  <a:schemeClr val="lt1"/>
                </a:solidFill>
                <a:latin typeface="Arimo"/>
                <a:ea typeface="Arimo"/>
                <a:cs typeface="Arimo"/>
                <a:sym typeface="Arimo"/>
              </a:rPr>
              <a:t>मजबूत पासवर्ड बनाना</a:t>
            </a:r>
            <a:endParaRPr/>
          </a:p>
        </p:txBody>
      </p:sp>
      <p:sp>
        <p:nvSpPr>
          <p:cNvPr id="200" name="Google Shape;200;p3"/>
          <p:cNvSpPr/>
          <p:nvPr/>
        </p:nvSpPr>
        <p:spPr>
          <a:xfrm>
            <a:off x="839788" y="950173"/>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02" name="Google Shape;202;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3: डिवाइस सेटिंग और सशक्त पासवर्ड को समझना</a:t>
            </a:r>
            <a:endParaRPr/>
          </a:p>
        </p:txBody>
      </p:sp>
      <p:sp>
        <p:nvSpPr>
          <p:cNvPr id="203" name="Google Shape;203;p3"/>
          <p:cNvSpPr/>
          <p:nvPr/>
        </p:nvSpPr>
        <p:spPr>
          <a:xfrm>
            <a:off x="3092952" y="1302079"/>
            <a:ext cx="5741194" cy="3583781"/>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3"/>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pic>
        <p:nvPicPr>
          <p:cNvPr descr="🔥Advanced Executive Program In Cybersecurity (India Only): https://www.simplilearn.com/pgp-advanced-executive-program-in-cyber-security?utm_campaign=HowToCreateAStrongPassword&amp;utm_medium=DescriptionFF&amp;utm_source=youtube&#10;🔥Caltech Cybersecurity Bootcamp(US Only): https://www.simplilearn.com/cybersecurity-bootcamp?utm_campaign=HowToCreateAStrongPassword&amp;utm_medium=DescriptionFF&amp;utm_source=youtube&#10;In this video on how to create a strong password, we cover the reasons as to why having strong passwords for each individual account on the internet. We also take a look at some of the guidelines and tips to create strong passwords. In this chapter on cyber security, we also learn about passphrases and why they are being preferred over standard passwords. Finally, we understand the value and importance of password managers, while going through their advantages compared to just memory-driven passwords.&#10;&#10;Below are the topics covered in this video:&#10;00:00 - Why use Strong Password&#10;02:35 - Guidelines to Create Password&#10;04:46 - Using passphrases instead of Password&#10;06:55 - Password Managers&#10;&#10;🔥Enroll for Free Cyber Security Course &amp; Get Your Completion Certificate: https://www.simplilearn.com/learn-cyber-security-basics-skillup?utm_campaign=HowToCreateAStrongPassword&amp;utm_medium=Description&amp;utm_source=youtube&#10;&#10;✅Subscribe to our Channel to learn more about the top Technologies: https://bit.ly/2VT4WtH&#10;&#10;⏩ Check out the Cyber Security training videos: https://bit.ly/3cMmCxj&#10;&#10;#CreateStrongPasswords #CyberSecurity #PreventHacking #PreventPasswordCracking #HowToCreateAStrongPassword #TipsToCreateStrongPasswords #EthicalHacking #PasswordHackingPrevention #NetworkSecurity #Simplilearn&#10;&#10;✅Cyber security is one of the most important domains in the current times. With businesses moving online and shifting to cloud storage, currently, the demand for cyber security is at its peak. Here, we bring you the top 10 reasons to learn cyber security. &#10;&#10;✅Cyber Security is a profession that helps achieve the greater good: Cyber security professionals have defended organizations from several deadly cyberattacks that are aimed at jeopardizing an organization's confidentiality, integrity, and availability. Therefore, if you want to bring about a positive impact and a meaningful difference to the society we live in, then learning cyber security is a great choice!&#10;&#10;✅Cyber Security is an evergreen industry: With the onset of the covid 19 pandemic, businesses are moving online and shifting to cloud storage, the demand for cyber security is at its peak. &#10;&#10;✅Plenty of Job Opportunities it offers: With the world turning digital, there is a dire need for companies to hire cyber security experts who can protect and safeguard sensitive data.  As firms work to improve their cybersecurity structure, they are also hiring several cyber security experts to design, implement, and maintain their cybersecurity solutions. &#10;&#10;✅Good salary package: Organizations are willing to pay sky-high salaries for these cyber security experts. There is a lack of skilled cyber security professionals and that is another reason cyber security experts are paid well!&#10;&#10;✅ A job that never gets boring and a domain that offers unlimited potential for personal growth: Cyber security is a domain that is constantly evolving and so are the nature of cyberattacks. A cyber security career is not going to be stale. Being in the field of cyber security allows you to constantly upskill and enhance your knowledge and experience. &#10;&#10;About Advanced Executive Program in Cybersecurity:&#10;Become an industry-ready professional with an Advanced Executive Program in Cybersecurity and transform your career in 6 months. This course provides a high-engagement learning experience with real-world applications and is designed for individuals who want to start a new, more fulfilling career. This Advanced Executive Program in Cybersecurity will help you develop expertise in defensive cybersecurity, application security, malware analysis, ethical hacking, and much more. In partnership with IIIT Bangalore and NPCI, this program provides you with a deep understanding needed to spot the opportunities for disruption in the cybersecurity industry.&#10;&#10;Learn more at: https://www.simplilearn.com/pgp-advanced-executive-program-in-cyber-security?utm_campaign=HowToCreateAStrongPassword&amp;utm_medium=Description&amp;utm_source=youtube&#10;&#10;For more information about Simplilearn courses, visit: &#10;- Facebook: https://www.facebook.com/Simplilearn &#10;- Twitter: https://twitter.com/simplilearn &#10;- LinkedIn: https://www.linkedin.com/company/simplilearn/&#10;- Telegram Mobile: https://t.me/simplilearnupdates&#10;&#10;Get the Simplilearn app: https://simpli.app.link/OlbFAhqMqgb&#10;&#10;🔥🔥 Interested in Attending Live Classes? Call Us: IN - 18002127688 / US - +18445327688" id="205" name="Google Shape;205;p3" title="How to Create a Strong Password | Tips to Create Strong Passwords | Cyber Security | Simplilearn">
            <a:hlinkClick r:id="rId4"/>
          </p:cNvPr>
          <p:cNvPicPr preferRelativeResize="0"/>
          <p:nvPr/>
        </p:nvPicPr>
        <p:blipFill>
          <a:blip r:embed="rId5">
            <a:alphaModFix/>
          </a:blip>
          <a:stretch>
            <a:fillRect/>
          </a:stretch>
        </p:blipFill>
        <p:spPr>
          <a:xfrm>
            <a:off x="2683400" y="1145100"/>
            <a:ext cx="6658375" cy="3745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11" name="Google Shape;211;p4"/>
          <p:cNvSpPr txBox="1"/>
          <p:nvPr/>
        </p:nvSpPr>
        <p:spPr>
          <a:xfrm>
            <a:off x="705749" y="307757"/>
            <a:ext cx="7192925" cy="58628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सही या गलत?</a:t>
            </a:r>
            <a:endParaRPr b="1" sz="3600">
              <a:solidFill>
                <a:srgbClr val="0064E0"/>
              </a:solidFill>
              <a:latin typeface="Arimo"/>
              <a:ea typeface="Arimo"/>
              <a:cs typeface="Arimo"/>
              <a:sym typeface="Arimo"/>
            </a:endParaRPr>
          </a:p>
        </p:txBody>
      </p:sp>
      <p:sp>
        <p:nvSpPr>
          <p:cNvPr id="212" name="Google Shape;212;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3: डिवाइस सेटिंग और सशक्त पासवर्ड को समझना</a:t>
            </a:r>
            <a:endParaRPr/>
          </a:p>
        </p:txBody>
      </p:sp>
      <p:sp>
        <p:nvSpPr>
          <p:cNvPr id="213" name="Google Shape;213;p4"/>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4"/>
          <p:cNvSpPr/>
          <p:nvPr/>
        </p:nvSpPr>
        <p:spPr>
          <a:xfrm>
            <a:off x="216000" y="1696125"/>
            <a:ext cx="9043800" cy="4455900"/>
          </a:xfrm>
          <a:prstGeom prst="rect">
            <a:avLst/>
          </a:prstGeom>
          <a:noFill/>
          <a:ln>
            <a:noFill/>
          </a:ln>
        </p:spPr>
        <p:txBody>
          <a:bodyPr anchorCtr="0" anchor="t" bIns="45700" lIns="91425" spcFirstLastPara="1" rIns="91425" wrap="square" tIns="45700">
            <a:spAutoFit/>
          </a:bodyPr>
          <a:lstStyle/>
          <a:p>
            <a:pPr indent="-311150" lvl="0" marL="412747" marR="0" rtl="0" algn="l">
              <a:lnSpc>
                <a:spcPct val="115000"/>
              </a:lnSpc>
              <a:spcBef>
                <a:spcPts val="0"/>
              </a:spcBef>
              <a:spcAft>
                <a:spcPts val="0"/>
              </a:spcAft>
              <a:buClr>
                <a:schemeClr val="dk1"/>
              </a:buClr>
              <a:buSzPts val="1800"/>
              <a:buFont typeface="Arial"/>
              <a:buChar char="•"/>
            </a:pPr>
            <a:r>
              <a:rPr lang="en-US" sz="1800">
                <a:solidFill>
                  <a:schemeClr val="dk1"/>
                </a:solidFill>
                <a:latin typeface="Arimo"/>
                <a:ea typeface="Arimo"/>
                <a:cs typeface="Arimo"/>
                <a:sym typeface="Arimo"/>
              </a:rPr>
              <a:t>एक पासवर्ड जो बहुत ही सामान्य है एक अच्छा विचार है ताकि आप इसे याद रख सकें।</a:t>
            </a:r>
            <a:endParaRPr sz="1800"/>
          </a:p>
          <a:p>
            <a:pPr indent="-285750" lvl="0" marL="412747" marR="0" rtl="0" algn="l">
              <a:lnSpc>
                <a:spcPct val="115000"/>
              </a:lnSpc>
              <a:spcBef>
                <a:spcPts val="1200"/>
              </a:spcBef>
              <a:spcAft>
                <a:spcPts val="0"/>
              </a:spcAft>
              <a:buClr>
                <a:schemeClr val="dk1"/>
              </a:buClr>
              <a:buSzPts val="1400"/>
              <a:buFont typeface="Arial"/>
              <a:buChar char="•"/>
            </a:pPr>
            <a:r>
              <a:rPr lang="en-US" sz="1800">
                <a:solidFill>
                  <a:schemeClr val="dk1"/>
                </a:solidFill>
                <a:latin typeface="Arimo"/>
                <a:ea typeface="Arimo"/>
                <a:cs typeface="Arimo"/>
                <a:sym typeface="Arimo"/>
              </a:rPr>
              <a:t>किसी यादगार गीत के बोल या अनियमित शब्द </a:t>
            </a:r>
            <a:r>
              <a:rPr lang="en-US" sz="1600">
                <a:solidFill>
                  <a:schemeClr val="dk1"/>
                </a:solidFill>
                <a:latin typeface="Arial"/>
                <a:ea typeface="Arial"/>
                <a:cs typeface="Arial"/>
                <a:sym typeface="Arial"/>
              </a:rPr>
              <a:t>शृं</a:t>
            </a:r>
            <a:r>
              <a:rPr lang="en-US" sz="1800">
                <a:solidFill>
                  <a:schemeClr val="dk1"/>
                </a:solidFill>
                <a:latin typeface="Arimo"/>
                <a:ea typeface="Arimo"/>
                <a:cs typeface="Arimo"/>
                <a:sym typeface="Arimo"/>
              </a:rPr>
              <a:t>खला के अक्षरों का प्रयोग करना एक अच्छा विचार है।</a:t>
            </a:r>
            <a:endParaRPr sz="1800"/>
          </a:p>
          <a:p>
            <a:pPr indent="-311150" lvl="0" marL="412747" marR="0" rtl="0" algn="l">
              <a:lnSpc>
                <a:spcPct val="115000"/>
              </a:lnSpc>
              <a:spcBef>
                <a:spcPts val="1200"/>
              </a:spcBef>
              <a:spcAft>
                <a:spcPts val="0"/>
              </a:spcAft>
              <a:buClr>
                <a:schemeClr val="dk1"/>
              </a:buClr>
              <a:buSzPts val="1800"/>
              <a:buFont typeface="Arial"/>
              <a:buChar char="•"/>
            </a:pPr>
            <a:r>
              <a:rPr lang="en-US" sz="1800">
                <a:solidFill>
                  <a:schemeClr val="dk1"/>
                </a:solidFill>
                <a:latin typeface="Arimo"/>
                <a:ea typeface="Arimo"/>
                <a:cs typeface="Arimo"/>
                <a:sym typeface="Arimo"/>
              </a:rPr>
              <a:t>पासवर्ड बनाते समय ऐसी जानकारी का उपयोग करना जो आपके लिए आसानी से पहचान योग्य हो, एक बुरा विचार है।</a:t>
            </a:r>
            <a:endParaRPr sz="1800"/>
          </a:p>
          <a:p>
            <a:pPr indent="-311150" lvl="0" marL="412747" marR="0" rtl="0" algn="l">
              <a:lnSpc>
                <a:spcPct val="115000"/>
              </a:lnSpc>
              <a:spcBef>
                <a:spcPts val="1200"/>
              </a:spcBef>
              <a:spcAft>
                <a:spcPts val="0"/>
              </a:spcAft>
              <a:buClr>
                <a:schemeClr val="dk1"/>
              </a:buClr>
              <a:buSzPts val="1800"/>
              <a:buFont typeface="Arial"/>
              <a:buChar char="•"/>
            </a:pPr>
            <a:r>
              <a:rPr lang="en-US" sz="1800">
                <a:solidFill>
                  <a:schemeClr val="dk1"/>
                </a:solidFill>
                <a:latin typeface="Arimo"/>
                <a:ea typeface="Arimo"/>
                <a:cs typeface="Arimo"/>
                <a:sym typeface="Arimo"/>
              </a:rPr>
              <a:t>जब आप केवल संख्याओं का उपयोग करते हैं तो पासवर्ड सबसे मजबूत होता है।</a:t>
            </a:r>
            <a:endParaRPr sz="1800"/>
          </a:p>
          <a:p>
            <a:pPr indent="-311150" lvl="0" marL="412747" marR="0" rtl="0" algn="l">
              <a:lnSpc>
                <a:spcPct val="115000"/>
              </a:lnSpc>
              <a:spcBef>
                <a:spcPts val="1200"/>
              </a:spcBef>
              <a:spcAft>
                <a:spcPts val="0"/>
              </a:spcAft>
              <a:buClr>
                <a:schemeClr val="dk1"/>
              </a:buClr>
              <a:buSzPts val="1800"/>
              <a:buFont typeface="Arial"/>
              <a:buChar char="•"/>
            </a:pPr>
            <a:r>
              <a:rPr lang="en-US" sz="1800">
                <a:solidFill>
                  <a:schemeClr val="dk1"/>
                </a:solidFill>
                <a:latin typeface="Arimo"/>
                <a:ea typeface="Arimo"/>
                <a:cs typeface="Arimo"/>
                <a:sym typeface="Arimo"/>
              </a:rPr>
              <a:t>&amp; या $ जैसे चिह्नों का उपयोग करने से आपका पासवर्ड और भी मज़बूत बन सकता है ।</a:t>
            </a:r>
            <a:endParaRPr sz="1800">
              <a:solidFill>
                <a:schemeClr val="dk1"/>
              </a:solidFill>
              <a:latin typeface="Arimo"/>
              <a:ea typeface="Arimo"/>
              <a:cs typeface="Arimo"/>
              <a:sym typeface="Arimo"/>
            </a:endParaRPr>
          </a:p>
          <a:p>
            <a:pPr indent="-311150" lvl="0" marL="412747" marR="0" rtl="0" algn="l">
              <a:lnSpc>
                <a:spcPct val="115000"/>
              </a:lnSpc>
              <a:spcBef>
                <a:spcPts val="1200"/>
              </a:spcBef>
              <a:spcAft>
                <a:spcPts val="0"/>
              </a:spcAft>
              <a:buClr>
                <a:schemeClr val="dk1"/>
              </a:buClr>
              <a:buSzPts val="1800"/>
              <a:buFont typeface="Arial"/>
              <a:buChar char="•"/>
            </a:pPr>
            <a:r>
              <a:rPr lang="en-US" sz="1800">
                <a:solidFill>
                  <a:schemeClr val="dk1"/>
                </a:solidFill>
                <a:latin typeface="Arimo"/>
                <a:ea typeface="Arimo"/>
                <a:cs typeface="Arimo"/>
                <a:sym typeface="Arimo"/>
              </a:rPr>
              <a:t>अपना पासवर्ड अपनी स्कूल नोटबुक में लिखना सबसे अच्छा है क्योंकि यह आपके पास हमेशा रहेगा।</a:t>
            </a:r>
            <a:endParaRPr sz="1800"/>
          </a:p>
          <a:p>
            <a:pPr indent="-311150" lvl="0" marL="412747" marR="0" rtl="0" algn="l">
              <a:lnSpc>
                <a:spcPct val="115000"/>
              </a:lnSpc>
              <a:spcBef>
                <a:spcPts val="1200"/>
              </a:spcBef>
              <a:spcAft>
                <a:spcPts val="0"/>
              </a:spcAft>
              <a:buClr>
                <a:schemeClr val="dk1"/>
              </a:buClr>
              <a:buSzPts val="1800"/>
              <a:buFont typeface="Arial"/>
              <a:buChar char="•"/>
            </a:pPr>
            <a:r>
              <a:rPr lang="en-US" sz="1800">
                <a:solidFill>
                  <a:schemeClr val="dk1"/>
                </a:solidFill>
                <a:latin typeface="Arimo"/>
                <a:ea typeface="Arimo"/>
                <a:cs typeface="Arimo"/>
                <a:sym typeface="Arimo"/>
              </a:rPr>
              <a:t>अलग-अलग लॉगिन के लिए अलग-अलग पासवर्ड का इस्तेमाल करने से मेरा डेटा सुरक्षित रहेगा।</a:t>
            </a:r>
            <a:endParaRPr sz="1800"/>
          </a:p>
        </p:txBody>
      </p:sp>
      <p:pic>
        <p:nvPicPr>
          <p:cNvPr id="215" name="Google Shape;215;p4"/>
          <p:cNvPicPr preferRelativeResize="0"/>
          <p:nvPr/>
        </p:nvPicPr>
        <p:blipFill rotWithShape="1">
          <a:blip r:embed="rId3">
            <a:alphaModFix/>
          </a:blip>
          <a:srcRect b="0" l="0" r="23521" t="18505"/>
          <a:stretch/>
        </p:blipFill>
        <p:spPr>
          <a:xfrm>
            <a:off x="9259795" y="326354"/>
            <a:ext cx="2923496" cy="3120201"/>
          </a:xfrm>
          <a:prstGeom prst="rect">
            <a:avLst/>
          </a:prstGeom>
          <a:noFill/>
          <a:ln>
            <a:noFill/>
          </a:ln>
        </p:spPr>
      </p:pic>
      <p:sp>
        <p:nvSpPr>
          <p:cNvPr id="216" name="Google Shape;216;p4"/>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22" name="Google Shape;222;p5"/>
          <p:cNvSpPr txBox="1"/>
          <p:nvPr/>
        </p:nvSpPr>
        <p:spPr>
          <a:xfrm>
            <a:off x="705749" y="307757"/>
            <a:ext cx="7192925" cy="58628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2020 के लिए शीर्ष 20 लीक पासवर्ड</a:t>
            </a:r>
            <a:endParaRPr b="1" sz="3600">
              <a:solidFill>
                <a:srgbClr val="0064E0"/>
              </a:solidFill>
              <a:latin typeface="Arimo"/>
              <a:ea typeface="Arimo"/>
              <a:cs typeface="Arimo"/>
              <a:sym typeface="Arimo"/>
            </a:endParaRPr>
          </a:p>
        </p:txBody>
      </p:sp>
      <p:sp>
        <p:nvSpPr>
          <p:cNvPr id="223" name="Google Shape;223;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3: डिवाइस सेटिंग और सशक्त पासवर्ड को समझना</a:t>
            </a:r>
            <a:endParaRPr/>
          </a:p>
        </p:txBody>
      </p:sp>
      <p:sp>
        <p:nvSpPr>
          <p:cNvPr id="224" name="Google Shape;224;p5"/>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225" name="Google Shape;225;p5"/>
          <p:cNvGraphicFramePr/>
          <p:nvPr/>
        </p:nvGraphicFramePr>
        <p:xfrm>
          <a:off x="3958908" y="1885842"/>
          <a:ext cx="3000000" cy="3000000"/>
        </p:xfrm>
        <a:graphic>
          <a:graphicData uri="http://schemas.openxmlformats.org/drawingml/2006/table">
            <a:tbl>
              <a:tblPr bandRow="1" firstRow="1">
                <a:noFill/>
                <a:tableStyleId>{97221261-AD56-40A4-B48C-AB42755F236E}</a:tableStyleId>
              </a:tblPr>
              <a:tblGrid>
                <a:gridCol w="521900"/>
                <a:gridCol w="3056175"/>
                <a:gridCol w="504000"/>
                <a:gridCol w="3074075"/>
              </a:tblGrid>
              <a:tr h="370850">
                <a:tc>
                  <a:txBody>
                    <a:bodyPr/>
                    <a:lstStyle/>
                    <a:p>
                      <a:pPr indent="0" lvl="0" marL="0" marR="0" rtl="0" algn="l">
                        <a:spcBef>
                          <a:spcPts val="0"/>
                        </a:spcBef>
                        <a:spcAft>
                          <a:spcPts val="0"/>
                        </a:spcAft>
                        <a:buNone/>
                      </a:pPr>
                      <a:r>
                        <a:rPr b="0" lang="en-US" sz="1400" u="none" cap="none" strike="noStrike">
                          <a:solidFill>
                            <a:schemeClr val="lt1"/>
                          </a:solidFill>
                          <a:latin typeface="Arial"/>
                          <a:ea typeface="Arial"/>
                          <a:cs typeface="Arial"/>
                          <a:sym typeface="Arial"/>
                        </a:rPr>
                        <a:t>1</a:t>
                      </a:r>
                      <a:endParaRPr b="0" sz="1400" u="none" cap="none" strike="noStrike">
                        <a:solidFill>
                          <a:schemeClr val="lt1"/>
                        </a:solidFill>
                        <a:latin typeface="Arial"/>
                        <a:ea typeface="Arial"/>
                        <a:cs typeface="Arial"/>
                        <a:sym typeface="Arial"/>
                      </a:endParaRPr>
                    </a:p>
                  </a:txBody>
                  <a:tcPr marT="45725" marB="45725" marR="9145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b="0" lang="en-US" sz="1400" u="none" cap="none" strike="noStrike">
                          <a:latin typeface="Arial"/>
                          <a:ea typeface="Arial"/>
                          <a:cs typeface="Arial"/>
                          <a:sym typeface="Arial"/>
                        </a:rPr>
                        <a:t>123456</a:t>
                      </a:r>
                      <a:endParaRPr b="0"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1400" u="none" cap="none" strike="noStrike">
                          <a:solidFill>
                            <a:schemeClr val="lt1"/>
                          </a:solidFill>
                          <a:latin typeface="Arial"/>
                          <a:ea typeface="Arial"/>
                          <a:cs typeface="Arial"/>
                          <a:sym typeface="Arial"/>
                        </a:rPr>
                        <a:t>11</a:t>
                      </a:r>
                      <a:endParaRPr b="0" sz="1400" u="none" cap="none" strike="noStrike">
                        <a:solidFill>
                          <a:schemeClr val="lt1"/>
                        </a:solidFill>
                        <a:latin typeface="Arial"/>
                        <a:ea typeface="Arial"/>
                        <a:cs typeface="Arial"/>
                        <a:sym typeface="Arial"/>
                      </a:endParaRPr>
                    </a:p>
                  </a:txBody>
                  <a:tcPr marT="45725" marB="45725"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b="0" lang="en-US" sz="1400" u="none" cap="none" strike="noStrike">
                          <a:latin typeface="Arial"/>
                          <a:ea typeface="Arial"/>
                          <a:cs typeface="Arial"/>
                          <a:sym typeface="Arial"/>
                        </a:rPr>
                        <a:t>abc123</a:t>
                      </a:r>
                      <a:endParaRPr b="0"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2</a:t>
                      </a:r>
                      <a:endParaRPr sz="1400" u="none" cap="none" strike="noStrike">
                        <a:solidFill>
                          <a:schemeClr val="lt1"/>
                        </a:solidFill>
                        <a:latin typeface="Arial"/>
                        <a:ea typeface="Arial"/>
                        <a:cs typeface="Arial"/>
                        <a:sym typeface="Arial"/>
                      </a:endParaRPr>
                    </a:p>
                  </a:txBody>
                  <a:tcPr marT="45725" marB="45725" marR="9145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lang="en-US" sz="1400" u="none" cap="none" strike="noStrike">
                          <a:latin typeface="Arial"/>
                          <a:ea typeface="Arial"/>
                          <a:cs typeface="Arial"/>
                          <a:sym typeface="Arial"/>
                        </a:rPr>
                        <a:t>123456789</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12</a:t>
                      </a:r>
                      <a:endParaRPr sz="1400" u="none" cap="none" strike="noStrike">
                        <a:solidFill>
                          <a:schemeClr val="lt1"/>
                        </a:solidFill>
                        <a:latin typeface="Arial"/>
                        <a:ea typeface="Arial"/>
                        <a:cs typeface="Arial"/>
                        <a:sym typeface="Arial"/>
                      </a:endParaRPr>
                    </a:p>
                  </a:txBody>
                  <a:tcPr marT="45725" marB="45725"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lang="en-US" sz="1400" u="none" cap="none" strike="noStrike">
                          <a:latin typeface="Arial"/>
                          <a:ea typeface="Arial"/>
                          <a:cs typeface="Arial"/>
                          <a:sym typeface="Arial"/>
                        </a:rPr>
                        <a:t>qwerty123</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70850">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3</a:t>
                      </a:r>
                      <a:endParaRPr sz="1400" u="none" cap="none" strike="noStrike">
                        <a:solidFill>
                          <a:schemeClr val="lt1"/>
                        </a:solidFill>
                        <a:latin typeface="Arial"/>
                        <a:ea typeface="Arial"/>
                        <a:cs typeface="Arial"/>
                        <a:sym typeface="Arial"/>
                      </a:endParaRPr>
                    </a:p>
                  </a:txBody>
                  <a:tcPr marT="45725" marB="45725" marR="9145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lang="en-US" sz="1400" u="none" cap="none" strike="noStrike">
                          <a:latin typeface="Arial"/>
                          <a:ea typeface="Arial"/>
                          <a:cs typeface="Arial"/>
                          <a:sym typeface="Arial"/>
                        </a:rPr>
                        <a:t>Qwerty</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13</a:t>
                      </a:r>
                      <a:endParaRPr sz="1400" u="none" cap="none" strike="noStrike">
                        <a:solidFill>
                          <a:schemeClr val="lt1"/>
                        </a:solidFill>
                        <a:latin typeface="Arial"/>
                        <a:ea typeface="Arial"/>
                        <a:cs typeface="Arial"/>
                        <a:sym typeface="Arial"/>
                      </a:endParaRPr>
                    </a:p>
                  </a:txBody>
                  <a:tcPr marT="45725" marB="45725"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lang="en-US" sz="1400" u="none" cap="none" strike="noStrike">
                          <a:latin typeface="Arial"/>
                          <a:ea typeface="Arial"/>
                          <a:cs typeface="Arial"/>
                          <a:sym typeface="Arial"/>
                        </a:rPr>
                        <a:t>1q2w3e4r</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4</a:t>
                      </a:r>
                      <a:endParaRPr sz="1400" u="none" cap="none" strike="noStrike">
                        <a:solidFill>
                          <a:schemeClr val="lt1"/>
                        </a:solidFill>
                        <a:latin typeface="Arial"/>
                        <a:ea typeface="Arial"/>
                        <a:cs typeface="Arial"/>
                        <a:sym typeface="Arial"/>
                      </a:endParaRPr>
                    </a:p>
                  </a:txBody>
                  <a:tcPr marT="45725" marB="45725" marR="9145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lang="en-US" sz="1400" u="none" cap="none" strike="noStrike">
                          <a:latin typeface="Arial"/>
                          <a:ea typeface="Arial"/>
                          <a:cs typeface="Arial"/>
                          <a:sym typeface="Arial"/>
                        </a:rPr>
                        <a:t>password</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14</a:t>
                      </a:r>
                      <a:endParaRPr sz="1400" u="none" cap="none" strike="noStrike">
                        <a:solidFill>
                          <a:schemeClr val="lt1"/>
                        </a:solidFill>
                        <a:latin typeface="Arial"/>
                        <a:ea typeface="Arial"/>
                        <a:cs typeface="Arial"/>
                        <a:sym typeface="Arial"/>
                      </a:endParaRPr>
                    </a:p>
                  </a:txBody>
                  <a:tcPr marT="45725" marB="45725"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lang="en-US" sz="1400" u="none" cap="none" strike="noStrike">
                          <a:latin typeface="Arial"/>
                          <a:ea typeface="Arial"/>
                          <a:cs typeface="Arial"/>
                          <a:sym typeface="Arial"/>
                        </a:rPr>
                        <a:t>admin</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70850">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5</a:t>
                      </a:r>
                      <a:endParaRPr sz="1400" u="none" cap="none" strike="noStrike">
                        <a:solidFill>
                          <a:schemeClr val="lt1"/>
                        </a:solidFill>
                        <a:latin typeface="Arial"/>
                        <a:ea typeface="Arial"/>
                        <a:cs typeface="Arial"/>
                        <a:sym typeface="Arial"/>
                      </a:endParaRPr>
                    </a:p>
                  </a:txBody>
                  <a:tcPr marT="45725" marB="45725" marR="9145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lang="en-US" sz="1400" u="none" cap="none" strike="noStrike">
                          <a:latin typeface="Arial"/>
                          <a:ea typeface="Arial"/>
                          <a:cs typeface="Arial"/>
                          <a:sym typeface="Arial"/>
                        </a:rPr>
                        <a:t>1234567</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15</a:t>
                      </a:r>
                      <a:endParaRPr sz="1400" u="none" cap="none" strike="noStrike">
                        <a:solidFill>
                          <a:schemeClr val="lt1"/>
                        </a:solidFill>
                        <a:latin typeface="Arial"/>
                        <a:ea typeface="Arial"/>
                        <a:cs typeface="Arial"/>
                        <a:sym typeface="Arial"/>
                      </a:endParaRPr>
                    </a:p>
                  </a:txBody>
                  <a:tcPr marT="45725" marB="45725"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lang="en-US" sz="1400" u="none" cap="none" strike="noStrike">
                          <a:latin typeface="Arial"/>
                          <a:ea typeface="Arial"/>
                          <a:cs typeface="Arial"/>
                          <a:sym typeface="Arial"/>
                        </a:rPr>
                        <a:t>qwertyuiop</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6</a:t>
                      </a:r>
                      <a:endParaRPr sz="1400" u="none" cap="none" strike="noStrike">
                        <a:solidFill>
                          <a:schemeClr val="lt1"/>
                        </a:solidFill>
                        <a:latin typeface="Arial"/>
                        <a:ea typeface="Arial"/>
                        <a:cs typeface="Arial"/>
                        <a:sym typeface="Arial"/>
                      </a:endParaRPr>
                    </a:p>
                  </a:txBody>
                  <a:tcPr marT="45725" marB="45725" marR="9145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lang="en-US" sz="1400" u="none" cap="none" strike="noStrike">
                          <a:latin typeface="Arial"/>
                          <a:ea typeface="Arial"/>
                          <a:cs typeface="Arial"/>
                          <a:sym typeface="Arial"/>
                        </a:rPr>
                        <a:t>12345678</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16</a:t>
                      </a:r>
                      <a:endParaRPr sz="1400" u="none" cap="none" strike="noStrike">
                        <a:solidFill>
                          <a:schemeClr val="lt1"/>
                        </a:solidFill>
                        <a:latin typeface="Arial"/>
                        <a:ea typeface="Arial"/>
                        <a:cs typeface="Arial"/>
                        <a:sym typeface="Arial"/>
                      </a:endParaRPr>
                    </a:p>
                  </a:txBody>
                  <a:tcPr marT="45725" marB="45725"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lnSpc>
                          <a:spcPct val="100000"/>
                        </a:lnSpc>
                        <a:spcBef>
                          <a:spcPts val="0"/>
                        </a:spcBef>
                        <a:spcAft>
                          <a:spcPts val="0"/>
                        </a:spcAft>
                        <a:buClr>
                          <a:schemeClr val="dk1"/>
                        </a:buClr>
                        <a:buSzPts val="1400"/>
                        <a:buFont typeface="Arial"/>
                        <a:buNone/>
                      </a:pPr>
                      <a:r>
                        <a:rPr lang="en-US" sz="1400" u="none" cap="none" strike="noStrike">
                          <a:latin typeface="Arial"/>
                          <a:ea typeface="Arial"/>
                          <a:cs typeface="Arial"/>
                          <a:sym typeface="Arial"/>
                        </a:rPr>
                        <a:t>654321</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70850">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7</a:t>
                      </a:r>
                      <a:endParaRPr sz="1400" u="none" cap="none" strike="noStrike">
                        <a:solidFill>
                          <a:schemeClr val="lt1"/>
                        </a:solidFill>
                        <a:latin typeface="Arial"/>
                        <a:ea typeface="Arial"/>
                        <a:cs typeface="Arial"/>
                        <a:sym typeface="Arial"/>
                      </a:endParaRPr>
                    </a:p>
                  </a:txBody>
                  <a:tcPr marT="45725" marB="45725" marR="9145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lang="en-US" sz="1400" u="none" cap="none" strike="noStrike">
                          <a:latin typeface="Arial"/>
                          <a:ea typeface="Arial"/>
                          <a:cs typeface="Arial"/>
                          <a:sym typeface="Arial"/>
                        </a:rPr>
                        <a:t>12345</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17</a:t>
                      </a:r>
                      <a:endParaRPr sz="1400" u="none" cap="none" strike="noStrike">
                        <a:solidFill>
                          <a:schemeClr val="lt1"/>
                        </a:solidFill>
                        <a:latin typeface="Arial"/>
                        <a:ea typeface="Arial"/>
                        <a:cs typeface="Arial"/>
                        <a:sym typeface="Arial"/>
                      </a:endParaRPr>
                    </a:p>
                  </a:txBody>
                  <a:tcPr marT="45725" marB="45725"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lang="en-US" sz="1400" u="none" cap="none" strike="noStrike">
                          <a:latin typeface="Arial"/>
                          <a:ea typeface="Arial"/>
                          <a:cs typeface="Arial"/>
                          <a:sym typeface="Arial"/>
                        </a:rPr>
                        <a:t>555555</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8</a:t>
                      </a:r>
                      <a:endParaRPr sz="1400" u="none" cap="none" strike="noStrike">
                        <a:solidFill>
                          <a:schemeClr val="lt1"/>
                        </a:solidFill>
                        <a:latin typeface="Arial"/>
                        <a:ea typeface="Arial"/>
                        <a:cs typeface="Arial"/>
                        <a:sym typeface="Arial"/>
                      </a:endParaRPr>
                    </a:p>
                  </a:txBody>
                  <a:tcPr marT="45725" marB="45725" marR="9145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lang="en-US" sz="1400" u="none" cap="none" strike="noStrike">
                          <a:latin typeface="Arial"/>
                          <a:ea typeface="Arial"/>
                          <a:cs typeface="Arial"/>
                          <a:sym typeface="Arial"/>
                        </a:rPr>
                        <a:t>1loveyou</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18</a:t>
                      </a:r>
                      <a:endParaRPr sz="1400" u="none" cap="none" strike="noStrike">
                        <a:solidFill>
                          <a:schemeClr val="lt1"/>
                        </a:solidFill>
                        <a:latin typeface="Arial"/>
                        <a:ea typeface="Arial"/>
                        <a:cs typeface="Arial"/>
                        <a:sym typeface="Arial"/>
                      </a:endParaRPr>
                    </a:p>
                  </a:txBody>
                  <a:tcPr marT="45725" marB="45725"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lang="en-US" sz="1400" u="none" cap="none" strike="noStrike">
                          <a:latin typeface="Arial"/>
                          <a:ea typeface="Arial"/>
                          <a:cs typeface="Arial"/>
                          <a:sym typeface="Arial"/>
                        </a:rPr>
                        <a:t>lovely</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70850">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9</a:t>
                      </a:r>
                      <a:endParaRPr sz="1400" u="none" cap="none" strike="noStrike">
                        <a:solidFill>
                          <a:schemeClr val="lt1"/>
                        </a:solidFill>
                        <a:latin typeface="Arial"/>
                        <a:ea typeface="Arial"/>
                        <a:cs typeface="Arial"/>
                        <a:sym typeface="Arial"/>
                      </a:endParaRPr>
                    </a:p>
                  </a:txBody>
                  <a:tcPr marT="45725" marB="45725" marR="9145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lang="en-US" sz="1400" u="none" cap="none" strike="noStrike">
                          <a:latin typeface="Arial"/>
                          <a:ea typeface="Arial"/>
                          <a:cs typeface="Arial"/>
                          <a:sym typeface="Arial"/>
                        </a:rPr>
                        <a:t>111111</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19</a:t>
                      </a:r>
                      <a:endParaRPr sz="1400" u="none" cap="none" strike="noStrike">
                        <a:solidFill>
                          <a:schemeClr val="lt1"/>
                        </a:solidFill>
                        <a:latin typeface="Arial"/>
                        <a:ea typeface="Arial"/>
                        <a:cs typeface="Arial"/>
                        <a:sym typeface="Arial"/>
                      </a:endParaRPr>
                    </a:p>
                  </a:txBody>
                  <a:tcPr marT="45725" marB="45725"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lang="en-US" sz="1400" u="none" cap="none" strike="noStrike">
                          <a:latin typeface="Arial"/>
                          <a:ea typeface="Arial"/>
                          <a:cs typeface="Arial"/>
                          <a:sym typeface="Arial"/>
                        </a:rPr>
                        <a:t>7777777</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10</a:t>
                      </a:r>
                      <a:endParaRPr sz="1400" u="none" cap="none" strike="noStrike">
                        <a:solidFill>
                          <a:schemeClr val="lt1"/>
                        </a:solidFill>
                        <a:latin typeface="Arial"/>
                        <a:ea typeface="Arial"/>
                        <a:cs typeface="Arial"/>
                        <a:sym typeface="Arial"/>
                      </a:endParaRPr>
                    </a:p>
                  </a:txBody>
                  <a:tcPr marT="45725" marB="45725" marR="9145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lang="en-US" sz="1400" u="none" cap="none" strike="noStrike">
                          <a:latin typeface="Arial"/>
                          <a:ea typeface="Arial"/>
                          <a:cs typeface="Arial"/>
                          <a:sym typeface="Arial"/>
                        </a:rPr>
                        <a:t>12123</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1400" u="none" cap="none" strike="noStrike">
                          <a:solidFill>
                            <a:schemeClr val="lt1"/>
                          </a:solidFill>
                          <a:latin typeface="Arial"/>
                          <a:ea typeface="Arial"/>
                          <a:cs typeface="Arial"/>
                          <a:sym typeface="Arial"/>
                        </a:rPr>
                        <a:t>20</a:t>
                      </a:r>
                      <a:endParaRPr sz="1400" u="none" cap="none" strike="noStrike">
                        <a:solidFill>
                          <a:schemeClr val="lt1"/>
                        </a:solidFill>
                        <a:latin typeface="Arial"/>
                        <a:ea typeface="Arial"/>
                        <a:cs typeface="Arial"/>
                        <a:sym typeface="Arial"/>
                      </a:endParaRPr>
                    </a:p>
                  </a:txBody>
                  <a:tcPr marT="45725" marB="45725" marR="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4B04F"/>
                    </a:solidFill>
                  </a:tcPr>
                </a:tc>
                <a:tc>
                  <a:txBody>
                    <a:bodyPr/>
                    <a:lstStyle/>
                    <a:p>
                      <a:pPr indent="0" lvl="0" marL="0" marR="0" rtl="0" algn="l">
                        <a:spcBef>
                          <a:spcPts val="0"/>
                        </a:spcBef>
                        <a:spcAft>
                          <a:spcPts val="0"/>
                        </a:spcAft>
                        <a:buNone/>
                      </a:pPr>
                      <a:r>
                        <a:rPr lang="en-US" sz="1400" u="none" cap="none" strike="noStrike">
                          <a:latin typeface="Arial"/>
                          <a:ea typeface="Arial"/>
                          <a:cs typeface="Arial"/>
                          <a:sym typeface="Arial"/>
                        </a:rPr>
                        <a:t>welcome</a:t>
                      </a:r>
                      <a:endParaRPr sz="1400" u="none" cap="none" strike="noStrike">
                        <a:latin typeface="Arial"/>
                        <a:ea typeface="Arial"/>
                        <a:cs typeface="Arial"/>
                        <a:sym typeface="Arial"/>
                      </a:endParaRPr>
                    </a:p>
                  </a:txBody>
                  <a:tcPr marT="45725" marB="45725" marR="9145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pic>
        <p:nvPicPr>
          <p:cNvPr id="226" name="Google Shape;226;p5"/>
          <p:cNvPicPr preferRelativeResize="0"/>
          <p:nvPr/>
        </p:nvPicPr>
        <p:blipFill rotWithShape="1">
          <a:blip r:embed="rId3">
            <a:alphaModFix/>
          </a:blip>
          <a:srcRect b="0" l="0" r="0" t="0"/>
          <a:stretch/>
        </p:blipFill>
        <p:spPr>
          <a:xfrm>
            <a:off x="809308" y="2848123"/>
            <a:ext cx="2430282" cy="1942664"/>
          </a:xfrm>
          <a:prstGeom prst="rect">
            <a:avLst/>
          </a:prstGeom>
          <a:noFill/>
          <a:ln>
            <a:noFill/>
          </a:ln>
        </p:spPr>
      </p:pic>
      <p:cxnSp>
        <p:nvCxnSpPr>
          <p:cNvPr id="227" name="Google Shape;227;p5"/>
          <p:cNvCxnSpPr/>
          <p:nvPr/>
        </p:nvCxnSpPr>
        <p:spPr>
          <a:xfrm>
            <a:off x="839788" y="5594242"/>
            <a:ext cx="10275252" cy="0"/>
          </a:xfrm>
          <a:prstGeom prst="straightConnector1">
            <a:avLst/>
          </a:prstGeom>
          <a:noFill/>
          <a:ln cap="flat" cmpd="sng" w="9525">
            <a:solidFill>
              <a:srgbClr val="D8D8D8"/>
            </a:solidFill>
            <a:prstDash val="solid"/>
            <a:miter lim="800000"/>
            <a:headEnd len="sm" w="sm" type="none"/>
            <a:tailEnd len="sm" w="sm" type="none"/>
          </a:ln>
        </p:spPr>
      </p:cxnSp>
      <p:sp>
        <p:nvSpPr>
          <p:cNvPr id="228" name="Google Shape;228;p5"/>
          <p:cNvSpPr/>
          <p:nvPr/>
        </p:nvSpPr>
        <p:spPr>
          <a:xfrm>
            <a:off x="0" y="1899817"/>
            <a:ext cx="3958908" cy="520838"/>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5"/>
          <p:cNvSpPr/>
          <p:nvPr/>
        </p:nvSpPr>
        <p:spPr>
          <a:xfrm>
            <a:off x="597137" y="1888674"/>
            <a:ext cx="3822463" cy="517065"/>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400">
                <a:solidFill>
                  <a:schemeClr val="lt1"/>
                </a:solidFill>
                <a:latin typeface="Arimo"/>
                <a:ea typeface="Arimo"/>
                <a:cs typeface="Arimo"/>
                <a:sym typeface="Arimo"/>
              </a:rPr>
              <a:t>तुम्हारी सूची में है क्या?</a:t>
            </a:r>
            <a:endParaRPr/>
          </a:p>
        </p:txBody>
      </p:sp>
      <p:sp>
        <p:nvSpPr>
          <p:cNvPr id="230" name="Google Shape;230;p5"/>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36" name="Google Shape;236;p6"/>
          <p:cNvSpPr txBox="1"/>
          <p:nvPr/>
        </p:nvSpPr>
        <p:spPr>
          <a:xfrm>
            <a:off x="705749" y="307757"/>
            <a:ext cx="7192925" cy="58628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पासवर्ड सुरक्षा</a:t>
            </a:r>
            <a:endParaRPr b="1" sz="3600">
              <a:solidFill>
                <a:srgbClr val="0064E0"/>
              </a:solidFill>
              <a:latin typeface="Arimo"/>
              <a:ea typeface="Arimo"/>
              <a:cs typeface="Arimo"/>
              <a:sym typeface="Arimo"/>
            </a:endParaRPr>
          </a:p>
        </p:txBody>
      </p:sp>
      <p:sp>
        <p:nvSpPr>
          <p:cNvPr id="237" name="Google Shape;237;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3: डिवाइस सेटिंग और सशक्त पासवर्ड को समझना</a:t>
            </a:r>
            <a:endParaRPr/>
          </a:p>
        </p:txBody>
      </p:sp>
      <p:sp>
        <p:nvSpPr>
          <p:cNvPr id="238" name="Google Shape;238;p6"/>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9" name="Google Shape;239;p6"/>
          <p:cNvGrpSpPr/>
          <p:nvPr/>
        </p:nvGrpSpPr>
        <p:grpSpPr>
          <a:xfrm>
            <a:off x="822960" y="3295018"/>
            <a:ext cx="4892040" cy="2377440"/>
            <a:chOff x="822960" y="2258698"/>
            <a:chExt cx="5699760" cy="2377440"/>
          </a:xfrm>
        </p:grpSpPr>
        <p:cxnSp>
          <p:nvCxnSpPr>
            <p:cNvPr id="240" name="Google Shape;240;p6"/>
            <p:cNvCxnSpPr/>
            <p:nvPr/>
          </p:nvCxnSpPr>
          <p:spPr>
            <a:xfrm>
              <a:off x="822960" y="2258698"/>
              <a:ext cx="5699760" cy="0"/>
            </a:xfrm>
            <a:prstGeom prst="straightConnector1">
              <a:avLst/>
            </a:prstGeom>
            <a:noFill/>
            <a:ln cap="flat" cmpd="sng" w="12700">
              <a:solidFill>
                <a:schemeClr val="accent1"/>
              </a:solidFill>
              <a:prstDash val="dash"/>
              <a:miter lim="800000"/>
              <a:headEnd len="sm" w="sm" type="none"/>
              <a:tailEnd len="sm" w="sm" type="none"/>
            </a:ln>
          </p:spPr>
        </p:cxnSp>
        <p:cxnSp>
          <p:nvCxnSpPr>
            <p:cNvPr id="241" name="Google Shape;241;p6"/>
            <p:cNvCxnSpPr/>
            <p:nvPr/>
          </p:nvCxnSpPr>
          <p:spPr>
            <a:xfrm>
              <a:off x="822960" y="2654938"/>
              <a:ext cx="5699760" cy="0"/>
            </a:xfrm>
            <a:prstGeom prst="straightConnector1">
              <a:avLst/>
            </a:prstGeom>
            <a:noFill/>
            <a:ln cap="flat" cmpd="sng" w="12700">
              <a:solidFill>
                <a:schemeClr val="accent1"/>
              </a:solidFill>
              <a:prstDash val="dash"/>
              <a:miter lim="800000"/>
              <a:headEnd len="sm" w="sm" type="none"/>
              <a:tailEnd len="sm" w="sm" type="none"/>
            </a:ln>
          </p:spPr>
        </p:cxnSp>
        <p:cxnSp>
          <p:nvCxnSpPr>
            <p:cNvPr id="242" name="Google Shape;242;p6"/>
            <p:cNvCxnSpPr/>
            <p:nvPr/>
          </p:nvCxnSpPr>
          <p:spPr>
            <a:xfrm>
              <a:off x="822960" y="3051178"/>
              <a:ext cx="5699760" cy="0"/>
            </a:xfrm>
            <a:prstGeom prst="straightConnector1">
              <a:avLst/>
            </a:prstGeom>
            <a:noFill/>
            <a:ln cap="flat" cmpd="sng" w="12700">
              <a:solidFill>
                <a:schemeClr val="accent1"/>
              </a:solidFill>
              <a:prstDash val="dash"/>
              <a:miter lim="800000"/>
              <a:headEnd len="sm" w="sm" type="none"/>
              <a:tailEnd len="sm" w="sm" type="none"/>
            </a:ln>
          </p:spPr>
        </p:cxnSp>
        <p:cxnSp>
          <p:nvCxnSpPr>
            <p:cNvPr id="243" name="Google Shape;243;p6"/>
            <p:cNvCxnSpPr/>
            <p:nvPr/>
          </p:nvCxnSpPr>
          <p:spPr>
            <a:xfrm>
              <a:off x="822960" y="3447418"/>
              <a:ext cx="5699760" cy="0"/>
            </a:xfrm>
            <a:prstGeom prst="straightConnector1">
              <a:avLst/>
            </a:prstGeom>
            <a:noFill/>
            <a:ln cap="flat" cmpd="sng" w="12700">
              <a:solidFill>
                <a:schemeClr val="accent1"/>
              </a:solidFill>
              <a:prstDash val="dash"/>
              <a:miter lim="800000"/>
              <a:headEnd len="sm" w="sm" type="none"/>
              <a:tailEnd len="sm" w="sm" type="none"/>
            </a:ln>
          </p:spPr>
        </p:cxnSp>
        <p:cxnSp>
          <p:nvCxnSpPr>
            <p:cNvPr id="244" name="Google Shape;244;p6"/>
            <p:cNvCxnSpPr/>
            <p:nvPr/>
          </p:nvCxnSpPr>
          <p:spPr>
            <a:xfrm>
              <a:off x="822960" y="3843658"/>
              <a:ext cx="5699760" cy="0"/>
            </a:xfrm>
            <a:prstGeom prst="straightConnector1">
              <a:avLst/>
            </a:prstGeom>
            <a:noFill/>
            <a:ln cap="flat" cmpd="sng" w="12700">
              <a:solidFill>
                <a:schemeClr val="accent1"/>
              </a:solidFill>
              <a:prstDash val="dash"/>
              <a:miter lim="800000"/>
              <a:headEnd len="sm" w="sm" type="none"/>
              <a:tailEnd len="sm" w="sm" type="none"/>
            </a:ln>
          </p:spPr>
        </p:cxnSp>
        <p:cxnSp>
          <p:nvCxnSpPr>
            <p:cNvPr id="245" name="Google Shape;245;p6"/>
            <p:cNvCxnSpPr/>
            <p:nvPr/>
          </p:nvCxnSpPr>
          <p:spPr>
            <a:xfrm>
              <a:off x="822960" y="4239898"/>
              <a:ext cx="5699760" cy="0"/>
            </a:xfrm>
            <a:prstGeom prst="straightConnector1">
              <a:avLst/>
            </a:prstGeom>
            <a:noFill/>
            <a:ln cap="flat" cmpd="sng" w="12700">
              <a:solidFill>
                <a:schemeClr val="accent1"/>
              </a:solidFill>
              <a:prstDash val="dash"/>
              <a:miter lim="800000"/>
              <a:headEnd len="sm" w="sm" type="none"/>
              <a:tailEnd len="sm" w="sm" type="none"/>
            </a:ln>
          </p:spPr>
        </p:cxnSp>
        <p:cxnSp>
          <p:nvCxnSpPr>
            <p:cNvPr id="246" name="Google Shape;246;p6"/>
            <p:cNvCxnSpPr/>
            <p:nvPr/>
          </p:nvCxnSpPr>
          <p:spPr>
            <a:xfrm>
              <a:off x="822960" y="4636138"/>
              <a:ext cx="5699760" cy="0"/>
            </a:xfrm>
            <a:prstGeom prst="straightConnector1">
              <a:avLst/>
            </a:prstGeom>
            <a:noFill/>
            <a:ln cap="flat" cmpd="sng" w="12700">
              <a:solidFill>
                <a:schemeClr val="accent1"/>
              </a:solidFill>
              <a:prstDash val="dash"/>
              <a:miter lim="800000"/>
              <a:headEnd len="sm" w="sm" type="none"/>
              <a:tailEnd len="sm" w="sm" type="none"/>
            </a:ln>
          </p:spPr>
        </p:cxnSp>
      </p:grpSp>
      <p:grpSp>
        <p:nvGrpSpPr>
          <p:cNvPr id="247" name="Google Shape;247;p6"/>
          <p:cNvGrpSpPr/>
          <p:nvPr/>
        </p:nvGrpSpPr>
        <p:grpSpPr>
          <a:xfrm>
            <a:off x="6713806" y="3295018"/>
            <a:ext cx="4892040" cy="2377440"/>
            <a:chOff x="822960" y="2258698"/>
            <a:chExt cx="5699760" cy="2377440"/>
          </a:xfrm>
        </p:grpSpPr>
        <p:cxnSp>
          <p:nvCxnSpPr>
            <p:cNvPr id="248" name="Google Shape;248;p6"/>
            <p:cNvCxnSpPr/>
            <p:nvPr/>
          </p:nvCxnSpPr>
          <p:spPr>
            <a:xfrm>
              <a:off x="822960" y="2258698"/>
              <a:ext cx="5699760" cy="0"/>
            </a:xfrm>
            <a:prstGeom prst="straightConnector1">
              <a:avLst/>
            </a:prstGeom>
            <a:noFill/>
            <a:ln cap="flat" cmpd="sng" w="12700">
              <a:solidFill>
                <a:schemeClr val="accent1"/>
              </a:solidFill>
              <a:prstDash val="dash"/>
              <a:miter lim="800000"/>
              <a:headEnd len="sm" w="sm" type="none"/>
              <a:tailEnd len="sm" w="sm" type="none"/>
            </a:ln>
          </p:spPr>
        </p:cxnSp>
        <p:cxnSp>
          <p:nvCxnSpPr>
            <p:cNvPr id="249" name="Google Shape;249;p6"/>
            <p:cNvCxnSpPr/>
            <p:nvPr/>
          </p:nvCxnSpPr>
          <p:spPr>
            <a:xfrm>
              <a:off x="822960" y="2654938"/>
              <a:ext cx="5699760" cy="0"/>
            </a:xfrm>
            <a:prstGeom prst="straightConnector1">
              <a:avLst/>
            </a:prstGeom>
            <a:noFill/>
            <a:ln cap="flat" cmpd="sng" w="12700">
              <a:solidFill>
                <a:schemeClr val="accent1"/>
              </a:solidFill>
              <a:prstDash val="dash"/>
              <a:miter lim="800000"/>
              <a:headEnd len="sm" w="sm" type="none"/>
              <a:tailEnd len="sm" w="sm" type="none"/>
            </a:ln>
          </p:spPr>
        </p:cxnSp>
        <p:cxnSp>
          <p:nvCxnSpPr>
            <p:cNvPr id="250" name="Google Shape;250;p6"/>
            <p:cNvCxnSpPr/>
            <p:nvPr/>
          </p:nvCxnSpPr>
          <p:spPr>
            <a:xfrm>
              <a:off x="822960" y="3051178"/>
              <a:ext cx="5699760" cy="0"/>
            </a:xfrm>
            <a:prstGeom prst="straightConnector1">
              <a:avLst/>
            </a:prstGeom>
            <a:noFill/>
            <a:ln cap="flat" cmpd="sng" w="12700">
              <a:solidFill>
                <a:schemeClr val="accent1"/>
              </a:solidFill>
              <a:prstDash val="dash"/>
              <a:miter lim="800000"/>
              <a:headEnd len="sm" w="sm" type="none"/>
              <a:tailEnd len="sm" w="sm" type="none"/>
            </a:ln>
          </p:spPr>
        </p:cxnSp>
        <p:cxnSp>
          <p:nvCxnSpPr>
            <p:cNvPr id="251" name="Google Shape;251;p6"/>
            <p:cNvCxnSpPr/>
            <p:nvPr/>
          </p:nvCxnSpPr>
          <p:spPr>
            <a:xfrm>
              <a:off x="822960" y="3447418"/>
              <a:ext cx="5699760" cy="0"/>
            </a:xfrm>
            <a:prstGeom prst="straightConnector1">
              <a:avLst/>
            </a:prstGeom>
            <a:noFill/>
            <a:ln cap="flat" cmpd="sng" w="12700">
              <a:solidFill>
                <a:schemeClr val="accent1"/>
              </a:solidFill>
              <a:prstDash val="dash"/>
              <a:miter lim="800000"/>
              <a:headEnd len="sm" w="sm" type="none"/>
              <a:tailEnd len="sm" w="sm" type="none"/>
            </a:ln>
          </p:spPr>
        </p:cxnSp>
        <p:cxnSp>
          <p:nvCxnSpPr>
            <p:cNvPr id="252" name="Google Shape;252;p6"/>
            <p:cNvCxnSpPr/>
            <p:nvPr/>
          </p:nvCxnSpPr>
          <p:spPr>
            <a:xfrm>
              <a:off x="822960" y="3843658"/>
              <a:ext cx="5699760" cy="0"/>
            </a:xfrm>
            <a:prstGeom prst="straightConnector1">
              <a:avLst/>
            </a:prstGeom>
            <a:noFill/>
            <a:ln cap="flat" cmpd="sng" w="12700">
              <a:solidFill>
                <a:schemeClr val="accent1"/>
              </a:solidFill>
              <a:prstDash val="dash"/>
              <a:miter lim="800000"/>
              <a:headEnd len="sm" w="sm" type="none"/>
              <a:tailEnd len="sm" w="sm" type="none"/>
            </a:ln>
          </p:spPr>
        </p:cxnSp>
        <p:cxnSp>
          <p:nvCxnSpPr>
            <p:cNvPr id="253" name="Google Shape;253;p6"/>
            <p:cNvCxnSpPr/>
            <p:nvPr/>
          </p:nvCxnSpPr>
          <p:spPr>
            <a:xfrm>
              <a:off x="822960" y="4239898"/>
              <a:ext cx="5699760" cy="0"/>
            </a:xfrm>
            <a:prstGeom prst="straightConnector1">
              <a:avLst/>
            </a:prstGeom>
            <a:noFill/>
            <a:ln cap="flat" cmpd="sng" w="12700">
              <a:solidFill>
                <a:schemeClr val="accent1"/>
              </a:solidFill>
              <a:prstDash val="dash"/>
              <a:miter lim="800000"/>
              <a:headEnd len="sm" w="sm" type="none"/>
              <a:tailEnd len="sm" w="sm" type="none"/>
            </a:ln>
          </p:spPr>
        </p:cxnSp>
        <p:cxnSp>
          <p:nvCxnSpPr>
            <p:cNvPr id="254" name="Google Shape;254;p6"/>
            <p:cNvCxnSpPr/>
            <p:nvPr/>
          </p:nvCxnSpPr>
          <p:spPr>
            <a:xfrm>
              <a:off x="822960" y="4636138"/>
              <a:ext cx="5699760" cy="0"/>
            </a:xfrm>
            <a:prstGeom prst="straightConnector1">
              <a:avLst/>
            </a:prstGeom>
            <a:noFill/>
            <a:ln cap="flat" cmpd="sng" w="12700">
              <a:solidFill>
                <a:schemeClr val="accent1"/>
              </a:solidFill>
              <a:prstDash val="dash"/>
              <a:miter lim="800000"/>
              <a:headEnd len="sm" w="sm" type="none"/>
              <a:tailEnd len="sm" w="sm" type="none"/>
            </a:ln>
          </p:spPr>
        </p:cxnSp>
      </p:grpSp>
      <p:grpSp>
        <p:nvGrpSpPr>
          <p:cNvPr id="255" name="Google Shape;255;p6"/>
          <p:cNvGrpSpPr/>
          <p:nvPr/>
        </p:nvGrpSpPr>
        <p:grpSpPr>
          <a:xfrm>
            <a:off x="2535187" y="1975676"/>
            <a:ext cx="1467586" cy="669124"/>
            <a:chOff x="2935280" y="1975676"/>
            <a:chExt cx="1467586" cy="669124"/>
          </a:xfrm>
        </p:grpSpPr>
        <p:sp>
          <p:nvSpPr>
            <p:cNvPr id="256" name="Google Shape;256;p6"/>
            <p:cNvSpPr/>
            <p:nvPr/>
          </p:nvSpPr>
          <p:spPr>
            <a:xfrm>
              <a:off x="3139440" y="2117377"/>
              <a:ext cx="1219611" cy="387000"/>
            </a:xfrm>
            <a:prstGeom prst="roundRect">
              <a:avLst>
                <a:gd fmla="val 50000" name="adj"/>
              </a:avLst>
            </a:prstGeom>
            <a:solidFill>
              <a:srgbClr val="04B0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6"/>
            <p:cNvSpPr/>
            <p:nvPr/>
          </p:nvSpPr>
          <p:spPr>
            <a:xfrm>
              <a:off x="3516643" y="2052344"/>
              <a:ext cx="886223" cy="485582"/>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400">
                  <a:solidFill>
                    <a:schemeClr val="lt1"/>
                  </a:solidFill>
                  <a:latin typeface="Arimo"/>
                  <a:ea typeface="Arimo"/>
                  <a:cs typeface="Arimo"/>
                  <a:sym typeface="Arimo"/>
                </a:rPr>
                <a:t>करें</a:t>
              </a:r>
              <a:endParaRPr b="1" sz="2400">
                <a:solidFill>
                  <a:schemeClr val="lt1"/>
                </a:solidFill>
                <a:latin typeface="Arimo"/>
                <a:ea typeface="Arimo"/>
                <a:cs typeface="Arimo"/>
                <a:sym typeface="Arimo"/>
              </a:endParaRPr>
            </a:p>
          </p:txBody>
        </p:sp>
        <p:pic>
          <p:nvPicPr>
            <p:cNvPr id="258" name="Google Shape;258;p6"/>
            <p:cNvPicPr preferRelativeResize="0"/>
            <p:nvPr/>
          </p:nvPicPr>
          <p:blipFill rotWithShape="1">
            <a:blip r:embed="rId3">
              <a:alphaModFix/>
            </a:blip>
            <a:srcRect b="0" l="0" r="0" t="0"/>
            <a:stretch/>
          </p:blipFill>
          <p:spPr>
            <a:xfrm>
              <a:off x="2935280" y="1976955"/>
              <a:ext cx="667400" cy="667845"/>
            </a:xfrm>
            <a:prstGeom prst="rect">
              <a:avLst/>
            </a:prstGeom>
            <a:noFill/>
            <a:ln>
              <a:noFill/>
            </a:ln>
          </p:spPr>
        </p:pic>
        <p:sp>
          <p:nvSpPr>
            <p:cNvPr id="259" name="Google Shape;259;p6"/>
            <p:cNvSpPr/>
            <p:nvPr/>
          </p:nvSpPr>
          <p:spPr>
            <a:xfrm>
              <a:off x="2939796" y="1975676"/>
              <a:ext cx="658368" cy="658368"/>
            </a:xfrm>
            <a:prstGeom prst="ellipse">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60" name="Google Shape;260;p6"/>
          <p:cNvGrpSpPr/>
          <p:nvPr/>
        </p:nvGrpSpPr>
        <p:grpSpPr>
          <a:xfrm>
            <a:off x="8154928" y="1975676"/>
            <a:ext cx="1828283" cy="670403"/>
            <a:chOff x="8825488" y="1975676"/>
            <a:chExt cx="1828283" cy="670403"/>
          </a:xfrm>
        </p:grpSpPr>
        <p:sp>
          <p:nvSpPr>
            <p:cNvPr id="261" name="Google Shape;261;p6"/>
            <p:cNvSpPr/>
            <p:nvPr/>
          </p:nvSpPr>
          <p:spPr>
            <a:xfrm>
              <a:off x="8972053" y="2117377"/>
              <a:ext cx="1604507" cy="387000"/>
            </a:xfrm>
            <a:prstGeom prst="roundRect">
              <a:avLst>
                <a:gd fmla="val 50000" name="adj"/>
              </a:avLst>
            </a:prstGeom>
            <a:solidFill>
              <a:srgbClr val="ED222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6"/>
            <p:cNvSpPr/>
            <p:nvPr/>
          </p:nvSpPr>
          <p:spPr>
            <a:xfrm>
              <a:off x="9372759" y="2046327"/>
              <a:ext cx="1281012" cy="485582"/>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400">
                  <a:solidFill>
                    <a:schemeClr val="lt1"/>
                  </a:solidFill>
                  <a:latin typeface="Arimo"/>
                  <a:ea typeface="Arimo"/>
                  <a:cs typeface="Arimo"/>
                  <a:sym typeface="Arimo"/>
                </a:rPr>
                <a:t>न करें</a:t>
              </a:r>
              <a:endParaRPr b="1" sz="2400">
                <a:solidFill>
                  <a:schemeClr val="lt1"/>
                </a:solidFill>
                <a:latin typeface="Arimo"/>
                <a:ea typeface="Arimo"/>
                <a:cs typeface="Arimo"/>
                <a:sym typeface="Arimo"/>
              </a:endParaRPr>
            </a:p>
          </p:txBody>
        </p:sp>
        <p:pic>
          <p:nvPicPr>
            <p:cNvPr id="263" name="Google Shape;263;p6"/>
            <p:cNvPicPr preferRelativeResize="0"/>
            <p:nvPr/>
          </p:nvPicPr>
          <p:blipFill rotWithShape="1">
            <a:blip r:embed="rId4">
              <a:alphaModFix/>
            </a:blip>
            <a:srcRect b="0" l="0" r="0" t="0"/>
            <a:stretch/>
          </p:blipFill>
          <p:spPr>
            <a:xfrm>
              <a:off x="8825488" y="1975676"/>
              <a:ext cx="668675" cy="670403"/>
            </a:xfrm>
            <a:prstGeom prst="rect">
              <a:avLst/>
            </a:prstGeom>
            <a:noFill/>
            <a:ln>
              <a:noFill/>
            </a:ln>
          </p:spPr>
        </p:pic>
        <p:sp>
          <p:nvSpPr>
            <p:cNvPr id="264" name="Google Shape;264;p6"/>
            <p:cNvSpPr/>
            <p:nvPr/>
          </p:nvSpPr>
          <p:spPr>
            <a:xfrm>
              <a:off x="8825488" y="1975676"/>
              <a:ext cx="658368" cy="658368"/>
            </a:xfrm>
            <a:prstGeom prst="ellipse">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265" name="Google Shape;265;p6"/>
          <p:cNvCxnSpPr/>
          <p:nvPr/>
        </p:nvCxnSpPr>
        <p:spPr>
          <a:xfrm>
            <a:off x="6197600" y="1910080"/>
            <a:ext cx="0" cy="3762378"/>
          </a:xfrm>
          <a:prstGeom prst="straightConnector1">
            <a:avLst/>
          </a:prstGeom>
          <a:noFill/>
          <a:ln cap="flat" cmpd="sng" w="9525">
            <a:solidFill>
              <a:schemeClr val="accent1"/>
            </a:solidFill>
            <a:prstDash val="solid"/>
            <a:miter lim="800000"/>
            <a:headEnd len="sm" w="sm" type="none"/>
            <a:tailEnd len="sm" w="sm" type="none"/>
          </a:ln>
        </p:spPr>
      </p:cxnSp>
      <p:sp>
        <p:nvSpPr>
          <p:cNvPr id="266" name="Google Shape;266;p6"/>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72" name="Google Shape;272;p7"/>
          <p:cNvSpPr txBox="1"/>
          <p:nvPr/>
        </p:nvSpPr>
        <p:spPr>
          <a:xfrm>
            <a:off x="705749" y="307757"/>
            <a:ext cx="7192925" cy="58628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व्यावहारिक व क्रियाशील!</a:t>
            </a:r>
            <a:endParaRPr b="1" sz="3600">
              <a:solidFill>
                <a:srgbClr val="0064E0"/>
              </a:solidFill>
              <a:latin typeface="Arimo"/>
              <a:ea typeface="Arimo"/>
              <a:cs typeface="Arimo"/>
              <a:sym typeface="Arimo"/>
            </a:endParaRPr>
          </a:p>
        </p:txBody>
      </p:sp>
      <p:sp>
        <p:nvSpPr>
          <p:cNvPr id="273" name="Google Shape;273;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3: डिवाइस सेटिंग और सशक्त पासवर्ड को समझना</a:t>
            </a:r>
            <a:endParaRPr/>
          </a:p>
        </p:txBody>
      </p:sp>
      <p:sp>
        <p:nvSpPr>
          <p:cNvPr id="274" name="Google Shape;274;p7"/>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7"/>
          <p:cNvSpPr/>
          <p:nvPr/>
        </p:nvSpPr>
        <p:spPr>
          <a:xfrm>
            <a:off x="7569200" y="1543987"/>
            <a:ext cx="4622800" cy="108745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7"/>
          <p:cNvSpPr/>
          <p:nvPr/>
        </p:nvSpPr>
        <p:spPr>
          <a:xfrm>
            <a:off x="7671037" y="1604947"/>
            <a:ext cx="3151903" cy="941796"/>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400">
                <a:solidFill>
                  <a:schemeClr val="lt1"/>
                </a:solidFill>
                <a:latin typeface="Arimo"/>
                <a:ea typeface="Arimo"/>
                <a:cs typeface="Arimo"/>
                <a:sym typeface="Arimo"/>
              </a:rPr>
              <a:t>अपना पासवर्ड बदलने का समय !</a:t>
            </a:r>
            <a:endParaRPr b="1" sz="2400">
              <a:solidFill>
                <a:schemeClr val="lt1"/>
              </a:solidFill>
              <a:latin typeface="Arimo"/>
              <a:ea typeface="Arimo"/>
              <a:cs typeface="Arimo"/>
              <a:sym typeface="Arimo"/>
            </a:endParaRPr>
          </a:p>
        </p:txBody>
      </p:sp>
      <p:pic>
        <p:nvPicPr>
          <p:cNvPr id="277" name="Google Shape;277;p7"/>
          <p:cNvPicPr preferRelativeResize="0"/>
          <p:nvPr/>
        </p:nvPicPr>
        <p:blipFill rotWithShape="1">
          <a:blip r:embed="rId3">
            <a:alphaModFix/>
          </a:blip>
          <a:srcRect b="0" l="0" r="0" t="0"/>
          <a:stretch/>
        </p:blipFill>
        <p:spPr>
          <a:xfrm>
            <a:off x="828719" y="1601998"/>
            <a:ext cx="5586961" cy="3626289"/>
          </a:xfrm>
          <a:prstGeom prst="rect">
            <a:avLst/>
          </a:prstGeom>
          <a:noFill/>
          <a:ln>
            <a:noFill/>
          </a:ln>
        </p:spPr>
      </p:pic>
      <p:sp>
        <p:nvSpPr>
          <p:cNvPr id="278" name="Google Shape;278;p7"/>
          <p:cNvSpPr/>
          <p:nvPr/>
        </p:nvSpPr>
        <p:spPr>
          <a:xfrm>
            <a:off x="828720" y="5364786"/>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7"/>
          <p:cNvSpPr/>
          <p:nvPr/>
        </p:nvSpPr>
        <p:spPr>
          <a:xfrm>
            <a:off x="9246988" y="145757"/>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8"/>
          <p:cNvPicPr preferRelativeResize="0"/>
          <p:nvPr/>
        </p:nvPicPr>
        <p:blipFill rotWithShape="1">
          <a:blip r:embed="rId3">
            <a:alphaModFix/>
          </a:blip>
          <a:srcRect b="9794" l="0" r="0" t="9795"/>
          <a:stretch/>
        </p:blipFill>
        <p:spPr>
          <a:xfrm>
            <a:off x="0" y="14565"/>
            <a:ext cx="12192000" cy="6535678"/>
          </a:xfrm>
          <a:prstGeom prst="rect">
            <a:avLst/>
          </a:prstGeom>
          <a:noFill/>
          <a:ln>
            <a:noFill/>
          </a:ln>
        </p:spPr>
      </p:pic>
      <p:sp>
        <p:nvSpPr>
          <p:cNvPr id="285" name="Google Shape;285;p8"/>
          <p:cNvSpPr/>
          <p:nvPr/>
        </p:nvSpPr>
        <p:spPr>
          <a:xfrm>
            <a:off x="3231356" y="1616869"/>
            <a:ext cx="5741194" cy="3583781"/>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87" name="Google Shape;287;p8"/>
          <p:cNvSpPr txBox="1"/>
          <p:nvPr/>
        </p:nvSpPr>
        <p:spPr>
          <a:xfrm>
            <a:off x="705749" y="307757"/>
            <a:ext cx="7192925" cy="125978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अपने पासवर्ड को और भी मजबूत कैसे बनाएं!</a:t>
            </a:r>
            <a:endParaRPr b="1" sz="3600">
              <a:solidFill>
                <a:srgbClr val="0064E0"/>
              </a:solidFill>
              <a:latin typeface="Arimo"/>
              <a:ea typeface="Arimo"/>
              <a:cs typeface="Arimo"/>
              <a:sym typeface="Arimo"/>
            </a:endParaRPr>
          </a:p>
        </p:txBody>
      </p:sp>
      <p:sp>
        <p:nvSpPr>
          <p:cNvPr id="288" name="Google Shape;288;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3: डिवाइस सेटिंग और सशक्त पासवर्ड को समझना</a:t>
            </a:r>
            <a:endParaRPr/>
          </a:p>
        </p:txBody>
      </p:sp>
      <p:sp>
        <p:nvSpPr>
          <p:cNvPr id="289" name="Google Shape;289;p8"/>
          <p:cNvSpPr/>
          <p:nvPr/>
        </p:nvSpPr>
        <p:spPr>
          <a:xfrm>
            <a:off x="839788" y="1387436"/>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8"/>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pic>
        <p:nvPicPr>
          <p:cNvPr descr="Everyone is concerned about online safety. Here's how to secure your online accounts, from Google to GoDaddy, with two-factor authentication (2FA).&#10;https://www.pcmag.com/feature/358289/two-factor-authentication-who-has-it-and-how-to-set-it-up&#10;&#10;PCMag.com is your ultimate destination for tech reviews and news.&#10;&#10;Like us on Facebook: https://www.facebook.com/PCMag&#10;Follow us on Twitter: https://twitter.com/PCMag&#10;Gawk at our photos on Instagram: https://www.instagram.com/pcmagofficial&#10;Get our latest tips and tricks on Pinterest: http://www.pinterest.com/pcmag&#10;&#10;#2fa #twofactorauthentication #security" id="291" name="Google Shape;291;p8" title="What Is Two-Factor Authentication?">
            <a:hlinkClick r:id="rId4"/>
          </p:cNvPr>
          <p:cNvPicPr preferRelativeResize="0"/>
          <p:nvPr/>
        </p:nvPicPr>
        <p:blipFill>
          <a:blip r:embed="rId5">
            <a:alphaModFix/>
          </a:blip>
          <a:stretch>
            <a:fillRect/>
          </a:stretch>
        </p:blipFill>
        <p:spPr>
          <a:xfrm>
            <a:off x="2874444" y="1616875"/>
            <a:ext cx="6371155" cy="3583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97" name="Google Shape;297;p9"/>
          <p:cNvSpPr txBox="1"/>
          <p:nvPr/>
        </p:nvSpPr>
        <p:spPr>
          <a:xfrm>
            <a:off x="705749" y="307757"/>
            <a:ext cx="7192925" cy="125978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mo"/>
              <a:buNone/>
            </a:pPr>
            <a:r>
              <a:rPr b="1" lang="en-US" sz="3600">
                <a:solidFill>
                  <a:srgbClr val="0064E0"/>
                </a:solidFill>
                <a:latin typeface="Arimo"/>
                <a:ea typeface="Arimo"/>
                <a:cs typeface="Arimo"/>
                <a:sym typeface="Arimo"/>
              </a:rPr>
              <a:t>प्रश्नोत्तरी – सही या गलत ?</a:t>
            </a:r>
            <a:endParaRPr b="1" sz="3600">
              <a:solidFill>
                <a:srgbClr val="0064E0"/>
              </a:solidFill>
              <a:latin typeface="Arimo"/>
              <a:ea typeface="Arimo"/>
              <a:cs typeface="Arimo"/>
              <a:sym typeface="Arimo"/>
            </a:endParaRPr>
          </a:p>
        </p:txBody>
      </p:sp>
      <p:sp>
        <p:nvSpPr>
          <p:cNvPr id="298" name="Google Shape;298;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3: डिवाइस सेटिंग और सशक्त पासवर्ड को समझना</a:t>
            </a:r>
            <a:endParaRPr/>
          </a:p>
        </p:txBody>
      </p:sp>
      <p:sp>
        <p:nvSpPr>
          <p:cNvPr id="299" name="Google Shape;299;p9"/>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0" name="Google Shape;300;p9"/>
          <p:cNvGrpSpPr/>
          <p:nvPr/>
        </p:nvGrpSpPr>
        <p:grpSpPr>
          <a:xfrm>
            <a:off x="962605" y="2314575"/>
            <a:ext cx="10266791" cy="2228850"/>
            <a:chOff x="1371600" y="2320925"/>
            <a:chExt cx="9491663" cy="2060575"/>
          </a:xfrm>
        </p:grpSpPr>
        <p:sp>
          <p:nvSpPr>
            <p:cNvPr id="301" name="Google Shape;301;p9"/>
            <p:cNvSpPr/>
            <p:nvPr/>
          </p:nvSpPr>
          <p:spPr>
            <a:xfrm>
              <a:off x="1371600" y="2320925"/>
              <a:ext cx="9486900" cy="20605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9"/>
            <p:cNvSpPr/>
            <p:nvPr/>
          </p:nvSpPr>
          <p:spPr>
            <a:xfrm>
              <a:off x="1377950" y="2320925"/>
              <a:ext cx="9485313" cy="2060575"/>
            </a:xfrm>
            <a:custGeom>
              <a:rect b="b" l="l" r="r" t="t"/>
              <a:pathLst>
                <a:path extrusionOk="0" h="360" w="1686">
                  <a:moveTo>
                    <a:pt x="1652" y="0"/>
                  </a:moveTo>
                  <a:cubicBezTo>
                    <a:pt x="1370" y="0"/>
                    <a:pt x="1370" y="0"/>
                    <a:pt x="1370" y="0"/>
                  </a:cubicBezTo>
                  <a:cubicBezTo>
                    <a:pt x="1369" y="0"/>
                    <a:pt x="1368" y="0"/>
                    <a:pt x="1367" y="0"/>
                  </a:cubicBezTo>
                  <a:cubicBezTo>
                    <a:pt x="1350" y="2"/>
                    <a:pt x="1336" y="17"/>
                    <a:pt x="1336" y="34"/>
                  </a:cubicBezTo>
                  <a:cubicBezTo>
                    <a:pt x="1336" y="179"/>
                    <a:pt x="1336" y="179"/>
                    <a:pt x="1336" y="179"/>
                  </a:cubicBezTo>
                  <a:cubicBezTo>
                    <a:pt x="1335" y="181"/>
                    <a:pt x="1335" y="182"/>
                    <a:pt x="1335" y="183"/>
                  </a:cubicBezTo>
                  <a:cubicBezTo>
                    <a:pt x="1335" y="325"/>
                    <a:pt x="1335" y="325"/>
                    <a:pt x="1335" y="325"/>
                  </a:cubicBezTo>
                  <a:cubicBezTo>
                    <a:pt x="1335" y="335"/>
                    <a:pt x="1328" y="342"/>
                    <a:pt x="1318" y="342"/>
                  </a:cubicBezTo>
                  <a:cubicBezTo>
                    <a:pt x="1318" y="342"/>
                    <a:pt x="1318" y="342"/>
                    <a:pt x="1318" y="342"/>
                  </a:cubicBezTo>
                  <a:cubicBezTo>
                    <a:pt x="1036" y="342"/>
                    <a:pt x="1036" y="342"/>
                    <a:pt x="1036" y="342"/>
                  </a:cubicBezTo>
                  <a:cubicBezTo>
                    <a:pt x="1035" y="342"/>
                    <a:pt x="1035" y="342"/>
                    <a:pt x="1035" y="342"/>
                  </a:cubicBezTo>
                  <a:cubicBezTo>
                    <a:pt x="1026" y="342"/>
                    <a:pt x="1018" y="335"/>
                    <a:pt x="1018" y="325"/>
                  </a:cubicBezTo>
                  <a:cubicBezTo>
                    <a:pt x="1018" y="189"/>
                    <a:pt x="1018" y="189"/>
                    <a:pt x="1018" y="189"/>
                  </a:cubicBezTo>
                  <a:cubicBezTo>
                    <a:pt x="1018" y="183"/>
                    <a:pt x="1018" y="183"/>
                    <a:pt x="1018" y="183"/>
                  </a:cubicBezTo>
                  <a:cubicBezTo>
                    <a:pt x="1018" y="34"/>
                    <a:pt x="1018" y="34"/>
                    <a:pt x="1018" y="34"/>
                  </a:cubicBezTo>
                  <a:cubicBezTo>
                    <a:pt x="1018" y="17"/>
                    <a:pt x="1005" y="2"/>
                    <a:pt x="988" y="1"/>
                  </a:cubicBezTo>
                  <a:cubicBezTo>
                    <a:pt x="987" y="0"/>
                    <a:pt x="986" y="0"/>
                    <a:pt x="984" y="0"/>
                  </a:cubicBezTo>
                  <a:cubicBezTo>
                    <a:pt x="702" y="0"/>
                    <a:pt x="702" y="0"/>
                    <a:pt x="702" y="0"/>
                  </a:cubicBezTo>
                  <a:cubicBezTo>
                    <a:pt x="701" y="0"/>
                    <a:pt x="700" y="0"/>
                    <a:pt x="699" y="1"/>
                  </a:cubicBezTo>
                  <a:cubicBezTo>
                    <a:pt x="682" y="2"/>
                    <a:pt x="668" y="17"/>
                    <a:pt x="668" y="34"/>
                  </a:cubicBezTo>
                  <a:cubicBezTo>
                    <a:pt x="668" y="181"/>
                    <a:pt x="668" y="181"/>
                    <a:pt x="668" y="181"/>
                  </a:cubicBezTo>
                  <a:cubicBezTo>
                    <a:pt x="668" y="181"/>
                    <a:pt x="668" y="182"/>
                    <a:pt x="668" y="183"/>
                  </a:cubicBezTo>
                  <a:cubicBezTo>
                    <a:pt x="668" y="325"/>
                    <a:pt x="668" y="325"/>
                    <a:pt x="668" y="325"/>
                  </a:cubicBezTo>
                  <a:cubicBezTo>
                    <a:pt x="668" y="335"/>
                    <a:pt x="660" y="342"/>
                    <a:pt x="651" y="342"/>
                  </a:cubicBezTo>
                  <a:cubicBezTo>
                    <a:pt x="651" y="342"/>
                    <a:pt x="651" y="342"/>
                    <a:pt x="651" y="342"/>
                  </a:cubicBezTo>
                  <a:cubicBezTo>
                    <a:pt x="368" y="342"/>
                    <a:pt x="368" y="342"/>
                    <a:pt x="368" y="342"/>
                  </a:cubicBezTo>
                  <a:cubicBezTo>
                    <a:pt x="368" y="342"/>
                    <a:pt x="368" y="342"/>
                    <a:pt x="368" y="342"/>
                  </a:cubicBezTo>
                  <a:cubicBezTo>
                    <a:pt x="359" y="342"/>
                    <a:pt x="351" y="335"/>
                    <a:pt x="351" y="325"/>
                  </a:cubicBezTo>
                  <a:cubicBezTo>
                    <a:pt x="351" y="183"/>
                    <a:pt x="351" y="183"/>
                    <a:pt x="351" y="183"/>
                  </a:cubicBezTo>
                  <a:cubicBezTo>
                    <a:pt x="351" y="182"/>
                    <a:pt x="351" y="181"/>
                    <a:pt x="351" y="181"/>
                  </a:cubicBezTo>
                  <a:cubicBezTo>
                    <a:pt x="351" y="34"/>
                    <a:pt x="351" y="34"/>
                    <a:pt x="351" y="34"/>
                  </a:cubicBezTo>
                  <a:cubicBezTo>
                    <a:pt x="351" y="17"/>
                    <a:pt x="337" y="2"/>
                    <a:pt x="320" y="1"/>
                  </a:cubicBezTo>
                  <a:cubicBezTo>
                    <a:pt x="319" y="0"/>
                    <a:pt x="318" y="0"/>
                    <a:pt x="317" y="0"/>
                  </a:cubicBezTo>
                  <a:cubicBezTo>
                    <a:pt x="34" y="0"/>
                    <a:pt x="34" y="0"/>
                    <a:pt x="34" y="0"/>
                  </a:cubicBezTo>
                  <a:cubicBezTo>
                    <a:pt x="15" y="0"/>
                    <a:pt x="0" y="16"/>
                    <a:pt x="0" y="34"/>
                  </a:cubicBezTo>
                  <a:cubicBezTo>
                    <a:pt x="0" y="181"/>
                    <a:pt x="0" y="181"/>
                    <a:pt x="0" y="181"/>
                  </a:cubicBezTo>
                  <a:cubicBezTo>
                    <a:pt x="0" y="185"/>
                    <a:pt x="4" y="189"/>
                    <a:pt x="8" y="189"/>
                  </a:cubicBezTo>
                  <a:cubicBezTo>
                    <a:pt x="13" y="189"/>
                    <a:pt x="17" y="185"/>
                    <a:pt x="17" y="181"/>
                  </a:cubicBezTo>
                  <a:cubicBezTo>
                    <a:pt x="17" y="34"/>
                    <a:pt x="17" y="34"/>
                    <a:pt x="17" y="34"/>
                  </a:cubicBezTo>
                  <a:cubicBezTo>
                    <a:pt x="17" y="25"/>
                    <a:pt x="25" y="17"/>
                    <a:pt x="34" y="17"/>
                  </a:cubicBezTo>
                  <a:cubicBezTo>
                    <a:pt x="315" y="17"/>
                    <a:pt x="315" y="17"/>
                    <a:pt x="315" y="17"/>
                  </a:cubicBezTo>
                  <a:cubicBezTo>
                    <a:pt x="315" y="17"/>
                    <a:pt x="316" y="17"/>
                    <a:pt x="317" y="17"/>
                  </a:cubicBezTo>
                  <a:cubicBezTo>
                    <a:pt x="326" y="17"/>
                    <a:pt x="334" y="25"/>
                    <a:pt x="334" y="34"/>
                  </a:cubicBezTo>
                  <a:cubicBezTo>
                    <a:pt x="334" y="189"/>
                    <a:pt x="334" y="189"/>
                    <a:pt x="334" y="189"/>
                  </a:cubicBezTo>
                  <a:cubicBezTo>
                    <a:pt x="334" y="190"/>
                    <a:pt x="334" y="191"/>
                    <a:pt x="334" y="192"/>
                  </a:cubicBezTo>
                  <a:cubicBezTo>
                    <a:pt x="334" y="325"/>
                    <a:pt x="334" y="325"/>
                    <a:pt x="334" y="325"/>
                  </a:cubicBezTo>
                  <a:cubicBezTo>
                    <a:pt x="334" y="343"/>
                    <a:pt x="348" y="358"/>
                    <a:pt x="366" y="359"/>
                  </a:cubicBezTo>
                  <a:cubicBezTo>
                    <a:pt x="367" y="359"/>
                    <a:pt x="367" y="360"/>
                    <a:pt x="368" y="360"/>
                  </a:cubicBezTo>
                  <a:cubicBezTo>
                    <a:pt x="651" y="360"/>
                    <a:pt x="651" y="360"/>
                    <a:pt x="651" y="360"/>
                  </a:cubicBezTo>
                  <a:cubicBezTo>
                    <a:pt x="651" y="360"/>
                    <a:pt x="652" y="359"/>
                    <a:pt x="652" y="359"/>
                  </a:cubicBezTo>
                  <a:cubicBezTo>
                    <a:pt x="670" y="358"/>
                    <a:pt x="685" y="344"/>
                    <a:pt x="685" y="325"/>
                  </a:cubicBezTo>
                  <a:cubicBezTo>
                    <a:pt x="685" y="192"/>
                    <a:pt x="685" y="192"/>
                    <a:pt x="685" y="192"/>
                  </a:cubicBezTo>
                  <a:cubicBezTo>
                    <a:pt x="685" y="191"/>
                    <a:pt x="685" y="190"/>
                    <a:pt x="685" y="189"/>
                  </a:cubicBezTo>
                  <a:cubicBezTo>
                    <a:pt x="685" y="34"/>
                    <a:pt x="685" y="34"/>
                    <a:pt x="685" y="34"/>
                  </a:cubicBezTo>
                  <a:cubicBezTo>
                    <a:pt x="685" y="25"/>
                    <a:pt x="693" y="17"/>
                    <a:pt x="702" y="17"/>
                  </a:cubicBezTo>
                  <a:cubicBezTo>
                    <a:pt x="703" y="17"/>
                    <a:pt x="704" y="17"/>
                    <a:pt x="704" y="17"/>
                  </a:cubicBezTo>
                  <a:cubicBezTo>
                    <a:pt x="982" y="17"/>
                    <a:pt x="982" y="17"/>
                    <a:pt x="982" y="17"/>
                  </a:cubicBezTo>
                  <a:cubicBezTo>
                    <a:pt x="983" y="17"/>
                    <a:pt x="984" y="17"/>
                    <a:pt x="984" y="17"/>
                  </a:cubicBezTo>
                  <a:cubicBezTo>
                    <a:pt x="994" y="17"/>
                    <a:pt x="1001" y="25"/>
                    <a:pt x="1001" y="34"/>
                  </a:cubicBezTo>
                  <a:cubicBezTo>
                    <a:pt x="1001" y="189"/>
                    <a:pt x="1001" y="189"/>
                    <a:pt x="1001" y="189"/>
                  </a:cubicBezTo>
                  <a:cubicBezTo>
                    <a:pt x="1001" y="190"/>
                    <a:pt x="1002" y="191"/>
                    <a:pt x="1002" y="192"/>
                  </a:cubicBezTo>
                  <a:cubicBezTo>
                    <a:pt x="1002" y="325"/>
                    <a:pt x="1002" y="325"/>
                    <a:pt x="1002" y="325"/>
                  </a:cubicBezTo>
                  <a:cubicBezTo>
                    <a:pt x="1002" y="343"/>
                    <a:pt x="1016" y="358"/>
                    <a:pt x="1034" y="359"/>
                  </a:cubicBezTo>
                  <a:cubicBezTo>
                    <a:pt x="1034" y="359"/>
                    <a:pt x="1035" y="360"/>
                    <a:pt x="1036" y="360"/>
                  </a:cubicBezTo>
                  <a:cubicBezTo>
                    <a:pt x="1318" y="360"/>
                    <a:pt x="1318" y="360"/>
                    <a:pt x="1318" y="360"/>
                  </a:cubicBezTo>
                  <a:cubicBezTo>
                    <a:pt x="1319" y="360"/>
                    <a:pt x="1319" y="359"/>
                    <a:pt x="1320" y="359"/>
                  </a:cubicBezTo>
                  <a:cubicBezTo>
                    <a:pt x="1338" y="358"/>
                    <a:pt x="1352" y="343"/>
                    <a:pt x="1352" y="325"/>
                  </a:cubicBezTo>
                  <a:cubicBezTo>
                    <a:pt x="1352" y="193"/>
                    <a:pt x="1352" y="193"/>
                    <a:pt x="1352" y="193"/>
                  </a:cubicBezTo>
                  <a:cubicBezTo>
                    <a:pt x="1352" y="192"/>
                    <a:pt x="1353" y="190"/>
                    <a:pt x="1353" y="189"/>
                  </a:cubicBezTo>
                  <a:cubicBezTo>
                    <a:pt x="1353" y="34"/>
                    <a:pt x="1353" y="34"/>
                    <a:pt x="1353" y="34"/>
                  </a:cubicBezTo>
                  <a:cubicBezTo>
                    <a:pt x="1353" y="25"/>
                    <a:pt x="1361" y="17"/>
                    <a:pt x="1370" y="17"/>
                  </a:cubicBezTo>
                  <a:cubicBezTo>
                    <a:pt x="1371" y="17"/>
                    <a:pt x="1371" y="17"/>
                    <a:pt x="1372" y="17"/>
                  </a:cubicBezTo>
                  <a:cubicBezTo>
                    <a:pt x="1652" y="17"/>
                    <a:pt x="1652" y="17"/>
                    <a:pt x="1652" y="17"/>
                  </a:cubicBezTo>
                  <a:cubicBezTo>
                    <a:pt x="1662" y="17"/>
                    <a:pt x="1669" y="25"/>
                    <a:pt x="1669" y="34"/>
                  </a:cubicBezTo>
                  <a:cubicBezTo>
                    <a:pt x="1669" y="182"/>
                    <a:pt x="1669" y="182"/>
                    <a:pt x="1669" y="182"/>
                  </a:cubicBezTo>
                  <a:cubicBezTo>
                    <a:pt x="1669" y="186"/>
                    <a:pt x="1673" y="190"/>
                    <a:pt x="1678" y="190"/>
                  </a:cubicBezTo>
                  <a:cubicBezTo>
                    <a:pt x="1682" y="190"/>
                    <a:pt x="1686" y="186"/>
                    <a:pt x="1686" y="182"/>
                  </a:cubicBezTo>
                  <a:cubicBezTo>
                    <a:pt x="1686" y="34"/>
                    <a:pt x="1686" y="34"/>
                    <a:pt x="1686" y="34"/>
                  </a:cubicBezTo>
                  <a:cubicBezTo>
                    <a:pt x="1686" y="15"/>
                    <a:pt x="1671" y="0"/>
                    <a:pt x="1652" y="0"/>
                  </a:cubicBezTo>
                </a:path>
              </a:pathLst>
            </a:custGeom>
            <a:solidFill>
              <a:srgbClr val="007C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9"/>
            <p:cNvSpPr/>
            <p:nvPr/>
          </p:nvSpPr>
          <p:spPr>
            <a:xfrm>
              <a:off x="1400175" y="3471863"/>
              <a:ext cx="50800" cy="50800"/>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9"/>
            <p:cNvSpPr/>
            <p:nvPr/>
          </p:nvSpPr>
          <p:spPr>
            <a:xfrm>
              <a:off x="1400175" y="3590925"/>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9"/>
            <p:cNvSpPr/>
            <p:nvPr/>
          </p:nvSpPr>
          <p:spPr>
            <a:xfrm>
              <a:off x="1400175" y="3711575"/>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9"/>
            <p:cNvSpPr/>
            <p:nvPr/>
          </p:nvSpPr>
          <p:spPr>
            <a:xfrm>
              <a:off x="1400175" y="3832225"/>
              <a:ext cx="50800" cy="50800"/>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9"/>
            <p:cNvSpPr/>
            <p:nvPr/>
          </p:nvSpPr>
          <p:spPr>
            <a:xfrm>
              <a:off x="1400175" y="3952875"/>
              <a:ext cx="50800" cy="50800"/>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9"/>
            <p:cNvSpPr/>
            <p:nvPr/>
          </p:nvSpPr>
          <p:spPr>
            <a:xfrm>
              <a:off x="1400175" y="4071938"/>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9"/>
            <p:cNvSpPr/>
            <p:nvPr/>
          </p:nvSpPr>
          <p:spPr>
            <a:xfrm>
              <a:off x="3498850" y="2343150"/>
              <a:ext cx="50800" cy="52388"/>
            </a:xfrm>
            <a:custGeom>
              <a:rect b="b" l="l" r="r" t="t"/>
              <a:pathLst>
                <a:path extrusionOk="0" h="9" w="9">
                  <a:moveTo>
                    <a:pt x="5" y="0"/>
                  </a:moveTo>
                  <a:cubicBezTo>
                    <a:pt x="3" y="0"/>
                    <a:pt x="2" y="1"/>
                    <a:pt x="1" y="2"/>
                  </a:cubicBezTo>
                  <a:cubicBezTo>
                    <a:pt x="1" y="3"/>
                    <a:pt x="0" y="4"/>
                    <a:pt x="0" y="5"/>
                  </a:cubicBezTo>
                  <a:cubicBezTo>
                    <a:pt x="0" y="6"/>
                    <a:pt x="1" y="7"/>
                    <a:pt x="1" y="8"/>
                  </a:cubicBezTo>
                  <a:cubicBezTo>
                    <a:pt x="2" y="9"/>
                    <a:pt x="3" y="9"/>
                    <a:pt x="5" y="9"/>
                  </a:cubicBezTo>
                  <a:cubicBezTo>
                    <a:pt x="6" y="9"/>
                    <a:pt x="7" y="9"/>
                    <a:pt x="8" y="8"/>
                  </a:cubicBezTo>
                  <a:cubicBezTo>
                    <a:pt x="9" y="7"/>
                    <a:pt x="9" y="6"/>
                    <a:pt x="9" y="5"/>
                  </a:cubicBezTo>
                  <a:cubicBezTo>
                    <a:pt x="9" y="4"/>
                    <a:pt x="9" y="3"/>
                    <a:pt x="8" y="2"/>
                  </a:cubicBezTo>
                  <a:cubicBezTo>
                    <a:pt x="7" y="1"/>
                    <a:pt x="6" y="0"/>
                    <a:pt x="5" y="0"/>
                  </a:cubicBezTo>
                </a:path>
              </a:pathLst>
            </a:cu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9"/>
            <p:cNvSpPr/>
            <p:nvPr/>
          </p:nvSpPr>
          <p:spPr>
            <a:xfrm>
              <a:off x="4600575"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9"/>
            <p:cNvSpPr/>
            <p:nvPr/>
          </p:nvSpPr>
          <p:spPr>
            <a:xfrm>
              <a:off x="4724400" y="2343150"/>
              <a:ext cx="46038"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9"/>
            <p:cNvSpPr/>
            <p:nvPr/>
          </p:nvSpPr>
          <p:spPr>
            <a:xfrm>
              <a:off x="4354513" y="2343150"/>
              <a:ext cx="49213"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9"/>
            <p:cNvSpPr/>
            <p:nvPr/>
          </p:nvSpPr>
          <p:spPr>
            <a:xfrm>
              <a:off x="4478338" y="2343150"/>
              <a:ext cx="49213"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9"/>
            <p:cNvSpPr/>
            <p:nvPr/>
          </p:nvSpPr>
          <p:spPr>
            <a:xfrm>
              <a:off x="4967288"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9"/>
            <p:cNvSpPr/>
            <p:nvPr/>
          </p:nvSpPr>
          <p:spPr>
            <a:xfrm>
              <a:off x="4843463"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9"/>
            <p:cNvSpPr/>
            <p:nvPr/>
          </p:nvSpPr>
          <p:spPr>
            <a:xfrm>
              <a:off x="3746500" y="2343150"/>
              <a:ext cx="4445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9"/>
            <p:cNvSpPr/>
            <p:nvPr/>
          </p:nvSpPr>
          <p:spPr>
            <a:xfrm>
              <a:off x="4235450" y="2343150"/>
              <a:ext cx="4445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9"/>
            <p:cNvSpPr/>
            <p:nvPr/>
          </p:nvSpPr>
          <p:spPr>
            <a:xfrm>
              <a:off x="3863975"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9"/>
            <p:cNvSpPr/>
            <p:nvPr/>
          </p:nvSpPr>
          <p:spPr>
            <a:xfrm>
              <a:off x="3622675"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9"/>
            <p:cNvSpPr/>
            <p:nvPr/>
          </p:nvSpPr>
          <p:spPr>
            <a:xfrm>
              <a:off x="4111625"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9"/>
            <p:cNvSpPr/>
            <p:nvPr/>
          </p:nvSpPr>
          <p:spPr>
            <a:xfrm>
              <a:off x="3987800"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22" name="Google Shape;322;p9"/>
            <p:cNvGrpSpPr/>
            <p:nvPr/>
          </p:nvGrpSpPr>
          <p:grpSpPr>
            <a:xfrm>
              <a:off x="1404938" y="3471863"/>
              <a:ext cx="9436100" cy="881063"/>
              <a:chOff x="1404938" y="3471863"/>
              <a:chExt cx="9436100" cy="881063"/>
            </a:xfrm>
          </p:grpSpPr>
          <p:sp>
            <p:nvSpPr>
              <p:cNvPr id="323" name="Google Shape;323;p9"/>
              <p:cNvSpPr/>
              <p:nvPr/>
            </p:nvSpPr>
            <p:spPr>
              <a:xfrm>
                <a:off x="9890125" y="4300538"/>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9"/>
              <p:cNvSpPr/>
              <p:nvPr/>
            </p:nvSpPr>
            <p:spPr>
              <a:xfrm>
                <a:off x="9772650" y="4300538"/>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9"/>
              <p:cNvSpPr/>
              <p:nvPr/>
            </p:nvSpPr>
            <p:spPr>
              <a:xfrm>
                <a:off x="9653588" y="4300538"/>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9"/>
              <p:cNvSpPr/>
              <p:nvPr/>
            </p:nvSpPr>
            <p:spPr>
              <a:xfrm>
                <a:off x="9536113" y="4300538"/>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9"/>
              <p:cNvSpPr/>
              <p:nvPr/>
            </p:nvSpPr>
            <p:spPr>
              <a:xfrm>
                <a:off x="10009188" y="4300538"/>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9"/>
              <p:cNvSpPr/>
              <p:nvPr/>
            </p:nvSpPr>
            <p:spPr>
              <a:xfrm>
                <a:off x="10126663" y="4300538"/>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9"/>
              <p:cNvSpPr/>
              <p:nvPr/>
            </p:nvSpPr>
            <p:spPr>
              <a:xfrm>
                <a:off x="9175750" y="4300538"/>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9"/>
              <p:cNvSpPr/>
              <p:nvPr/>
            </p:nvSpPr>
            <p:spPr>
              <a:xfrm>
                <a:off x="9058275" y="4300538"/>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9"/>
              <p:cNvSpPr/>
              <p:nvPr/>
            </p:nvSpPr>
            <p:spPr>
              <a:xfrm>
                <a:off x="9417050" y="4300538"/>
                <a:ext cx="46038"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9"/>
              <p:cNvSpPr/>
              <p:nvPr/>
            </p:nvSpPr>
            <p:spPr>
              <a:xfrm>
                <a:off x="10244138" y="4300538"/>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9"/>
              <p:cNvSpPr/>
              <p:nvPr/>
            </p:nvSpPr>
            <p:spPr>
              <a:xfrm>
                <a:off x="9293225" y="4300538"/>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9"/>
              <p:cNvSpPr/>
              <p:nvPr/>
            </p:nvSpPr>
            <p:spPr>
              <a:xfrm>
                <a:off x="10599738" y="4300538"/>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9"/>
              <p:cNvSpPr/>
              <p:nvPr/>
            </p:nvSpPr>
            <p:spPr>
              <a:xfrm>
                <a:off x="10796588" y="3711575"/>
                <a:ext cx="4445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9"/>
              <p:cNvSpPr/>
              <p:nvPr/>
            </p:nvSpPr>
            <p:spPr>
              <a:xfrm>
                <a:off x="10796588" y="3832225"/>
                <a:ext cx="44450" cy="50800"/>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9"/>
              <p:cNvSpPr/>
              <p:nvPr/>
            </p:nvSpPr>
            <p:spPr>
              <a:xfrm>
                <a:off x="10796588" y="3471863"/>
                <a:ext cx="44450" cy="50800"/>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9"/>
              <p:cNvSpPr/>
              <p:nvPr/>
            </p:nvSpPr>
            <p:spPr>
              <a:xfrm>
                <a:off x="10796588" y="3952875"/>
                <a:ext cx="44450" cy="50800"/>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9"/>
              <p:cNvSpPr/>
              <p:nvPr/>
            </p:nvSpPr>
            <p:spPr>
              <a:xfrm>
                <a:off x="10796588" y="3590925"/>
                <a:ext cx="4445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9"/>
              <p:cNvSpPr/>
              <p:nvPr/>
            </p:nvSpPr>
            <p:spPr>
              <a:xfrm>
                <a:off x="10363200" y="4300538"/>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9"/>
              <p:cNvSpPr/>
              <p:nvPr/>
            </p:nvSpPr>
            <p:spPr>
              <a:xfrm>
                <a:off x="10796588" y="4071938"/>
                <a:ext cx="4445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9"/>
              <p:cNvSpPr/>
              <p:nvPr/>
            </p:nvSpPr>
            <p:spPr>
              <a:xfrm>
                <a:off x="10480675" y="4300538"/>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9"/>
              <p:cNvSpPr/>
              <p:nvPr/>
            </p:nvSpPr>
            <p:spPr>
              <a:xfrm>
                <a:off x="10785475" y="4192588"/>
                <a:ext cx="55563" cy="50800"/>
              </a:xfrm>
              <a:custGeom>
                <a:rect b="b" l="l" r="r" t="t"/>
                <a:pathLst>
                  <a:path extrusionOk="0" h="9" w="10">
                    <a:moveTo>
                      <a:pt x="6" y="0"/>
                    </a:moveTo>
                    <a:cubicBezTo>
                      <a:pt x="6" y="0"/>
                      <a:pt x="6" y="0"/>
                      <a:pt x="5" y="0"/>
                    </a:cubicBezTo>
                    <a:cubicBezTo>
                      <a:pt x="3" y="0"/>
                      <a:pt x="1" y="2"/>
                      <a:pt x="1" y="4"/>
                    </a:cubicBezTo>
                    <a:cubicBezTo>
                      <a:pt x="0" y="6"/>
                      <a:pt x="2" y="8"/>
                      <a:pt x="4" y="9"/>
                    </a:cubicBezTo>
                    <a:cubicBezTo>
                      <a:pt x="4" y="9"/>
                      <a:pt x="5" y="9"/>
                      <a:pt x="5" y="9"/>
                    </a:cubicBezTo>
                    <a:cubicBezTo>
                      <a:pt x="7" y="9"/>
                      <a:pt x="9" y="8"/>
                      <a:pt x="9" y="6"/>
                    </a:cubicBezTo>
                    <a:cubicBezTo>
                      <a:pt x="10" y="3"/>
                      <a:pt x="9" y="1"/>
                      <a:pt x="6" y="0"/>
                    </a:cubicBezTo>
                  </a:path>
                </a:pathLst>
              </a:cu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9"/>
              <p:cNvSpPr/>
              <p:nvPr/>
            </p:nvSpPr>
            <p:spPr>
              <a:xfrm>
                <a:off x="10717213" y="4284663"/>
                <a:ext cx="57150" cy="50800"/>
              </a:xfrm>
              <a:custGeom>
                <a:rect b="b" l="l" r="r" t="t"/>
                <a:pathLst>
                  <a:path extrusionOk="0" h="9" w="10">
                    <a:moveTo>
                      <a:pt x="4" y="0"/>
                    </a:moveTo>
                    <a:cubicBezTo>
                      <a:pt x="4" y="0"/>
                      <a:pt x="3" y="1"/>
                      <a:pt x="2" y="1"/>
                    </a:cubicBezTo>
                    <a:cubicBezTo>
                      <a:pt x="1" y="1"/>
                      <a:pt x="1" y="2"/>
                      <a:pt x="0" y="3"/>
                    </a:cubicBezTo>
                    <a:cubicBezTo>
                      <a:pt x="0" y="5"/>
                      <a:pt x="0" y="6"/>
                      <a:pt x="1" y="7"/>
                    </a:cubicBezTo>
                    <a:cubicBezTo>
                      <a:pt x="1" y="8"/>
                      <a:pt x="3" y="9"/>
                      <a:pt x="4" y="9"/>
                    </a:cubicBezTo>
                    <a:cubicBezTo>
                      <a:pt x="5" y="9"/>
                      <a:pt x="6" y="9"/>
                      <a:pt x="7" y="9"/>
                    </a:cubicBezTo>
                    <a:cubicBezTo>
                      <a:pt x="9" y="7"/>
                      <a:pt x="10" y="5"/>
                      <a:pt x="8" y="3"/>
                    </a:cubicBezTo>
                    <a:cubicBezTo>
                      <a:pt x="8" y="1"/>
                      <a:pt x="6" y="0"/>
                      <a:pt x="4" y="0"/>
                    </a:cubicBezTo>
                  </a:path>
                </a:pathLst>
              </a:cu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9"/>
              <p:cNvSpPr/>
              <p:nvPr/>
            </p:nvSpPr>
            <p:spPr>
              <a:xfrm>
                <a:off x="2070100" y="4306888"/>
                <a:ext cx="4445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9"/>
              <p:cNvSpPr/>
              <p:nvPr/>
            </p:nvSpPr>
            <p:spPr>
              <a:xfrm>
                <a:off x="2305050" y="4306888"/>
                <a:ext cx="5080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9"/>
              <p:cNvSpPr/>
              <p:nvPr/>
            </p:nvSpPr>
            <p:spPr>
              <a:xfrm>
                <a:off x="2424113" y="4306888"/>
                <a:ext cx="5080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9"/>
              <p:cNvSpPr/>
              <p:nvPr/>
            </p:nvSpPr>
            <p:spPr>
              <a:xfrm>
                <a:off x="1951038" y="4306888"/>
                <a:ext cx="4445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9"/>
              <p:cNvSpPr/>
              <p:nvPr/>
            </p:nvSpPr>
            <p:spPr>
              <a:xfrm>
                <a:off x="1827213" y="4306888"/>
                <a:ext cx="5080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9"/>
              <p:cNvSpPr/>
              <p:nvPr/>
            </p:nvSpPr>
            <p:spPr>
              <a:xfrm>
                <a:off x="2187575" y="4306888"/>
                <a:ext cx="5080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9"/>
              <p:cNvSpPr/>
              <p:nvPr/>
            </p:nvSpPr>
            <p:spPr>
              <a:xfrm>
                <a:off x="3014663" y="4306888"/>
                <a:ext cx="5080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9"/>
              <p:cNvSpPr/>
              <p:nvPr/>
            </p:nvSpPr>
            <p:spPr>
              <a:xfrm>
                <a:off x="2897188" y="4306888"/>
                <a:ext cx="49213"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9"/>
              <p:cNvSpPr/>
              <p:nvPr/>
            </p:nvSpPr>
            <p:spPr>
              <a:xfrm>
                <a:off x="1709738" y="4306888"/>
                <a:ext cx="5080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9"/>
              <p:cNvSpPr/>
              <p:nvPr/>
            </p:nvSpPr>
            <p:spPr>
              <a:xfrm>
                <a:off x="2660650" y="4306888"/>
                <a:ext cx="5080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9"/>
              <p:cNvSpPr/>
              <p:nvPr/>
            </p:nvSpPr>
            <p:spPr>
              <a:xfrm>
                <a:off x="2778125" y="4306888"/>
                <a:ext cx="5080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6" name="Google Shape;356;p9"/>
              <p:cNvSpPr/>
              <p:nvPr/>
            </p:nvSpPr>
            <p:spPr>
              <a:xfrm>
                <a:off x="2541588" y="4306888"/>
                <a:ext cx="5080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9"/>
              <p:cNvSpPr/>
              <p:nvPr/>
            </p:nvSpPr>
            <p:spPr>
              <a:xfrm>
                <a:off x="1590675" y="4306888"/>
                <a:ext cx="5080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9"/>
              <p:cNvSpPr/>
              <p:nvPr/>
            </p:nvSpPr>
            <p:spPr>
              <a:xfrm>
                <a:off x="1404938" y="4192588"/>
                <a:ext cx="50800" cy="50800"/>
              </a:xfrm>
              <a:custGeom>
                <a:rect b="b" l="l" r="r" t="t"/>
                <a:pathLst>
                  <a:path extrusionOk="0" h="9" w="9">
                    <a:moveTo>
                      <a:pt x="4" y="0"/>
                    </a:moveTo>
                    <a:cubicBezTo>
                      <a:pt x="4" y="0"/>
                      <a:pt x="4" y="0"/>
                      <a:pt x="3" y="1"/>
                    </a:cubicBezTo>
                    <a:cubicBezTo>
                      <a:pt x="1" y="1"/>
                      <a:pt x="0" y="4"/>
                      <a:pt x="0" y="6"/>
                    </a:cubicBezTo>
                    <a:cubicBezTo>
                      <a:pt x="1" y="8"/>
                      <a:pt x="2" y="9"/>
                      <a:pt x="4" y="9"/>
                    </a:cubicBezTo>
                    <a:cubicBezTo>
                      <a:pt x="5" y="9"/>
                      <a:pt x="5" y="9"/>
                      <a:pt x="6" y="9"/>
                    </a:cubicBezTo>
                    <a:cubicBezTo>
                      <a:pt x="7" y="9"/>
                      <a:pt x="8" y="8"/>
                      <a:pt x="8" y="7"/>
                    </a:cubicBezTo>
                    <a:cubicBezTo>
                      <a:pt x="9" y="6"/>
                      <a:pt x="9" y="5"/>
                      <a:pt x="9" y="4"/>
                    </a:cubicBezTo>
                    <a:cubicBezTo>
                      <a:pt x="8" y="2"/>
                      <a:pt x="6" y="0"/>
                      <a:pt x="4" y="0"/>
                    </a:cubicBezTo>
                  </a:path>
                </a:pathLst>
              </a:cu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9"/>
              <p:cNvSpPr/>
              <p:nvPr/>
            </p:nvSpPr>
            <p:spPr>
              <a:xfrm>
                <a:off x="1473200" y="4284663"/>
                <a:ext cx="55563" cy="50800"/>
              </a:xfrm>
              <a:custGeom>
                <a:rect b="b" l="l" r="r" t="t"/>
                <a:pathLst>
                  <a:path extrusionOk="0" h="9" w="10">
                    <a:moveTo>
                      <a:pt x="7" y="1"/>
                    </a:moveTo>
                    <a:cubicBezTo>
                      <a:pt x="7" y="1"/>
                      <a:pt x="6" y="0"/>
                      <a:pt x="5" y="0"/>
                    </a:cubicBezTo>
                    <a:cubicBezTo>
                      <a:pt x="3" y="0"/>
                      <a:pt x="2" y="1"/>
                      <a:pt x="1" y="3"/>
                    </a:cubicBezTo>
                    <a:cubicBezTo>
                      <a:pt x="0" y="5"/>
                      <a:pt x="1" y="8"/>
                      <a:pt x="3" y="9"/>
                    </a:cubicBezTo>
                    <a:cubicBezTo>
                      <a:pt x="4" y="9"/>
                      <a:pt x="4" y="9"/>
                      <a:pt x="5" y="9"/>
                    </a:cubicBezTo>
                    <a:cubicBezTo>
                      <a:pt x="7" y="9"/>
                      <a:pt x="8" y="8"/>
                      <a:pt x="9" y="7"/>
                    </a:cubicBezTo>
                    <a:cubicBezTo>
                      <a:pt x="10" y="6"/>
                      <a:pt x="10" y="5"/>
                      <a:pt x="9" y="4"/>
                    </a:cubicBezTo>
                    <a:cubicBezTo>
                      <a:pt x="9" y="2"/>
                      <a:pt x="8" y="2"/>
                      <a:pt x="7" y="1"/>
                    </a:cubicBezTo>
                  </a:path>
                </a:pathLst>
              </a:cu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9"/>
              <p:cNvSpPr/>
              <p:nvPr/>
            </p:nvSpPr>
            <p:spPr>
              <a:xfrm>
                <a:off x="5867400" y="4306888"/>
                <a:ext cx="5080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9"/>
              <p:cNvSpPr/>
              <p:nvPr/>
            </p:nvSpPr>
            <p:spPr>
              <a:xfrm>
                <a:off x="6221413" y="4306888"/>
                <a:ext cx="5080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9"/>
              <p:cNvSpPr/>
              <p:nvPr/>
            </p:nvSpPr>
            <p:spPr>
              <a:xfrm>
                <a:off x="5749925" y="4306888"/>
                <a:ext cx="49213"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9"/>
              <p:cNvSpPr/>
              <p:nvPr/>
            </p:nvSpPr>
            <p:spPr>
              <a:xfrm>
                <a:off x="6103938" y="4306888"/>
                <a:ext cx="5080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9"/>
              <p:cNvSpPr/>
              <p:nvPr/>
            </p:nvSpPr>
            <p:spPr>
              <a:xfrm>
                <a:off x="5394325" y="4306888"/>
                <a:ext cx="46038"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9"/>
              <p:cNvSpPr/>
              <p:nvPr/>
            </p:nvSpPr>
            <p:spPr>
              <a:xfrm>
                <a:off x="5513388" y="4306888"/>
                <a:ext cx="4445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9"/>
              <p:cNvSpPr/>
              <p:nvPr/>
            </p:nvSpPr>
            <p:spPr>
              <a:xfrm>
                <a:off x="5630863" y="4306888"/>
                <a:ext cx="5080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9"/>
              <p:cNvSpPr/>
              <p:nvPr/>
            </p:nvSpPr>
            <p:spPr>
              <a:xfrm>
                <a:off x="5984875" y="4306888"/>
                <a:ext cx="5080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9"/>
              <p:cNvSpPr/>
              <p:nvPr/>
            </p:nvSpPr>
            <p:spPr>
              <a:xfrm>
                <a:off x="6818313" y="4306888"/>
                <a:ext cx="4445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p9"/>
              <p:cNvSpPr/>
              <p:nvPr/>
            </p:nvSpPr>
            <p:spPr>
              <a:xfrm>
                <a:off x="6700838" y="4306888"/>
                <a:ext cx="4445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9"/>
              <p:cNvSpPr/>
              <p:nvPr/>
            </p:nvSpPr>
            <p:spPr>
              <a:xfrm>
                <a:off x="6340475" y="4306888"/>
                <a:ext cx="5080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9"/>
              <p:cNvSpPr/>
              <p:nvPr/>
            </p:nvSpPr>
            <p:spPr>
              <a:xfrm>
                <a:off x="6457950" y="4306888"/>
                <a:ext cx="50800"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9"/>
              <p:cNvSpPr/>
              <p:nvPr/>
            </p:nvSpPr>
            <p:spPr>
              <a:xfrm>
                <a:off x="6577013" y="4306888"/>
                <a:ext cx="49213" cy="4603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73" name="Google Shape;373;p9"/>
            <p:cNvSpPr/>
            <p:nvPr/>
          </p:nvSpPr>
          <p:spPr>
            <a:xfrm>
              <a:off x="8213725"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9"/>
            <p:cNvSpPr/>
            <p:nvPr/>
          </p:nvSpPr>
          <p:spPr>
            <a:xfrm>
              <a:off x="8331200"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9"/>
            <p:cNvSpPr/>
            <p:nvPr/>
          </p:nvSpPr>
          <p:spPr>
            <a:xfrm>
              <a:off x="7977188" y="2343150"/>
              <a:ext cx="4445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9"/>
            <p:cNvSpPr/>
            <p:nvPr/>
          </p:nvSpPr>
          <p:spPr>
            <a:xfrm>
              <a:off x="8096250" y="2343150"/>
              <a:ext cx="4445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9"/>
            <p:cNvSpPr/>
            <p:nvPr/>
          </p:nvSpPr>
          <p:spPr>
            <a:xfrm>
              <a:off x="8450263"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9"/>
            <p:cNvSpPr/>
            <p:nvPr/>
          </p:nvSpPr>
          <p:spPr>
            <a:xfrm>
              <a:off x="8567738"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9"/>
            <p:cNvSpPr/>
            <p:nvPr/>
          </p:nvSpPr>
          <p:spPr>
            <a:xfrm>
              <a:off x="8686800"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9"/>
            <p:cNvSpPr/>
            <p:nvPr/>
          </p:nvSpPr>
          <p:spPr>
            <a:xfrm>
              <a:off x="7499350"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9"/>
            <p:cNvSpPr/>
            <p:nvPr/>
          </p:nvSpPr>
          <p:spPr>
            <a:xfrm>
              <a:off x="7380288"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9"/>
            <p:cNvSpPr/>
            <p:nvPr/>
          </p:nvSpPr>
          <p:spPr>
            <a:xfrm>
              <a:off x="7853363"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9"/>
            <p:cNvSpPr/>
            <p:nvPr/>
          </p:nvSpPr>
          <p:spPr>
            <a:xfrm>
              <a:off x="7262813"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9"/>
            <p:cNvSpPr/>
            <p:nvPr/>
          </p:nvSpPr>
          <p:spPr>
            <a:xfrm>
              <a:off x="7735888"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9"/>
            <p:cNvSpPr/>
            <p:nvPr/>
          </p:nvSpPr>
          <p:spPr>
            <a:xfrm>
              <a:off x="7616825" y="2343150"/>
              <a:ext cx="50800" cy="52388"/>
            </a:xfrm>
            <a:prstGeom prst="ellipse">
              <a:avLst/>
            </a:prstGeom>
            <a:solidFill>
              <a:srgbClr val="B0B6B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86" name="Google Shape;386;p9"/>
            <p:cNvGrpSpPr/>
            <p:nvPr/>
          </p:nvGrpSpPr>
          <p:grpSpPr>
            <a:xfrm>
              <a:off x="3093301" y="3124276"/>
              <a:ext cx="420688" cy="428625"/>
              <a:chOff x="6457950" y="954767"/>
              <a:chExt cx="420688" cy="428625"/>
            </a:xfrm>
          </p:grpSpPr>
          <p:sp>
            <p:nvSpPr>
              <p:cNvPr id="387" name="Google Shape;387;p9"/>
              <p:cNvSpPr/>
              <p:nvPr/>
            </p:nvSpPr>
            <p:spPr>
              <a:xfrm>
                <a:off x="6457950" y="954767"/>
                <a:ext cx="420688" cy="428625"/>
              </a:xfrm>
              <a:prstGeom prst="ellipse">
                <a:avLst/>
              </a:prstGeom>
              <a:solidFill>
                <a:srgbClr val="FFFFFF"/>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9"/>
              <p:cNvSpPr/>
              <p:nvPr/>
            </p:nvSpPr>
            <p:spPr>
              <a:xfrm>
                <a:off x="6507162" y="1011917"/>
                <a:ext cx="322263" cy="319088"/>
              </a:xfrm>
              <a:prstGeom prst="ellipse">
                <a:avLst/>
              </a:prstGeom>
              <a:solidFill>
                <a:srgbClr val="04B04F"/>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9"/>
              <p:cNvSpPr/>
              <p:nvPr/>
            </p:nvSpPr>
            <p:spPr>
              <a:xfrm>
                <a:off x="6626225" y="1080180"/>
                <a:ext cx="112713" cy="177800"/>
              </a:xfrm>
              <a:custGeom>
                <a:rect b="b" l="l" r="r" t="t"/>
                <a:pathLst>
                  <a:path extrusionOk="0" h="31" w="20">
                    <a:moveTo>
                      <a:pt x="3" y="31"/>
                    </a:moveTo>
                    <a:cubicBezTo>
                      <a:pt x="2" y="31"/>
                      <a:pt x="2" y="31"/>
                      <a:pt x="1" y="31"/>
                    </a:cubicBezTo>
                    <a:cubicBezTo>
                      <a:pt x="0" y="30"/>
                      <a:pt x="0" y="28"/>
                      <a:pt x="1" y="27"/>
                    </a:cubicBezTo>
                    <a:cubicBezTo>
                      <a:pt x="13" y="16"/>
                      <a:pt x="13" y="16"/>
                      <a:pt x="13" y="16"/>
                    </a:cubicBezTo>
                    <a:cubicBezTo>
                      <a:pt x="1" y="4"/>
                      <a:pt x="1" y="4"/>
                      <a:pt x="1" y="4"/>
                    </a:cubicBezTo>
                    <a:cubicBezTo>
                      <a:pt x="0" y="4"/>
                      <a:pt x="0" y="2"/>
                      <a:pt x="1" y="1"/>
                    </a:cubicBezTo>
                    <a:cubicBezTo>
                      <a:pt x="2" y="0"/>
                      <a:pt x="4" y="0"/>
                      <a:pt x="5" y="1"/>
                    </a:cubicBezTo>
                    <a:cubicBezTo>
                      <a:pt x="20" y="16"/>
                      <a:pt x="20" y="16"/>
                      <a:pt x="20" y="16"/>
                    </a:cubicBezTo>
                    <a:cubicBezTo>
                      <a:pt x="5" y="31"/>
                      <a:pt x="5" y="31"/>
                      <a:pt x="5" y="31"/>
                    </a:cubicBezTo>
                    <a:cubicBezTo>
                      <a:pt x="4" y="31"/>
                      <a:pt x="4" y="31"/>
                      <a:pt x="3" y="31"/>
                    </a:cubicBezTo>
                  </a:path>
                </a:pathLst>
              </a:custGeom>
              <a:solidFill>
                <a:srgbClr val="FFFFFF"/>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90" name="Google Shape;390;p9"/>
            <p:cNvSpPr/>
            <p:nvPr/>
          </p:nvSpPr>
          <p:spPr>
            <a:xfrm>
              <a:off x="1384075" y="2524278"/>
              <a:ext cx="1734626" cy="1230635"/>
            </a:xfrm>
            <a:prstGeom prst="rect">
              <a:avLst/>
            </a:prstGeom>
            <a:no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lang="en-US" sz="1400">
                  <a:solidFill>
                    <a:schemeClr val="dk1"/>
                  </a:solidFill>
                  <a:latin typeface="Arimo"/>
                  <a:ea typeface="Arimo"/>
                  <a:cs typeface="Arimo"/>
                  <a:sym typeface="Arimo"/>
                </a:rPr>
                <a:t>एक पासवर्ड जिसमें आसानी से पहचानी जा सकने वाली जानकारी शामिल है, एक अच्छा विचार नहीं है।</a:t>
              </a:r>
              <a:endParaRPr/>
            </a:p>
          </p:txBody>
        </p:sp>
        <p:sp>
          <p:nvSpPr>
            <p:cNvPr id="391" name="Google Shape;391;p9"/>
            <p:cNvSpPr/>
            <p:nvPr/>
          </p:nvSpPr>
          <p:spPr>
            <a:xfrm>
              <a:off x="3380640" y="2573861"/>
              <a:ext cx="1645289" cy="1001581"/>
            </a:xfrm>
            <a:prstGeom prst="rect">
              <a:avLst/>
            </a:prstGeom>
            <a:no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lang="en-US" sz="1400">
                  <a:solidFill>
                    <a:schemeClr val="dk1"/>
                  </a:solidFill>
                  <a:latin typeface="Arimo"/>
                  <a:ea typeface="Arimo"/>
                  <a:cs typeface="Arimo"/>
                  <a:sym typeface="Arimo"/>
                </a:rPr>
                <a:t>टू फैक्टर ऑथेंटिकेशन में काफी समय लगता है। यह प्रयास के लायक नहीं है।</a:t>
              </a:r>
              <a:endParaRPr/>
            </a:p>
          </p:txBody>
        </p:sp>
        <p:sp>
          <p:nvSpPr>
            <p:cNvPr id="392" name="Google Shape;392;p9"/>
            <p:cNvSpPr/>
            <p:nvPr/>
          </p:nvSpPr>
          <p:spPr>
            <a:xfrm>
              <a:off x="5249076" y="2524278"/>
              <a:ext cx="1643274" cy="1688744"/>
            </a:xfrm>
            <a:prstGeom prst="rect">
              <a:avLst/>
            </a:prstGeom>
            <a:no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lang="en-US" sz="1400">
                  <a:solidFill>
                    <a:schemeClr val="dk1"/>
                  </a:solidFill>
                  <a:latin typeface="Arimo"/>
                  <a:ea typeface="Arimo"/>
                  <a:cs typeface="Arimo"/>
                  <a:sym typeface="Arimo"/>
                </a:rPr>
                <a:t>जब मैं कॉफी शॉप में होता हूँ,</a:t>
              </a:r>
              <a:br>
                <a:rPr lang="en-US" sz="1400">
                  <a:solidFill>
                    <a:schemeClr val="dk1"/>
                  </a:solidFill>
                  <a:latin typeface="Arimo"/>
                  <a:ea typeface="Arimo"/>
                  <a:cs typeface="Arimo"/>
                  <a:sym typeface="Arimo"/>
                </a:rPr>
              </a:br>
              <a:r>
                <a:rPr lang="en-US" sz="1400">
                  <a:solidFill>
                    <a:schemeClr val="dk1"/>
                  </a:solidFill>
                  <a:latin typeface="Arimo"/>
                  <a:ea typeface="Arimo"/>
                  <a:cs typeface="Arimo"/>
                  <a:sym typeface="Arimo"/>
                </a:rPr>
                <a:t>अगर मैं इसका उपयोग नहीं कर रहा हूँ तो मुझे अपने कंप्यूटर स्क्रीन को हमेशा लॉक कर देना चाहिए।</a:t>
              </a:r>
              <a:endParaRPr/>
            </a:p>
          </p:txBody>
        </p:sp>
        <p:sp>
          <p:nvSpPr>
            <p:cNvPr id="393" name="Google Shape;393;p9"/>
            <p:cNvSpPr/>
            <p:nvPr/>
          </p:nvSpPr>
          <p:spPr>
            <a:xfrm>
              <a:off x="7184235" y="2573861"/>
              <a:ext cx="1573831" cy="1001581"/>
            </a:xfrm>
            <a:prstGeom prst="rect">
              <a:avLst/>
            </a:prstGeom>
            <a:no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lang="en-US" sz="1400">
                  <a:solidFill>
                    <a:schemeClr val="dk1"/>
                  </a:solidFill>
                  <a:latin typeface="Arimo"/>
                  <a:ea typeface="Arimo"/>
                  <a:cs typeface="Arimo"/>
                  <a:sym typeface="Arimo"/>
                </a:rPr>
                <a:t>Ctrl-Alt-Del इसका एक तरीका है</a:t>
              </a:r>
              <a:br>
                <a:rPr lang="en-US" sz="1400">
                  <a:solidFill>
                    <a:schemeClr val="dk1"/>
                  </a:solidFill>
                  <a:latin typeface="Arimo"/>
                  <a:ea typeface="Arimo"/>
                  <a:cs typeface="Arimo"/>
                  <a:sym typeface="Arimo"/>
                </a:rPr>
              </a:br>
              <a:r>
                <a:rPr lang="en-US" sz="1400">
                  <a:solidFill>
                    <a:schemeClr val="dk1"/>
                  </a:solidFill>
                  <a:latin typeface="Arimo"/>
                  <a:ea typeface="Arimo"/>
                  <a:cs typeface="Arimo"/>
                  <a:sym typeface="Arimo"/>
                </a:rPr>
                <a:t>मेरे कंप्यूटर स्क्रीन को लॉक करें।</a:t>
              </a:r>
              <a:endParaRPr/>
            </a:p>
          </p:txBody>
        </p:sp>
        <p:sp>
          <p:nvSpPr>
            <p:cNvPr id="394" name="Google Shape;394;p9"/>
            <p:cNvSpPr/>
            <p:nvPr/>
          </p:nvSpPr>
          <p:spPr>
            <a:xfrm>
              <a:off x="9026947" y="2737332"/>
              <a:ext cx="1658701" cy="1230635"/>
            </a:xfrm>
            <a:prstGeom prst="rect">
              <a:avLst/>
            </a:prstGeom>
            <a:noFill/>
            <a:ln>
              <a:noFill/>
            </a:ln>
          </p:spPr>
          <p:txBody>
            <a:bodyPr anchorCtr="0" anchor="t" bIns="45700" lIns="91425" spcFirstLastPara="1" rIns="91425" wrap="square" tIns="45700">
              <a:spAutoFit/>
            </a:bodyPr>
            <a:lstStyle/>
            <a:p>
              <a:pPr indent="0" lvl="0" marL="126997" marR="0" rtl="0" algn="ctr">
                <a:lnSpc>
                  <a:spcPct val="115000"/>
                </a:lnSpc>
                <a:spcBef>
                  <a:spcPts val="0"/>
                </a:spcBef>
                <a:spcAft>
                  <a:spcPts val="0"/>
                </a:spcAft>
                <a:buNone/>
              </a:pPr>
              <a:r>
                <a:rPr lang="en-US" sz="1400">
                  <a:solidFill>
                    <a:schemeClr val="dk1"/>
                  </a:solidFill>
                  <a:latin typeface="Arimo"/>
                  <a:ea typeface="Arimo"/>
                  <a:cs typeface="Arimo"/>
                  <a:sym typeface="Arimo"/>
                </a:rPr>
                <a:t>एक बार जब मैं अपना पासवर्ड रीसेट कर लेता हूँ, तो मैं इसे अपने दोस्तों के साथ साझा कर सकता हूँ ।</a:t>
              </a:r>
              <a:endParaRPr sz="1400">
                <a:solidFill>
                  <a:schemeClr val="lt1"/>
                </a:solidFill>
                <a:latin typeface="Arimo"/>
                <a:ea typeface="Arimo"/>
                <a:cs typeface="Arimo"/>
                <a:sym typeface="Arimo"/>
              </a:endParaRPr>
            </a:p>
          </p:txBody>
        </p:sp>
        <p:grpSp>
          <p:nvGrpSpPr>
            <p:cNvPr id="395" name="Google Shape;395;p9"/>
            <p:cNvGrpSpPr/>
            <p:nvPr/>
          </p:nvGrpSpPr>
          <p:grpSpPr>
            <a:xfrm>
              <a:off x="4983061" y="3124276"/>
              <a:ext cx="420688" cy="428625"/>
              <a:chOff x="6457950" y="954767"/>
              <a:chExt cx="420688" cy="428625"/>
            </a:xfrm>
          </p:grpSpPr>
          <p:sp>
            <p:nvSpPr>
              <p:cNvPr id="396" name="Google Shape;396;p9"/>
              <p:cNvSpPr/>
              <p:nvPr/>
            </p:nvSpPr>
            <p:spPr>
              <a:xfrm>
                <a:off x="6457950" y="954767"/>
                <a:ext cx="420688" cy="428625"/>
              </a:xfrm>
              <a:prstGeom prst="ellipse">
                <a:avLst/>
              </a:prstGeom>
              <a:solidFill>
                <a:srgbClr val="FFFFFF"/>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9"/>
              <p:cNvSpPr/>
              <p:nvPr/>
            </p:nvSpPr>
            <p:spPr>
              <a:xfrm>
                <a:off x="6507162" y="1011917"/>
                <a:ext cx="322263" cy="319088"/>
              </a:xfrm>
              <a:prstGeom prst="ellipse">
                <a:avLst/>
              </a:prstGeom>
              <a:solidFill>
                <a:srgbClr val="04B04F"/>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9"/>
              <p:cNvSpPr/>
              <p:nvPr/>
            </p:nvSpPr>
            <p:spPr>
              <a:xfrm>
                <a:off x="6626225" y="1080180"/>
                <a:ext cx="112713" cy="177800"/>
              </a:xfrm>
              <a:custGeom>
                <a:rect b="b" l="l" r="r" t="t"/>
                <a:pathLst>
                  <a:path extrusionOk="0" h="31" w="20">
                    <a:moveTo>
                      <a:pt x="3" y="31"/>
                    </a:moveTo>
                    <a:cubicBezTo>
                      <a:pt x="2" y="31"/>
                      <a:pt x="2" y="31"/>
                      <a:pt x="1" y="31"/>
                    </a:cubicBezTo>
                    <a:cubicBezTo>
                      <a:pt x="0" y="30"/>
                      <a:pt x="0" y="28"/>
                      <a:pt x="1" y="27"/>
                    </a:cubicBezTo>
                    <a:cubicBezTo>
                      <a:pt x="13" y="16"/>
                      <a:pt x="13" y="16"/>
                      <a:pt x="13" y="16"/>
                    </a:cubicBezTo>
                    <a:cubicBezTo>
                      <a:pt x="1" y="4"/>
                      <a:pt x="1" y="4"/>
                      <a:pt x="1" y="4"/>
                    </a:cubicBezTo>
                    <a:cubicBezTo>
                      <a:pt x="0" y="4"/>
                      <a:pt x="0" y="2"/>
                      <a:pt x="1" y="1"/>
                    </a:cubicBezTo>
                    <a:cubicBezTo>
                      <a:pt x="2" y="0"/>
                      <a:pt x="4" y="0"/>
                      <a:pt x="5" y="1"/>
                    </a:cubicBezTo>
                    <a:cubicBezTo>
                      <a:pt x="20" y="16"/>
                      <a:pt x="20" y="16"/>
                      <a:pt x="20" y="16"/>
                    </a:cubicBezTo>
                    <a:cubicBezTo>
                      <a:pt x="5" y="31"/>
                      <a:pt x="5" y="31"/>
                      <a:pt x="5" y="31"/>
                    </a:cubicBezTo>
                    <a:cubicBezTo>
                      <a:pt x="4" y="31"/>
                      <a:pt x="4" y="31"/>
                      <a:pt x="3" y="31"/>
                    </a:cubicBezTo>
                  </a:path>
                </a:pathLst>
              </a:custGeom>
              <a:solidFill>
                <a:srgbClr val="FFFFFF"/>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99" name="Google Shape;399;p9"/>
            <p:cNvGrpSpPr/>
            <p:nvPr/>
          </p:nvGrpSpPr>
          <p:grpSpPr>
            <a:xfrm>
              <a:off x="6826375" y="3124276"/>
              <a:ext cx="420688" cy="428625"/>
              <a:chOff x="6457950" y="954767"/>
              <a:chExt cx="420688" cy="428625"/>
            </a:xfrm>
          </p:grpSpPr>
          <p:sp>
            <p:nvSpPr>
              <p:cNvPr id="400" name="Google Shape;400;p9"/>
              <p:cNvSpPr/>
              <p:nvPr/>
            </p:nvSpPr>
            <p:spPr>
              <a:xfrm>
                <a:off x="6457950" y="954767"/>
                <a:ext cx="420688" cy="428625"/>
              </a:xfrm>
              <a:prstGeom prst="ellipse">
                <a:avLst/>
              </a:prstGeom>
              <a:solidFill>
                <a:srgbClr val="FFFFFF"/>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9"/>
              <p:cNvSpPr/>
              <p:nvPr/>
            </p:nvSpPr>
            <p:spPr>
              <a:xfrm>
                <a:off x="6507162" y="1011917"/>
                <a:ext cx="322263" cy="319088"/>
              </a:xfrm>
              <a:prstGeom prst="ellipse">
                <a:avLst/>
              </a:prstGeom>
              <a:solidFill>
                <a:srgbClr val="04B04F"/>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9"/>
              <p:cNvSpPr/>
              <p:nvPr/>
            </p:nvSpPr>
            <p:spPr>
              <a:xfrm>
                <a:off x="6626225" y="1080180"/>
                <a:ext cx="112713" cy="177800"/>
              </a:xfrm>
              <a:custGeom>
                <a:rect b="b" l="l" r="r" t="t"/>
                <a:pathLst>
                  <a:path extrusionOk="0" h="31" w="20">
                    <a:moveTo>
                      <a:pt x="3" y="31"/>
                    </a:moveTo>
                    <a:cubicBezTo>
                      <a:pt x="2" y="31"/>
                      <a:pt x="2" y="31"/>
                      <a:pt x="1" y="31"/>
                    </a:cubicBezTo>
                    <a:cubicBezTo>
                      <a:pt x="0" y="30"/>
                      <a:pt x="0" y="28"/>
                      <a:pt x="1" y="27"/>
                    </a:cubicBezTo>
                    <a:cubicBezTo>
                      <a:pt x="13" y="16"/>
                      <a:pt x="13" y="16"/>
                      <a:pt x="13" y="16"/>
                    </a:cubicBezTo>
                    <a:cubicBezTo>
                      <a:pt x="1" y="4"/>
                      <a:pt x="1" y="4"/>
                      <a:pt x="1" y="4"/>
                    </a:cubicBezTo>
                    <a:cubicBezTo>
                      <a:pt x="0" y="4"/>
                      <a:pt x="0" y="2"/>
                      <a:pt x="1" y="1"/>
                    </a:cubicBezTo>
                    <a:cubicBezTo>
                      <a:pt x="2" y="0"/>
                      <a:pt x="4" y="0"/>
                      <a:pt x="5" y="1"/>
                    </a:cubicBezTo>
                    <a:cubicBezTo>
                      <a:pt x="20" y="16"/>
                      <a:pt x="20" y="16"/>
                      <a:pt x="20" y="16"/>
                    </a:cubicBezTo>
                    <a:cubicBezTo>
                      <a:pt x="5" y="31"/>
                      <a:pt x="5" y="31"/>
                      <a:pt x="5" y="31"/>
                    </a:cubicBezTo>
                    <a:cubicBezTo>
                      <a:pt x="4" y="31"/>
                      <a:pt x="4" y="31"/>
                      <a:pt x="3" y="31"/>
                    </a:cubicBezTo>
                  </a:path>
                </a:pathLst>
              </a:custGeom>
              <a:solidFill>
                <a:srgbClr val="FFFFFF"/>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03" name="Google Shape;403;p9"/>
            <p:cNvGrpSpPr/>
            <p:nvPr/>
          </p:nvGrpSpPr>
          <p:grpSpPr>
            <a:xfrm>
              <a:off x="8750425" y="3124276"/>
              <a:ext cx="420688" cy="428625"/>
              <a:chOff x="6457950" y="954767"/>
              <a:chExt cx="420688" cy="428625"/>
            </a:xfrm>
          </p:grpSpPr>
          <p:sp>
            <p:nvSpPr>
              <p:cNvPr id="404" name="Google Shape;404;p9"/>
              <p:cNvSpPr/>
              <p:nvPr/>
            </p:nvSpPr>
            <p:spPr>
              <a:xfrm>
                <a:off x="6457950" y="954767"/>
                <a:ext cx="420688" cy="428625"/>
              </a:xfrm>
              <a:prstGeom prst="ellipse">
                <a:avLst/>
              </a:prstGeom>
              <a:solidFill>
                <a:srgbClr val="FFFFFF"/>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9"/>
              <p:cNvSpPr/>
              <p:nvPr/>
            </p:nvSpPr>
            <p:spPr>
              <a:xfrm>
                <a:off x="6507162" y="1011917"/>
                <a:ext cx="322263" cy="319088"/>
              </a:xfrm>
              <a:prstGeom prst="ellipse">
                <a:avLst/>
              </a:prstGeom>
              <a:solidFill>
                <a:srgbClr val="04B04F"/>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9"/>
              <p:cNvSpPr/>
              <p:nvPr/>
            </p:nvSpPr>
            <p:spPr>
              <a:xfrm>
                <a:off x="6626225" y="1080180"/>
                <a:ext cx="112713" cy="177800"/>
              </a:xfrm>
              <a:custGeom>
                <a:rect b="b" l="l" r="r" t="t"/>
                <a:pathLst>
                  <a:path extrusionOk="0" h="31" w="20">
                    <a:moveTo>
                      <a:pt x="3" y="31"/>
                    </a:moveTo>
                    <a:cubicBezTo>
                      <a:pt x="2" y="31"/>
                      <a:pt x="2" y="31"/>
                      <a:pt x="1" y="31"/>
                    </a:cubicBezTo>
                    <a:cubicBezTo>
                      <a:pt x="0" y="30"/>
                      <a:pt x="0" y="28"/>
                      <a:pt x="1" y="27"/>
                    </a:cubicBezTo>
                    <a:cubicBezTo>
                      <a:pt x="13" y="16"/>
                      <a:pt x="13" y="16"/>
                      <a:pt x="13" y="16"/>
                    </a:cubicBezTo>
                    <a:cubicBezTo>
                      <a:pt x="1" y="4"/>
                      <a:pt x="1" y="4"/>
                      <a:pt x="1" y="4"/>
                    </a:cubicBezTo>
                    <a:cubicBezTo>
                      <a:pt x="0" y="4"/>
                      <a:pt x="0" y="2"/>
                      <a:pt x="1" y="1"/>
                    </a:cubicBezTo>
                    <a:cubicBezTo>
                      <a:pt x="2" y="0"/>
                      <a:pt x="4" y="0"/>
                      <a:pt x="5" y="1"/>
                    </a:cubicBezTo>
                    <a:cubicBezTo>
                      <a:pt x="20" y="16"/>
                      <a:pt x="20" y="16"/>
                      <a:pt x="20" y="16"/>
                    </a:cubicBezTo>
                    <a:cubicBezTo>
                      <a:pt x="5" y="31"/>
                      <a:pt x="5" y="31"/>
                      <a:pt x="5" y="31"/>
                    </a:cubicBezTo>
                    <a:cubicBezTo>
                      <a:pt x="4" y="31"/>
                      <a:pt x="4" y="31"/>
                      <a:pt x="3" y="31"/>
                    </a:cubicBezTo>
                  </a:path>
                </a:pathLst>
              </a:custGeom>
              <a:solidFill>
                <a:srgbClr val="FFFFFF"/>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407" name="Google Shape;407;p9"/>
          <p:cNvSpPr/>
          <p:nvPr/>
        </p:nvSpPr>
        <p:spPr>
          <a:xfrm>
            <a:off x="9379974" y="0"/>
            <a:ext cx="281202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Arimo"/>
                <a:ea typeface="Arimo"/>
                <a:cs typeface="Arimo"/>
                <a:sym typeface="Arimo"/>
              </a:rPr>
              <a:t>स्तर 1 | डिजिटल नागरिकता</a:t>
            </a:r>
            <a:endParaRPr b="1" sz="1600">
              <a:solidFill>
                <a:schemeClr val="lt1"/>
              </a:solidFill>
              <a:latin typeface="Arimo"/>
              <a:ea typeface="Arimo"/>
              <a:cs typeface="Arimo"/>
              <a:sym typeface="Arim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