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12192000"/>
  <p:notesSz cx="6858000" cy="9144000"/>
  <p:embeddedFontLst>
    <p:embeddedFont>
      <p:font typeface="Arimo"/>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87">
          <p15:clr>
            <a:srgbClr val="A4A3A4"/>
          </p15:clr>
        </p15:guide>
        <p15:guide id="2" pos="529">
          <p15:clr>
            <a:srgbClr val="A4A3A4"/>
          </p15:clr>
        </p15:guide>
        <p15:guide id="3" pos="302">
          <p15:clr>
            <a:srgbClr val="A4A3A4"/>
          </p15:clr>
        </p15:guide>
      </p15:sldGuideLst>
    </p:ext>
    <p:ext uri="GoogleSlidesCustomDataVersion2">
      <go:slidesCustomData xmlns:go="http://customooxmlschemas.google.com/" r:id="rId25" roundtripDataSignature="AMtx7mh5HoqsiRGZkX8nLTbWGMZjDPqk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87" orient="horz"/>
        <p:guide pos="529"/>
        <p:guide pos="302"/>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Arimo-bold.fntdata"/><Relationship Id="rId21" Type="http://schemas.openxmlformats.org/officeDocument/2006/relationships/font" Target="fonts/Arimo-regular.fntdata"/><Relationship Id="rId24" Type="http://schemas.openxmlformats.org/officeDocument/2006/relationships/font" Target="fonts/Arimo-boldItalic.fntdata"/><Relationship Id="rId23" Type="http://schemas.openxmlformats.org/officeDocument/2006/relationships/font" Target="fonts/Arim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vG_qmtdBPTU"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x0zk37QA7kM"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u="sng">
                <a:solidFill>
                  <a:schemeClr val="hlink"/>
                </a:solidFill>
                <a:latin typeface="Arial"/>
                <a:ea typeface="Arial"/>
                <a:cs typeface="Arial"/>
                <a:sym typeface="Arial"/>
                <a:hlinkClick r:id="rId2"/>
              </a:rPr>
              <a:t>(1) Computer Science Basics: Hardware and Software - YouTube</a:t>
            </a:r>
            <a:endParaRPr/>
          </a:p>
        </p:txBody>
      </p:sp>
      <p:sp>
        <p:nvSpPr>
          <p:cNvPr id="311" name="Google Shape;31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https://www.schoolsofkingedwardvi.co.uk/ks2-कंप्यूटिंग-कंप्यूटिंग-सिद्धांत-5-कंप्यूटर-नेटवर्क/</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37" name="Google Shape;33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u="sng">
                <a:solidFill>
                  <a:schemeClr val="hlink"/>
                </a:solidFill>
                <a:latin typeface="Arial"/>
                <a:ea typeface="Arial"/>
                <a:cs typeface="Arial"/>
                <a:sym typeface="Arial"/>
                <a:hlinkClick r:id="rId2"/>
              </a:rPr>
              <a:t>(1) HOW COMPUTER WORKS WITH EXAMPLE || FUNCTIONS OF A COMPUTER || COMPUTER FUNDAMENTALS - YouTube</a:t>
            </a:r>
            <a:endParaRPr/>
          </a:p>
        </p:txBody>
      </p:sp>
      <p:sp>
        <p:nvSpPr>
          <p:cNvPr id="245" name="Google Shape;24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sp>
        <p:nvSpPr>
          <p:cNvPr id="13" name="Google Shape;13;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5" name="Google Shape;15;p17"/>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17"/>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 name="Google Shape;17;p17"/>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2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26"/>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p26"/>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 name="Google Shape;82;p26"/>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3" name="Shape 83"/>
        <p:cNvGrpSpPr/>
        <p:nvPr/>
      </p:nvGrpSpPr>
      <p:grpSpPr>
        <a:xfrm>
          <a:off x="0" y="0"/>
          <a:ext cx="0" cy="0"/>
          <a:chOff x="0" y="0"/>
          <a:chExt cx="0" cy="0"/>
        </a:xfrm>
      </p:grpSpPr>
      <p:sp>
        <p:nvSpPr>
          <p:cNvPr id="84" name="Google Shape;84;p2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2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27"/>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7" name="Google Shape;87;p27"/>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27"/>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 name="Shape 18"/>
        <p:cNvGrpSpPr/>
        <p:nvPr/>
      </p:nvGrpSpPr>
      <p:grpSpPr>
        <a:xfrm>
          <a:off x="0" y="0"/>
          <a:ext cx="0" cy="0"/>
          <a:chOff x="0" y="0"/>
          <a:chExt cx="0" cy="0"/>
        </a:xfrm>
      </p:grpSpPr>
      <p:pic>
        <p:nvPicPr>
          <p:cNvPr id="19" name="Google Shape;19;p18"/>
          <p:cNvPicPr preferRelativeResize="0"/>
          <p:nvPr/>
        </p:nvPicPr>
        <p:blipFill rotWithShape="1">
          <a:blip r:embed="rId2">
            <a:alphaModFix/>
          </a:blip>
          <a:srcRect b="0" l="0" r="0" t="0"/>
          <a:stretch/>
        </p:blipFill>
        <p:spPr>
          <a:xfrm>
            <a:off x="183116" y="6642966"/>
            <a:ext cx="635187" cy="126615"/>
          </a:xfrm>
          <a:prstGeom prst="rect">
            <a:avLst/>
          </a:prstGeom>
          <a:noFill/>
          <a:ln>
            <a:noFill/>
          </a:ln>
        </p:spPr>
      </p:pic>
      <p:sp>
        <p:nvSpPr>
          <p:cNvPr id="20" name="Google Shape;20;p18"/>
          <p:cNvSpPr/>
          <p:nvPr/>
        </p:nvSpPr>
        <p:spPr>
          <a:xfrm>
            <a:off x="0" y="6554546"/>
            <a:ext cx="11430000" cy="303454"/>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 name="Google Shape;21;p18"/>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id="22" name="Google Shape;22;p18"/>
          <p:cNvPicPr preferRelativeResize="0"/>
          <p:nvPr/>
        </p:nvPicPr>
        <p:blipFill rotWithShape="1">
          <a:blip r:embed="rId3">
            <a:alphaModFix/>
          </a:blip>
          <a:srcRect b="0" l="0" r="0" t="0"/>
          <a:stretch/>
        </p:blipFill>
        <p:spPr>
          <a:xfrm rot="-5400000">
            <a:off x="11767932" y="6554548"/>
            <a:ext cx="303452" cy="303452"/>
          </a:xfrm>
          <a:prstGeom prst="rect">
            <a:avLst/>
          </a:prstGeom>
          <a:noFill/>
          <a:ln>
            <a:noFill/>
          </a:ln>
        </p:spPr>
      </p:pic>
      <p:sp>
        <p:nvSpPr>
          <p:cNvPr id="23" name="Google Shape;23;p18"/>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lt1"/>
                </a:solidFill>
                <a:latin typeface="Arial"/>
                <a:ea typeface="Arial"/>
                <a:cs typeface="Arial"/>
                <a:sym typeface="Arial"/>
              </a:defRPr>
            </a:lvl1pPr>
            <a:lvl2pPr indent="0" lvl="1" marL="0" marR="0" rtl="0" algn="r">
              <a:spcBef>
                <a:spcPts val="0"/>
              </a:spcBef>
              <a:buNone/>
              <a:defRPr sz="900">
                <a:solidFill>
                  <a:schemeClr val="lt1"/>
                </a:solidFill>
                <a:latin typeface="Arial"/>
                <a:ea typeface="Arial"/>
                <a:cs typeface="Arial"/>
                <a:sym typeface="Arial"/>
              </a:defRPr>
            </a:lvl2pPr>
            <a:lvl3pPr indent="0" lvl="2" marL="0" marR="0" rtl="0" algn="r">
              <a:spcBef>
                <a:spcPts val="0"/>
              </a:spcBef>
              <a:buNone/>
              <a:defRPr sz="900">
                <a:solidFill>
                  <a:schemeClr val="lt1"/>
                </a:solidFill>
                <a:latin typeface="Arial"/>
                <a:ea typeface="Arial"/>
                <a:cs typeface="Arial"/>
                <a:sym typeface="Arial"/>
              </a:defRPr>
            </a:lvl3pPr>
            <a:lvl4pPr indent="0" lvl="3" marL="0" marR="0" rtl="0" algn="r">
              <a:spcBef>
                <a:spcPts val="0"/>
              </a:spcBef>
              <a:buNone/>
              <a:defRPr sz="900">
                <a:solidFill>
                  <a:schemeClr val="lt1"/>
                </a:solidFill>
                <a:latin typeface="Arial"/>
                <a:ea typeface="Arial"/>
                <a:cs typeface="Arial"/>
                <a:sym typeface="Arial"/>
              </a:defRPr>
            </a:lvl4pPr>
            <a:lvl5pPr indent="0" lvl="4" marL="0" marR="0" rtl="0" algn="r">
              <a:spcBef>
                <a:spcPts val="0"/>
              </a:spcBef>
              <a:buNone/>
              <a:defRPr sz="900">
                <a:solidFill>
                  <a:schemeClr val="lt1"/>
                </a:solidFill>
                <a:latin typeface="Arial"/>
                <a:ea typeface="Arial"/>
                <a:cs typeface="Arial"/>
                <a:sym typeface="Arial"/>
              </a:defRPr>
            </a:lvl5pPr>
            <a:lvl6pPr indent="0" lvl="5" marL="0" marR="0" rtl="0" algn="r">
              <a:spcBef>
                <a:spcPts val="0"/>
              </a:spcBef>
              <a:buNone/>
              <a:defRPr sz="900">
                <a:solidFill>
                  <a:schemeClr val="lt1"/>
                </a:solidFill>
                <a:latin typeface="Arial"/>
                <a:ea typeface="Arial"/>
                <a:cs typeface="Arial"/>
                <a:sym typeface="Arial"/>
              </a:defRPr>
            </a:lvl6pPr>
            <a:lvl7pPr indent="0" lvl="6" marL="0" marR="0" rtl="0" algn="r">
              <a:spcBef>
                <a:spcPts val="0"/>
              </a:spcBef>
              <a:buNone/>
              <a:defRPr sz="900">
                <a:solidFill>
                  <a:schemeClr val="lt1"/>
                </a:solidFill>
                <a:latin typeface="Arial"/>
                <a:ea typeface="Arial"/>
                <a:cs typeface="Arial"/>
                <a:sym typeface="Arial"/>
              </a:defRPr>
            </a:lvl7pPr>
            <a:lvl8pPr indent="0" lvl="7" marL="0" marR="0" rtl="0" algn="r">
              <a:spcBef>
                <a:spcPts val="0"/>
              </a:spcBef>
              <a:buNone/>
              <a:defRPr sz="900">
                <a:solidFill>
                  <a:schemeClr val="lt1"/>
                </a:solidFill>
                <a:latin typeface="Arial"/>
                <a:ea typeface="Arial"/>
                <a:cs typeface="Arial"/>
                <a:sym typeface="Arial"/>
              </a:defRPr>
            </a:lvl8pPr>
            <a:lvl9pPr indent="0" lvl="8" marL="0" marR="0" rtl="0" algn="r">
              <a:spcBef>
                <a:spcPts val="0"/>
              </a:spcBef>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 name="Shape 24"/>
        <p:cNvGrpSpPr/>
        <p:nvPr/>
      </p:nvGrpSpPr>
      <p:grpSpPr>
        <a:xfrm>
          <a:off x="0" y="0"/>
          <a:ext cx="0" cy="0"/>
          <a:chOff x="0" y="0"/>
          <a:chExt cx="0" cy="0"/>
        </a:xfrm>
      </p:grpSpPr>
      <p:sp>
        <p:nvSpPr>
          <p:cNvPr id="25" name="Google Shape;25;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7" name="Google Shape;27;p19"/>
          <p:cNvSpPr/>
          <p:nvPr/>
        </p:nvSpPr>
        <p:spPr>
          <a:xfrm>
            <a:off x="0" y="6554546"/>
            <a:ext cx="11430000" cy="303454"/>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 name="Google Shape;28;p19"/>
          <p:cNvPicPr preferRelativeResize="0"/>
          <p:nvPr/>
        </p:nvPicPr>
        <p:blipFill rotWithShape="1">
          <a:blip r:embed="rId2">
            <a:alphaModFix/>
          </a:blip>
          <a:srcRect b="0" l="0" r="0" t="0"/>
          <a:stretch/>
        </p:blipFill>
        <p:spPr>
          <a:xfrm>
            <a:off x="183116" y="6642966"/>
            <a:ext cx="635187" cy="126615"/>
          </a:xfrm>
          <a:prstGeom prst="rect">
            <a:avLst/>
          </a:prstGeom>
          <a:noFill/>
          <a:ln>
            <a:noFill/>
          </a:ln>
        </p:spPr>
      </p:pic>
      <p:sp>
        <p:nvSpPr>
          <p:cNvPr id="29" name="Google Shape;29;p19"/>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id="30" name="Google Shape;30;p19"/>
          <p:cNvPicPr preferRelativeResize="0"/>
          <p:nvPr/>
        </p:nvPicPr>
        <p:blipFill rotWithShape="1">
          <a:blip r:embed="rId3">
            <a:alphaModFix/>
          </a:blip>
          <a:srcRect b="0" l="0" r="0" t="0"/>
          <a:stretch/>
        </p:blipFill>
        <p:spPr>
          <a:xfrm rot="-5400000">
            <a:off x="11767932" y="6554548"/>
            <a:ext cx="303452" cy="303452"/>
          </a:xfrm>
          <a:prstGeom prst="rect">
            <a:avLst/>
          </a:prstGeom>
          <a:noFill/>
          <a:ln>
            <a:noFill/>
          </a:ln>
        </p:spPr>
      </p:pic>
      <p:sp>
        <p:nvSpPr>
          <p:cNvPr id="31" name="Google Shape;31;p19"/>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lt1"/>
                </a:solidFill>
                <a:latin typeface="Arial"/>
                <a:ea typeface="Arial"/>
                <a:cs typeface="Arial"/>
                <a:sym typeface="Arial"/>
              </a:defRPr>
            </a:lvl1pPr>
            <a:lvl2pPr indent="0" lvl="1" marL="0" marR="0" rtl="0" algn="r">
              <a:spcBef>
                <a:spcPts val="0"/>
              </a:spcBef>
              <a:buNone/>
              <a:defRPr sz="900">
                <a:solidFill>
                  <a:schemeClr val="lt1"/>
                </a:solidFill>
                <a:latin typeface="Arial"/>
                <a:ea typeface="Arial"/>
                <a:cs typeface="Arial"/>
                <a:sym typeface="Arial"/>
              </a:defRPr>
            </a:lvl2pPr>
            <a:lvl3pPr indent="0" lvl="2" marL="0" marR="0" rtl="0" algn="r">
              <a:spcBef>
                <a:spcPts val="0"/>
              </a:spcBef>
              <a:buNone/>
              <a:defRPr sz="900">
                <a:solidFill>
                  <a:schemeClr val="lt1"/>
                </a:solidFill>
                <a:latin typeface="Arial"/>
                <a:ea typeface="Arial"/>
                <a:cs typeface="Arial"/>
                <a:sym typeface="Arial"/>
              </a:defRPr>
            </a:lvl3pPr>
            <a:lvl4pPr indent="0" lvl="3" marL="0" marR="0" rtl="0" algn="r">
              <a:spcBef>
                <a:spcPts val="0"/>
              </a:spcBef>
              <a:buNone/>
              <a:defRPr sz="900">
                <a:solidFill>
                  <a:schemeClr val="lt1"/>
                </a:solidFill>
                <a:latin typeface="Arial"/>
                <a:ea typeface="Arial"/>
                <a:cs typeface="Arial"/>
                <a:sym typeface="Arial"/>
              </a:defRPr>
            </a:lvl4pPr>
            <a:lvl5pPr indent="0" lvl="4" marL="0" marR="0" rtl="0" algn="r">
              <a:spcBef>
                <a:spcPts val="0"/>
              </a:spcBef>
              <a:buNone/>
              <a:defRPr sz="900">
                <a:solidFill>
                  <a:schemeClr val="lt1"/>
                </a:solidFill>
                <a:latin typeface="Arial"/>
                <a:ea typeface="Arial"/>
                <a:cs typeface="Arial"/>
                <a:sym typeface="Arial"/>
              </a:defRPr>
            </a:lvl5pPr>
            <a:lvl6pPr indent="0" lvl="5" marL="0" marR="0" rtl="0" algn="r">
              <a:spcBef>
                <a:spcPts val="0"/>
              </a:spcBef>
              <a:buNone/>
              <a:defRPr sz="900">
                <a:solidFill>
                  <a:schemeClr val="lt1"/>
                </a:solidFill>
                <a:latin typeface="Arial"/>
                <a:ea typeface="Arial"/>
                <a:cs typeface="Arial"/>
                <a:sym typeface="Arial"/>
              </a:defRPr>
            </a:lvl6pPr>
            <a:lvl7pPr indent="0" lvl="6" marL="0" marR="0" rtl="0" algn="r">
              <a:spcBef>
                <a:spcPts val="0"/>
              </a:spcBef>
              <a:buNone/>
              <a:defRPr sz="900">
                <a:solidFill>
                  <a:schemeClr val="lt1"/>
                </a:solidFill>
                <a:latin typeface="Arial"/>
                <a:ea typeface="Arial"/>
                <a:cs typeface="Arial"/>
                <a:sym typeface="Arial"/>
              </a:defRPr>
            </a:lvl7pPr>
            <a:lvl8pPr indent="0" lvl="7" marL="0" marR="0" rtl="0" algn="r">
              <a:spcBef>
                <a:spcPts val="0"/>
              </a:spcBef>
              <a:buNone/>
              <a:defRPr sz="900">
                <a:solidFill>
                  <a:schemeClr val="lt1"/>
                </a:solidFill>
                <a:latin typeface="Arial"/>
                <a:ea typeface="Arial"/>
                <a:cs typeface="Arial"/>
                <a:sym typeface="Arial"/>
              </a:defRPr>
            </a:lvl8pPr>
            <a:lvl9pPr indent="0" lvl="8" marL="0" marR="0" rtl="0" algn="r">
              <a:spcBef>
                <a:spcPts val="0"/>
              </a:spcBef>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20"/>
          <p:cNvSpPr/>
          <p:nvPr/>
        </p:nvSpPr>
        <p:spPr>
          <a:xfrm>
            <a:off x="0" y="6531197"/>
            <a:ext cx="12192000" cy="326803"/>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6" name="Google Shape;36;p20"/>
          <p:cNvPicPr preferRelativeResize="0"/>
          <p:nvPr/>
        </p:nvPicPr>
        <p:blipFill rotWithShape="1">
          <a:blip r:embed="rId2">
            <a:alphaModFix/>
          </a:blip>
          <a:srcRect b="0" l="0" r="0" t="0"/>
          <a:stretch/>
        </p:blipFill>
        <p:spPr>
          <a:xfrm>
            <a:off x="265506" y="6617996"/>
            <a:ext cx="768577" cy="153204"/>
          </a:xfrm>
          <a:prstGeom prst="rect">
            <a:avLst/>
          </a:prstGeom>
          <a:noFill/>
          <a:ln>
            <a:noFill/>
          </a:ln>
        </p:spPr>
      </p:pic>
      <p:sp>
        <p:nvSpPr>
          <p:cNvPr id="37" name="Google Shape;37;p20"/>
          <p:cNvSpPr txBox="1"/>
          <p:nvPr>
            <p:ph idx="11" type="ftr"/>
          </p:nvPr>
        </p:nvSpPr>
        <p:spPr>
          <a:xfrm>
            <a:off x="1732722" y="6557436"/>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20"/>
          <p:cNvSpPr txBox="1"/>
          <p:nvPr>
            <p:ph idx="12" type="sldNum"/>
          </p:nvPr>
        </p:nvSpPr>
        <p:spPr>
          <a:xfrm>
            <a:off x="8610600" y="6557436"/>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chemeClr val="lt1"/>
                </a:solidFill>
                <a:latin typeface="Arial"/>
                <a:ea typeface="Arial"/>
                <a:cs typeface="Arial"/>
                <a:sym typeface="Arial"/>
              </a:defRPr>
            </a:lvl1pPr>
            <a:lvl2pPr indent="0" lvl="1" marL="0" marR="0" rtl="0" algn="r">
              <a:spcBef>
                <a:spcPts val="0"/>
              </a:spcBef>
              <a:buNone/>
              <a:defRPr sz="1000">
                <a:solidFill>
                  <a:schemeClr val="lt1"/>
                </a:solidFill>
                <a:latin typeface="Arial"/>
                <a:ea typeface="Arial"/>
                <a:cs typeface="Arial"/>
                <a:sym typeface="Arial"/>
              </a:defRPr>
            </a:lvl2pPr>
            <a:lvl3pPr indent="0" lvl="2" marL="0" marR="0" rtl="0" algn="r">
              <a:spcBef>
                <a:spcPts val="0"/>
              </a:spcBef>
              <a:buNone/>
              <a:defRPr sz="1000">
                <a:solidFill>
                  <a:schemeClr val="lt1"/>
                </a:solidFill>
                <a:latin typeface="Arial"/>
                <a:ea typeface="Arial"/>
                <a:cs typeface="Arial"/>
                <a:sym typeface="Arial"/>
              </a:defRPr>
            </a:lvl3pPr>
            <a:lvl4pPr indent="0" lvl="3" marL="0" marR="0" rtl="0" algn="r">
              <a:spcBef>
                <a:spcPts val="0"/>
              </a:spcBef>
              <a:buNone/>
              <a:defRPr sz="1000">
                <a:solidFill>
                  <a:schemeClr val="lt1"/>
                </a:solidFill>
                <a:latin typeface="Arial"/>
                <a:ea typeface="Arial"/>
                <a:cs typeface="Arial"/>
                <a:sym typeface="Arial"/>
              </a:defRPr>
            </a:lvl4pPr>
            <a:lvl5pPr indent="0" lvl="4" marL="0" marR="0" rtl="0" algn="r">
              <a:spcBef>
                <a:spcPts val="0"/>
              </a:spcBef>
              <a:buNone/>
              <a:defRPr sz="1000">
                <a:solidFill>
                  <a:schemeClr val="lt1"/>
                </a:solidFill>
                <a:latin typeface="Arial"/>
                <a:ea typeface="Arial"/>
                <a:cs typeface="Arial"/>
                <a:sym typeface="Arial"/>
              </a:defRPr>
            </a:lvl5pPr>
            <a:lvl6pPr indent="0" lvl="5" marL="0" marR="0" rtl="0" algn="r">
              <a:spcBef>
                <a:spcPts val="0"/>
              </a:spcBef>
              <a:buNone/>
              <a:defRPr sz="1000">
                <a:solidFill>
                  <a:schemeClr val="lt1"/>
                </a:solidFill>
                <a:latin typeface="Arial"/>
                <a:ea typeface="Arial"/>
                <a:cs typeface="Arial"/>
                <a:sym typeface="Arial"/>
              </a:defRPr>
            </a:lvl6pPr>
            <a:lvl7pPr indent="0" lvl="6" marL="0" marR="0" rtl="0" algn="r">
              <a:spcBef>
                <a:spcPts val="0"/>
              </a:spcBef>
              <a:buNone/>
              <a:defRPr sz="1000">
                <a:solidFill>
                  <a:schemeClr val="lt1"/>
                </a:solidFill>
                <a:latin typeface="Arial"/>
                <a:ea typeface="Arial"/>
                <a:cs typeface="Arial"/>
                <a:sym typeface="Arial"/>
              </a:defRPr>
            </a:lvl7pPr>
            <a:lvl8pPr indent="0" lvl="7" marL="0" marR="0" rtl="0" algn="r">
              <a:spcBef>
                <a:spcPts val="0"/>
              </a:spcBef>
              <a:buNone/>
              <a:defRPr sz="1000">
                <a:solidFill>
                  <a:schemeClr val="lt1"/>
                </a:solidFill>
                <a:latin typeface="Arial"/>
                <a:ea typeface="Arial"/>
                <a:cs typeface="Arial"/>
                <a:sym typeface="Arial"/>
              </a:defRPr>
            </a:lvl8pPr>
            <a:lvl9pPr indent="0" lvl="8" marL="0" marR="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2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21"/>
          <p:cNvSpPr/>
          <p:nvPr/>
        </p:nvSpPr>
        <p:spPr>
          <a:xfrm>
            <a:off x="0" y="6531197"/>
            <a:ext cx="12192000" cy="326803"/>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 name="Google Shape;44;p21"/>
          <p:cNvPicPr preferRelativeResize="0"/>
          <p:nvPr/>
        </p:nvPicPr>
        <p:blipFill rotWithShape="1">
          <a:blip r:embed="rId2">
            <a:alphaModFix/>
          </a:blip>
          <a:srcRect b="0" l="0" r="0" t="0"/>
          <a:stretch/>
        </p:blipFill>
        <p:spPr>
          <a:xfrm>
            <a:off x="265506" y="6617996"/>
            <a:ext cx="768577" cy="153204"/>
          </a:xfrm>
          <a:prstGeom prst="rect">
            <a:avLst/>
          </a:prstGeom>
          <a:noFill/>
          <a:ln>
            <a:noFill/>
          </a:ln>
        </p:spPr>
      </p:pic>
      <p:sp>
        <p:nvSpPr>
          <p:cNvPr id="45" name="Google Shape;45;p21"/>
          <p:cNvSpPr txBox="1"/>
          <p:nvPr>
            <p:ph idx="11" type="ftr"/>
          </p:nvPr>
        </p:nvSpPr>
        <p:spPr>
          <a:xfrm>
            <a:off x="1732722" y="6557436"/>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 name="Google Shape;46;p21"/>
          <p:cNvSpPr txBox="1"/>
          <p:nvPr>
            <p:ph idx="12" type="sldNum"/>
          </p:nvPr>
        </p:nvSpPr>
        <p:spPr>
          <a:xfrm>
            <a:off x="8610600" y="6557436"/>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chemeClr val="lt1"/>
                </a:solidFill>
                <a:latin typeface="Arial"/>
                <a:ea typeface="Arial"/>
                <a:cs typeface="Arial"/>
                <a:sym typeface="Arial"/>
              </a:defRPr>
            </a:lvl1pPr>
            <a:lvl2pPr indent="0" lvl="1" marL="0" marR="0" rtl="0" algn="r">
              <a:spcBef>
                <a:spcPts val="0"/>
              </a:spcBef>
              <a:buNone/>
              <a:defRPr sz="1000">
                <a:solidFill>
                  <a:schemeClr val="lt1"/>
                </a:solidFill>
                <a:latin typeface="Arial"/>
                <a:ea typeface="Arial"/>
                <a:cs typeface="Arial"/>
                <a:sym typeface="Arial"/>
              </a:defRPr>
            </a:lvl2pPr>
            <a:lvl3pPr indent="0" lvl="2" marL="0" marR="0" rtl="0" algn="r">
              <a:spcBef>
                <a:spcPts val="0"/>
              </a:spcBef>
              <a:buNone/>
              <a:defRPr sz="1000">
                <a:solidFill>
                  <a:schemeClr val="lt1"/>
                </a:solidFill>
                <a:latin typeface="Arial"/>
                <a:ea typeface="Arial"/>
                <a:cs typeface="Arial"/>
                <a:sym typeface="Arial"/>
              </a:defRPr>
            </a:lvl3pPr>
            <a:lvl4pPr indent="0" lvl="3" marL="0" marR="0" rtl="0" algn="r">
              <a:spcBef>
                <a:spcPts val="0"/>
              </a:spcBef>
              <a:buNone/>
              <a:defRPr sz="1000">
                <a:solidFill>
                  <a:schemeClr val="lt1"/>
                </a:solidFill>
                <a:latin typeface="Arial"/>
                <a:ea typeface="Arial"/>
                <a:cs typeface="Arial"/>
                <a:sym typeface="Arial"/>
              </a:defRPr>
            </a:lvl4pPr>
            <a:lvl5pPr indent="0" lvl="4" marL="0" marR="0" rtl="0" algn="r">
              <a:spcBef>
                <a:spcPts val="0"/>
              </a:spcBef>
              <a:buNone/>
              <a:defRPr sz="1000">
                <a:solidFill>
                  <a:schemeClr val="lt1"/>
                </a:solidFill>
                <a:latin typeface="Arial"/>
                <a:ea typeface="Arial"/>
                <a:cs typeface="Arial"/>
                <a:sym typeface="Arial"/>
              </a:defRPr>
            </a:lvl5pPr>
            <a:lvl6pPr indent="0" lvl="5" marL="0" marR="0" rtl="0" algn="r">
              <a:spcBef>
                <a:spcPts val="0"/>
              </a:spcBef>
              <a:buNone/>
              <a:defRPr sz="1000">
                <a:solidFill>
                  <a:schemeClr val="lt1"/>
                </a:solidFill>
                <a:latin typeface="Arial"/>
                <a:ea typeface="Arial"/>
                <a:cs typeface="Arial"/>
                <a:sym typeface="Arial"/>
              </a:defRPr>
            </a:lvl6pPr>
            <a:lvl7pPr indent="0" lvl="6" marL="0" marR="0" rtl="0" algn="r">
              <a:spcBef>
                <a:spcPts val="0"/>
              </a:spcBef>
              <a:buNone/>
              <a:defRPr sz="1000">
                <a:solidFill>
                  <a:schemeClr val="lt1"/>
                </a:solidFill>
                <a:latin typeface="Arial"/>
                <a:ea typeface="Arial"/>
                <a:cs typeface="Arial"/>
                <a:sym typeface="Arial"/>
              </a:defRPr>
            </a:lvl7pPr>
            <a:lvl8pPr indent="0" lvl="7" marL="0" marR="0" rtl="0" algn="r">
              <a:spcBef>
                <a:spcPts val="0"/>
              </a:spcBef>
              <a:buNone/>
              <a:defRPr sz="1000">
                <a:solidFill>
                  <a:schemeClr val="lt1"/>
                </a:solidFill>
                <a:latin typeface="Arial"/>
                <a:ea typeface="Arial"/>
                <a:cs typeface="Arial"/>
                <a:sym typeface="Arial"/>
              </a:defRPr>
            </a:lvl8pPr>
            <a:lvl9pPr indent="0" lvl="8" marL="0" marR="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sp>
        <p:nvSpPr>
          <p:cNvPr id="48" name="Google Shape;48;p2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2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atin typeface="Arial"/>
                <a:ea typeface="Arial"/>
                <a:cs typeface="Arial"/>
                <a:sym typeface="Aria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2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2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atin typeface="Arial"/>
                <a:ea typeface="Arial"/>
                <a:cs typeface="Arial"/>
                <a:sym typeface="Aria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2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22"/>
          <p:cNvSpPr/>
          <p:nvPr/>
        </p:nvSpPr>
        <p:spPr>
          <a:xfrm>
            <a:off x="0" y="6531197"/>
            <a:ext cx="12192000" cy="326803"/>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4" name="Google Shape;54;p22"/>
          <p:cNvPicPr preferRelativeResize="0"/>
          <p:nvPr/>
        </p:nvPicPr>
        <p:blipFill rotWithShape="1">
          <a:blip r:embed="rId2">
            <a:alphaModFix/>
          </a:blip>
          <a:srcRect b="0" l="0" r="0" t="0"/>
          <a:stretch/>
        </p:blipFill>
        <p:spPr>
          <a:xfrm>
            <a:off x="265506" y="6617996"/>
            <a:ext cx="768577" cy="153204"/>
          </a:xfrm>
          <a:prstGeom prst="rect">
            <a:avLst/>
          </a:prstGeom>
          <a:noFill/>
          <a:ln>
            <a:noFill/>
          </a:ln>
        </p:spPr>
      </p:pic>
      <p:sp>
        <p:nvSpPr>
          <p:cNvPr id="55" name="Google Shape;55;p22"/>
          <p:cNvSpPr txBox="1"/>
          <p:nvPr>
            <p:ph idx="11" type="ftr"/>
          </p:nvPr>
        </p:nvSpPr>
        <p:spPr>
          <a:xfrm>
            <a:off x="1732722" y="6557436"/>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22"/>
          <p:cNvSpPr txBox="1"/>
          <p:nvPr>
            <p:ph idx="12" type="sldNum"/>
          </p:nvPr>
        </p:nvSpPr>
        <p:spPr>
          <a:xfrm>
            <a:off x="8610600" y="6557436"/>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chemeClr val="lt1"/>
                </a:solidFill>
                <a:latin typeface="Arial"/>
                <a:ea typeface="Arial"/>
                <a:cs typeface="Arial"/>
                <a:sym typeface="Arial"/>
              </a:defRPr>
            </a:lvl1pPr>
            <a:lvl2pPr indent="0" lvl="1" marL="0" marR="0" rtl="0" algn="r">
              <a:spcBef>
                <a:spcPts val="0"/>
              </a:spcBef>
              <a:buNone/>
              <a:defRPr sz="1000">
                <a:solidFill>
                  <a:schemeClr val="lt1"/>
                </a:solidFill>
                <a:latin typeface="Arial"/>
                <a:ea typeface="Arial"/>
                <a:cs typeface="Arial"/>
                <a:sym typeface="Arial"/>
              </a:defRPr>
            </a:lvl2pPr>
            <a:lvl3pPr indent="0" lvl="2" marL="0" marR="0" rtl="0" algn="r">
              <a:spcBef>
                <a:spcPts val="0"/>
              </a:spcBef>
              <a:buNone/>
              <a:defRPr sz="1000">
                <a:solidFill>
                  <a:schemeClr val="lt1"/>
                </a:solidFill>
                <a:latin typeface="Arial"/>
                <a:ea typeface="Arial"/>
                <a:cs typeface="Arial"/>
                <a:sym typeface="Arial"/>
              </a:defRPr>
            </a:lvl3pPr>
            <a:lvl4pPr indent="0" lvl="3" marL="0" marR="0" rtl="0" algn="r">
              <a:spcBef>
                <a:spcPts val="0"/>
              </a:spcBef>
              <a:buNone/>
              <a:defRPr sz="1000">
                <a:solidFill>
                  <a:schemeClr val="lt1"/>
                </a:solidFill>
                <a:latin typeface="Arial"/>
                <a:ea typeface="Arial"/>
                <a:cs typeface="Arial"/>
                <a:sym typeface="Arial"/>
              </a:defRPr>
            </a:lvl4pPr>
            <a:lvl5pPr indent="0" lvl="4" marL="0" marR="0" rtl="0" algn="r">
              <a:spcBef>
                <a:spcPts val="0"/>
              </a:spcBef>
              <a:buNone/>
              <a:defRPr sz="1000">
                <a:solidFill>
                  <a:schemeClr val="lt1"/>
                </a:solidFill>
                <a:latin typeface="Arial"/>
                <a:ea typeface="Arial"/>
                <a:cs typeface="Arial"/>
                <a:sym typeface="Arial"/>
              </a:defRPr>
            </a:lvl5pPr>
            <a:lvl6pPr indent="0" lvl="5" marL="0" marR="0" rtl="0" algn="r">
              <a:spcBef>
                <a:spcPts val="0"/>
              </a:spcBef>
              <a:buNone/>
              <a:defRPr sz="1000">
                <a:solidFill>
                  <a:schemeClr val="lt1"/>
                </a:solidFill>
                <a:latin typeface="Arial"/>
                <a:ea typeface="Arial"/>
                <a:cs typeface="Arial"/>
                <a:sym typeface="Arial"/>
              </a:defRPr>
            </a:lvl6pPr>
            <a:lvl7pPr indent="0" lvl="6" marL="0" marR="0" rtl="0" algn="r">
              <a:spcBef>
                <a:spcPts val="0"/>
              </a:spcBef>
              <a:buNone/>
              <a:defRPr sz="1000">
                <a:solidFill>
                  <a:schemeClr val="lt1"/>
                </a:solidFill>
                <a:latin typeface="Arial"/>
                <a:ea typeface="Arial"/>
                <a:cs typeface="Arial"/>
                <a:sym typeface="Arial"/>
              </a:defRPr>
            </a:lvl7pPr>
            <a:lvl8pPr indent="0" lvl="7" marL="0" marR="0" rtl="0" algn="r">
              <a:spcBef>
                <a:spcPts val="0"/>
              </a:spcBef>
              <a:buNone/>
              <a:defRPr sz="1000">
                <a:solidFill>
                  <a:schemeClr val="lt1"/>
                </a:solidFill>
                <a:latin typeface="Arial"/>
                <a:ea typeface="Arial"/>
                <a:cs typeface="Arial"/>
                <a:sym typeface="Arial"/>
              </a:defRPr>
            </a:lvl8pPr>
            <a:lvl9pPr indent="0" lvl="8" marL="0" marR="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23"/>
          <p:cNvSpPr/>
          <p:nvPr/>
        </p:nvSpPr>
        <p:spPr>
          <a:xfrm>
            <a:off x="0" y="6531197"/>
            <a:ext cx="12192000" cy="326803"/>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0" name="Google Shape;60;p23"/>
          <p:cNvPicPr preferRelativeResize="0"/>
          <p:nvPr/>
        </p:nvPicPr>
        <p:blipFill rotWithShape="1">
          <a:blip r:embed="rId2">
            <a:alphaModFix/>
          </a:blip>
          <a:srcRect b="0" l="0" r="0" t="0"/>
          <a:stretch/>
        </p:blipFill>
        <p:spPr>
          <a:xfrm>
            <a:off x="265506" y="6617996"/>
            <a:ext cx="768577" cy="153204"/>
          </a:xfrm>
          <a:prstGeom prst="rect">
            <a:avLst/>
          </a:prstGeom>
          <a:noFill/>
          <a:ln>
            <a:noFill/>
          </a:ln>
        </p:spPr>
      </p:pic>
      <p:sp>
        <p:nvSpPr>
          <p:cNvPr id="61" name="Google Shape;61;p23"/>
          <p:cNvSpPr txBox="1"/>
          <p:nvPr>
            <p:ph idx="11" type="ftr"/>
          </p:nvPr>
        </p:nvSpPr>
        <p:spPr>
          <a:xfrm>
            <a:off x="1732722" y="6557436"/>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 name="Google Shape;62;p23"/>
          <p:cNvSpPr txBox="1"/>
          <p:nvPr>
            <p:ph idx="12" type="sldNum"/>
          </p:nvPr>
        </p:nvSpPr>
        <p:spPr>
          <a:xfrm>
            <a:off x="8610600" y="6557436"/>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chemeClr val="lt1"/>
                </a:solidFill>
                <a:latin typeface="Arial"/>
                <a:ea typeface="Arial"/>
                <a:cs typeface="Arial"/>
                <a:sym typeface="Arial"/>
              </a:defRPr>
            </a:lvl1pPr>
            <a:lvl2pPr indent="0" lvl="1" marL="0" marR="0" rtl="0" algn="r">
              <a:spcBef>
                <a:spcPts val="0"/>
              </a:spcBef>
              <a:buNone/>
              <a:defRPr sz="1000">
                <a:solidFill>
                  <a:schemeClr val="lt1"/>
                </a:solidFill>
                <a:latin typeface="Arial"/>
                <a:ea typeface="Arial"/>
                <a:cs typeface="Arial"/>
                <a:sym typeface="Arial"/>
              </a:defRPr>
            </a:lvl2pPr>
            <a:lvl3pPr indent="0" lvl="2" marL="0" marR="0" rtl="0" algn="r">
              <a:spcBef>
                <a:spcPts val="0"/>
              </a:spcBef>
              <a:buNone/>
              <a:defRPr sz="1000">
                <a:solidFill>
                  <a:schemeClr val="lt1"/>
                </a:solidFill>
                <a:latin typeface="Arial"/>
                <a:ea typeface="Arial"/>
                <a:cs typeface="Arial"/>
                <a:sym typeface="Arial"/>
              </a:defRPr>
            </a:lvl3pPr>
            <a:lvl4pPr indent="0" lvl="3" marL="0" marR="0" rtl="0" algn="r">
              <a:spcBef>
                <a:spcPts val="0"/>
              </a:spcBef>
              <a:buNone/>
              <a:defRPr sz="1000">
                <a:solidFill>
                  <a:schemeClr val="lt1"/>
                </a:solidFill>
                <a:latin typeface="Arial"/>
                <a:ea typeface="Arial"/>
                <a:cs typeface="Arial"/>
                <a:sym typeface="Arial"/>
              </a:defRPr>
            </a:lvl4pPr>
            <a:lvl5pPr indent="0" lvl="4" marL="0" marR="0" rtl="0" algn="r">
              <a:spcBef>
                <a:spcPts val="0"/>
              </a:spcBef>
              <a:buNone/>
              <a:defRPr sz="1000">
                <a:solidFill>
                  <a:schemeClr val="lt1"/>
                </a:solidFill>
                <a:latin typeface="Arial"/>
                <a:ea typeface="Arial"/>
                <a:cs typeface="Arial"/>
                <a:sym typeface="Arial"/>
              </a:defRPr>
            </a:lvl5pPr>
            <a:lvl6pPr indent="0" lvl="5" marL="0" marR="0" rtl="0" algn="r">
              <a:spcBef>
                <a:spcPts val="0"/>
              </a:spcBef>
              <a:buNone/>
              <a:defRPr sz="1000">
                <a:solidFill>
                  <a:schemeClr val="lt1"/>
                </a:solidFill>
                <a:latin typeface="Arial"/>
                <a:ea typeface="Arial"/>
                <a:cs typeface="Arial"/>
                <a:sym typeface="Arial"/>
              </a:defRPr>
            </a:lvl6pPr>
            <a:lvl7pPr indent="0" lvl="6" marL="0" marR="0" rtl="0" algn="r">
              <a:spcBef>
                <a:spcPts val="0"/>
              </a:spcBef>
              <a:buNone/>
              <a:defRPr sz="1000">
                <a:solidFill>
                  <a:schemeClr val="lt1"/>
                </a:solidFill>
                <a:latin typeface="Arial"/>
                <a:ea typeface="Arial"/>
                <a:cs typeface="Arial"/>
                <a:sym typeface="Arial"/>
              </a:defRPr>
            </a:lvl7pPr>
            <a:lvl8pPr indent="0" lvl="7" marL="0" marR="0" rtl="0" algn="r">
              <a:spcBef>
                <a:spcPts val="0"/>
              </a:spcBef>
              <a:buNone/>
              <a:defRPr sz="1000">
                <a:solidFill>
                  <a:schemeClr val="lt1"/>
                </a:solidFill>
                <a:latin typeface="Arial"/>
                <a:ea typeface="Arial"/>
                <a:cs typeface="Arial"/>
                <a:sym typeface="Arial"/>
              </a:defRPr>
            </a:lvl8pPr>
            <a:lvl9pPr indent="0" lvl="8" marL="0" marR="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 name="Shape 63"/>
        <p:cNvGrpSpPr/>
        <p:nvPr/>
      </p:nvGrpSpPr>
      <p:grpSpPr>
        <a:xfrm>
          <a:off x="0" y="0"/>
          <a:ext cx="0" cy="0"/>
          <a:chOff x="0" y="0"/>
          <a:chExt cx="0" cy="0"/>
        </a:xfrm>
      </p:grpSpPr>
      <p:sp>
        <p:nvSpPr>
          <p:cNvPr id="64" name="Google Shape;64;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2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6" name="Google Shape;66;p2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 name="Google Shape;67;p24"/>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24"/>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 name="Google Shape;69;p24"/>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 name="Shape 70"/>
        <p:cNvGrpSpPr/>
        <p:nvPr/>
      </p:nvGrpSpPr>
      <p:grpSpPr>
        <a:xfrm>
          <a:off x="0" y="0"/>
          <a:ext cx="0" cy="0"/>
          <a:chOff x="0" y="0"/>
          <a:chExt cx="0" cy="0"/>
        </a:xfrm>
      </p:grpSpPr>
      <p:sp>
        <p:nvSpPr>
          <p:cNvPr id="71" name="Google Shape;71;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25"/>
          <p:cNvSpPr/>
          <p:nvPr>
            <p:ph idx="2" type="pic"/>
          </p:nvPr>
        </p:nvSpPr>
        <p:spPr>
          <a:xfrm>
            <a:off x="5183188" y="987425"/>
            <a:ext cx="6172200" cy="4873625"/>
          </a:xfrm>
          <a:prstGeom prst="rect">
            <a:avLst/>
          </a:prstGeom>
          <a:noFill/>
          <a:ln>
            <a:noFill/>
          </a:ln>
        </p:spPr>
      </p:sp>
      <p:sp>
        <p:nvSpPr>
          <p:cNvPr id="73" name="Google Shape;73;p2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 name="Google Shape;74;p25"/>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5" name="Google Shape;75;p25"/>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25"/>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hyperlink" Target="http://www.youtube.com/watch?v=vG_qmtdBPTU" TargetMode="External"/><Relationship Id="rId5"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jp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5.png"/><Relationship Id="rId7" Type="http://schemas.openxmlformats.org/officeDocument/2006/relationships/image" Target="../media/image9.png"/><Relationship Id="rId8"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20.png"/><Relationship Id="rId7"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hyperlink" Target="http://www.youtube.com/watch?v=x0zk37QA7kM" TargetMode="External"/><Relationship Id="rId5"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
          <p:cNvSpPr/>
          <p:nvPr/>
        </p:nvSpPr>
        <p:spPr>
          <a:xfrm>
            <a:off x="7090787" y="2004484"/>
            <a:ext cx="360905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064DF"/>
                </a:solidFill>
                <a:latin typeface="Arimo"/>
                <a:ea typeface="Arimo"/>
                <a:cs typeface="Arimo"/>
                <a:sym typeface="Arimo"/>
              </a:rPr>
              <a:t>डिजिटल नागरिकता</a:t>
            </a:r>
            <a:endParaRPr b="1" sz="3200">
              <a:solidFill>
                <a:srgbClr val="0064DF"/>
              </a:solidFill>
              <a:latin typeface="Arimo"/>
              <a:ea typeface="Arimo"/>
              <a:cs typeface="Arimo"/>
              <a:sym typeface="Arimo"/>
            </a:endParaRPr>
          </a:p>
        </p:txBody>
      </p:sp>
      <p:sp>
        <p:nvSpPr>
          <p:cNvPr id="94" name="Google Shape;94;p1"/>
          <p:cNvSpPr/>
          <p:nvPr/>
        </p:nvSpPr>
        <p:spPr>
          <a:xfrm>
            <a:off x="7177873" y="1778558"/>
            <a:ext cx="1627833" cy="140677"/>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5" name="Google Shape;95;p1"/>
          <p:cNvPicPr preferRelativeResize="0"/>
          <p:nvPr/>
        </p:nvPicPr>
        <p:blipFill rotWithShape="1">
          <a:blip r:embed="rId3">
            <a:alphaModFix/>
          </a:blip>
          <a:srcRect b="0" l="0" r="0" t="0"/>
          <a:stretch/>
        </p:blipFill>
        <p:spPr>
          <a:xfrm>
            <a:off x="1029939" y="839660"/>
            <a:ext cx="4533265" cy="5178679"/>
          </a:xfrm>
          <a:prstGeom prst="rect">
            <a:avLst/>
          </a:prstGeom>
          <a:noFill/>
          <a:ln>
            <a:noFill/>
          </a:ln>
        </p:spPr>
      </p:pic>
      <p:sp>
        <p:nvSpPr>
          <p:cNvPr id="96" name="Google Shape;96;p1"/>
          <p:cNvSpPr/>
          <p:nvPr/>
        </p:nvSpPr>
        <p:spPr>
          <a:xfrm>
            <a:off x="7177872" y="3536950"/>
            <a:ext cx="5014127" cy="128905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 name="Google Shape;97;p1"/>
          <p:cNvSpPr/>
          <p:nvPr/>
        </p:nvSpPr>
        <p:spPr>
          <a:xfrm>
            <a:off x="7386062" y="3536647"/>
            <a:ext cx="5101213" cy="12772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Arial"/>
                <a:ea typeface="Arial"/>
                <a:cs typeface="Arial"/>
                <a:sym typeface="Arial"/>
              </a:rPr>
              <a:t>पाठ 2</a:t>
            </a:r>
            <a:endParaRPr/>
          </a:p>
          <a:p>
            <a:pPr indent="0" lvl="0" marL="0" marR="0" rtl="0" algn="l">
              <a:spcBef>
                <a:spcPts val="0"/>
              </a:spcBef>
              <a:spcAft>
                <a:spcPts val="0"/>
              </a:spcAft>
              <a:buNone/>
            </a:pPr>
            <a:r>
              <a:t/>
            </a:r>
            <a:endParaRPr sz="500">
              <a:solidFill>
                <a:schemeClr val="lt1"/>
              </a:solidFill>
              <a:latin typeface="Arial"/>
              <a:ea typeface="Arial"/>
              <a:cs typeface="Arial"/>
              <a:sym typeface="Arial"/>
            </a:endParaRPr>
          </a:p>
          <a:p>
            <a:pPr indent="0" lvl="0" marL="0" marR="0" rtl="0" algn="l">
              <a:spcBef>
                <a:spcPts val="0"/>
              </a:spcBef>
              <a:spcAft>
                <a:spcPts val="0"/>
              </a:spcAft>
              <a:buNone/>
            </a:pPr>
            <a:r>
              <a:rPr b="1" lang="en-US" sz="2400">
                <a:solidFill>
                  <a:srgbClr val="FFFF00"/>
                </a:solidFill>
                <a:latin typeface="Arimo"/>
                <a:ea typeface="Arimo"/>
                <a:cs typeface="Arimo"/>
                <a:sym typeface="Arimo"/>
              </a:rPr>
              <a:t>डिजिटल दुनिया में आप सभी का स्वागत है ।</a:t>
            </a:r>
            <a:endParaRPr b="1" sz="2400">
              <a:solidFill>
                <a:srgbClr val="FFFF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10"/>
          <p:cNvPicPr preferRelativeResize="0"/>
          <p:nvPr/>
        </p:nvPicPr>
        <p:blipFill rotWithShape="1">
          <a:blip r:embed="rId3">
            <a:alphaModFix/>
          </a:blip>
          <a:srcRect b="13336" l="0" r="0" t="6295"/>
          <a:stretch/>
        </p:blipFill>
        <p:spPr>
          <a:xfrm>
            <a:off x="0" y="14565"/>
            <a:ext cx="12192000" cy="6535678"/>
          </a:xfrm>
          <a:prstGeom prst="rect">
            <a:avLst/>
          </a:prstGeom>
          <a:noFill/>
          <a:ln>
            <a:noFill/>
          </a:ln>
        </p:spPr>
      </p:pic>
      <p:sp>
        <p:nvSpPr>
          <p:cNvPr id="314" name="Google Shape;314;p10"/>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15" name="Google Shape;315;p10"/>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2: आपकी डिजिटल दुनिया में आपका स्वागत है</a:t>
            </a:r>
            <a:endParaRPr/>
          </a:p>
        </p:txBody>
      </p:sp>
      <p:sp>
        <p:nvSpPr>
          <p:cNvPr id="316" name="Google Shape;316;p10"/>
          <p:cNvSpPr txBox="1"/>
          <p:nvPr/>
        </p:nvSpPr>
        <p:spPr>
          <a:xfrm>
            <a:off x="310610" y="249635"/>
            <a:ext cx="8296361" cy="85710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2400"/>
              <a:buFont typeface="Arial"/>
              <a:buNone/>
            </a:pPr>
            <a:r>
              <a:rPr b="1" lang="en-US" sz="2400">
                <a:solidFill>
                  <a:schemeClr val="lt1"/>
                </a:solidFill>
                <a:latin typeface="Arial"/>
                <a:ea typeface="Arial"/>
                <a:cs typeface="Arial"/>
                <a:sym typeface="Arial"/>
              </a:rPr>
              <a:t>अगर कंप्यूटर का मुख्य काम इनपुट को प्रोसेस करना और मुझे आउटपुट देना है? यह कैसे जानता है कि क्या करना है?</a:t>
            </a:r>
            <a:endParaRPr/>
          </a:p>
        </p:txBody>
      </p:sp>
      <p:sp>
        <p:nvSpPr>
          <p:cNvPr id="317" name="Google Shape;317;p10"/>
          <p:cNvSpPr/>
          <p:nvPr/>
        </p:nvSpPr>
        <p:spPr>
          <a:xfrm>
            <a:off x="839788" y="1228827"/>
            <a:ext cx="1345316" cy="1162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8" name="Google Shape;318;p10"/>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Calibri"/>
                <a:ea typeface="Calibri"/>
                <a:cs typeface="Calibri"/>
                <a:sym typeface="Calibri"/>
              </a:rPr>
              <a:t>स्तर 1 | डिजिटल नागरिकता</a:t>
            </a:r>
            <a:endParaRPr b="1" sz="1600">
              <a:solidFill>
                <a:schemeClr val="lt1"/>
              </a:solidFill>
              <a:latin typeface="Calibri"/>
              <a:ea typeface="Calibri"/>
              <a:cs typeface="Calibri"/>
              <a:sym typeface="Calibri"/>
            </a:endParaRPr>
          </a:p>
        </p:txBody>
      </p:sp>
      <p:pic>
        <p:nvPicPr>
          <p:cNvPr descr="We use computers every day, but how often do we stop and think, “How do they do what they do?” This video series explains some of the core concepts behind computer science.&#10;&#10;To view the entire playlist, visit https://www.youtube.com/playlist?list=PLpQQipWcxwt-Q9izCl0mm-QZ4seuBdUtr.&#10;&#10;We hope you enjoy!" id="319" name="Google Shape;319;p10" title="Computer Science Basics: Hardware and Software">
            <a:hlinkClick r:id="rId4"/>
          </p:cNvPr>
          <p:cNvPicPr preferRelativeResize="0"/>
          <p:nvPr/>
        </p:nvPicPr>
        <p:blipFill>
          <a:blip r:embed="rId5">
            <a:alphaModFix/>
          </a:blip>
          <a:stretch>
            <a:fillRect/>
          </a:stretch>
        </p:blipFill>
        <p:spPr>
          <a:xfrm>
            <a:off x="2995413" y="1417150"/>
            <a:ext cx="6201175" cy="34881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11"/>
          <p:cNvPicPr preferRelativeResize="0"/>
          <p:nvPr/>
        </p:nvPicPr>
        <p:blipFill rotWithShape="1">
          <a:blip r:embed="rId3">
            <a:alphaModFix/>
          </a:blip>
          <a:srcRect b="0" l="0" r="0" t="0"/>
          <a:stretch/>
        </p:blipFill>
        <p:spPr>
          <a:xfrm rot="10800000">
            <a:off x="6126557" y="1384182"/>
            <a:ext cx="4716267" cy="4275837"/>
          </a:xfrm>
          <a:prstGeom prst="rect">
            <a:avLst/>
          </a:prstGeom>
          <a:noFill/>
          <a:ln>
            <a:noFill/>
          </a:ln>
        </p:spPr>
      </p:pic>
      <p:pic>
        <p:nvPicPr>
          <p:cNvPr id="325" name="Google Shape;325;p11"/>
          <p:cNvPicPr preferRelativeResize="0"/>
          <p:nvPr/>
        </p:nvPicPr>
        <p:blipFill rotWithShape="1">
          <a:blip r:embed="rId4">
            <a:alphaModFix/>
          </a:blip>
          <a:srcRect b="0" l="0" r="0" t="0"/>
          <a:stretch/>
        </p:blipFill>
        <p:spPr>
          <a:xfrm rot="10800000">
            <a:off x="648839" y="1384182"/>
            <a:ext cx="4848627" cy="4395837"/>
          </a:xfrm>
          <a:prstGeom prst="rect">
            <a:avLst/>
          </a:prstGeom>
          <a:noFill/>
          <a:ln>
            <a:noFill/>
          </a:ln>
        </p:spPr>
      </p:pic>
      <p:sp>
        <p:nvSpPr>
          <p:cNvPr id="326" name="Google Shape;326;p11"/>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327" name="Google Shape;327;p11"/>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2: आपकी डिजिटल दुनिया में आपका स्वागत है</a:t>
            </a:r>
            <a:endParaRPr/>
          </a:p>
        </p:txBody>
      </p:sp>
      <p:sp>
        <p:nvSpPr>
          <p:cNvPr id="328" name="Google Shape;328;p11"/>
          <p:cNvSpPr/>
          <p:nvPr/>
        </p:nvSpPr>
        <p:spPr>
          <a:xfrm>
            <a:off x="839788" y="1510462"/>
            <a:ext cx="4466730" cy="351378"/>
          </a:xfrm>
          <a:prstGeom prst="rect">
            <a:avLst/>
          </a:prstGeom>
          <a:noFill/>
          <a:ln>
            <a:noFill/>
          </a:ln>
        </p:spPr>
        <p:txBody>
          <a:bodyPr anchorCtr="0" anchor="t" bIns="45700" lIns="91425" spcFirstLastPara="1" rIns="91425" wrap="square" tIns="45700">
            <a:spAutoFit/>
          </a:bodyPr>
          <a:lstStyle/>
          <a:p>
            <a:pPr indent="0" lvl="0" marL="126997" marR="0" rtl="0" algn="l">
              <a:lnSpc>
                <a:spcPct val="115000"/>
              </a:lnSpc>
              <a:spcBef>
                <a:spcPts val="0"/>
              </a:spcBef>
              <a:spcAft>
                <a:spcPts val="0"/>
              </a:spcAft>
              <a:buNone/>
            </a:pPr>
            <a:r>
              <a:rPr b="1" lang="en-US" sz="1600">
                <a:solidFill>
                  <a:schemeClr val="lt1"/>
                </a:solidFill>
                <a:latin typeface="Arial"/>
                <a:ea typeface="Arial"/>
                <a:cs typeface="Arial"/>
                <a:sym typeface="Arial"/>
              </a:rPr>
              <a:t>प्रमुख डिजिटल अधिकार:</a:t>
            </a:r>
            <a:endParaRPr/>
          </a:p>
        </p:txBody>
      </p:sp>
      <p:sp>
        <p:nvSpPr>
          <p:cNvPr id="329" name="Google Shape;329;p11"/>
          <p:cNvSpPr/>
          <p:nvPr/>
        </p:nvSpPr>
        <p:spPr>
          <a:xfrm>
            <a:off x="6852177" y="1510462"/>
            <a:ext cx="4500090" cy="351378"/>
          </a:xfrm>
          <a:prstGeom prst="rect">
            <a:avLst/>
          </a:prstGeom>
          <a:noFill/>
          <a:ln>
            <a:noFill/>
          </a:ln>
        </p:spPr>
        <p:txBody>
          <a:bodyPr anchorCtr="0" anchor="t" bIns="45700" lIns="91425" spcFirstLastPara="1" rIns="91425" wrap="square" tIns="45700">
            <a:spAutoFit/>
          </a:bodyPr>
          <a:lstStyle/>
          <a:p>
            <a:pPr indent="0" lvl="0" marL="126997" marR="0" rtl="0" algn="l">
              <a:lnSpc>
                <a:spcPct val="115000"/>
              </a:lnSpc>
              <a:spcBef>
                <a:spcPts val="0"/>
              </a:spcBef>
              <a:spcAft>
                <a:spcPts val="0"/>
              </a:spcAft>
              <a:buNone/>
            </a:pPr>
            <a:r>
              <a:rPr b="1" lang="en-US" sz="1600">
                <a:solidFill>
                  <a:schemeClr val="lt1"/>
                </a:solidFill>
                <a:latin typeface="Arial"/>
                <a:ea typeface="Arial"/>
                <a:cs typeface="Arial"/>
                <a:sym typeface="Arial"/>
              </a:rPr>
              <a:t>प्रमुख डिजिटल जिम्मेदारियां:</a:t>
            </a:r>
            <a:endParaRPr/>
          </a:p>
        </p:txBody>
      </p:sp>
      <p:pic>
        <p:nvPicPr>
          <p:cNvPr descr="A close-up of a calculator  Description automatically generated with medium confidence" id="330" name="Google Shape;330;p11"/>
          <p:cNvPicPr preferRelativeResize="0"/>
          <p:nvPr/>
        </p:nvPicPr>
        <p:blipFill rotWithShape="1">
          <a:blip r:embed="rId5">
            <a:alphaModFix/>
          </a:blip>
          <a:srcRect b="0" l="6362" r="8743" t="0"/>
          <a:stretch/>
        </p:blipFill>
        <p:spPr>
          <a:xfrm>
            <a:off x="1040526" y="2414976"/>
            <a:ext cx="3878317" cy="2130496"/>
          </a:xfrm>
          <a:prstGeom prst="rect">
            <a:avLst/>
          </a:prstGeom>
          <a:noFill/>
          <a:ln>
            <a:noFill/>
          </a:ln>
        </p:spPr>
      </p:pic>
      <p:pic>
        <p:nvPicPr>
          <p:cNvPr id="331" name="Google Shape;331;p11"/>
          <p:cNvPicPr preferRelativeResize="0"/>
          <p:nvPr/>
        </p:nvPicPr>
        <p:blipFill rotWithShape="1">
          <a:blip r:embed="rId6">
            <a:alphaModFix/>
          </a:blip>
          <a:srcRect b="0" l="0" r="3129" t="0"/>
          <a:stretch/>
        </p:blipFill>
        <p:spPr>
          <a:xfrm>
            <a:off x="6578712" y="2440831"/>
            <a:ext cx="3637344" cy="2104641"/>
          </a:xfrm>
          <a:prstGeom prst="rect">
            <a:avLst/>
          </a:prstGeom>
          <a:noFill/>
          <a:ln>
            <a:noFill/>
          </a:ln>
        </p:spPr>
      </p:pic>
      <p:sp>
        <p:nvSpPr>
          <p:cNvPr id="332" name="Google Shape;332;p11"/>
          <p:cNvSpPr/>
          <p:nvPr/>
        </p:nvSpPr>
        <p:spPr>
          <a:xfrm>
            <a:off x="1040525" y="1224475"/>
            <a:ext cx="1531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64E0"/>
                </a:solidFill>
                <a:latin typeface="Arimo"/>
                <a:ea typeface="Arimo"/>
                <a:cs typeface="Arimo"/>
                <a:sym typeface="Arimo"/>
              </a:rPr>
              <a:t>हार्डवेयर</a:t>
            </a:r>
            <a:endParaRPr/>
          </a:p>
        </p:txBody>
      </p:sp>
      <p:sp>
        <p:nvSpPr>
          <p:cNvPr id="333" name="Google Shape;333;p11"/>
          <p:cNvSpPr/>
          <p:nvPr/>
        </p:nvSpPr>
        <p:spPr>
          <a:xfrm>
            <a:off x="6451572" y="1224475"/>
            <a:ext cx="16929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B14F"/>
                </a:solidFill>
                <a:latin typeface="Arimo"/>
                <a:ea typeface="Arimo"/>
                <a:cs typeface="Arimo"/>
                <a:sym typeface="Arimo"/>
              </a:rPr>
              <a:t>सॉफ़्टवेयर</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12"/>
          <p:cNvSpPr/>
          <p:nvPr/>
        </p:nvSpPr>
        <p:spPr>
          <a:xfrm>
            <a:off x="6621518" y="1640283"/>
            <a:ext cx="5210838" cy="4476738"/>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12"/>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341" name="Google Shape;341;p12"/>
          <p:cNvSpPr txBox="1"/>
          <p:nvPr/>
        </p:nvSpPr>
        <p:spPr>
          <a:xfrm>
            <a:off x="705749" y="307757"/>
            <a:ext cx="10515600" cy="7025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64E0"/>
              </a:buClr>
              <a:buSzPts val="3600"/>
              <a:buFont typeface="Arimo"/>
              <a:buNone/>
            </a:pPr>
            <a:r>
              <a:rPr b="1" lang="en-US" sz="3600">
                <a:solidFill>
                  <a:srgbClr val="0064E0"/>
                </a:solidFill>
                <a:latin typeface="Arimo"/>
                <a:ea typeface="Arimo"/>
                <a:cs typeface="Arimo"/>
                <a:sym typeface="Arimo"/>
              </a:rPr>
              <a:t>कंप्यूटर नेटवर्क</a:t>
            </a:r>
            <a:endParaRPr/>
          </a:p>
        </p:txBody>
      </p:sp>
      <p:sp>
        <p:nvSpPr>
          <p:cNvPr id="342" name="Google Shape;342;p12"/>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2: आपकी डिजिटल दुनिया में आपका स्वागत है</a:t>
            </a:r>
            <a:endParaRPr/>
          </a:p>
        </p:txBody>
      </p:sp>
      <p:sp>
        <p:nvSpPr>
          <p:cNvPr id="343" name="Google Shape;343;p12"/>
          <p:cNvSpPr/>
          <p:nvPr/>
        </p:nvSpPr>
        <p:spPr>
          <a:xfrm>
            <a:off x="839788" y="894041"/>
            <a:ext cx="1345316" cy="116262"/>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12"/>
          <p:cNvSpPr txBox="1"/>
          <p:nvPr/>
        </p:nvSpPr>
        <p:spPr>
          <a:xfrm>
            <a:off x="6815968" y="1928774"/>
            <a:ext cx="4734122" cy="4038088"/>
          </a:xfrm>
          <a:prstGeom prst="rect">
            <a:avLst/>
          </a:prstGeom>
          <a:noFill/>
          <a:ln>
            <a:noFill/>
          </a:ln>
        </p:spPr>
        <p:txBody>
          <a:bodyPr anchorCtr="0" anchor="t" bIns="45700" lIns="91425" spcFirstLastPara="1" rIns="91425" wrap="square" tIns="45700">
            <a:noAutofit/>
          </a:bodyPr>
          <a:lstStyle/>
          <a:p>
            <a:pPr indent="-228600" lvl="0" marL="228600" marR="0" rtl="0" algn="l">
              <a:lnSpc>
                <a:spcPct val="110000"/>
              </a:lnSpc>
              <a:spcBef>
                <a:spcPts val="0"/>
              </a:spcBef>
              <a:spcAft>
                <a:spcPts val="0"/>
              </a:spcAft>
              <a:buClr>
                <a:schemeClr val="lt1"/>
              </a:buClr>
              <a:buSzPts val="1600"/>
              <a:buFont typeface="Arial"/>
              <a:buChar char="•"/>
            </a:pPr>
            <a:r>
              <a:rPr lang="en-US" sz="1600">
                <a:solidFill>
                  <a:schemeClr val="lt1"/>
                </a:solidFill>
                <a:latin typeface="Arimo"/>
                <a:ea typeface="Arimo"/>
                <a:cs typeface="Arimo"/>
                <a:sym typeface="Arimo"/>
              </a:rPr>
              <a:t>एक कंप्यूटर नेटवर्क 2 या अधिक कंप्यूटर या कंप्यूटिंग डिवाइस से बना होता है जो एक साथ जुड़े होते हैं ताकि वे एक दूसरे के साथ हार्डवेयर, सॉफ्टवेयर या डेटा साझा कर सकें।</a:t>
            </a:r>
            <a:endParaRPr/>
          </a:p>
          <a:p>
            <a:pPr indent="-127000" lvl="1" marL="685800" marR="0" rtl="0" algn="l">
              <a:lnSpc>
                <a:spcPct val="110000"/>
              </a:lnSpc>
              <a:spcBef>
                <a:spcPts val="500"/>
              </a:spcBef>
              <a:spcAft>
                <a:spcPts val="0"/>
              </a:spcAft>
              <a:buClr>
                <a:schemeClr val="dk1"/>
              </a:buClr>
              <a:buSzPts val="1600"/>
              <a:buFont typeface="Arial"/>
              <a:buNone/>
            </a:pPr>
            <a:r>
              <a:t/>
            </a:r>
            <a:endParaRPr b="0" i="0" sz="1600" u="none" cap="none" strike="noStrike">
              <a:solidFill>
                <a:schemeClr val="lt1"/>
              </a:solidFill>
              <a:latin typeface="Arimo"/>
              <a:ea typeface="Arimo"/>
              <a:cs typeface="Arimo"/>
              <a:sym typeface="Arimo"/>
            </a:endParaRPr>
          </a:p>
          <a:p>
            <a:pPr indent="-228600" lvl="0" marL="228600" marR="0" rtl="0" algn="l">
              <a:lnSpc>
                <a:spcPct val="110000"/>
              </a:lnSpc>
              <a:spcBef>
                <a:spcPts val="1000"/>
              </a:spcBef>
              <a:spcAft>
                <a:spcPts val="0"/>
              </a:spcAft>
              <a:buClr>
                <a:schemeClr val="lt1"/>
              </a:buClr>
              <a:buSzPts val="1600"/>
              <a:buFont typeface="Arial"/>
              <a:buChar char="•"/>
            </a:pPr>
            <a:r>
              <a:rPr lang="en-US" sz="1600">
                <a:solidFill>
                  <a:schemeClr val="lt1"/>
                </a:solidFill>
                <a:latin typeface="Arimo"/>
                <a:ea typeface="Arimo"/>
                <a:cs typeface="Arimo"/>
                <a:sym typeface="Arimo"/>
              </a:rPr>
              <a:t>इस नेटवर्क मैप में, कंप्यूटर (1) सर्वर पर डेटा एक्सेस कर सकते हैं (2), प्रिंटर को कुछ भेज सकते हैं (3) और इंटरनेट से कनेक्ट कर सकते हैं (4)।</a:t>
            </a:r>
            <a:endParaRPr/>
          </a:p>
          <a:p>
            <a:pPr indent="-127000" lvl="0" marL="228600" marR="0" rtl="0" algn="l">
              <a:lnSpc>
                <a:spcPct val="110000"/>
              </a:lnSpc>
              <a:spcBef>
                <a:spcPts val="1000"/>
              </a:spcBef>
              <a:spcAft>
                <a:spcPts val="0"/>
              </a:spcAft>
              <a:buClr>
                <a:schemeClr val="dk1"/>
              </a:buClr>
              <a:buSzPts val="1600"/>
              <a:buFont typeface="Arial"/>
              <a:buNone/>
            </a:pPr>
            <a:r>
              <a:t/>
            </a:r>
            <a:endParaRPr sz="1600">
              <a:solidFill>
                <a:schemeClr val="lt1"/>
              </a:solidFill>
              <a:latin typeface="Arimo"/>
              <a:ea typeface="Arimo"/>
              <a:cs typeface="Arimo"/>
              <a:sym typeface="Arimo"/>
            </a:endParaRPr>
          </a:p>
          <a:p>
            <a:pPr indent="-228600" lvl="0" marL="228600" marR="0" rtl="0" algn="l">
              <a:lnSpc>
                <a:spcPct val="110000"/>
              </a:lnSpc>
              <a:spcBef>
                <a:spcPts val="1000"/>
              </a:spcBef>
              <a:spcAft>
                <a:spcPts val="0"/>
              </a:spcAft>
              <a:buClr>
                <a:schemeClr val="lt1"/>
              </a:buClr>
              <a:buSzPts val="1600"/>
              <a:buFont typeface="Arial"/>
              <a:buChar char="•"/>
            </a:pPr>
            <a:r>
              <a:rPr lang="en-US" sz="1600">
                <a:solidFill>
                  <a:schemeClr val="lt1"/>
                </a:solidFill>
                <a:latin typeface="Arimo"/>
                <a:ea typeface="Arimo"/>
                <a:cs typeface="Arimo"/>
                <a:sym typeface="Arimo"/>
              </a:rPr>
              <a:t>यह चित्र LAN या लोकल एरिया नेटवर्क दिखाता है। यह उपकरणों के एक छोटे समूह के लिए विशिष्ट है जिसे आप घर, स्कूल या कार्यालय में पा सकते हैं।</a:t>
            </a:r>
            <a:endParaRPr/>
          </a:p>
          <a:p>
            <a:pPr indent="-127000" lvl="1" marL="685800" marR="0" rtl="0" algn="l">
              <a:lnSpc>
                <a:spcPct val="110000"/>
              </a:lnSpc>
              <a:spcBef>
                <a:spcPts val="500"/>
              </a:spcBef>
              <a:spcAft>
                <a:spcPts val="0"/>
              </a:spcAft>
              <a:buClr>
                <a:schemeClr val="dk1"/>
              </a:buClr>
              <a:buSzPts val="1600"/>
              <a:buFont typeface="Arial"/>
              <a:buNone/>
            </a:pPr>
            <a:r>
              <a:t/>
            </a:r>
            <a:endParaRPr b="0" i="0" sz="1600" u="none" cap="none" strike="noStrike">
              <a:solidFill>
                <a:schemeClr val="lt1"/>
              </a:solidFill>
              <a:latin typeface="Arimo"/>
              <a:ea typeface="Arimo"/>
              <a:cs typeface="Arimo"/>
              <a:sym typeface="Arimo"/>
            </a:endParaRPr>
          </a:p>
        </p:txBody>
      </p:sp>
      <p:pic>
        <p:nvPicPr>
          <p:cNvPr id="345" name="Google Shape;345;p12"/>
          <p:cNvPicPr preferRelativeResize="0"/>
          <p:nvPr/>
        </p:nvPicPr>
        <p:blipFill rotWithShape="1">
          <a:blip r:embed="rId3">
            <a:alphaModFix/>
          </a:blip>
          <a:srcRect b="1905" l="1783" r="3691" t="3997"/>
          <a:stretch/>
        </p:blipFill>
        <p:spPr>
          <a:xfrm>
            <a:off x="1332569" y="2295658"/>
            <a:ext cx="5017650" cy="3250052"/>
          </a:xfrm>
          <a:prstGeom prst="rect">
            <a:avLst/>
          </a:prstGeom>
          <a:noFill/>
          <a:ln>
            <a:noFill/>
          </a:ln>
        </p:spPr>
      </p:pic>
      <p:sp>
        <p:nvSpPr>
          <p:cNvPr id="346" name="Google Shape;346;p12"/>
          <p:cNvSpPr/>
          <p:nvPr/>
        </p:nvSpPr>
        <p:spPr>
          <a:xfrm flipH="1">
            <a:off x="839782" y="2278811"/>
            <a:ext cx="5796943" cy="3831589"/>
          </a:xfrm>
          <a:prstGeom prst="rect">
            <a:avLst/>
          </a:prstGeom>
          <a:noFill/>
          <a:ln cap="flat" cmpd="sng" w="12700">
            <a:solidFill>
              <a:srgbClr val="0064E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7" name="Google Shape;347;p12"/>
          <p:cNvSpPr/>
          <p:nvPr/>
        </p:nvSpPr>
        <p:spPr>
          <a:xfrm>
            <a:off x="641910" y="3156081"/>
            <a:ext cx="419360" cy="419360"/>
          </a:xfrm>
          <a:prstGeom prst="ellipse">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1</a:t>
            </a:r>
            <a:endParaRPr/>
          </a:p>
        </p:txBody>
      </p:sp>
      <p:sp>
        <p:nvSpPr>
          <p:cNvPr id="348" name="Google Shape;348;p12"/>
          <p:cNvSpPr/>
          <p:nvPr/>
        </p:nvSpPr>
        <p:spPr>
          <a:xfrm>
            <a:off x="641910" y="3953221"/>
            <a:ext cx="419360" cy="419360"/>
          </a:xfrm>
          <a:prstGeom prst="ellipse">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3</a:t>
            </a:r>
            <a:endParaRPr/>
          </a:p>
        </p:txBody>
      </p:sp>
      <p:sp>
        <p:nvSpPr>
          <p:cNvPr id="349" name="Google Shape;349;p12"/>
          <p:cNvSpPr/>
          <p:nvPr/>
        </p:nvSpPr>
        <p:spPr>
          <a:xfrm>
            <a:off x="641910" y="4750361"/>
            <a:ext cx="419360" cy="419360"/>
          </a:xfrm>
          <a:prstGeom prst="ellipse">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2</a:t>
            </a:r>
            <a:endParaRPr/>
          </a:p>
        </p:txBody>
      </p:sp>
      <p:sp>
        <p:nvSpPr>
          <p:cNvPr id="350" name="Google Shape;350;p12"/>
          <p:cNvSpPr/>
          <p:nvPr/>
        </p:nvSpPr>
        <p:spPr>
          <a:xfrm>
            <a:off x="641910" y="5547502"/>
            <a:ext cx="419360" cy="419360"/>
          </a:xfrm>
          <a:prstGeom prst="ellipse">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4</a:t>
            </a:r>
            <a:endParaRPr/>
          </a:p>
        </p:txBody>
      </p:sp>
      <p:cxnSp>
        <p:nvCxnSpPr>
          <p:cNvPr id="351" name="Google Shape;351;p12"/>
          <p:cNvCxnSpPr/>
          <p:nvPr/>
        </p:nvCxnSpPr>
        <p:spPr>
          <a:xfrm>
            <a:off x="1061270" y="3331075"/>
            <a:ext cx="271299" cy="0"/>
          </a:xfrm>
          <a:prstGeom prst="straightConnector1">
            <a:avLst/>
          </a:prstGeom>
          <a:noFill/>
          <a:ln cap="flat" cmpd="sng" w="9525">
            <a:solidFill>
              <a:schemeClr val="accent1"/>
            </a:solidFill>
            <a:prstDash val="dash"/>
            <a:miter lim="800000"/>
            <a:headEnd len="sm" w="sm" type="none"/>
            <a:tailEnd len="sm" w="sm" type="none"/>
          </a:ln>
        </p:spPr>
      </p:cxnSp>
      <p:cxnSp>
        <p:nvCxnSpPr>
          <p:cNvPr id="352" name="Google Shape;352;p12"/>
          <p:cNvCxnSpPr/>
          <p:nvPr/>
        </p:nvCxnSpPr>
        <p:spPr>
          <a:xfrm>
            <a:off x="1332569" y="2700455"/>
            <a:ext cx="0" cy="630620"/>
          </a:xfrm>
          <a:prstGeom prst="straightConnector1">
            <a:avLst/>
          </a:prstGeom>
          <a:noFill/>
          <a:ln cap="flat" cmpd="sng" w="9525">
            <a:solidFill>
              <a:schemeClr val="accent1"/>
            </a:solidFill>
            <a:prstDash val="dash"/>
            <a:miter lim="800000"/>
            <a:headEnd len="sm" w="sm" type="none"/>
            <a:tailEnd len="sm" w="sm" type="none"/>
          </a:ln>
        </p:spPr>
      </p:cxnSp>
      <p:cxnSp>
        <p:nvCxnSpPr>
          <p:cNvPr id="353" name="Google Shape;353;p12"/>
          <p:cNvCxnSpPr/>
          <p:nvPr/>
        </p:nvCxnSpPr>
        <p:spPr>
          <a:xfrm>
            <a:off x="5005935" y="5545710"/>
            <a:ext cx="0" cy="244786"/>
          </a:xfrm>
          <a:prstGeom prst="straightConnector1">
            <a:avLst/>
          </a:prstGeom>
          <a:noFill/>
          <a:ln cap="flat" cmpd="sng" w="9525">
            <a:solidFill>
              <a:schemeClr val="accent1"/>
            </a:solidFill>
            <a:prstDash val="dash"/>
            <a:miter lim="800000"/>
            <a:headEnd len="sm" w="sm" type="none"/>
            <a:tailEnd len="sm" w="sm" type="none"/>
          </a:ln>
        </p:spPr>
      </p:cxnSp>
      <p:cxnSp>
        <p:nvCxnSpPr>
          <p:cNvPr id="354" name="Google Shape;354;p12"/>
          <p:cNvCxnSpPr/>
          <p:nvPr/>
        </p:nvCxnSpPr>
        <p:spPr>
          <a:xfrm>
            <a:off x="1328901" y="2700455"/>
            <a:ext cx="436837" cy="0"/>
          </a:xfrm>
          <a:prstGeom prst="straightConnector1">
            <a:avLst/>
          </a:prstGeom>
          <a:noFill/>
          <a:ln cap="flat" cmpd="sng" w="9525">
            <a:solidFill>
              <a:schemeClr val="accent1"/>
            </a:solidFill>
            <a:prstDash val="dash"/>
            <a:miter lim="800000"/>
            <a:headEnd len="sm" w="sm" type="none"/>
            <a:tailEnd len="sm" w="sm" type="none"/>
          </a:ln>
        </p:spPr>
      </p:cxnSp>
      <p:cxnSp>
        <p:nvCxnSpPr>
          <p:cNvPr id="355" name="Google Shape;355;p12"/>
          <p:cNvCxnSpPr/>
          <p:nvPr/>
        </p:nvCxnSpPr>
        <p:spPr>
          <a:xfrm>
            <a:off x="1061270" y="4135117"/>
            <a:ext cx="267631" cy="0"/>
          </a:xfrm>
          <a:prstGeom prst="straightConnector1">
            <a:avLst/>
          </a:prstGeom>
          <a:noFill/>
          <a:ln cap="flat" cmpd="sng" w="9525">
            <a:solidFill>
              <a:schemeClr val="accent1"/>
            </a:solidFill>
            <a:prstDash val="dash"/>
            <a:miter lim="800000"/>
            <a:headEnd len="sm" w="sm" type="none"/>
            <a:tailEnd len="sm" w="sm" type="none"/>
          </a:ln>
        </p:spPr>
      </p:cxnSp>
      <p:cxnSp>
        <p:nvCxnSpPr>
          <p:cNvPr id="356" name="Google Shape;356;p12"/>
          <p:cNvCxnSpPr/>
          <p:nvPr/>
        </p:nvCxnSpPr>
        <p:spPr>
          <a:xfrm>
            <a:off x="1061270" y="4939158"/>
            <a:ext cx="704468" cy="0"/>
          </a:xfrm>
          <a:prstGeom prst="straightConnector1">
            <a:avLst/>
          </a:prstGeom>
          <a:noFill/>
          <a:ln cap="flat" cmpd="sng" w="9525">
            <a:solidFill>
              <a:schemeClr val="accent1"/>
            </a:solidFill>
            <a:prstDash val="dash"/>
            <a:miter lim="800000"/>
            <a:headEnd len="sm" w="sm" type="none"/>
            <a:tailEnd len="sm" w="sm" type="none"/>
          </a:ln>
        </p:spPr>
      </p:cxnSp>
      <p:cxnSp>
        <p:nvCxnSpPr>
          <p:cNvPr id="357" name="Google Shape;357;p12"/>
          <p:cNvCxnSpPr/>
          <p:nvPr/>
        </p:nvCxnSpPr>
        <p:spPr>
          <a:xfrm>
            <a:off x="1061270" y="5774730"/>
            <a:ext cx="3944665" cy="0"/>
          </a:xfrm>
          <a:prstGeom prst="straightConnector1">
            <a:avLst/>
          </a:prstGeom>
          <a:noFill/>
          <a:ln cap="flat" cmpd="sng" w="9525">
            <a:solidFill>
              <a:schemeClr val="accent1"/>
            </a:solidFill>
            <a:prstDash val="dash"/>
            <a:miter lim="800000"/>
            <a:headEnd len="sm" w="sm" type="none"/>
            <a:tailEnd len="sm" w="sm" type="none"/>
          </a:ln>
        </p:spPr>
      </p:cxnSp>
      <p:sp>
        <p:nvSpPr>
          <p:cNvPr id="358" name="Google Shape;358;p12"/>
          <p:cNvSpPr/>
          <p:nvPr/>
        </p:nvSpPr>
        <p:spPr>
          <a:xfrm>
            <a:off x="6636725" y="1162074"/>
            <a:ext cx="412422" cy="412422"/>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59" name="Google Shape;359;p12"/>
          <p:cNvPicPr preferRelativeResize="0"/>
          <p:nvPr/>
        </p:nvPicPr>
        <p:blipFill rotWithShape="1">
          <a:blip r:embed="rId4">
            <a:alphaModFix/>
          </a:blip>
          <a:srcRect b="0" l="0" r="0" t="0"/>
          <a:stretch/>
        </p:blipFill>
        <p:spPr>
          <a:xfrm rot="10800000">
            <a:off x="5963549" y="1627370"/>
            <a:ext cx="585654" cy="585654"/>
          </a:xfrm>
          <a:prstGeom prst="rect">
            <a:avLst/>
          </a:prstGeom>
          <a:noFill/>
          <a:ln>
            <a:noFill/>
          </a:ln>
        </p:spPr>
      </p:pic>
      <p:cxnSp>
        <p:nvCxnSpPr>
          <p:cNvPr id="360" name="Google Shape;360;p12"/>
          <p:cNvCxnSpPr/>
          <p:nvPr/>
        </p:nvCxnSpPr>
        <p:spPr>
          <a:xfrm>
            <a:off x="6941332" y="3198896"/>
            <a:ext cx="4349110" cy="0"/>
          </a:xfrm>
          <a:prstGeom prst="straightConnector1">
            <a:avLst/>
          </a:prstGeom>
          <a:noFill/>
          <a:ln cap="flat" cmpd="sng" w="9525">
            <a:solidFill>
              <a:srgbClr val="F5F7FC"/>
            </a:solidFill>
            <a:prstDash val="dash"/>
            <a:miter lim="800000"/>
            <a:headEnd len="sm" w="sm" type="none"/>
            <a:tailEnd len="sm" w="sm" type="none"/>
          </a:ln>
        </p:spPr>
      </p:cxnSp>
      <p:cxnSp>
        <p:nvCxnSpPr>
          <p:cNvPr id="361" name="Google Shape;361;p12"/>
          <p:cNvCxnSpPr/>
          <p:nvPr/>
        </p:nvCxnSpPr>
        <p:spPr>
          <a:xfrm>
            <a:off x="6941332" y="4544498"/>
            <a:ext cx="4349110" cy="0"/>
          </a:xfrm>
          <a:prstGeom prst="straightConnector1">
            <a:avLst/>
          </a:prstGeom>
          <a:noFill/>
          <a:ln cap="flat" cmpd="sng" w="9525">
            <a:solidFill>
              <a:srgbClr val="F5F7FC"/>
            </a:solidFill>
            <a:prstDash val="dash"/>
            <a:miter lim="800000"/>
            <a:headEnd len="sm" w="sm" type="none"/>
            <a:tailEnd len="sm" w="sm" type="none"/>
          </a:ln>
        </p:spPr>
      </p:cxnSp>
      <p:sp>
        <p:nvSpPr>
          <p:cNvPr id="362" name="Google Shape;362;p12"/>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mo"/>
                <a:ea typeface="Arimo"/>
                <a:cs typeface="Arimo"/>
                <a:sym typeface="Arimo"/>
              </a:rPr>
              <a:t>स्तर 1 | डिजिटल नागरिकता</a:t>
            </a:r>
            <a:endParaRPr b="1" sz="1600">
              <a:solidFill>
                <a:schemeClr val="lt1"/>
              </a:solidFill>
              <a:latin typeface="Arimo"/>
              <a:ea typeface="Arimo"/>
              <a:cs typeface="Arimo"/>
              <a:sym typeface="Arim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13"/>
          <p:cNvSpPr/>
          <p:nvPr/>
        </p:nvSpPr>
        <p:spPr>
          <a:xfrm>
            <a:off x="2030052" y="4658671"/>
            <a:ext cx="8406720" cy="1500784"/>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13"/>
          <p:cNvSpPr/>
          <p:nvPr/>
        </p:nvSpPr>
        <p:spPr>
          <a:xfrm>
            <a:off x="705749" y="1493271"/>
            <a:ext cx="11055327" cy="3193155"/>
          </a:xfrm>
          <a:prstGeom prst="roundRect">
            <a:avLst>
              <a:gd fmla="val 4902" name="adj"/>
            </a:avLst>
          </a:prstGeom>
          <a:gradFill>
            <a:gsLst>
              <a:gs pos="0">
                <a:schemeClr val="lt1"/>
              </a:gs>
              <a:gs pos="100000">
                <a:srgbClr val="F2F2F2"/>
              </a:gs>
            </a:gsLst>
            <a:lin ang="6000000" scaled="0"/>
          </a:gradFill>
          <a:ln cap="flat" cmpd="sng" w="12700">
            <a:solidFill>
              <a:srgbClr val="0064E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13"/>
          <p:cNvSpPr/>
          <p:nvPr/>
        </p:nvSpPr>
        <p:spPr>
          <a:xfrm>
            <a:off x="846595" y="1675897"/>
            <a:ext cx="1192390" cy="2864572"/>
          </a:xfrm>
          <a:prstGeom prst="roundRect">
            <a:avLst>
              <a:gd fmla="val 16667" name="adj"/>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p13"/>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371" name="Google Shape;371;p13"/>
          <p:cNvSpPr txBox="1"/>
          <p:nvPr/>
        </p:nvSpPr>
        <p:spPr>
          <a:xfrm>
            <a:off x="705749" y="307757"/>
            <a:ext cx="10515600" cy="7025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64E0"/>
              </a:buClr>
              <a:buSzPts val="3600"/>
              <a:buFont typeface="Arimo"/>
              <a:buNone/>
            </a:pPr>
            <a:r>
              <a:rPr b="1" lang="en-US" sz="3600">
                <a:solidFill>
                  <a:srgbClr val="0064E0"/>
                </a:solidFill>
                <a:latin typeface="Arimo"/>
                <a:ea typeface="Arimo"/>
                <a:cs typeface="Arimo"/>
                <a:sym typeface="Arimo"/>
              </a:rPr>
              <a:t>वैन - वाइड एरिया नेटवर्क</a:t>
            </a:r>
            <a:endParaRPr/>
          </a:p>
        </p:txBody>
      </p:sp>
      <p:sp>
        <p:nvSpPr>
          <p:cNvPr id="372" name="Google Shape;372;p13"/>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2: आपकी डिजिटल दुनिया में आपका स्वागत है</a:t>
            </a:r>
            <a:endParaRPr/>
          </a:p>
        </p:txBody>
      </p:sp>
      <p:sp>
        <p:nvSpPr>
          <p:cNvPr id="373" name="Google Shape;373;p13"/>
          <p:cNvSpPr/>
          <p:nvPr/>
        </p:nvSpPr>
        <p:spPr>
          <a:xfrm>
            <a:off x="839788" y="894041"/>
            <a:ext cx="1345316" cy="116262"/>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74" name="Google Shape;374;p13"/>
          <p:cNvPicPr preferRelativeResize="0"/>
          <p:nvPr/>
        </p:nvPicPr>
        <p:blipFill rotWithShape="1">
          <a:blip r:embed="rId3">
            <a:alphaModFix/>
          </a:blip>
          <a:srcRect b="0" l="0" r="0" t="0"/>
          <a:stretch/>
        </p:blipFill>
        <p:spPr>
          <a:xfrm>
            <a:off x="2185104" y="1719447"/>
            <a:ext cx="9429853" cy="2694970"/>
          </a:xfrm>
          <a:prstGeom prst="rect">
            <a:avLst/>
          </a:prstGeom>
          <a:noFill/>
          <a:ln>
            <a:noFill/>
          </a:ln>
        </p:spPr>
      </p:pic>
      <p:sp>
        <p:nvSpPr>
          <p:cNvPr id="375" name="Google Shape;375;p13"/>
          <p:cNvSpPr/>
          <p:nvPr/>
        </p:nvSpPr>
        <p:spPr>
          <a:xfrm>
            <a:off x="6144475" y="2022750"/>
            <a:ext cx="15111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mo"/>
                <a:ea typeface="Arimo"/>
                <a:cs typeface="Arimo"/>
                <a:sym typeface="Arimo"/>
              </a:rPr>
              <a:t>केंद्रीय डेटा</a:t>
            </a:r>
            <a:endParaRPr/>
          </a:p>
        </p:txBody>
      </p:sp>
      <p:sp>
        <p:nvSpPr>
          <p:cNvPr id="376" name="Google Shape;376;p13"/>
          <p:cNvSpPr txBox="1"/>
          <p:nvPr/>
        </p:nvSpPr>
        <p:spPr>
          <a:xfrm>
            <a:off x="7160234" y="2999276"/>
            <a:ext cx="1625700" cy="969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900">
                <a:solidFill>
                  <a:schemeClr val="dk1"/>
                </a:solidFill>
                <a:latin typeface="Arimo"/>
                <a:ea typeface="Arimo"/>
                <a:cs typeface="Arimo"/>
                <a:sym typeface="Arimo"/>
              </a:rPr>
              <a:t>लैन</a:t>
            </a:r>
            <a:endParaRPr sz="1700"/>
          </a:p>
          <a:p>
            <a:pPr indent="0" lvl="0" marL="0" marR="0" rtl="0" algn="l">
              <a:spcBef>
                <a:spcPts val="0"/>
              </a:spcBef>
              <a:spcAft>
                <a:spcPts val="0"/>
              </a:spcAft>
              <a:buNone/>
            </a:pPr>
            <a:r>
              <a:rPr lang="en-US" sz="1900">
                <a:solidFill>
                  <a:schemeClr val="dk1"/>
                </a:solidFill>
                <a:latin typeface="Arimo"/>
                <a:ea typeface="Arimo"/>
                <a:cs typeface="Arimo"/>
                <a:sym typeface="Arimo"/>
              </a:rPr>
              <a:t>कोलकाता कार्यालय</a:t>
            </a:r>
            <a:endParaRPr sz="1700"/>
          </a:p>
        </p:txBody>
      </p:sp>
      <p:sp>
        <p:nvSpPr>
          <p:cNvPr id="377" name="Google Shape;377;p13"/>
          <p:cNvSpPr txBox="1"/>
          <p:nvPr/>
        </p:nvSpPr>
        <p:spPr>
          <a:xfrm>
            <a:off x="4789214" y="2999276"/>
            <a:ext cx="1287600" cy="969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900">
                <a:solidFill>
                  <a:schemeClr val="dk1"/>
                </a:solidFill>
                <a:latin typeface="Arimo"/>
                <a:ea typeface="Arimo"/>
                <a:cs typeface="Arimo"/>
                <a:sym typeface="Arimo"/>
              </a:rPr>
              <a:t>लैन</a:t>
            </a:r>
            <a:endParaRPr sz="1700"/>
          </a:p>
          <a:p>
            <a:pPr indent="0" lvl="0" marL="0" marR="0" rtl="0" algn="l">
              <a:spcBef>
                <a:spcPts val="0"/>
              </a:spcBef>
              <a:spcAft>
                <a:spcPts val="0"/>
              </a:spcAft>
              <a:buNone/>
            </a:pPr>
            <a:r>
              <a:rPr lang="en-US" sz="1900">
                <a:solidFill>
                  <a:schemeClr val="dk1"/>
                </a:solidFill>
                <a:latin typeface="Arimo"/>
                <a:ea typeface="Arimo"/>
                <a:cs typeface="Arimo"/>
                <a:sym typeface="Arimo"/>
              </a:rPr>
              <a:t>चेन्नई कार्यालय</a:t>
            </a:r>
            <a:endParaRPr sz="1700"/>
          </a:p>
        </p:txBody>
      </p:sp>
      <p:sp>
        <p:nvSpPr>
          <p:cNvPr id="378" name="Google Shape;378;p13"/>
          <p:cNvSpPr txBox="1"/>
          <p:nvPr/>
        </p:nvSpPr>
        <p:spPr>
          <a:xfrm>
            <a:off x="2450250" y="2999274"/>
            <a:ext cx="1257000" cy="969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900">
                <a:solidFill>
                  <a:schemeClr val="dk1"/>
                </a:solidFill>
                <a:latin typeface="Arimo"/>
                <a:ea typeface="Arimo"/>
                <a:cs typeface="Arimo"/>
                <a:sym typeface="Arimo"/>
              </a:rPr>
              <a:t>लैन</a:t>
            </a:r>
            <a:endParaRPr sz="1700"/>
          </a:p>
          <a:p>
            <a:pPr indent="0" lvl="0" marL="0" marR="0" rtl="0" algn="l">
              <a:spcBef>
                <a:spcPts val="0"/>
              </a:spcBef>
              <a:spcAft>
                <a:spcPts val="0"/>
              </a:spcAft>
              <a:buNone/>
            </a:pPr>
            <a:r>
              <a:rPr lang="en-US" sz="1900">
                <a:solidFill>
                  <a:schemeClr val="dk1"/>
                </a:solidFill>
                <a:latin typeface="Arimo"/>
                <a:ea typeface="Arimo"/>
                <a:cs typeface="Arimo"/>
                <a:sym typeface="Arimo"/>
              </a:rPr>
              <a:t>मुंबई कार्यालय</a:t>
            </a:r>
            <a:endParaRPr sz="1700"/>
          </a:p>
        </p:txBody>
      </p:sp>
      <p:sp>
        <p:nvSpPr>
          <p:cNvPr id="379" name="Google Shape;379;p13"/>
          <p:cNvSpPr txBox="1"/>
          <p:nvPr/>
        </p:nvSpPr>
        <p:spPr>
          <a:xfrm>
            <a:off x="9467745" y="2999276"/>
            <a:ext cx="1366200" cy="969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900">
                <a:solidFill>
                  <a:schemeClr val="dk1"/>
                </a:solidFill>
                <a:latin typeface="Arimo"/>
                <a:ea typeface="Arimo"/>
                <a:cs typeface="Arimo"/>
                <a:sym typeface="Arimo"/>
              </a:rPr>
              <a:t>लैन</a:t>
            </a:r>
            <a:endParaRPr sz="1700"/>
          </a:p>
          <a:p>
            <a:pPr indent="0" lvl="0" marL="0" marR="0" rtl="0" algn="l">
              <a:spcBef>
                <a:spcPts val="0"/>
              </a:spcBef>
              <a:spcAft>
                <a:spcPts val="0"/>
              </a:spcAft>
              <a:buNone/>
            </a:pPr>
            <a:r>
              <a:rPr lang="en-US" sz="1900">
                <a:solidFill>
                  <a:schemeClr val="dk1"/>
                </a:solidFill>
                <a:latin typeface="Arimo"/>
                <a:ea typeface="Arimo"/>
                <a:cs typeface="Arimo"/>
                <a:sym typeface="Arimo"/>
              </a:rPr>
              <a:t>दिल्ली कार्यालय</a:t>
            </a:r>
            <a:endParaRPr sz="1700"/>
          </a:p>
        </p:txBody>
      </p:sp>
      <p:sp>
        <p:nvSpPr>
          <p:cNvPr id="380" name="Google Shape;380;p13"/>
          <p:cNvSpPr txBox="1"/>
          <p:nvPr/>
        </p:nvSpPr>
        <p:spPr>
          <a:xfrm>
            <a:off x="5865703" y="1306564"/>
            <a:ext cx="466794"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4E0"/>
                </a:solidFill>
                <a:latin typeface="Arimo"/>
                <a:ea typeface="Arimo"/>
                <a:cs typeface="Arimo"/>
                <a:sym typeface="Arimo"/>
              </a:rPr>
              <a:t>ज़र्द</a:t>
            </a:r>
            <a:endParaRPr/>
          </a:p>
        </p:txBody>
      </p:sp>
      <p:sp>
        <p:nvSpPr>
          <p:cNvPr id="381" name="Google Shape;381;p13"/>
          <p:cNvSpPr txBox="1"/>
          <p:nvPr/>
        </p:nvSpPr>
        <p:spPr>
          <a:xfrm>
            <a:off x="2412011" y="4866816"/>
            <a:ext cx="6907383" cy="1188775"/>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lt1"/>
              </a:buClr>
              <a:buSzPts val="1600"/>
              <a:buFont typeface="Arial"/>
              <a:buNone/>
            </a:pPr>
            <a:r>
              <a:rPr b="1" lang="en-US" sz="1600">
                <a:solidFill>
                  <a:schemeClr val="lt1"/>
                </a:solidFill>
                <a:latin typeface="Arimo"/>
                <a:ea typeface="Arimo"/>
                <a:cs typeface="Arimo"/>
                <a:sym typeface="Arimo"/>
              </a:rPr>
              <a:t>एक बड़ा नेटवर्क भी है जिसे वाइड एरिया नेटवर्क या WAN कहा जाता है ।</a:t>
            </a:r>
            <a:endParaRPr b="1" sz="1600">
              <a:solidFill>
                <a:schemeClr val="lt1"/>
              </a:solidFill>
              <a:latin typeface="Arimo"/>
              <a:ea typeface="Arimo"/>
              <a:cs typeface="Arimo"/>
              <a:sym typeface="Arimo"/>
            </a:endParaRPr>
          </a:p>
          <a:p>
            <a:pPr indent="-228600" lvl="1" marL="685800" marR="0" rtl="0" algn="l">
              <a:lnSpc>
                <a:spcPct val="90000"/>
              </a:lnSpc>
              <a:spcBef>
                <a:spcPts val="500"/>
              </a:spcBef>
              <a:spcAft>
                <a:spcPts val="0"/>
              </a:spcAft>
              <a:buClr>
                <a:schemeClr val="lt1"/>
              </a:buClr>
              <a:buSzPts val="1600"/>
              <a:buFont typeface="Arial"/>
              <a:buChar char="•"/>
            </a:pPr>
            <a:r>
              <a:rPr b="0" i="0" lang="en-US" sz="1600" u="none" cap="none" strike="noStrike">
                <a:solidFill>
                  <a:schemeClr val="lt1"/>
                </a:solidFill>
                <a:latin typeface="Arimo"/>
                <a:ea typeface="Arimo"/>
                <a:cs typeface="Arimo"/>
                <a:sym typeface="Arimo"/>
              </a:rPr>
              <a:t>WAN एक बड़े भौगोलिक क्षेत्र में फैला होता है </a:t>
            </a:r>
            <a:r>
              <a:rPr b="1" i="0" lang="en-US" sz="1600" u="none" cap="none" strike="noStrike">
                <a:solidFill>
                  <a:schemeClr val="lt1"/>
                </a:solidFill>
                <a:latin typeface="Arimo"/>
                <a:ea typeface="Arimo"/>
                <a:cs typeface="Arimo"/>
                <a:sym typeface="Arimo"/>
              </a:rPr>
              <a:t>।</a:t>
            </a:r>
            <a:endParaRPr b="0" i="0" sz="1600" u="none" cap="none" strike="noStrike">
              <a:solidFill>
                <a:schemeClr val="lt1"/>
              </a:solidFill>
              <a:latin typeface="Arimo"/>
              <a:ea typeface="Arimo"/>
              <a:cs typeface="Arimo"/>
              <a:sym typeface="Arimo"/>
            </a:endParaRPr>
          </a:p>
          <a:p>
            <a:pPr indent="-228600" lvl="1" marL="685800" marR="0" rtl="0" algn="l">
              <a:lnSpc>
                <a:spcPct val="90000"/>
              </a:lnSpc>
              <a:spcBef>
                <a:spcPts val="500"/>
              </a:spcBef>
              <a:spcAft>
                <a:spcPts val="0"/>
              </a:spcAft>
              <a:buClr>
                <a:schemeClr val="lt1"/>
              </a:buClr>
              <a:buSzPts val="1600"/>
              <a:buFont typeface="Arial"/>
              <a:buChar char="•"/>
            </a:pPr>
            <a:r>
              <a:rPr b="0" i="0" lang="en-US" sz="1600" u="none" cap="none" strike="noStrike">
                <a:solidFill>
                  <a:schemeClr val="lt1"/>
                </a:solidFill>
                <a:latin typeface="Arimo"/>
                <a:ea typeface="Arimo"/>
                <a:cs typeface="Arimo"/>
                <a:sym typeface="Arimo"/>
              </a:rPr>
              <a:t>यह LAN के लिए एक बड़े नेटवर्क से जुड़ने का एक तरीका है</a:t>
            </a:r>
            <a:r>
              <a:rPr b="1" i="0" lang="en-US" sz="1600" u="none" cap="none" strike="noStrike">
                <a:solidFill>
                  <a:schemeClr val="lt1"/>
                </a:solidFill>
                <a:latin typeface="Arimo"/>
                <a:ea typeface="Arimo"/>
                <a:cs typeface="Arimo"/>
                <a:sym typeface="Arimo"/>
              </a:rPr>
              <a:t> ।</a:t>
            </a:r>
            <a:endParaRPr b="0" i="0" sz="1600" u="none" cap="none" strike="noStrike">
              <a:solidFill>
                <a:schemeClr val="lt1"/>
              </a:solidFill>
              <a:latin typeface="Arimo"/>
              <a:ea typeface="Arimo"/>
              <a:cs typeface="Arimo"/>
              <a:sym typeface="Arimo"/>
            </a:endParaRPr>
          </a:p>
          <a:p>
            <a:pPr indent="0" lvl="0" marL="0" marR="0" rtl="0" algn="l">
              <a:lnSpc>
                <a:spcPct val="90000"/>
              </a:lnSpc>
              <a:spcBef>
                <a:spcPts val="1000"/>
              </a:spcBef>
              <a:spcAft>
                <a:spcPts val="0"/>
              </a:spcAft>
              <a:buClr>
                <a:schemeClr val="lt1"/>
              </a:buClr>
              <a:buSzPts val="1600"/>
              <a:buFont typeface="Arial"/>
              <a:buNone/>
            </a:pPr>
            <a:r>
              <a:rPr b="1" lang="en-US" sz="1600">
                <a:solidFill>
                  <a:schemeClr val="lt1"/>
                </a:solidFill>
                <a:latin typeface="Arimo"/>
                <a:ea typeface="Arimo"/>
                <a:cs typeface="Arimo"/>
                <a:sym typeface="Arimo"/>
              </a:rPr>
              <a:t>क्या आप WAN के अन्य उदाहरण सोच सकते हैं?</a:t>
            </a:r>
            <a:endParaRPr/>
          </a:p>
        </p:txBody>
      </p:sp>
      <p:sp>
        <p:nvSpPr>
          <p:cNvPr id="382" name="Google Shape;382;p13"/>
          <p:cNvSpPr/>
          <p:nvPr/>
        </p:nvSpPr>
        <p:spPr>
          <a:xfrm>
            <a:off x="949941" y="2569574"/>
            <a:ext cx="961696"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Arimo"/>
                <a:ea typeface="Arimo"/>
                <a:cs typeface="Arimo"/>
                <a:sym typeface="Arimo"/>
              </a:rPr>
              <a:t>कृपया मेरा बैंक बैलेंस क्या है?</a:t>
            </a:r>
            <a:endParaRPr/>
          </a:p>
        </p:txBody>
      </p:sp>
      <p:sp>
        <p:nvSpPr>
          <p:cNvPr id="383" name="Google Shape;383;p13"/>
          <p:cNvSpPr/>
          <p:nvPr/>
        </p:nvSpPr>
        <p:spPr>
          <a:xfrm>
            <a:off x="9620000" y="5364729"/>
            <a:ext cx="690862" cy="690862"/>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84" name="Google Shape;384;p13"/>
          <p:cNvPicPr preferRelativeResize="0"/>
          <p:nvPr/>
        </p:nvPicPr>
        <p:blipFill rotWithShape="1">
          <a:blip r:embed="rId4">
            <a:alphaModFix/>
          </a:blip>
          <a:srcRect b="0" l="0" r="0" t="0"/>
          <a:stretch/>
        </p:blipFill>
        <p:spPr>
          <a:xfrm rot="10800000">
            <a:off x="1395567" y="4749287"/>
            <a:ext cx="585654" cy="585654"/>
          </a:xfrm>
          <a:prstGeom prst="rect">
            <a:avLst/>
          </a:prstGeom>
          <a:noFill/>
          <a:ln>
            <a:noFill/>
          </a:ln>
        </p:spPr>
      </p:pic>
      <p:sp>
        <p:nvSpPr>
          <p:cNvPr id="385" name="Google Shape;385;p13"/>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mo"/>
                <a:ea typeface="Arimo"/>
                <a:cs typeface="Arimo"/>
                <a:sym typeface="Arimo"/>
              </a:rPr>
              <a:t>स्तर 1 | डिजिटल नागरिकता</a:t>
            </a:r>
            <a:endParaRPr b="1" sz="1600">
              <a:solidFill>
                <a:schemeClr val="lt1"/>
              </a:solidFill>
              <a:latin typeface="Arimo"/>
              <a:ea typeface="Arimo"/>
              <a:cs typeface="Arimo"/>
              <a:sym typeface="Arim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14"/>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391" name="Google Shape;391;p14"/>
          <p:cNvSpPr txBox="1"/>
          <p:nvPr/>
        </p:nvSpPr>
        <p:spPr>
          <a:xfrm>
            <a:off x="705749" y="307757"/>
            <a:ext cx="10515600" cy="7025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64E0"/>
              </a:buClr>
              <a:buSzPts val="3600"/>
              <a:buFont typeface="Arimo"/>
              <a:buNone/>
            </a:pPr>
            <a:r>
              <a:rPr b="1" lang="en-US" sz="3600">
                <a:solidFill>
                  <a:srgbClr val="0064E0"/>
                </a:solidFill>
                <a:latin typeface="Arimo"/>
                <a:ea typeface="Arimo"/>
                <a:cs typeface="Arimo"/>
                <a:sym typeface="Arimo"/>
              </a:rPr>
              <a:t>व्यावहारिक व क्रियाशील!</a:t>
            </a:r>
            <a:endParaRPr/>
          </a:p>
        </p:txBody>
      </p:sp>
      <p:sp>
        <p:nvSpPr>
          <p:cNvPr id="392" name="Google Shape;392;p14"/>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2: आपकी डिजिटल दुनिया में आपका स्वागत है</a:t>
            </a:r>
            <a:endParaRPr/>
          </a:p>
        </p:txBody>
      </p:sp>
      <p:sp>
        <p:nvSpPr>
          <p:cNvPr id="393" name="Google Shape;393;p14"/>
          <p:cNvSpPr/>
          <p:nvPr/>
        </p:nvSpPr>
        <p:spPr>
          <a:xfrm>
            <a:off x="839788" y="894041"/>
            <a:ext cx="1345316" cy="116262"/>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14"/>
          <p:cNvSpPr txBox="1"/>
          <p:nvPr/>
        </p:nvSpPr>
        <p:spPr>
          <a:xfrm>
            <a:off x="7346730" y="2946564"/>
            <a:ext cx="3994559" cy="96487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b="1" lang="en-US" sz="2800">
                <a:solidFill>
                  <a:schemeClr val="dk1"/>
                </a:solidFill>
                <a:latin typeface="Arimo"/>
                <a:ea typeface="Arimo"/>
                <a:cs typeface="Arimo"/>
                <a:sym typeface="Arimo"/>
              </a:rPr>
              <a:t>आइए अब कंप्यूटर चालू करें ।</a:t>
            </a:r>
            <a:endParaRPr b="1" sz="2800">
              <a:solidFill>
                <a:schemeClr val="dk1"/>
              </a:solidFill>
              <a:latin typeface="Arimo"/>
              <a:ea typeface="Arimo"/>
              <a:cs typeface="Arimo"/>
              <a:sym typeface="Arimo"/>
            </a:endParaRPr>
          </a:p>
        </p:txBody>
      </p:sp>
      <p:sp>
        <p:nvSpPr>
          <p:cNvPr id="395" name="Google Shape;395;p14"/>
          <p:cNvSpPr/>
          <p:nvPr/>
        </p:nvSpPr>
        <p:spPr>
          <a:xfrm>
            <a:off x="7476392" y="2698887"/>
            <a:ext cx="1345316" cy="116262"/>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erson sitting on a chair with a computer  Description automatically generated with low confidence" id="396" name="Google Shape;396;p14"/>
          <p:cNvPicPr preferRelativeResize="0"/>
          <p:nvPr/>
        </p:nvPicPr>
        <p:blipFill rotWithShape="1">
          <a:blip r:embed="rId3">
            <a:alphaModFix/>
          </a:blip>
          <a:srcRect b="0" l="0" r="0" t="0"/>
          <a:stretch/>
        </p:blipFill>
        <p:spPr>
          <a:xfrm>
            <a:off x="828719" y="1596587"/>
            <a:ext cx="5586961" cy="3637112"/>
          </a:xfrm>
          <a:prstGeom prst="rect">
            <a:avLst/>
          </a:prstGeom>
          <a:noFill/>
          <a:ln>
            <a:noFill/>
          </a:ln>
        </p:spPr>
      </p:pic>
      <p:sp>
        <p:nvSpPr>
          <p:cNvPr id="397" name="Google Shape;397;p14"/>
          <p:cNvSpPr/>
          <p:nvPr/>
        </p:nvSpPr>
        <p:spPr>
          <a:xfrm>
            <a:off x="828720" y="5364786"/>
            <a:ext cx="910394" cy="910394"/>
          </a:xfrm>
          <a:prstGeom prst="ellipse">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14"/>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mo"/>
                <a:ea typeface="Arimo"/>
                <a:cs typeface="Arimo"/>
                <a:sym typeface="Arimo"/>
              </a:rPr>
              <a:t>स्तर 1 | डिजिटल नागरिकता</a:t>
            </a:r>
            <a:endParaRPr b="1" sz="1600">
              <a:solidFill>
                <a:schemeClr val="lt1"/>
              </a:solidFill>
              <a:latin typeface="Arimo"/>
              <a:ea typeface="Arimo"/>
              <a:cs typeface="Arimo"/>
              <a:sym typeface="Arim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15"/>
          <p:cNvSpPr/>
          <p:nvPr/>
        </p:nvSpPr>
        <p:spPr>
          <a:xfrm>
            <a:off x="761006" y="1348706"/>
            <a:ext cx="571055" cy="571053"/>
          </a:xfrm>
          <a:prstGeom prst="ellipse">
            <a:avLst/>
          </a:prstGeom>
          <a:solidFill>
            <a:srgbClr val="00B1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mo"/>
                <a:ea typeface="Arimo"/>
                <a:cs typeface="Arimo"/>
                <a:sym typeface="Arimo"/>
              </a:rPr>
              <a:t>1</a:t>
            </a:r>
            <a:endParaRPr/>
          </a:p>
        </p:txBody>
      </p:sp>
      <p:sp>
        <p:nvSpPr>
          <p:cNvPr id="404" name="Google Shape;404;p15"/>
          <p:cNvSpPr/>
          <p:nvPr/>
        </p:nvSpPr>
        <p:spPr>
          <a:xfrm flipH="1" rot="10800000">
            <a:off x="1852886" y="1318060"/>
            <a:ext cx="4304623" cy="660236"/>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mo"/>
              <a:ea typeface="Arimo"/>
              <a:cs typeface="Arimo"/>
              <a:sym typeface="Arimo"/>
            </a:endParaRPr>
          </a:p>
        </p:txBody>
      </p:sp>
      <p:sp>
        <p:nvSpPr>
          <p:cNvPr id="405" name="Google Shape;405;p15"/>
          <p:cNvSpPr/>
          <p:nvPr/>
        </p:nvSpPr>
        <p:spPr>
          <a:xfrm flipH="1" rot="10800000">
            <a:off x="1471598" y="1318060"/>
            <a:ext cx="4304623" cy="660236"/>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mo"/>
              <a:ea typeface="Arimo"/>
              <a:cs typeface="Arimo"/>
              <a:sym typeface="Arimo"/>
            </a:endParaRPr>
          </a:p>
        </p:txBody>
      </p:sp>
      <p:sp>
        <p:nvSpPr>
          <p:cNvPr id="406" name="Google Shape;406;p15"/>
          <p:cNvSpPr/>
          <p:nvPr/>
        </p:nvSpPr>
        <p:spPr>
          <a:xfrm>
            <a:off x="761006" y="2096448"/>
            <a:ext cx="571055" cy="571053"/>
          </a:xfrm>
          <a:prstGeom prst="ellipse">
            <a:avLst/>
          </a:prstGeom>
          <a:solidFill>
            <a:srgbClr val="00B1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mo"/>
                <a:ea typeface="Arimo"/>
                <a:cs typeface="Arimo"/>
                <a:sym typeface="Arimo"/>
              </a:rPr>
              <a:t>2</a:t>
            </a:r>
            <a:endParaRPr/>
          </a:p>
        </p:txBody>
      </p:sp>
      <p:sp>
        <p:nvSpPr>
          <p:cNvPr id="407" name="Google Shape;407;p15"/>
          <p:cNvSpPr/>
          <p:nvPr/>
        </p:nvSpPr>
        <p:spPr>
          <a:xfrm flipH="1" rot="10800000">
            <a:off x="1852886" y="2065802"/>
            <a:ext cx="4304623" cy="660236"/>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mo"/>
              <a:ea typeface="Arimo"/>
              <a:cs typeface="Arimo"/>
              <a:sym typeface="Arimo"/>
            </a:endParaRPr>
          </a:p>
        </p:txBody>
      </p:sp>
      <p:sp>
        <p:nvSpPr>
          <p:cNvPr id="408" name="Google Shape;408;p15"/>
          <p:cNvSpPr/>
          <p:nvPr/>
        </p:nvSpPr>
        <p:spPr>
          <a:xfrm flipH="1" rot="10800000">
            <a:off x="1471598" y="2065802"/>
            <a:ext cx="4304623" cy="660236"/>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mo"/>
              <a:ea typeface="Arimo"/>
              <a:cs typeface="Arimo"/>
              <a:sym typeface="Arimo"/>
            </a:endParaRPr>
          </a:p>
        </p:txBody>
      </p:sp>
      <p:sp>
        <p:nvSpPr>
          <p:cNvPr id="409" name="Google Shape;409;p15"/>
          <p:cNvSpPr/>
          <p:nvPr/>
        </p:nvSpPr>
        <p:spPr>
          <a:xfrm>
            <a:off x="761006" y="3953932"/>
            <a:ext cx="571055" cy="571051"/>
          </a:xfrm>
          <a:prstGeom prst="ellipse">
            <a:avLst/>
          </a:prstGeom>
          <a:solidFill>
            <a:srgbClr val="00B1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mo"/>
                <a:ea typeface="Arimo"/>
                <a:cs typeface="Arimo"/>
                <a:sym typeface="Arimo"/>
              </a:rPr>
              <a:t>3</a:t>
            </a:r>
            <a:endParaRPr/>
          </a:p>
        </p:txBody>
      </p:sp>
      <p:sp>
        <p:nvSpPr>
          <p:cNvPr id="410" name="Google Shape;410;p15"/>
          <p:cNvSpPr/>
          <p:nvPr/>
        </p:nvSpPr>
        <p:spPr>
          <a:xfrm flipH="1" rot="10800000">
            <a:off x="1852885" y="3923286"/>
            <a:ext cx="4304621" cy="660234"/>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mo"/>
              <a:ea typeface="Arimo"/>
              <a:cs typeface="Arimo"/>
              <a:sym typeface="Arimo"/>
            </a:endParaRPr>
          </a:p>
        </p:txBody>
      </p:sp>
      <p:sp>
        <p:nvSpPr>
          <p:cNvPr id="411" name="Google Shape;411;p15"/>
          <p:cNvSpPr/>
          <p:nvPr/>
        </p:nvSpPr>
        <p:spPr>
          <a:xfrm flipH="1" rot="10800000">
            <a:off x="1471598" y="3923286"/>
            <a:ext cx="4304621" cy="660234"/>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mo"/>
              <a:ea typeface="Arimo"/>
              <a:cs typeface="Arimo"/>
              <a:sym typeface="Arimo"/>
            </a:endParaRPr>
          </a:p>
        </p:txBody>
      </p:sp>
      <p:sp>
        <p:nvSpPr>
          <p:cNvPr id="412" name="Google Shape;412;p15"/>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mo"/>
                <a:ea typeface="Arimo"/>
                <a:cs typeface="Arimo"/>
                <a:sym typeface="Arimo"/>
              </a:rPr>
              <a:t>0</a:t>
            </a:r>
            <a:fld id="{00000000-1234-1234-1234-123412341234}" type="slidenum">
              <a:rPr lang="en-US" sz="900">
                <a:solidFill>
                  <a:schemeClr val="lt1"/>
                </a:solidFill>
                <a:latin typeface="Arimo"/>
                <a:ea typeface="Arimo"/>
                <a:cs typeface="Arimo"/>
                <a:sym typeface="Arimo"/>
              </a:rPr>
              <a:t>‹#›</a:t>
            </a:fld>
            <a:endParaRPr sz="900">
              <a:solidFill>
                <a:schemeClr val="lt1"/>
              </a:solidFill>
              <a:latin typeface="Arimo"/>
              <a:ea typeface="Arimo"/>
              <a:cs typeface="Arimo"/>
              <a:sym typeface="Arimo"/>
            </a:endParaRPr>
          </a:p>
        </p:txBody>
      </p:sp>
      <p:sp>
        <p:nvSpPr>
          <p:cNvPr id="413" name="Google Shape;413;p15"/>
          <p:cNvSpPr txBox="1"/>
          <p:nvPr/>
        </p:nvSpPr>
        <p:spPr>
          <a:xfrm>
            <a:off x="177274" y="148257"/>
            <a:ext cx="10515600" cy="702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64E0"/>
              </a:buClr>
              <a:buSzPts val="3600"/>
              <a:buFont typeface="Arimo"/>
              <a:buNone/>
            </a:pPr>
            <a:r>
              <a:rPr b="1" lang="en-US" sz="3600">
                <a:solidFill>
                  <a:srgbClr val="0064E0"/>
                </a:solidFill>
                <a:latin typeface="Arimo"/>
                <a:ea typeface="Arimo"/>
                <a:cs typeface="Arimo"/>
                <a:sym typeface="Arimo"/>
              </a:rPr>
              <a:t>ज्ञान की जाँच</a:t>
            </a:r>
            <a:endParaRPr/>
          </a:p>
        </p:txBody>
      </p:sp>
      <p:sp>
        <p:nvSpPr>
          <p:cNvPr id="414" name="Google Shape;414;p15"/>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latin typeface="Arimo"/>
                <a:ea typeface="Arimo"/>
                <a:cs typeface="Arimo"/>
                <a:sym typeface="Arimo"/>
              </a:rPr>
              <a:t>पाठ 2: आपकी डिजिटल दुनिया में आपका स्वागत है</a:t>
            </a:r>
            <a:endParaRPr/>
          </a:p>
        </p:txBody>
      </p:sp>
      <p:sp>
        <p:nvSpPr>
          <p:cNvPr id="415" name="Google Shape;415;p15"/>
          <p:cNvSpPr/>
          <p:nvPr/>
        </p:nvSpPr>
        <p:spPr>
          <a:xfrm>
            <a:off x="507563" y="752316"/>
            <a:ext cx="1345200" cy="116400"/>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mo"/>
              <a:ea typeface="Arimo"/>
              <a:cs typeface="Arimo"/>
              <a:sym typeface="Arimo"/>
            </a:endParaRPr>
          </a:p>
        </p:txBody>
      </p:sp>
      <p:sp>
        <p:nvSpPr>
          <p:cNvPr id="416" name="Google Shape;416;p15"/>
          <p:cNvSpPr/>
          <p:nvPr/>
        </p:nvSpPr>
        <p:spPr>
          <a:xfrm>
            <a:off x="1522705" y="1451230"/>
            <a:ext cx="4659951" cy="351378"/>
          </a:xfrm>
          <a:prstGeom prst="rect">
            <a:avLst/>
          </a:prstGeom>
          <a:noFill/>
          <a:ln>
            <a:noFill/>
          </a:ln>
        </p:spPr>
        <p:txBody>
          <a:bodyPr anchorCtr="0" anchor="ctr" bIns="45700" lIns="91425" spcFirstLastPara="1" rIns="91425" wrap="square" tIns="45700">
            <a:spAutoFit/>
          </a:bodyPr>
          <a:lstStyle/>
          <a:p>
            <a:pPr indent="0" lvl="0" marL="126997" marR="0" rtl="0" algn="l">
              <a:spcBef>
                <a:spcPts val="0"/>
              </a:spcBef>
              <a:spcAft>
                <a:spcPts val="0"/>
              </a:spcAft>
              <a:buNone/>
            </a:pPr>
            <a:r>
              <a:rPr b="1" lang="en-US" sz="1600">
                <a:solidFill>
                  <a:schemeClr val="lt1"/>
                </a:solidFill>
                <a:latin typeface="Arimo"/>
                <a:ea typeface="Arimo"/>
                <a:cs typeface="Arimo"/>
                <a:sym typeface="Arimo"/>
              </a:rPr>
              <a:t>अपने कंप्यूटर पर OS का नाम दें ।</a:t>
            </a:r>
            <a:endParaRPr b="1" sz="1600">
              <a:solidFill>
                <a:schemeClr val="lt1"/>
              </a:solidFill>
              <a:latin typeface="Arimo"/>
              <a:ea typeface="Arimo"/>
              <a:cs typeface="Arimo"/>
              <a:sym typeface="Arimo"/>
            </a:endParaRPr>
          </a:p>
        </p:txBody>
      </p:sp>
      <p:sp>
        <p:nvSpPr>
          <p:cNvPr id="417" name="Google Shape;417;p15"/>
          <p:cNvSpPr/>
          <p:nvPr/>
        </p:nvSpPr>
        <p:spPr>
          <a:xfrm>
            <a:off x="1522706" y="2227821"/>
            <a:ext cx="4659950" cy="351378"/>
          </a:xfrm>
          <a:prstGeom prst="rect">
            <a:avLst/>
          </a:prstGeom>
          <a:noFill/>
          <a:ln>
            <a:noFill/>
          </a:ln>
        </p:spPr>
        <p:txBody>
          <a:bodyPr anchorCtr="0" anchor="ctr" bIns="45700" lIns="91425" spcFirstLastPara="1" rIns="91425" wrap="square" tIns="45700">
            <a:spAutoFit/>
          </a:bodyPr>
          <a:lstStyle/>
          <a:p>
            <a:pPr indent="0" lvl="0" marL="126997" marR="0" rtl="0" algn="l">
              <a:spcBef>
                <a:spcPts val="0"/>
              </a:spcBef>
              <a:spcAft>
                <a:spcPts val="0"/>
              </a:spcAft>
              <a:buNone/>
            </a:pPr>
            <a:r>
              <a:rPr b="1" lang="en-US" sz="1600">
                <a:solidFill>
                  <a:schemeClr val="lt1"/>
                </a:solidFill>
                <a:latin typeface="Arimo"/>
                <a:ea typeface="Arimo"/>
                <a:cs typeface="Arimo"/>
                <a:sym typeface="Arimo"/>
              </a:rPr>
              <a:t>कंप्यूटर का दिमाग कहा जाता है...</a:t>
            </a:r>
            <a:endParaRPr/>
          </a:p>
        </p:txBody>
      </p:sp>
      <p:sp>
        <p:nvSpPr>
          <p:cNvPr id="418" name="Google Shape;418;p15"/>
          <p:cNvSpPr/>
          <p:nvPr/>
        </p:nvSpPr>
        <p:spPr>
          <a:xfrm>
            <a:off x="1512446" y="3941048"/>
            <a:ext cx="4037016" cy="584775"/>
          </a:xfrm>
          <a:prstGeom prst="rect">
            <a:avLst/>
          </a:prstGeom>
          <a:noFill/>
          <a:ln>
            <a:noFill/>
          </a:ln>
        </p:spPr>
        <p:txBody>
          <a:bodyPr anchorCtr="0" anchor="ctr" bIns="45700" lIns="91425" spcFirstLastPara="1" rIns="91425" wrap="square" tIns="45700">
            <a:spAutoFit/>
          </a:bodyPr>
          <a:lstStyle/>
          <a:p>
            <a:pPr indent="0" lvl="0" marL="126997" marR="0" rtl="0" algn="l">
              <a:spcBef>
                <a:spcPts val="0"/>
              </a:spcBef>
              <a:spcAft>
                <a:spcPts val="0"/>
              </a:spcAft>
              <a:buNone/>
            </a:pPr>
            <a:r>
              <a:rPr b="1" lang="en-US" sz="1600">
                <a:solidFill>
                  <a:schemeClr val="lt1"/>
                </a:solidFill>
                <a:latin typeface="Arimo"/>
                <a:ea typeface="Arimo"/>
                <a:cs typeface="Arimo"/>
                <a:sym typeface="Arimo"/>
              </a:rPr>
              <a:t>हार्डवेयर का दूसरा नाम जो आपको कंप्यूटर में इनपुट करने में मदद करता है...</a:t>
            </a:r>
            <a:endParaRPr/>
          </a:p>
        </p:txBody>
      </p:sp>
      <p:sp>
        <p:nvSpPr>
          <p:cNvPr id="419" name="Google Shape;419;p15"/>
          <p:cNvSpPr/>
          <p:nvPr/>
        </p:nvSpPr>
        <p:spPr>
          <a:xfrm>
            <a:off x="756158" y="4723330"/>
            <a:ext cx="571055" cy="571053"/>
          </a:xfrm>
          <a:prstGeom prst="ellipse">
            <a:avLst/>
          </a:prstGeom>
          <a:solidFill>
            <a:srgbClr val="00B1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mo"/>
                <a:ea typeface="Arimo"/>
                <a:cs typeface="Arimo"/>
                <a:sym typeface="Arimo"/>
              </a:rPr>
              <a:t>4</a:t>
            </a:r>
            <a:endParaRPr/>
          </a:p>
        </p:txBody>
      </p:sp>
      <p:sp>
        <p:nvSpPr>
          <p:cNvPr id="420" name="Google Shape;420;p15"/>
          <p:cNvSpPr/>
          <p:nvPr/>
        </p:nvSpPr>
        <p:spPr>
          <a:xfrm flipH="1" rot="10800000">
            <a:off x="1848038" y="4692684"/>
            <a:ext cx="4304623" cy="660236"/>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mo"/>
              <a:ea typeface="Arimo"/>
              <a:cs typeface="Arimo"/>
              <a:sym typeface="Arimo"/>
            </a:endParaRPr>
          </a:p>
        </p:txBody>
      </p:sp>
      <p:sp>
        <p:nvSpPr>
          <p:cNvPr id="421" name="Google Shape;421;p15"/>
          <p:cNvSpPr/>
          <p:nvPr/>
        </p:nvSpPr>
        <p:spPr>
          <a:xfrm flipH="1" rot="10800000">
            <a:off x="1466750" y="4692684"/>
            <a:ext cx="4304623" cy="660236"/>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mo"/>
              <a:ea typeface="Arimo"/>
              <a:cs typeface="Arimo"/>
              <a:sym typeface="Arimo"/>
            </a:endParaRPr>
          </a:p>
        </p:txBody>
      </p:sp>
      <p:sp>
        <p:nvSpPr>
          <p:cNvPr id="422" name="Google Shape;422;p15"/>
          <p:cNvSpPr/>
          <p:nvPr/>
        </p:nvSpPr>
        <p:spPr>
          <a:xfrm>
            <a:off x="6399655" y="1348705"/>
            <a:ext cx="571055" cy="571053"/>
          </a:xfrm>
          <a:prstGeom prst="ellipse">
            <a:avLst/>
          </a:prstGeom>
          <a:solidFill>
            <a:srgbClr val="00B1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mo"/>
                <a:ea typeface="Arimo"/>
                <a:cs typeface="Arimo"/>
                <a:sym typeface="Arimo"/>
              </a:rPr>
              <a:t>5</a:t>
            </a:r>
            <a:endParaRPr/>
          </a:p>
        </p:txBody>
      </p:sp>
      <p:sp>
        <p:nvSpPr>
          <p:cNvPr id="423" name="Google Shape;423;p15"/>
          <p:cNvSpPr/>
          <p:nvPr/>
        </p:nvSpPr>
        <p:spPr>
          <a:xfrm flipH="1" rot="10800000">
            <a:off x="7491535" y="1318059"/>
            <a:ext cx="4304623" cy="660236"/>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mo"/>
              <a:ea typeface="Arimo"/>
              <a:cs typeface="Arimo"/>
              <a:sym typeface="Arimo"/>
            </a:endParaRPr>
          </a:p>
        </p:txBody>
      </p:sp>
      <p:sp>
        <p:nvSpPr>
          <p:cNvPr id="424" name="Google Shape;424;p15"/>
          <p:cNvSpPr/>
          <p:nvPr/>
        </p:nvSpPr>
        <p:spPr>
          <a:xfrm flipH="1" rot="10800000">
            <a:off x="7110247" y="1318059"/>
            <a:ext cx="4304623" cy="660236"/>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mo"/>
              <a:ea typeface="Arimo"/>
              <a:cs typeface="Arimo"/>
              <a:sym typeface="Arimo"/>
            </a:endParaRPr>
          </a:p>
        </p:txBody>
      </p:sp>
      <p:sp>
        <p:nvSpPr>
          <p:cNvPr id="425" name="Google Shape;425;p15"/>
          <p:cNvSpPr/>
          <p:nvPr/>
        </p:nvSpPr>
        <p:spPr>
          <a:xfrm>
            <a:off x="6399655" y="3259950"/>
            <a:ext cx="571055" cy="571053"/>
          </a:xfrm>
          <a:prstGeom prst="ellipse">
            <a:avLst/>
          </a:prstGeom>
          <a:solidFill>
            <a:srgbClr val="00B1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mo"/>
                <a:ea typeface="Arimo"/>
                <a:cs typeface="Arimo"/>
                <a:sym typeface="Arimo"/>
              </a:rPr>
              <a:t>6</a:t>
            </a:r>
            <a:endParaRPr/>
          </a:p>
        </p:txBody>
      </p:sp>
      <p:sp>
        <p:nvSpPr>
          <p:cNvPr id="426" name="Google Shape;426;p15"/>
          <p:cNvSpPr/>
          <p:nvPr/>
        </p:nvSpPr>
        <p:spPr>
          <a:xfrm flipH="1" rot="10800000">
            <a:off x="7491535" y="3229304"/>
            <a:ext cx="4304623" cy="660236"/>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mo"/>
              <a:ea typeface="Arimo"/>
              <a:cs typeface="Arimo"/>
              <a:sym typeface="Arimo"/>
            </a:endParaRPr>
          </a:p>
        </p:txBody>
      </p:sp>
      <p:sp>
        <p:nvSpPr>
          <p:cNvPr id="427" name="Google Shape;427;p15"/>
          <p:cNvSpPr/>
          <p:nvPr/>
        </p:nvSpPr>
        <p:spPr>
          <a:xfrm flipH="1" rot="10800000">
            <a:off x="7110247" y="3229304"/>
            <a:ext cx="4304623" cy="660236"/>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mo"/>
              <a:ea typeface="Arimo"/>
              <a:cs typeface="Arimo"/>
              <a:sym typeface="Arimo"/>
            </a:endParaRPr>
          </a:p>
        </p:txBody>
      </p:sp>
      <p:sp>
        <p:nvSpPr>
          <p:cNvPr id="428" name="Google Shape;428;p15"/>
          <p:cNvSpPr/>
          <p:nvPr/>
        </p:nvSpPr>
        <p:spPr>
          <a:xfrm>
            <a:off x="1517857" y="4832266"/>
            <a:ext cx="4659951" cy="338554"/>
          </a:xfrm>
          <a:prstGeom prst="rect">
            <a:avLst/>
          </a:prstGeom>
          <a:noFill/>
          <a:ln>
            <a:noFill/>
          </a:ln>
        </p:spPr>
        <p:txBody>
          <a:bodyPr anchorCtr="0" anchor="ctr" bIns="45700" lIns="91425" spcFirstLastPara="1" rIns="91425" wrap="square" tIns="45700">
            <a:spAutoFit/>
          </a:bodyPr>
          <a:lstStyle/>
          <a:p>
            <a:pPr indent="0" lvl="0" marL="126997" marR="0" rtl="0" algn="l">
              <a:spcBef>
                <a:spcPts val="0"/>
              </a:spcBef>
              <a:spcAft>
                <a:spcPts val="0"/>
              </a:spcAft>
              <a:buNone/>
            </a:pPr>
            <a:r>
              <a:rPr b="1" lang="en-US" sz="1600">
                <a:solidFill>
                  <a:schemeClr val="lt1"/>
                </a:solidFill>
                <a:latin typeface="Arimo"/>
                <a:ea typeface="Arimo"/>
                <a:cs typeface="Arimo"/>
                <a:sym typeface="Arimo"/>
              </a:rPr>
              <a:t>इंटरनेट मुख्य रूप से किसके द्वारा भेजा जाता है?</a:t>
            </a:r>
            <a:endParaRPr/>
          </a:p>
        </p:txBody>
      </p:sp>
      <p:sp>
        <p:nvSpPr>
          <p:cNvPr id="429" name="Google Shape;429;p15"/>
          <p:cNvSpPr/>
          <p:nvPr/>
        </p:nvSpPr>
        <p:spPr>
          <a:xfrm>
            <a:off x="7161355" y="1486490"/>
            <a:ext cx="4659950" cy="338554"/>
          </a:xfrm>
          <a:prstGeom prst="rect">
            <a:avLst/>
          </a:prstGeom>
          <a:noFill/>
          <a:ln>
            <a:noFill/>
          </a:ln>
        </p:spPr>
        <p:txBody>
          <a:bodyPr anchorCtr="0" anchor="ctr" bIns="45700" lIns="91425" spcFirstLastPara="1" rIns="91425" wrap="square" tIns="45700">
            <a:spAutoFit/>
          </a:bodyPr>
          <a:lstStyle/>
          <a:p>
            <a:pPr indent="0" lvl="0" marL="126997" marR="0" rtl="0" algn="l">
              <a:spcBef>
                <a:spcPts val="0"/>
              </a:spcBef>
              <a:spcAft>
                <a:spcPts val="0"/>
              </a:spcAft>
              <a:buNone/>
            </a:pPr>
            <a:r>
              <a:rPr b="1" lang="en-US" sz="1600">
                <a:solidFill>
                  <a:schemeClr val="lt1"/>
                </a:solidFill>
                <a:latin typeface="Arimo"/>
                <a:ea typeface="Arimo"/>
                <a:cs typeface="Arimo"/>
                <a:sym typeface="Arimo"/>
              </a:rPr>
              <a:t>LAN का पूरा नाम है ...</a:t>
            </a:r>
            <a:endParaRPr b="1" sz="1600">
              <a:solidFill>
                <a:schemeClr val="lt1"/>
              </a:solidFill>
              <a:latin typeface="Arimo"/>
              <a:ea typeface="Arimo"/>
              <a:cs typeface="Arimo"/>
              <a:sym typeface="Arimo"/>
            </a:endParaRPr>
          </a:p>
        </p:txBody>
      </p:sp>
      <p:sp>
        <p:nvSpPr>
          <p:cNvPr id="430" name="Google Shape;430;p15"/>
          <p:cNvSpPr/>
          <p:nvPr/>
        </p:nvSpPr>
        <p:spPr>
          <a:xfrm>
            <a:off x="7151095" y="3370179"/>
            <a:ext cx="4403312" cy="338554"/>
          </a:xfrm>
          <a:prstGeom prst="rect">
            <a:avLst/>
          </a:prstGeom>
          <a:noFill/>
          <a:ln>
            <a:noFill/>
          </a:ln>
        </p:spPr>
        <p:txBody>
          <a:bodyPr anchorCtr="0" anchor="ctr" bIns="45700" lIns="91425" spcFirstLastPara="1" rIns="91425" wrap="square" tIns="45700">
            <a:spAutoFit/>
          </a:bodyPr>
          <a:lstStyle/>
          <a:p>
            <a:pPr indent="0" lvl="0" marL="126997" marR="0" rtl="0" algn="l">
              <a:spcBef>
                <a:spcPts val="0"/>
              </a:spcBef>
              <a:spcAft>
                <a:spcPts val="0"/>
              </a:spcAft>
              <a:buNone/>
            </a:pPr>
            <a:r>
              <a:rPr b="1" lang="en-US" sz="1600">
                <a:solidFill>
                  <a:schemeClr val="lt1"/>
                </a:solidFill>
                <a:latin typeface="Arimo"/>
                <a:ea typeface="Arimo"/>
                <a:cs typeface="Arimo"/>
                <a:sym typeface="Arimo"/>
              </a:rPr>
              <a:t>कंप्यूटर निम्न प्रकार से कार्य करता है...</a:t>
            </a:r>
            <a:endParaRPr/>
          </a:p>
        </p:txBody>
      </p:sp>
      <p:sp>
        <p:nvSpPr>
          <p:cNvPr id="431" name="Google Shape;431;p15"/>
          <p:cNvSpPr txBox="1"/>
          <p:nvPr/>
        </p:nvSpPr>
        <p:spPr>
          <a:xfrm>
            <a:off x="1636170" y="2726039"/>
            <a:ext cx="5131240" cy="96487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400"/>
              <a:buFont typeface="Calibri"/>
              <a:buAutoNum type="arabicPeriod"/>
            </a:pPr>
            <a:r>
              <a:rPr lang="en-US" sz="1400">
                <a:solidFill>
                  <a:schemeClr val="dk1"/>
                </a:solidFill>
                <a:latin typeface="Arimo"/>
                <a:ea typeface="Arimo"/>
                <a:cs typeface="Arimo"/>
                <a:sym typeface="Arimo"/>
              </a:rPr>
              <a:t>एमसीयू</a:t>
            </a:r>
            <a:endParaRPr/>
          </a:p>
          <a:p>
            <a:pPr indent="-342900" lvl="0" marL="342900" marR="0" rtl="0" algn="l">
              <a:lnSpc>
                <a:spcPct val="100000"/>
              </a:lnSpc>
              <a:spcBef>
                <a:spcPts val="400"/>
              </a:spcBef>
              <a:spcAft>
                <a:spcPts val="0"/>
              </a:spcAft>
              <a:buClr>
                <a:schemeClr val="dk1"/>
              </a:buClr>
              <a:buSzPts val="1400"/>
              <a:buFont typeface="Calibri"/>
              <a:buAutoNum type="arabicPeriod"/>
            </a:pPr>
            <a:r>
              <a:rPr lang="en-US" sz="1400">
                <a:solidFill>
                  <a:schemeClr val="dk1"/>
                </a:solidFill>
                <a:latin typeface="Arimo"/>
                <a:ea typeface="Arimo"/>
                <a:cs typeface="Arimo"/>
                <a:sym typeface="Arimo"/>
              </a:rPr>
              <a:t>CPU</a:t>
            </a:r>
            <a:endParaRPr/>
          </a:p>
          <a:p>
            <a:pPr indent="-342900" lvl="0" marL="342900" marR="0" rtl="0" algn="l">
              <a:lnSpc>
                <a:spcPct val="100000"/>
              </a:lnSpc>
              <a:spcBef>
                <a:spcPts val="400"/>
              </a:spcBef>
              <a:spcAft>
                <a:spcPts val="0"/>
              </a:spcAft>
              <a:buClr>
                <a:schemeClr val="dk1"/>
              </a:buClr>
              <a:buSzPts val="1400"/>
              <a:buFont typeface="Calibri"/>
              <a:buAutoNum type="arabicPeriod"/>
            </a:pPr>
            <a:r>
              <a:rPr lang="en-US" sz="1400">
                <a:solidFill>
                  <a:schemeClr val="dk1"/>
                </a:solidFill>
                <a:latin typeface="Arimo"/>
                <a:ea typeface="Arimo"/>
                <a:cs typeface="Arimo"/>
                <a:sym typeface="Arimo"/>
              </a:rPr>
              <a:t>पीसीयू</a:t>
            </a:r>
            <a:endParaRPr/>
          </a:p>
          <a:p>
            <a:pPr indent="-342900" lvl="0" marL="342900" marR="0" rtl="0" algn="l">
              <a:lnSpc>
                <a:spcPct val="100000"/>
              </a:lnSpc>
              <a:spcBef>
                <a:spcPts val="400"/>
              </a:spcBef>
              <a:spcAft>
                <a:spcPts val="0"/>
              </a:spcAft>
              <a:buClr>
                <a:schemeClr val="dk1"/>
              </a:buClr>
              <a:buSzPts val="1400"/>
              <a:buFont typeface="Calibri"/>
              <a:buAutoNum type="arabicPeriod"/>
            </a:pPr>
            <a:r>
              <a:rPr lang="en-US" sz="1400">
                <a:solidFill>
                  <a:schemeClr val="dk1"/>
                </a:solidFill>
                <a:latin typeface="Arimo"/>
                <a:ea typeface="Arimo"/>
                <a:cs typeface="Arimo"/>
                <a:sym typeface="Arimo"/>
              </a:rPr>
              <a:t>जीपीयू</a:t>
            </a:r>
            <a:endParaRPr/>
          </a:p>
        </p:txBody>
      </p:sp>
      <p:sp>
        <p:nvSpPr>
          <p:cNvPr id="432" name="Google Shape;432;p15"/>
          <p:cNvSpPr txBox="1"/>
          <p:nvPr/>
        </p:nvSpPr>
        <p:spPr>
          <a:xfrm>
            <a:off x="1645632" y="5352921"/>
            <a:ext cx="2989429" cy="1135256"/>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400"/>
              <a:buFont typeface="Calibri"/>
              <a:buAutoNum type="arabicPeriod"/>
            </a:pPr>
            <a:r>
              <a:rPr lang="en-US" sz="1400">
                <a:solidFill>
                  <a:schemeClr val="dk1"/>
                </a:solidFill>
                <a:latin typeface="Arimo"/>
                <a:ea typeface="Arimo"/>
                <a:cs typeface="Arimo"/>
                <a:sym typeface="Arimo"/>
              </a:rPr>
              <a:t>उपग्रहों</a:t>
            </a:r>
            <a:endParaRPr/>
          </a:p>
          <a:p>
            <a:pPr indent="-342900" lvl="0" marL="342900" marR="0" rtl="0" algn="l">
              <a:lnSpc>
                <a:spcPct val="100000"/>
              </a:lnSpc>
              <a:spcBef>
                <a:spcPts val="400"/>
              </a:spcBef>
              <a:spcAft>
                <a:spcPts val="0"/>
              </a:spcAft>
              <a:buClr>
                <a:schemeClr val="dk1"/>
              </a:buClr>
              <a:buSzPts val="1400"/>
              <a:buFont typeface="Calibri"/>
              <a:buAutoNum type="arabicPeriod"/>
            </a:pPr>
            <a:r>
              <a:rPr lang="en-US" sz="1400">
                <a:solidFill>
                  <a:schemeClr val="dk1"/>
                </a:solidFill>
                <a:latin typeface="Arimo"/>
                <a:ea typeface="Arimo"/>
                <a:cs typeface="Arimo"/>
                <a:sym typeface="Arimo"/>
              </a:rPr>
              <a:t>बिजली की लाइनों</a:t>
            </a:r>
            <a:endParaRPr/>
          </a:p>
          <a:p>
            <a:pPr indent="-342900" lvl="0" marL="342900" marR="0" rtl="0" algn="l">
              <a:lnSpc>
                <a:spcPct val="100000"/>
              </a:lnSpc>
              <a:spcBef>
                <a:spcPts val="400"/>
              </a:spcBef>
              <a:spcAft>
                <a:spcPts val="0"/>
              </a:spcAft>
              <a:buClr>
                <a:schemeClr val="dk1"/>
              </a:buClr>
              <a:buSzPts val="1400"/>
              <a:buFont typeface="Calibri"/>
              <a:buAutoNum type="arabicPeriod"/>
            </a:pPr>
            <a:r>
              <a:rPr lang="en-US" sz="1400">
                <a:solidFill>
                  <a:schemeClr val="dk1"/>
                </a:solidFill>
                <a:latin typeface="Arimo"/>
                <a:ea typeface="Arimo"/>
                <a:cs typeface="Arimo"/>
                <a:sym typeface="Arimo"/>
              </a:rPr>
              <a:t>पानी के नीचे केबल</a:t>
            </a:r>
            <a:endParaRPr/>
          </a:p>
          <a:p>
            <a:pPr indent="-342900" lvl="0" marL="342900" marR="0" rtl="0" algn="l">
              <a:lnSpc>
                <a:spcPct val="100000"/>
              </a:lnSpc>
              <a:spcBef>
                <a:spcPts val="400"/>
              </a:spcBef>
              <a:spcAft>
                <a:spcPts val="0"/>
              </a:spcAft>
              <a:buClr>
                <a:schemeClr val="dk1"/>
              </a:buClr>
              <a:buSzPts val="1400"/>
              <a:buFont typeface="Calibri"/>
              <a:buAutoNum type="arabicPeriod"/>
            </a:pPr>
            <a:r>
              <a:rPr lang="en-US" sz="1400">
                <a:solidFill>
                  <a:schemeClr val="dk1"/>
                </a:solidFill>
                <a:latin typeface="Arimo"/>
                <a:ea typeface="Arimo"/>
                <a:cs typeface="Arimo"/>
                <a:sym typeface="Arimo"/>
              </a:rPr>
              <a:t>मोबाइल नेटवर्क</a:t>
            </a:r>
            <a:endParaRPr/>
          </a:p>
        </p:txBody>
      </p:sp>
      <p:sp>
        <p:nvSpPr>
          <p:cNvPr id="433" name="Google Shape;433;p15"/>
          <p:cNvSpPr txBox="1"/>
          <p:nvPr/>
        </p:nvSpPr>
        <p:spPr>
          <a:xfrm>
            <a:off x="7289129" y="2025222"/>
            <a:ext cx="2879629" cy="1135256"/>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400"/>
              <a:buFont typeface="Calibri"/>
              <a:buAutoNum type="arabicPeriod"/>
            </a:pPr>
            <a:r>
              <a:rPr lang="en-US" sz="1400">
                <a:solidFill>
                  <a:schemeClr val="dk1"/>
                </a:solidFill>
                <a:latin typeface="Arimo"/>
                <a:ea typeface="Arimo"/>
                <a:cs typeface="Arimo"/>
                <a:sym typeface="Arimo"/>
              </a:rPr>
              <a:t>लोकल एरिया नेटवर्क</a:t>
            </a:r>
            <a:endParaRPr/>
          </a:p>
          <a:p>
            <a:pPr indent="-342900" lvl="0" marL="342900" marR="0" rtl="0" algn="l">
              <a:lnSpc>
                <a:spcPct val="100000"/>
              </a:lnSpc>
              <a:spcBef>
                <a:spcPts val="400"/>
              </a:spcBef>
              <a:spcAft>
                <a:spcPts val="0"/>
              </a:spcAft>
              <a:buClr>
                <a:schemeClr val="dk1"/>
              </a:buClr>
              <a:buSzPts val="1400"/>
              <a:buFont typeface="Calibri"/>
              <a:buAutoNum type="arabicPeriod"/>
            </a:pPr>
            <a:r>
              <a:rPr lang="en-US" sz="1400">
                <a:solidFill>
                  <a:schemeClr val="dk1"/>
                </a:solidFill>
                <a:latin typeface="Arimo"/>
                <a:ea typeface="Arimo"/>
                <a:cs typeface="Arimo"/>
                <a:sym typeface="Arimo"/>
              </a:rPr>
              <a:t>लिटिल एरिया नेटवर्क</a:t>
            </a:r>
            <a:endParaRPr/>
          </a:p>
          <a:p>
            <a:pPr indent="-342900" lvl="0" marL="342900" marR="0" rtl="0" algn="l">
              <a:lnSpc>
                <a:spcPct val="100000"/>
              </a:lnSpc>
              <a:spcBef>
                <a:spcPts val="400"/>
              </a:spcBef>
              <a:spcAft>
                <a:spcPts val="0"/>
              </a:spcAft>
              <a:buClr>
                <a:schemeClr val="dk1"/>
              </a:buClr>
              <a:buSzPts val="1400"/>
              <a:buFont typeface="Calibri"/>
              <a:buAutoNum type="arabicPeriod"/>
            </a:pPr>
            <a:r>
              <a:rPr lang="en-US" sz="1400">
                <a:solidFill>
                  <a:schemeClr val="dk1"/>
                </a:solidFill>
                <a:latin typeface="Arimo"/>
                <a:ea typeface="Arimo"/>
                <a:cs typeface="Arimo"/>
                <a:sym typeface="Arimo"/>
              </a:rPr>
              <a:t>कम लागत वाला एरिया नेटवर्क</a:t>
            </a:r>
            <a:endParaRPr/>
          </a:p>
          <a:p>
            <a:pPr indent="-342900" lvl="0" marL="342900" marR="0" rtl="0" algn="l">
              <a:lnSpc>
                <a:spcPct val="100000"/>
              </a:lnSpc>
              <a:spcBef>
                <a:spcPts val="400"/>
              </a:spcBef>
              <a:spcAft>
                <a:spcPts val="0"/>
              </a:spcAft>
              <a:buClr>
                <a:schemeClr val="dk1"/>
              </a:buClr>
              <a:buSzPts val="1400"/>
              <a:buFont typeface="Calibri"/>
              <a:buAutoNum type="arabicPeriod"/>
            </a:pPr>
            <a:r>
              <a:rPr lang="en-US" sz="1400">
                <a:solidFill>
                  <a:schemeClr val="dk1"/>
                </a:solidFill>
                <a:latin typeface="Arimo"/>
                <a:ea typeface="Arimo"/>
                <a:cs typeface="Arimo"/>
                <a:sym typeface="Arimo"/>
              </a:rPr>
              <a:t>लकी एरिया नेटवर्क</a:t>
            </a:r>
            <a:endParaRPr/>
          </a:p>
        </p:txBody>
      </p:sp>
      <p:sp>
        <p:nvSpPr>
          <p:cNvPr id="434" name="Google Shape;434;p15"/>
          <p:cNvSpPr txBox="1"/>
          <p:nvPr/>
        </p:nvSpPr>
        <p:spPr>
          <a:xfrm>
            <a:off x="7289129" y="3940340"/>
            <a:ext cx="2879629" cy="1135256"/>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400"/>
              <a:buFont typeface="Calibri"/>
              <a:buAutoNum type="arabicPeriod"/>
            </a:pPr>
            <a:r>
              <a:rPr lang="en-US" sz="1400">
                <a:solidFill>
                  <a:schemeClr val="dk1"/>
                </a:solidFill>
                <a:latin typeface="Arimo"/>
                <a:ea typeface="Arimo"/>
                <a:cs typeface="Arimo"/>
                <a:sym typeface="Arimo"/>
              </a:rPr>
              <a:t>आउटपुट-प्रोसेस-इनपुट</a:t>
            </a:r>
            <a:endParaRPr/>
          </a:p>
          <a:p>
            <a:pPr indent="-342900" lvl="0" marL="342900" marR="0" rtl="0" algn="l">
              <a:lnSpc>
                <a:spcPct val="100000"/>
              </a:lnSpc>
              <a:spcBef>
                <a:spcPts val="400"/>
              </a:spcBef>
              <a:spcAft>
                <a:spcPts val="0"/>
              </a:spcAft>
              <a:buClr>
                <a:schemeClr val="dk1"/>
              </a:buClr>
              <a:buSzPts val="1400"/>
              <a:buFont typeface="Calibri"/>
              <a:buAutoNum type="arabicPeriod"/>
            </a:pPr>
            <a:r>
              <a:rPr lang="en-US" sz="1400">
                <a:solidFill>
                  <a:schemeClr val="dk1"/>
                </a:solidFill>
                <a:latin typeface="Arimo"/>
                <a:ea typeface="Arimo"/>
                <a:cs typeface="Arimo"/>
                <a:sym typeface="Arimo"/>
              </a:rPr>
              <a:t>इनपुट-आउटपुट-प्रक्रिया</a:t>
            </a:r>
            <a:endParaRPr/>
          </a:p>
          <a:p>
            <a:pPr indent="-342900" lvl="0" marL="342900" marR="0" rtl="0" algn="l">
              <a:lnSpc>
                <a:spcPct val="100000"/>
              </a:lnSpc>
              <a:spcBef>
                <a:spcPts val="400"/>
              </a:spcBef>
              <a:spcAft>
                <a:spcPts val="0"/>
              </a:spcAft>
              <a:buClr>
                <a:schemeClr val="dk1"/>
              </a:buClr>
              <a:buSzPts val="1400"/>
              <a:buFont typeface="Calibri"/>
              <a:buAutoNum type="arabicPeriod"/>
            </a:pPr>
            <a:r>
              <a:rPr lang="en-US" sz="1400">
                <a:solidFill>
                  <a:schemeClr val="dk1"/>
                </a:solidFill>
                <a:latin typeface="Arimo"/>
                <a:ea typeface="Arimo"/>
                <a:cs typeface="Arimo"/>
                <a:sym typeface="Arimo"/>
              </a:rPr>
              <a:t>इनपुट-प्रोसेस-आउटपुट</a:t>
            </a:r>
            <a:endParaRPr/>
          </a:p>
          <a:p>
            <a:pPr indent="-342900" lvl="0" marL="342900" marR="0" rtl="0" algn="l">
              <a:lnSpc>
                <a:spcPct val="100000"/>
              </a:lnSpc>
              <a:spcBef>
                <a:spcPts val="400"/>
              </a:spcBef>
              <a:spcAft>
                <a:spcPts val="0"/>
              </a:spcAft>
              <a:buClr>
                <a:schemeClr val="dk1"/>
              </a:buClr>
              <a:buSzPts val="1400"/>
              <a:buFont typeface="Calibri"/>
              <a:buAutoNum type="arabicPeriod"/>
            </a:pPr>
            <a:r>
              <a:rPr lang="en-US" sz="1400">
                <a:solidFill>
                  <a:schemeClr val="dk1"/>
                </a:solidFill>
                <a:latin typeface="Arimo"/>
                <a:ea typeface="Arimo"/>
                <a:cs typeface="Arimo"/>
                <a:sym typeface="Arimo"/>
              </a:rPr>
              <a:t>आउटपुट-इनपुट-आउटपुट</a:t>
            </a:r>
            <a:endParaRPr/>
          </a:p>
          <a:p>
            <a:pPr indent="-254000" lvl="0" marL="342900" marR="0" rtl="0" algn="l">
              <a:lnSpc>
                <a:spcPct val="100000"/>
              </a:lnSpc>
              <a:spcBef>
                <a:spcPts val="400"/>
              </a:spcBef>
              <a:spcAft>
                <a:spcPts val="0"/>
              </a:spcAft>
              <a:buClr>
                <a:schemeClr val="dk1"/>
              </a:buClr>
              <a:buSzPts val="1400"/>
              <a:buFont typeface="Calibri"/>
              <a:buNone/>
            </a:pPr>
            <a:r>
              <a:t/>
            </a:r>
            <a:endParaRPr sz="1400">
              <a:solidFill>
                <a:schemeClr val="dk1"/>
              </a:solidFill>
              <a:latin typeface="Arimo"/>
              <a:ea typeface="Arimo"/>
              <a:cs typeface="Arimo"/>
              <a:sym typeface="Arimo"/>
            </a:endParaRPr>
          </a:p>
        </p:txBody>
      </p:sp>
      <p:sp>
        <p:nvSpPr>
          <p:cNvPr id="435" name="Google Shape;435;p15"/>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mo"/>
                <a:ea typeface="Arimo"/>
                <a:cs typeface="Arimo"/>
                <a:sym typeface="Arimo"/>
              </a:rPr>
              <a:t>स्तर 1 | डिजिटल नागरिकता</a:t>
            </a:r>
            <a:endParaRPr b="1" sz="1600">
              <a:solidFill>
                <a:schemeClr val="lt1"/>
              </a:solidFill>
              <a:latin typeface="Arimo"/>
              <a:ea typeface="Arimo"/>
              <a:cs typeface="Arimo"/>
              <a:sym typeface="Arim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103" name="Google Shape;103;p2"/>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2: आपकी डिजिटल दुनिया में आपका स्वागत है</a:t>
            </a:r>
            <a:endParaRPr/>
          </a:p>
        </p:txBody>
      </p:sp>
      <p:sp>
        <p:nvSpPr>
          <p:cNvPr id="104" name="Google Shape;104;p2"/>
          <p:cNvSpPr/>
          <p:nvPr/>
        </p:nvSpPr>
        <p:spPr>
          <a:xfrm>
            <a:off x="6188563" y="1410164"/>
            <a:ext cx="4536043" cy="1956369"/>
          </a:xfrm>
          <a:prstGeom prst="rect">
            <a:avLst/>
          </a:prstGeom>
          <a:noFill/>
          <a:ln>
            <a:noFill/>
          </a:ln>
        </p:spPr>
        <p:txBody>
          <a:bodyPr anchorCtr="0" anchor="t" bIns="45700" lIns="91425" spcFirstLastPara="1" rIns="91425" wrap="square" tIns="45700">
            <a:spAutoFit/>
          </a:bodyPr>
          <a:lstStyle/>
          <a:p>
            <a:pPr indent="0" lvl="0" marL="126997" marR="0" rtl="0" algn="l">
              <a:lnSpc>
                <a:spcPct val="115000"/>
              </a:lnSpc>
              <a:spcBef>
                <a:spcPts val="0"/>
              </a:spcBef>
              <a:spcAft>
                <a:spcPts val="0"/>
              </a:spcAft>
              <a:buNone/>
            </a:pPr>
            <a:r>
              <a:rPr b="1" lang="en-US" sz="3600">
                <a:solidFill>
                  <a:srgbClr val="0064E0"/>
                </a:solidFill>
                <a:latin typeface="Arimo"/>
                <a:ea typeface="Arimo"/>
                <a:cs typeface="Arimo"/>
                <a:sym typeface="Arimo"/>
              </a:rPr>
              <a:t>आप कंप्यूटर या अन्य कंप्यूटिंग डिवाइस के बारे में क्या जानते हैं?</a:t>
            </a:r>
            <a:endParaRPr sz="3600">
              <a:solidFill>
                <a:srgbClr val="0064E0"/>
              </a:solidFill>
              <a:latin typeface="Arimo"/>
              <a:ea typeface="Arimo"/>
              <a:cs typeface="Arimo"/>
              <a:sym typeface="Arimo"/>
            </a:endParaRPr>
          </a:p>
        </p:txBody>
      </p:sp>
      <p:grpSp>
        <p:nvGrpSpPr>
          <p:cNvPr id="105" name="Google Shape;105;p2"/>
          <p:cNvGrpSpPr/>
          <p:nvPr/>
        </p:nvGrpSpPr>
        <p:grpSpPr>
          <a:xfrm>
            <a:off x="649197" y="1006539"/>
            <a:ext cx="5183973" cy="5054627"/>
            <a:chOff x="1215939" y="1084162"/>
            <a:chExt cx="4528755" cy="4415758"/>
          </a:xfrm>
        </p:grpSpPr>
        <p:pic>
          <p:nvPicPr>
            <p:cNvPr id="106" name="Google Shape;106;p2"/>
            <p:cNvPicPr preferRelativeResize="0"/>
            <p:nvPr/>
          </p:nvPicPr>
          <p:blipFill rotWithShape="1">
            <a:blip r:embed="rId3">
              <a:alphaModFix/>
            </a:blip>
            <a:srcRect b="0" l="0" r="0" t="0"/>
            <a:stretch/>
          </p:blipFill>
          <p:spPr>
            <a:xfrm>
              <a:off x="3332282" y="1410164"/>
              <a:ext cx="1853672" cy="2059079"/>
            </a:xfrm>
            <a:prstGeom prst="rect">
              <a:avLst/>
            </a:prstGeom>
            <a:noFill/>
            <a:ln>
              <a:noFill/>
            </a:ln>
          </p:spPr>
        </p:pic>
        <p:pic>
          <p:nvPicPr>
            <p:cNvPr id="107" name="Google Shape;107;p2"/>
            <p:cNvPicPr preferRelativeResize="0"/>
            <p:nvPr/>
          </p:nvPicPr>
          <p:blipFill rotWithShape="1">
            <a:blip r:embed="rId4">
              <a:alphaModFix/>
            </a:blip>
            <a:srcRect b="-1475" l="17670" r="26203" t="0"/>
            <a:stretch/>
          </p:blipFill>
          <p:spPr>
            <a:xfrm>
              <a:off x="1255289" y="1392842"/>
              <a:ext cx="2116182" cy="2151178"/>
            </a:xfrm>
            <a:prstGeom prst="rect">
              <a:avLst/>
            </a:prstGeom>
            <a:noFill/>
            <a:ln>
              <a:noFill/>
            </a:ln>
          </p:spPr>
        </p:pic>
        <p:sp>
          <p:nvSpPr>
            <p:cNvPr id="108" name="Google Shape;108;p2"/>
            <p:cNvSpPr txBox="1"/>
            <p:nvPr/>
          </p:nvSpPr>
          <p:spPr>
            <a:xfrm>
              <a:off x="1215939" y="1084162"/>
              <a:ext cx="211618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dk1"/>
                  </a:solidFill>
                  <a:latin typeface="Arial"/>
                  <a:ea typeface="Arial"/>
                  <a:cs typeface="Arial"/>
                  <a:sym typeface="Arial"/>
                </a:rPr>
                <a:t>https://in.pcmag.com/desktop/36887/the-best-desktop-computers-for-2020</a:t>
              </a:r>
              <a:endParaRPr/>
            </a:p>
          </p:txBody>
        </p:sp>
        <p:pic>
          <p:nvPicPr>
            <p:cNvPr id="109" name="Google Shape;109;p2"/>
            <p:cNvPicPr preferRelativeResize="0"/>
            <p:nvPr/>
          </p:nvPicPr>
          <p:blipFill rotWithShape="1">
            <a:blip r:embed="rId5">
              <a:alphaModFix/>
            </a:blip>
            <a:srcRect b="0" l="0" r="0" t="0"/>
            <a:stretch/>
          </p:blipFill>
          <p:spPr>
            <a:xfrm>
              <a:off x="1749344" y="3544020"/>
              <a:ext cx="2165189" cy="1688848"/>
            </a:xfrm>
            <a:prstGeom prst="rect">
              <a:avLst/>
            </a:prstGeom>
            <a:noFill/>
            <a:ln>
              <a:noFill/>
            </a:ln>
          </p:spPr>
        </p:pic>
        <p:sp>
          <p:nvSpPr>
            <p:cNvPr id="110" name="Google Shape;110;p2"/>
            <p:cNvSpPr txBox="1"/>
            <p:nvPr/>
          </p:nvSpPr>
          <p:spPr>
            <a:xfrm>
              <a:off x="1673301" y="5239233"/>
              <a:ext cx="2165189" cy="2606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dk1"/>
                  </a:solidFill>
                  <a:latin typeface="Arial"/>
                  <a:ea typeface="Arial"/>
                  <a:cs typeface="Arial"/>
                  <a:sym typeface="Arial"/>
                </a:rPr>
                <a:t>https://www.britannica.com/topic/Intel</a:t>
              </a:r>
              <a:endParaRPr/>
            </a:p>
          </p:txBody>
        </p:sp>
        <p:pic>
          <p:nvPicPr>
            <p:cNvPr id="111" name="Google Shape;111;p2"/>
            <p:cNvPicPr preferRelativeResize="0"/>
            <p:nvPr/>
          </p:nvPicPr>
          <p:blipFill rotWithShape="1">
            <a:blip r:embed="rId6">
              <a:alphaModFix/>
            </a:blip>
            <a:srcRect b="0" l="0" r="0" t="0"/>
            <a:stretch/>
          </p:blipFill>
          <p:spPr>
            <a:xfrm>
              <a:off x="3947331" y="3544021"/>
              <a:ext cx="1341488" cy="1776883"/>
            </a:xfrm>
            <a:prstGeom prst="rect">
              <a:avLst/>
            </a:prstGeom>
            <a:noFill/>
            <a:ln>
              <a:noFill/>
            </a:ln>
          </p:spPr>
        </p:pic>
        <p:sp>
          <p:nvSpPr>
            <p:cNvPr id="112" name="Google Shape;112;p2"/>
            <p:cNvSpPr/>
            <p:nvPr/>
          </p:nvSpPr>
          <p:spPr>
            <a:xfrm>
              <a:off x="1255289" y="3606208"/>
              <a:ext cx="418012" cy="418012"/>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3" name="Google Shape;113;p2"/>
            <p:cNvPicPr preferRelativeResize="0"/>
            <p:nvPr/>
          </p:nvPicPr>
          <p:blipFill rotWithShape="1">
            <a:blip r:embed="rId7">
              <a:alphaModFix/>
            </a:blip>
            <a:srcRect b="0" l="0" r="0" t="0"/>
            <a:stretch/>
          </p:blipFill>
          <p:spPr>
            <a:xfrm>
              <a:off x="4974610" y="1530396"/>
              <a:ext cx="770084" cy="770084"/>
            </a:xfrm>
            <a:prstGeom prst="rect">
              <a:avLst/>
            </a:prstGeom>
            <a:noFill/>
            <a:ln>
              <a:noFill/>
            </a:ln>
          </p:spPr>
        </p:pic>
      </p:grpSp>
      <p:pic>
        <p:nvPicPr>
          <p:cNvPr id="114" name="Google Shape;114;p2"/>
          <p:cNvPicPr preferRelativeResize="0"/>
          <p:nvPr/>
        </p:nvPicPr>
        <p:blipFill rotWithShape="1">
          <a:blip r:embed="rId8">
            <a:alphaModFix/>
          </a:blip>
          <a:srcRect b="0" l="0" r="0" t="0"/>
          <a:stretch/>
        </p:blipFill>
        <p:spPr>
          <a:xfrm>
            <a:off x="0" y="4653435"/>
            <a:ext cx="12192000" cy="1569161"/>
          </a:xfrm>
          <a:prstGeom prst="rect">
            <a:avLst/>
          </a:prstGeom>
          <a:noFill/>
          <a:ln>
            <a:noFill/>
          </a:ln>
        </p:spPr>
      </p:pic>
      <p:sp>
        <p:nvSpPr>
          <p:cNvPr id="115" name="Google Shape;115;p2"/>
          <p:cNvSpPr/>
          <p:nvPr/>
        </p:nvSpPr>
        <p:spPr>
          <a:xfrm>
            <a:off x="6420103" y="4165080"/>
            <a:ext cx="1345316" cy="116262"/>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6" name="Google Shape;116;p2"/>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mo"/>
                <a:ea typeface="Arimo"/>
                <a:cs typeface="Arimo"/>
                <a:sym typeface="Arimo"/>
              </a:rPr>
              <a:t>स्तर 1 | डिजिटल नागरिकता</a:t>
            </a:r>
            <a:endParaRPr b="1" sz="1600">
              <a:solidFill>
                <a:schemeClr val="lt1"/>
              </a:solidFill>
              <a:latin typeface="Arimo"/>
              <a:ea typeface="Arimo"/>
              <a:cs typeface="Arimo"/>
              <a:sym typeface="Arim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cxnSp>
        <p:nvCxnSpPr>
          <p:cNvPr id="121" name="Google Shape;121;p3"/>
          <p:cNvCxnSpPr/>
          <p:nvPr/>
        </p:nvCxnSpPr>
        <p:spPr>
          <a:xfrm>
            <a:off x="6424011" y="2331251"/>
            <a:ext cx="25100" cy="3664057"/>
          </a:xfrm>
          <a:prstGeom prst="straightConnector1">
            <a:avLst/>
          </a:prstGeom>
          <a:noFill/>
          <a:ln cap="flat" cmpd="sng" w="34925">
            <a:solidFill>
              <a:srgbClr val="24B574"/>
            </a:solidFill>
            <a:prstDash val="solid"/>
            <a:miter lim="800000"/>
            <a:headEnd len="sm" w="sm" type="none"/>
            <a:tailEnd len="sm" w="sm" type="none"/>
          </a:ln>
        </p:spPr>
      </p:cxnSp>
      <p:cxnSp>
        <p:nvCxnSpPr>
          <p:cNvPr id="122" name="Google Shape;122;p3"/>
          <p:cNvCxnSpPr/>
          <p:nvPr/>
        </p:nvCxnSpPr>
        <p:spPr>
          <a:xfrm>
            <a:off x="1514779" y="2331251"/>
            <a:ext cx="25100" cy="3664057"/>
          </a:xfrm>
          <a:prstGeom prst="straightConnector1">
            <a:avLst/>
          </a:prstGeom>
          <a:noFill/>
          <a:ln cap="flat" cmpd="sng" w="34925">
            <a:solidFill>
              <a:srgbClr val="0064E0"/>
            </a:solidFill>
            <a:prstDash val="solid"/>
            <a:miter lim="800000"/>
            <a:headEnd len="sm" w="sm" type="none"/>
            <a:tailEnd len="sm" w="sm" type="none"/>
          </a:ln>
        </p:spPr>
      </p:cxnSp>
      <p:sp>
        <p:nvSpPr>
          <p:cNvPr id="123" name="Google Shape;123;p3"/>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124" name="Google Shape;124;p3"/>
          <p:cNvSpPr txBox="1"/>
          <p:nvPr/>
        </p:nvSpPr>
        <p:spPr>
          <a:xfrm>
            <a:off x="705749" y="307757"/>
            <a:ext cx="10515600" cy="7025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64E0"/>
              </a:buClr>
              <a:buSzPts val="3600"/>
              <a:buFont typeface="Arimo"/>
              <a:buNone/>
            </a:pPr>
            <a:r>
              <a:rPr b="1" lang="en-US" sz="3600">
                <a:solidFill>
                  <a:srgbClr val="0064E0"/>
                </a:solidFill>
                <a:latin typeface="Arimo"/>
                <a:ea typeface="Arimo"/>
                <a:cs typeface="Arimo"/>
                <a:sym typeface="Arimo"/>
              </a:rPr>
              <a:t>उपकरण व उनके उपयोग</a:t>
            </a:r>
            <a:endParaRPr/>
          </a:p>
        </p:txBody>
      </p:sp>
      <p:sp>
        <p:nvSpPr>
          <p:cNvPr id="125" name="Google Shape;125;p3"/>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2: आपकी डिजिटल दुनिया में आपका स्वागत है</a:t>
            </a:r>
            <a:endParaRPr/>
          </a:p>
        </p:txBody>
      </p:sp>
      <p:sp>
        <p:nvSpPr>
          <p:cNvPr id="126" name="Google Shape;126;p3"/>
          <p:cNvSpPr/>
          <p:nvPr/>
        </p:nvSpPr>
        <p:spPr>
          <a:xfrm>
            <a:off x="839788" y="894041"/>
            <a:ext cx="1345316" cy="116262"/>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 name="Google Shape;127;p3"/>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mo"/>
                <a:ea typeface="Arimo"/>
                <a:cs typeface="Arimo"/>
                <a:sym typeface="Arimo"/>
              </a:rPr>
              <a:t>स्तर 1 | डिजिटल नागरिकता</a:t>
            </a:r>
            <a:endParaRPr b="1" sz="1600">
              <a:solidFill>
                <a:schemeClr val="lt1"/>
              </a:solidFill>
              <a:latin typeface="Arimo"/>
              <a:ea typeface="Arimo"/>
              <a:cs typeface="Arimo"/>
              <a:sym typeface="Arimo"/>
            </a:endParaRPr>
          </a:p>
        </p:txBody>
      </p:sp>
      <p:sp>
        <p:nvSpPr>
          <p:cNvPr id="128" name="Google Shape;128;p3"/>
          <p:cNvSpPr/>
          <p:nvPr/>
        </p:nvSpPr>
        <p:spPr>
          <a:xfrm flipH="1">
            <a:off x="839788" y="1451912"/>
            <a:ext cx="5733141" cy="879339"/>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 name="Google Shape;129;p3"/>
          <p:cNvSpPr/>
          <p:nvPr/>
        </p:nvSpPr>
        <p:spPr>
          <a:xfrm>
            <a:off x="900487" y="1624772"/>
            <a:ext cx="5010664" cy="587853"/>
          </a:xfrm>
          <a:prstGeom prst="rect">
            <a:avLst/>
          </a:prstGeom>
          <a:noFill/>
          <a:ln>
            <a:noFill/>
          </a:ln>
        </p:spPr>
        <p:txBody>
          <a:bodyPr anchorCtr="0" anchor="t" bIns="45700" lIns="91425" spcFirstLastPara="1" rIns="91425" wrap="square" tIns="45700">
            <a:spAutoFit/>
          </a:bodyPr>
          <a:lstStyle/>
          <a:p>
            <a:pPr indent="0" lvl="0" marL="126997" marR="0" rtl="0" algn="l">
              <a:lnSpc>
                <a:spcPct val="115000"/>
              </a:lnSpc>
              <a:spcBef>
                <a:spcPts val="0"/>
              </a:spcBef>
              <a:spcAft>
                <a:spcPts val="0"/>
              </a:spcAft>
              <a:buNone/>
            </a:pPr>
            <a:r>
              <a:rPr b="1" lang="en-US" sz="2800">
                <a:solidFill>
                  <a:schemeClr val="lt1"/>
                </a:solidFill>
                <a:latin typeface="Arimo"/>
                <a:ea typeface="Arimo"/>
                <a:cs typeface="Arimo"/>
                <a:sym typeface="Arimo"/>
              </a:rPr>
              <a:t>उपकरण</a:t>
            </a:r>
            <a:endParaRPr/>
          </a:p>
        </p:txBody>
      </p:sp>
      <p:sp>
        <p:nvSpPr>
          <p:cNvPr id="130" name="Google Shape;130;p3"/>
          <p:cNvSpPr/>
          <p:nvPr/>
        </p:nvSpPr>
        <p:spPr>
          <a:xfrm>
            <a:off x="1225858" y="2480290"/>
            <a:ext cx="602942" cy="602942"/>
          </a:xfrm>
          <a:prstGeom prst="ellipse">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1</a:t>
            </a:r>
            <a:endParaRPr/>
          </a:p>
        </p:txBody>
      </p:sp>
      <p:sp>
        <p:nvSpPr>
          <p:cNvPr id="131" name="Google Shape;131;p3"/>
          <p:cNvSpPr/>
          <p:nvPr/>
        </p:nvSpPr>
        <p:spPr>
          <a:xfrm>
            <a:off x="1225858" y="3208309"/>
            <a:ext cx="602942" cy="602942"/>
          </a:xfrm>
          <a:prstGeom prst="ellipse">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2</a:t>
            </a:r>
            <a:endParaRPr/>
          </a:p>
        </p:txBody>
      </p:sp>
      <p:sp>
        <p:nvSpPr>
          <p:cNvPr id="132" name="Google Shape;132;p3"/>
          <p:cNvSpPr/>
          <p:nvPr/>
        </p:nvSpPr>
        <p:spPr>
          <a:xfrm>
            <a:off x="1225858" y="3936328"/>
            <a:ext cx="602942" cy="602942"/>
          </a:xfrm>
          <a:prstGeom prst="ellipse">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3</a:t>
            </a:r>
            <a:endParaRPr/>
          </a:p>
        </p:txBody>
      </p:sp>
      <p:sp>
        <p:nvSpPr>
          <p:cNvPr id="133" name="Google Shape;133;p3"/>
          <p:cNvSpPr/>
          <p:nvPr/>
        </p:nvSpPr>
        <p:spPr>
          <a:xfrm>
            <a:off x="1225858" y="4664347"/>
            <a:ext cx="602942" cy="602942"/>
          </a:xfrm>
          <a:prstGeom prst="ellipse">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4</a:t>
            </a:r>
            <a:endParaRPr/>
          </a:p>
        </p:txBody>
      </p:sp>
      <p:sp>
        <p:nvSpPr>
          <p:cNvPr id="134" name="Google Shape;134;p3"/>
          <p:cNvSpPr/>
          <p:nvPr/>
        </p:nvSpPr>
        <p:spPr>
          <a:xfrm>
            <a:off x="1225858" y="5392366"/>
            <a:ext cx="602942" cy="602942"/>
          </a:xfrm>
          <a:prstGeom prst="ellipse">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5</a:t>
            </a:r>
            <a:endParaRPr/>
          </a:p>
        </p:txBody>
      </p:sp>
      <p:sp>
        <p:nvSpPr>
          <p:cNvPr id="135" name="Google Shape;135;p3"/>
          <p:cNvSpPr/>
          <p:nvPr/>
        </p:nvSpPr>
        <p:spPr>
          <a:xfrm>
            <a:off x="4833257" y="1415259"/>
            <a:ext cx="1466936" cy="106503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 name="Google Shape;136;p3"/>
          <p:cNvSpPr/>
          <p:nvPr/>
        </p:nvSpPr>
        <p:spPr>
          <a:xfrm flipH="1">
            <a:off x="5761570" y="1451912"/>
            <a:ext cx="5733141" cy="879339"/>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22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 name="Google Shape;137;p3"/>
          <p:cNvSpPr/>
          <p:nvPr/>
        </p:nvSpPr>
        <p:spPr>
          <a:xfrm>
            <a:off x="5822269" y="1624772"/>
            <a:ext cx="5010664" cy="587853"/>
          </a:xfrm>
          <a:prstGeom prst="rect">
            <a:avLst/>
          </a:prstGeom>
          <a:noFill/>
          <a:ln>
            <a:noFill/>
          </a:ln>
        </p:spPr>
        <p:txBody>
          <a:bodyPr anchorCtr="0" anchor="t" bIns="45700" lIns="91425" spcFirstLastPara="1" rIns="91425" wrap="square" tIns="45700">
            <a:spAutoFit/>
          </a:bodyPr>
          <a:lstStyle/>
          <a:p>
            <a:pPr indent="0" lvl="0" marL="126997" marR="0" rtl="0" algn="l">
              <a:lnSpc>
                <a:spcPct val="115000"/>
              </a:lnSpc>
              <a:spcBef>
                <a:spcPts val="0"/>
              </a:spcBef>
              <a:spcAft>
                <a:spcPts val="0"/>
              </a:spcAft>
              <a:buNone/>
            </a:pPr>
            <a:r>
              <a:rPr b="1" lang="en-US" sz="2800">
                <a:solidFill>
                  <a:schemeClr val="lt1"/>
                </a:solidFill>
                <a:latin typeface="Arimo"/>
                <a:ea typeface="Arimo"/>
                <a:cs typeface="Arimo"/>
                <a:sym typeface="Arimo"/>
              </a:rPr>
              <a:t>उपयोग</a:t>
            </a:r>
            <a:endParaRPr/>
          </a:p>
        </p:txBody>
      </p:sp>
      <p:sp>
        <p:nvSpPr>
          <p:cNvPr id="138" name="Google Shape;138;p3"/>
          <p:cNvSpPr/>
          <p:nvPr/>
        </p:nvSpPr>
        <p:spPr>
          <a:xfrm>
            <a:off x="6147640" y="2480290"/>
            <a:ext cx="602942" cy="602942"/>
          </a:xfrm>
          <a:prstGeom prst="ellipse">
            <a:avLst/>
          </a:prstGeom>
          <a:solidFill>
            <a:srgbClr val="22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1</a:t>
            </a:r>
            <a:endParaRPr/>
          </a:p>
        </p:txBody>
      </p:sp>
      <p:sp>
        <p:nvSpPr>
          <p:cNvPr id="139" name="Google Shape;139;p3"/>
          <p:cNvSpPr/>
          <p:nvPr/>
        </p:nvSpPr>
        <p:spPr>
          <a:xfrm>
            <a:off x="6147640" y="3208309"/>
            <a:ext cx="602942" cy="602942"/>
          </a:xfrm>
          <a:prstGeom prst="ellipse">
            <a:avLst/>
          </a:prstGeom>
          <a:solidFill>
            <a:srgbClr val="22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2</a:t>
            </a:r>
            <a:endParaRPr/>
          </a:p>
        </p:txBody>
      </p:sp>
      <p:sp>
        <p:nvSpPr>
          <p:cNvPr id="140" name="Google Shape;140;p3"/>
          <p:cNvSpPr/>
          <p:nvPr/>
        </p:nvSpPr>
        <p:spPr>
          <a:xfrm>
            <a:off x="6147640" y="3936328"/>
            <a:ext cx="602942" cy="602942"/>
          </a:xfrm>
          <a:prstGeom prst="ellipse">
            <a:avLst/>
          </a:prstGeom>
          <a:solidFill>
            <a:srgbClr val="22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3</a:t>
            </a:r>
            <a:endParaRPr/>
          </a:p>
        </p:txBody>
      </p:sp>
      <p:sp>
        <p:nvSpPr>
          <p:cNvPr id="141" name="Google Shape;141;p3"/>
          <p:cNvSpPr/>
          <p:nvPr/>
        </p:nvSpPr>
        <p:spPr>
          <a:xfrm>
            <a:off x="6147640" y="4664347"/>
            <a:ext cx="602942" cy="602942"/>
          </a:xfrm>
          <a:prstGeom prst="ellipse">
            <a:avLst/>
          </a:prstGeom>
          <a:solidFill>
            <a:srgbClr val="22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4</a:t>
            </a:r>
            <a:endParaRPr/>
          </a:p>
        </p:txBody>
      </p:sp>
      <p:sp>
        <p:nvSpPr>
          <p:cNvPr id="142" name="Google Shape;142;p3"/>
          <p:cNvSpPr/>
          <p:nvPr/>
        </p:nvSpPr>
        <p:spPr>
          <a:xfrm>
            <a:off x="6147640" y="5392366"/>
            <a:ext cx="602942" cy="602942"/>
          </a:xfrm>
          <a:prstGeom prst="ellipse">
            <a:avLst/>
          </a:prstGeom>
          <a:solidFill>
            <a:srgbClr val="22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5</a:t>
            </a:r>
            <a:endParaRPr/>
          </a:p>
        </p:txBody>
      </p:sp>
      <p:sp>
        <p:nvSpPr>
          <p:cNvPr id="143" name="Google Shape;143;p3"/>
          <p:cNvSpPr/>
          <p:nvPr/>
        </p:nvSpPr>
        <p:spPr>
          <a:xfrm>
            <a:off x="9755039" y="1415259"/>
            <a:ext cx="1739672" cy="127598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 name="Google Shape;144;p3"/>
          <p:cNvSpPr/>
          <p:nvPr/>
        </p:nvSpPr>
        <p:spPr>
          <a:xfrm>
            <a:off x="9843921" y="1451912"/>
            <a:ext cx="358170" cy="35817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3"/>
          <p:cNvSpPr/>
          <p:nvPr/>
        </p:nvSpPr>
        <p:spPr>
          <a:xfrm>
            <a:off x="4921246" y="1475733"/>
            <a:ext cx="358170" cy="358170"/>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4"/>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151" name="Google Shape;151;p4"/>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2: आपकी डिजिटल दुनिया में आपका स्वागत है</a:t>
            </a:r>
            <a:endParaRPr/>
          </a:p>
        </p:txBody>
      </p:sp>
      <p:sp>
        <p:nvSpPr>
          <p:cNvPr id="152" name="Google Shape;152;p4"/>
          <p:cNvSpPr/>
          <p:nvPr/>
        </p:nvSpPr>
        <p:spPr>
          <a:xfrm>
            <a:off x="1087222" y="2325189"/>
            <a:ext cx="3208909" cy="1934383"/>
          </a:xfrm>
          <a:prstGeom prst="roundRect">
            <a:avLst>
              <a:gd fmla="val 11929" name="adj"/>
            </a:avLst>
          </a:prstGeom>
          <a:solidFill>
            <a:srgbClr val="24B574"/>
          </a:solidFill>
          <a:ln cap="flat" cmpd="sng" w="254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Arimo"/>
                <a:ea typeface="Arimo"/>
                <a:cs typeface="Arimo"/>
                <a:sym typeface="Arimo"/>
              </a:rPr>
              <a:t>इनपुट</a:t>
            </a:r>
            <a:endParaRPr/>
          </a:p>
        </p:txBody>
      </p:sp>
      <p:sp>
        <p:nvSpPr>
          <p:cNvPr id="153" name="Google Shape;153;p4"/>
          <p:cNvSpPr/>
          <p:nvPr/>
        </p:nvSpPr>
        <p:spPr>
          <a:xfrm>
            <a:off x="4716699" y="2325185"/>
            <a:ext cx="3208909" cy="1934383"/>
          </a:xfrm>
          <a:prstGeom prst="roundRect">
            <a:avLst>
              <a:gd fmla="val 16667" name="adj"/>
            </a:avLst>
          </a:prstGeom>
          <a:solidFill>
            <a:srgbClr val="FFC002"/>
          </a:solidFill>
          <a:ln cap="flat" cmpd="sng" w="254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Arimo"/>
                <a:ea typeface="Arimo"/>
                <a:cs typeface="Arimo"/>
                <a:sym typeface="Arimo"/>
              </a:rPr>
              <a:t>प्रक्रिया</a:t>
            </a:r>
            <a:endParaRPr/>
          </a:p>
        </p:txBody>
      </p:sp>
      <p:sp>
        <p:nvSpPr>
          <p:cNvPr id="154" name="Google Shape;154;p4"/>
          <p:cNvSpPr/>
          <p:nvPr/>
        </p:nvSpPr>
        <p:spPr>
          <a:xfrm>
            <a:off x="8347493" y="2325186"/>
            <a:ext cx="3208909" cy="1934387"/>
          </a:xfrm>
          <a:prstGeom prst="roundRect">
            <a:avLst>
              <a:gd fmla="val 16667" name="adj"/>
            </a:avLst>
          </a:prstGeom>
          <a:solidFill>
            <a:srgbClr val="63298E"/>
          </a:solidFill>
          <a:ln cap="flat" cmpd="sng" w="254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Arimo"/>
                <a:ea typeface="Arimo"/>
                <a:cs typeface="Arimo"/>
                <a:sym typeface="Arimo"/>
              </a:rPr>
              <a:t>उत्पादन</a:t>
            </a:r>
            <a:endParaRPr/>
          </a:p>
        </p:txBody>
      </p:sp>
      <p:sp>
        <p:nvSpPr>
          <p:cNvPr id="155" name="Google Shape;155;p4"/>
          <p:cNvSpPr/>
          <p:nvPr/>
        </p:nvSpPr>
        <p:spPr>
          <a:xfrm>
            <a:off x="4195926" y="2981886"/>
            <a:ext cx="620978" cy="620978"/>
          </a:xfrm>
          <a:prstGeom prst="ellipse">
            <a:avLst/>
          </a:prstGeom>
          <a:solidFill>
            <a:srgbClr val="0064DF"/>
          </a:solidFill>
          <a:ln cap="flat" cmpd="sng" w="47625">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156" name="Google Shape;156;p4"/>
          <p:cNvSpPr/>
          <p:nvPr/>
        </p:nvSpPr>
        <p:spPr>
          <a:xfrm>
            <a:off x="4398379" y="3184339"/>
            <a:ext cx="216072" cy="216072"/>
          </a:xfrm>
          <a:prstGeom prst="chevron">
            <a:avLst>
              <a:gd fmla="val 50000" name="adj"/>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00"/>
              </a:solidFill>
              <a:latin typeface="Calibri"/>
              <a:ea typeface="Calibri"/>
              <a:cs typeface="Calibri"/>
              <a:sym typeface="Calibri"/>
            </a:endParaRPr>
          </a:p>
        </p:txBody>
      </p:sp>
      <p:sp>
        <p:nvSpPr>
          <p:cNvPr id="157" name="Google Shape;157;p4"/>
          <p:cNvSpPr/>
          <p:nvPr/>
        </p:nvSpPr>
        <p:spPr>
          <a:xfrm>
            <a:off x="7825403" y="2981886"/>
            <a:ext cx="620978" cy="620978"/>
          </a:xfrm>
          <a:prstGeom prst="ellipse">
            <a:avLst/>
          </a:prstGeom>
          <a:solidFill>
            <a:srgbClr val="0064DF"/>
          </a:solidFill>
          <a:ln cap="flat" cmpd="sng" w="47625">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158" name="Google Shape;158;p4"/>
          <p:cNvSpPr/>
          <p:nvPr/>
        </p:nvSpPr>
        <p:spPr>
          <a:xfrm>
            <a:off x="8027856" y="3184339"/>
            <a:ext cx="216072" cy="216072"/>
          </a:xfrm>
          <a:prstGeom prst="chevron">
            <a:avLst>
              <a:gd fmla="val 50000" name="adj"/>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00"/>
              </a:solidFill>
              <a:latin typeface="Calibri"/>
              <a:ea typeface="Calibri"/>
              <a:cs typeface="Calibri"/>
              <a:sym typeface="Calibri"/>
            </a:endParaRPr>
          </a:p>
        </p:txBody>
      </p:sp>
      <p:sp>
        <p:nvSpPr>
          <p:cNvPr id="159" name="Google Shape;159;p4"/>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mo"/>
                <a:ea typeface="Arimo"/>
                <a:cs typeface="Arimo"/>
                <a:sym typeface="Arimo"/>
              </a:rPr>
              <a:t>स्तर 1 | डिजिटल नागरिकता</a:t>
            </a:r>
            <a:endParaRPr b="1" sz="1600">
              <a:solidFill>
                <a:schemeClr val="lt1"/>
              </a:solidFill>
              <a:latin typeface="Arimo"/>
              <a:ea typeface="Arimo"/>
              <a:cs typeface="Arimo"/>
              <a:sym typeface="Arim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5"/>
          <p:cNvSpPr/>
          <p:nvPr/>
        </p:nvSpPr>
        <p:spPr>
          <a:xfrm flipH="1">
            <a:off x="537410" y="2841248"/>
            <a:ext cx="4919747" cy="754582"/>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 name="Google Shape;165;p5"/>
          <p:cNvSpPr/>
          <p:nvPr/>
        </p:nvSpPr>
        <p:spPr>
          <a:xfrm flipH="1">
            <a:off x="537410" y="3699911"/>
            <a:ext cx="4919747" cy="754582"/>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5"/>
          <p:cNvSpPr/>
          <p:nvPr/>
        </p:nvSpPr>
        <p:spPr>
          <a:xfrm flipH="1">
            <a:off x="537410" y="4567820"/>
            <a:ext cx="4919747" cy="754582"/>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7" name="Google Shape;167;p5"/>
          <p:cNvSpPr/>
          <p:nvPr/>
        </p:nvSpPr>
        <p:spPr>
          <a:xfrm flipH="1">
            <a:off x="537410" y="5435224"/>
            <a:ext cx="4919747" cy="754582"/>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8" name="Google Shape;168;p5"/>
          <p:cNvSpPr/>
          <p:nvPr/>
        </p:nvSpPr>
        <p:spPr>
          <a:xfrm>
            <a:off x="4180585" y="2815844"/>
            <a:ext cx="1466936" cy="354576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9" name="Google Shape;169;p5"/>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170" name="Google Shape;170;p5"/>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2: आपकी डिजिटल दुनिया में आपका स्वागत है</a:t>
            </a:r>
            <a:endParaRPr/>
          </a:p>
        </p:txBody>
      </p:sp>
      <p:sp>
        <p:nvSpPr>
          <p:cNvPr id="171" name="Google Shape;171;p5"/>
          <p:cNvSpPr/>
          <p:nvPr/>
        </p:nvSpPr>
        <p:spPr>
          <a:xfrm>
            <a:off x="4494181" y="1395738"/>
            <a:ext cx="2119567" cy="1081737"/>
          </a:xfrm>
          <a:prstGeom prst="roundRect">
            <a:avLst>
              <a:gd fmla="val 11929" name="adj"/>
            </a:avLst>
          </a:prstGeom>
          <a:solidFill>
            <a:srgbClr val="24B574"/>
          </a:solidFill>
          <a:ln cap="flat" cmpd="sng" w="254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Arimo"/>
                <a:ea typeface="Arimo"/>
                <a:cs typeface="Arimo"/>
                <a:sym typeface="Arimo"/>
              </a:rPr>
              <a:t>इनपुट</a:t>
            </a:r>
            <a:endParaRPr/>
          </a:p>
        </p:txBody>
      </p:sp>
      <p:sp>
        <p:nvSpPr>
          <p:cNvPr id="172" name="Google Shape;172;p5"/>
          <p:cNvSpPr/>
          <p:nvPr/>
        </p:nvSpPr>
        <p:spPr>
          <a:xfrm>
            <a:off x="6975696" y="1395734"/>
            <a:ext cx="2119567" cy="1081737"/>
          </a:xfrm>
          <a:prstGeom prst="roundRect">
            <a:avLst>
              <a:gd fmla="val 16667" name="adj"/>
            </a:avLst>
          </a:prstGeom>
          <a:solidFill>
            <a:srgbClr val="FFC002"/>
          </a:solidFill>
          <a:ln cap="flat" cmpd="sng" w="254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Arimo"/>
                <a:ea typeface="Arimo"/>
                <a:cs typeface="Arimo"/>
                <a:sym typeface="Arimo"/>
              </a:rPr>
              <a:t>प्रक्रिया</a:t>
            </a:r>
            <a:endParaRPr/>
          </a:p>
        </p:txBody>
      </p:sp>
      <p:sp>
        <p:nvSpPr>
          <p:cNvPr id="173" name="Google Shape;173;p5"/>
          <p:cNvSpPr/>
          <p:nvPr/>
        </p:nvSpPr>
        <p:spPr>
          <a:xfrm>
            <a:off x="9486279" y="1395736"/>
            <a:ext cx="2119567" cy="1081740"/>
          </a:xfrm>
          <a:prstGeom prst="roundRect">
            <a:avLst>
              <a:gd fmla="val 16667" name="adj"/>
            </a:avLst>
          </a:prstGeom>
          <a:solidFill>
            <a:srgbClr val="63298E"/>
          </a:solidFill>
          <a:ln cap="flat" cmpd="sng" w="254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Arimo"/>
                <a:ea typeface="Arimo"/>
                <a:cs typeface="Arimo"/>
                <a:sym typeface="Arimo"/>
              </a:rPr>
              <a:t>उत्पादन</a:t>
            </a:r>
            <a:endParaRPr/>
          </a:p>
        </p:txBody>
      </p:sp>
      <p:grpSp>
        <p:nvGrpSpPr>
          <p:cNvPr id="174" name="Google Shape;174;p5"/>
          <p:cNvGrpSpPr/>
          <p:nvPr/>
        </p:nvGrpSpPr>
        <p:grpSpPr>
          <a:xfrm>
            <a:off x="6533236" y="1656995"/>
            <a:ext cx="493904" cy="493904"/>
            <a:chOff x="4195926" y="1166149"/>
            <a:chExt cx="620978" cy="620978"/>
          </a:xfrm>
        </p:grpSpPr>
        <p:sp>
          <p:nvSpPr>
            <p:cNvPr id="175" name="Google Shape;175;p5"/>
            <p:cNvSpPr/>
            <p:nvPr/>
          </p:nvSpPr>
          <p:spPr>
            <a:xfrm>
              <a:off x="4195926" y="1166149"/>
              <a:ext cx="620978" cy="620978"/>
            </a:xfrm>
            <a:prstGeom prst="ellipse">
              <a:avLst/>
            </a:prstGeom>
            <a:solidFill>
              <a:srgbClr val="0064DF"/>
            </a:solidFill>
            <a:ln cap="flat" cmpd="sng" w="47625">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176" name="Google Shape;176;p5"/>
            <p:cNvSpPr/>
            <p:nvPr/>
          </p:nvSpPr>
          <p:spPr>
            <a:xfrm>
              <a:off x="4398379" y="1368602"/>
              <a:ext cx="216072" cy="216072"/>
            </a:xfrm>
            <a:prstGeom prst="chevron">
              <a:avLst>
                <a:gd fmla="val 50000" name="adj"/>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00"/>
                </a:solidFill>
                <a:latin typeface="Calibri"/>
                <a:ea typeface="Calibri"/>
                <a:cs typeface="Calibri"/>
                <a:sym typeface="Calibri"/>
              </a:endParaRPr>
            </a:p>
          </p:txBody>
        </p:sp>
      </p:grpSp>
      <p:grpSp>
        <p:nvGrpSpPr>
          <p:cNvPr id="177" name="Google Shape;177;p5"/>
          <p:cNvGrpSpPr/>
          <p:nvPr/>
        </p:nvGrpSpPr>
        <p:grpSpPr>
          <a:xfrm>
            <a:off x="9038110" y="1656995"/>
            <a:ext cx="493904" cy="493904"/>
            <a:chOff x="7825403" y="1166149"/>
            <a:chExt cx="620978" cy="620978"/>
          </a:xfrm>
        </p:grpSpPr>
        <p:sp>
          <p:nvSpPr>
            <p:cNvPr id="178" name="Google Shape;178;p5"/>
            <p:cNvSpPr/>
            <p:nvPr/>
          </p:nvSpPr>
          <p:spPr>
            <a:xfrm>
              <a:off x="7825403" y="1166149"/>
              <a:ext cx="620978" cy="620978"/>
            </a:xfrm>
            <a:prstGeom prst="ellipse">
              <a:avLst/>
            </a:prstGeom>
            <a:solidFill>
              <a:srgbClr val="0064DF"/>
            </a:solidFill>
            <a:ln cap="flat" cmpd="sng" w="47625">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179" name="Google Shape;179;p5"/>
            <p:cNvSpPr/>
            <p:nvPr/>
          </p:nvSpPr>
          <p:spPr>
            <a:xfrm>
              <a:off x="8027856" y="1368602"/>
              <a:ext cx="216072" cy="216072"/>
            </a:xfrm>
            <a:prstGeom prst="chevron">
              <a:avLst>
                <a:gd fmla="val 50000" name="adj"/>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00"/>
                </a:solidFill>
                <a:latin typeface="Calibri"/>
                <a:ea typeface="Calibri"/>
                <a:cs typeface="Calibri"/>
                <a:sym typeface="Calibri"/>
              </a:endParaRPr>
            </a:p>
          </p:txBody>
        </p:sp>
      </p:grpSp>
      <p:sp>
        <p:nvSpPr>
          <p:cNvPr id="180" name="Google Shape;180;p5"/>
          <p:cNvSpPr/>
          <p:nvPr/>
        </p:nvSpPr>
        <p:spPr>
          <a:xfrm>
            <a:off x="628851" y="2978088"/>
            <a:ext cx="4299774" cy="517065"/>
          </a:xfrm>
          <a:prstGeom prst="rect">
            <a:avLst/>
          </a:prstGeom>
          <a:noFill/>
          <a:ln>
            <a:noFill/>
          </a:ln>
        </p:spPr>
        <p:txBody>
          <a:bodyPr anchorCtr="0" anchor="t" bIns="45700" lIns="91425" spcFirstLastPara="1" rIns="91425" wrap="square" tIns="45700">
            <a:spAutoFit/>
          </a:bodyPr>
          <a:lstStyle/>
          <a:p>
            <a:pPr indent="0" lvl="0" marL="126997" marR="0" rtl="0" algn="l">
              <a:lnSpc>
                <a:spcPct val="115000"/>
              </a:lnSpc>
              <a:spcBef>
                <a:spcPts val="0"/>
              </a:spcBef>
              <a:spcAft>
                <a:spcPts val="0"/>
              </a:spcAft>
              <a:buNone/>
            </a:pPr>
            <a:r>
              <a:rPr b="1" lang="en-US" sz="2400">
                <a:solidFill>
                  <a:schemeClr val="lt1"/>
                </a:solidFill>
                <a:latin typeface="Arimo"/>
                <a:ea typeface="Arimo"/>
                <a:cs typeface="Arimo"/>
                <a:sym typeface="Arimo"/>
              </a:rPr>
              <a:t>खीरा निर्मित सैंडविच</a:t>
            </a:r>
            <a:endParaRPr/>
          </a:p>
        </p:txBody>
      </p:sp>
      <p:sp>
        <p:nvSpPr>
          <p:cNvPr id="181" name="Google Shape;181;p5"/>
          <p:cNvSpPr/>
          <p:nvPr/>
        </p:nvSpPr>
        <p:spPr>
          <a:xfrm>
            <a:off x="628851" y="3836751"/>
            <a:ext cx="4299774" cy="517065"/>
          </a:xfrm>
          <a:prstGeom prst="rect">
            <a:avLst/>
          </a:prstGeom>
          <a:noFill/>
          <a:ln>
            <a:noFill/>
          </a:ln>
        </p:spPr>
        <p:txBody>
          <a:bodyPr anchorCtr="0" anchor="t" bIns="45700" lIns="91425" spcFirstLastPara="1" rIns="91425" wrap="square" tIns="45700">
            <a:spAutoFit/>
          </a:bodyPr>
          <a:lstStyle/>
          <a:p>
            <a:pPr indent="0" lvl="0" marL="126997" marR="0" rtl="0" algn="l">
              <a:lnSpc>
                <a:spcPct val="115000"/>
              </a:lnSpc>
              <a:spcBef>
                <a:spcPts val="0"/>
              </a:spcBef>
              <a:spcAft>
                <a:spcPts val="0"/>
              </a:spcAft>
              <a:buNone/>
            </a:pPr>
            <a:r>
              <a:rPr b="1" lang="en-US" sz="2400">
                <a:solidFill>
                  <a:schemeClr val="lt1"/>
                </a:solidFill>
                <a:latin typeface="Arimo"/>
                <a:ea typeface="Arimo"/>
                <a:cs typeface="Arimo"/>
                <a:sym typeface="Arimo"/>
              </a:rPr>
              <a:t>एक पेड़ का चित्र</a:t>
            </a:r>
            <a:endParaRPr/>
          </a:p>
        </p:txBody>
      </p:sp>
      <p:sp>
        <p:nvSpPr>
          <p:cNvPr id="182" name="Google Shape;182;p5"/>
          <p:cNvSpPr/>
          <p:nvPr/>
        </p:nvSpPr>
        <p:spPr>
          <a:xfrm>
            <a:off x="628851" y="4704660"/>
            <a:ext cx="4299774" cy="517065"/>
          </a:xfrm>
          <a:prstGeom prst="rect">
            <a:avLst/>
          </a:prstGeom>
          <a:noFill/>
          <a:ln>
            <a:noFill/>
          </a:ln>
        </p:spPr>
        <p:txBody>
          <a:bodyPr anchorCtr="0" anchor="t" bIns="45700" lIns="91425" spcFirstLastPara="1" rIns="91425" wrap="square" tIns="45700">
            <a:spAutoFit/>
          </a:bodyPr>
          <a:lstStyle/>
          <a:p>
            <a:pPr indent="0" lvl="0" marL="126997" marR="0" rtl="0" algn="l">
              <a:lnSpc>
                <a:spcPct val="115000"/>
              </a:lnSpc>
              <a:spcBef>
                <a:spcPts val="0"/>
              </a:spcBef>
              <a:spcAft>
                <a:spcPts val="0"/>
              </a:spcAft>
              <a:buNone/>
            </a:pPr>
            <a:r>
              <a:rPr b="1" lang="en-US" sz="2400">
                <a:solidFill>
                  <a:schemeClr val="lt1"/>
                </a:solidFill>
                <a:latin typeface="Arimo"/>
                <a:ea typeface="Arimo"/>
                <a:cs typeface="Arimo"/>
                <a:sym typeface="Arimo"/>
              </a:rPr>
              <a:t>एक कप चाय</a:t>
            </a:r>
            <a:endParaRPr/>
          </a:p>
        </p:txBody>
      </p:sp>
      <p:sp>
        <p:nvSpPr>
          <p:cNvPr id="183" name="Google Shape;183;p5"/>
          <p:cNvSpPr/>
          <p:nvPr/>
        </p:nvSpPr>
        <p:spPr>
          <a:xfrm>
            <a:off x="628851" y="5572064"/>
            <a:ext cx="4299774" cy="517065"/>
          </a:xfrm>
          <a:prstGeom prst="rect">
            <a:avLst/>
          </a:prstGeom>
          <a:noFill/>
          <a:ln>
            <a:noFill/>
          </a:ln>
        </p:spPr>
        <p:txBody>
          <a:bodyPr anchorCtr="0" anchor="t" bIns="45700" lIns="91425" spcFirstLastPara="1" rIns="91425" wrap="square" tIns="45700">
            <a:spAutoFit/>
          </a:bodyPr>
          <a:lstStyle/>
          <a:p>
            <a:pPr indent="0" lvl="0" marL="126997" marR="0" rtl="0" algn="l">
              <a:lnSpc>
                <a:spcPct val="115000"/>
              </a:lnSpc>
              <a:spcBef>
                <a:spcPts val="0"/>
              </a:spcBef>
              <a:spcAft>
                <a:spcPts val="0"/>
              </a:spcAft>
              <a:buNone/>
            </a:pPr>
            <a:r>
              <a:rPr b="1" lang="en-US" sz="2400">
                <a:solidFill>
                  <a:schemeClr val="lt1"/>
                </a:solidFill>
                <a:latin typeface="Arimo"/>
                <a:ea typeface="Arimo"/>
                <a:cs typeface="Arimo"/>
                <a:sym typeface="Arimo"/>
              </a:rPr>
              <a:t>एक नई शर्ट</a:t>
            </a:r>
            <a:endParaRPr/>
          </a:p>
        </p:txBody>
      </p:sp>
      <p:sp>
        <p:nvSpPr>
          <p:cNvPr id="184" name="Google Shape;184;p5"/>
          <p:cNvSpPr/>
          <p:nvPr/>
        </p:nvSpPr>
        <p:spPr>
          <a:xfrm>
            <a:off x="4297684" y="2841248"/>
            <a:ext cx="7458884" cy="745336"/>
          </a:xfrm>
          <a:prstGeom prst="rect">
            <a:avLst/>
          </a:prstGeom>
          <a:gradFill>
            <a:gsLst>
              <a:gs pos="0">
                <a:srgbClr val="EAEAEA"/>
              </a:gs>
              <a:gs pos="100000">
                <a:srgbClr val="F2F2F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5" name="Google Shape;185;p5"/>
          <p:cNvSpPr/>
          <p:nvPr/>
        </p:nvSpPr>
        <p:spPr>
          <a:xfrm>
            <a:off x="4297684" y="3704533"/>
            <a:ext cx="7458884" cy="745336"/>
          </a:xfrm>
          <a:prstGeom prst="rect">
            <a:avLst/>
          </a:prstGeom>
          <a:gradFill>
            <a:gsLst>
              <a:gs pos="0">
                <a:srgbClr val="EAEAEA"/>
              </a:gs>
              <a:gs pos="100000">
                <a:srgbClr val="F2F2F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6" name="Google Shape;186;p5"/>
          <p:cNvSpPr/>
          <p:nvPr/>
        </p:nvSpPr>
        <p:spPr>
          <a:xfrm>
            <a:off x="4297684" y="4567315"/>
            <a:ext cx="7458884" cy="745336"/>
          </a:xfrm>
          <a:prstGeom prst="rect">
            <a:avLst/>
          </a:prstGeom>
          <a:gradFill>
            <a:gsLst>
              <a:gs pos="0">
                <a:srgbClr val="EAEAEA"/>
              </a:gs>
              <a:gs pos="100000">
                <a:srgbClr val="F2F2F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7" name="Google Shape;187;p5"/>
          <p:cNvSpPr/>
          <p:nvPr/>
        </p:nvSpPr>
        <p:spPr>
          <a:xfrm>
            <a:off x="4297684" y="5435224"/>
            <a:ext cx="7458884" cy="745336"/>
          </a:xfrm>
          <a:prstGeom prst="rect">
            <a:avLst/>
          </a:prstGeom>
          <a:gradFill>
            <a:gsLst>
              <a:gs pos="0">
                <a:srgbClr val="EAEAEA"/>
              </a:gs>
              <a:gs pos="100000">
                <a:srgbClr val="F2F2F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88" name="Google Shape;188;p5"/>
          <p:cNvGrpSpPr/>
          <p:nvPr/>
        </p:nvGrpSpPr>
        <p:grpSpPr>
          <a:xfrm>
            <a:off x="6780188" y="2290685"/>
            <a:ext cx="2505439" cy="3726825"/>
            <a:chOff x="6780188" y="2113699"/>
            <a:chExt cx="2505439" cy="3903811"/>
          </a:xfrm>
        </p:grpSpPr>
        <p:cxnSp>
          <p:nvCxnSpPr>
            <p:cNvPr id="189" name="Google Shape;189;p5"/>
            <p:cNvCxnSpPr/>
            <p:nvPr/>
          </p:nvCxnSpPr>
          <p:spPr>
            <a:xfrm>
              <a:off x="6780188" y="2113699"/>
              <a:ext cx="0" cy="3903811"/>
            </a:xfrm>
            <a:prstGeom prst="straightConnector1">
              <a:avLst/>
            </a:prstGeom>
            <a:noFill/>
            <a:ln cap="flat" cmpd="sng" w="9525">
              <a:solidFill>
                <a:schemeClr val="accent1"/>
              </a:solidFill>
              <a:prstDash val="dash"/>
              <a:miter lim="800000"/>
              <a:headEnd len="sm" w="sm" type="none"/>
              <a:tailEnd len="sm" w="sm" type="none"/>
            </a:ln>
          </p:spPr>
        </p:cxnSp>
        <p:cxnSp>
          <p:nvCxnSpPr>
            <p:cNvPr id="190" name="Google Shape;190;p5"/>
            <p:cNvCxnSpPr/>
            <p:nvPr/>
          </p:nvCxnSpPr>
          <p:spPr>
            <a:xfrm>
              <a:off x="9285627" y="2113699"/>
              <a:ext cx="0" cy="3903811"/>
            </a:xfrm>
            <a:prstGeom prst="straightConnector1">
              <a:avLst/>
            </a:prstGeom>
            <a:noFill/>
            <a:ln cap="flat" cmpd="sng" w="9525">
              <a:solidFill>
                <a:schemeClr val="accent1"/>
              </a:solidFill>
              <a:prstDash val="dash"/>
              <a:miter lim="800000"/>
              <a:headEnd len="sm" w="sm" type="none"/>
              <a:tailEnd len="sm" w="sm" type="none"/>
            </a:ln>
          </p:spPr>
        </p:cxnSp>
      </p:grpSp>
      <p:sp>
        <p:nvSpPr>
          <p:cNvPr id="191" name="Google Shape;191;p5"/>
          <p:cNvSpPr/>
          <p:nvPr/>
        </p:nvSpPr>
        <p:spPr>
          <a:xfrm>
            <a:off x="4494181" y="3128809"/>
            <a:ext cx="170215" cy="170215"/>
          </a:xfrm>
          <a:prstGeom prst="ellipse">
            <a:avLst/>
          </a:prstGeom>
          <a:solidFill>
            <a:srgbClr val="22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192" name="Google Shape;192;p5"/>
          <p:cNvSpPr/>
          <p:nvPr/>
        </p:nvSpPr>
        <p:spPr>
          <a:xfrm>
            <a:off x="6975696" y="3128809"/>
            <a:ext cx="170215" cy="170215"/>
          </a:xfrm>
          <a:prstGeom prst="ellipse">
            <a:avLst/>
          </a:prstGeom>
          <a:solidFill>
            <a:srgbClr val="FFC00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193" name="Google Shape;193;p5"/>
          <p:cNvSpPr/>
          <p:nvPr/>
        </p:nvSpPr>
        <p:spPr>
          <a:xfrm>
            <a:off x="9486279" y="3128809"/>
            <a:ext cx="170215" cy="170215"/>
          </a:xfrm>
          <a:prstGeom prst="ellipse">
            <a:avLst/>
          </a:prstGeom>
          <a:solidFill>
            <a:srgbClr val="6328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194" name="Google Shape;194;p5"/>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mo"/>
                <a:ea typeface="Arimo"/>
                <a:cs typeface="Arimo"/>
                <a:sym typeface="Arimo"/>
              </a:rPr>
              <a:t>स्तर 1 | डिजिटल नागरिकता</a:t>
            </a:r>
            <a:endParaRPr b="1" sz="1600">
              <a:solidFill>
                <a:schemeClr val="lt1"/>
              </a:solidFill>
              <a:latin typeface="Arimo"/>
              <a:ea typeface="Arimo"/>
              <a:cs typeface="Arimo"/>
              <a:sym typeface="Arim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6"/>
          <p:cNvSpPr/>
          <p:nvPr/>
        </p:nvSpPr>
        <p:spPr>
          <a:xfrm>
            <a:off x="1104484" y="4590855"/>
            <a:ext cx="4342798" cy="805352"/>
          </a:xfrm>
          <a:prstGeom prst="rect">
            <a:avLst/>
          </a:prstGeom>
          <a:gradFill>
            <a:gsLst>
              <a:gs pos="0">
                <a:srgbClr val="EAEAEA"/>
              </a:gs>
              <a:gs pos="100000">
                <a:srgbClr val="F2F2F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6"/>
          <p:cNvSpPr/>
          <p:nvPr/>
        </p:nvSpPr>
        <p:spPr>
          <a:xfrm>
            <a:off x="1104484" y="5506524"/>
            <a:ext cx="4342798" cy="805352"/>
          </a:xfrm>
          <a:prstGeom prst="rect">
            <a:avLst/>
          </a:prstGeom>
          <a:gradFill>
            <a:gsLst>
              <a:gs pos="0">
                <a:srgbClr val="EAEAEA"/>
              </a:gs>
              <a:gs pos="100000">
                <a:srgbClr val="F2F2F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1" name="Google Shape;201;p6"/>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202" name="Google Shape;202;p6"/>
          <p:cNvSpPr txBox="1"/>
          <p:nvPr/>
        </p:nvSpPr>
        <p:spPr>
          <a:xfrm>
            <a:off x="705749" y="307757"/>
            <a:ext cx="10515600" cy="70254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64E0"/>
              </a:buClr>
              <a:buSzPts val="3600"/>
              <a:buFont typeface="Arial"/>
              <a:buNone/>
            </a:pPr>
            <a:r>
              <a:rPr b="1" lang="en-US" sz="3600">
                <a:solidFill>
                  <a:srgbClr val="0064E0"/>
                </a:solidFill>
                <a:latin typeface="Arial"/>
                <a:ea typeface="Arial"/>
                <a:cs typeface="Arial"/>
                <a:sym typeface="Arial"/>
              </a:rPr>
              <a:t>परिभाषाएँ जो आपको पता होनी चाहिए :-</a:t>
            </a:r>
            <a:endParaRPr b="1" sz="3600">
              <a:solidFill>
                <a:srgbClr val="0064E0"/>
              </a:solidFill>
              <a:latin typeface="Arial"/>
              <a:ea typeface="Arial"/>
              <a:cs typeface="Arial"/>
              <a:sym typeface="Arial"/>
            </a:endParaRPr>
          </a:p>
        </p:txBody>
      </p:sp>
      <p:sp>
        <p:nvSpPr>
          <p:cNvPr id="203" name="Google Shape;203;p6"/>
          <p:cNvSpPr/>
          <p:nvPr/>
        </p:nvSpPr>
        <p:spPr>
          <a:xfrm>
            <a:off x="839788" y="937737"/>
            <a:ext cx="1345316" cy="116262"/>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6"/>
          <p:cNvSpPr/>
          <p:nvPr/>
        </p:nvSpPr>
        <p:spPr>
          <a:xfrm>
            <a:off x="1104484" y="1640283"/>
            <a:ext cx="4342798" cy="805352"/>
          </a:xfrm>
          <a:prstGeom prst="rect">
            <a:avLst/>
          </a:prstGeom>
          <a:gradFill>
            <a:gsLst>
              <a:gs pos="0">
                <a:srgbClr val="EAEAEA"/>
              </a:gs>
              <a:gs pos="100000">
                <a:srgbClr val="F2F2F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5" name="Google Shape;205;p6"/>
          <p:cNvSpPr/>
          <p:nvPr/>
        </p:nvSpPr>
        <p:spPr>
          <a:xfrm>
            <a:off x="5447282" y="1640283"/>
            <a:ext cx="378025" cy="805352"/>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6" name="Google Shape;206;p6"/>
          <p:cNvSpPr/>
          <p:nvPr/>
        </p:nvSpPr>
        <p:spPr>
          <a:xfrm>
            <a:off x="705749" y="1648166"/>
            <a:ext cx="797469" cy="797469"/>
          </a:xfrm>
          <a:prstGeom prst="pie">
            <a:avLst>
              <a:gd fmla="val 5415148" name="adj1"/>
              <a:gd fmla="val 16200000" name="adj2"/>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6"/>
          <p:cNvSpPr/>
          <p:nvPr/>
        </p:nvSpPr>
        <p:spPr>
          <a:xfrm>
            <a:off x="800909" y="1739385"/>
            <a:ext cx="607147" cy="607147"/>
          </a:xfrm>
          <a:prstGeom prst="ellipse">
            <a:avLst/>
          </a:prstGeom>
          <a:solidFill>
            <a:srgbClr val="0064E0"/>
          </a:solidFill>
          <a:ln cap="flat" cmpd="sng" w="254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8" name="Google Shape;208;p6"/>
          <p:cNvSpPr/>
          <p:nvPr/>
        </p:nvSpPr>
        <p:spPr>
          <a:xfrm>
            <a:off x="1408050" y="1703350"/>
            <a:ext cx="4039200" cy="86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00000"/>
                </a:solidFill>
                <a:latin typeface="Arimo"/>
                <a:ea typeface="Arimo"/>
                <a:cs typeface="Arimo"/>
                <a:sym typeface="Arimo"/>
              </a:rPr>
              <a:t>कंप्यूटर</a:t>
            </a:r>
            <a:br>
              <a:rPr b="1" lang="en-US" sz="1400">
                <a:solidFill>
                  <a:srgbClr val="000000"/>
                </a:solidFill>
                <a:latin typeface="Arimo"/>
                <a:ea typeface="Arimo"/>
                <a:cs typeface="Arimo"/>
                <a:sym typeface="Arimo"/>
              </a:rPr>
            </a:br>
            <a:r>
              <a:rPr i="1" lang="en-US" sz="1200">
                <a:solidFill>
                  <a:srgbClr val="000000"/>
                </a:solidFill>
                <a:latin typeface="Arimo"/>
                <a:ea typeface="Arimo"/>
                <a:cs typeface="Arimo"/>
                <a:sym typeface="Arimo"/>
              </a:rPr>
              <a:t>डेटा या सूचना को संसाधित करने, संग्रहीत करने और प्रदर्शित करने के लिए उपयोग किया जाने वाला एक इलेक्ट्रॉनिक उपकरण ।</a:t>
            </a:r>
            <a:endParaRPr sz="1400">
              <a:solidFill>
                <a:schemeClr val="dk1"/>
              </a:solidFill>
              <a:latin typeface="Arimo"/>
              <a:ea typeface="Arimo"/>
              <a:cs typeface="Arimo"/>
              <a:sym typeface="Arimo"/>
            </a:endParaRPr>
          </a:p>
        </p:txBody>
      </p:sp>
      <p:sp>
        <p:nvSpPr>
          <p:cNvPr id="209" name="Google Shape;209;p6"/>
          <p:cNvSpPr/>
          <p:nvPr/>
        </p:nvSpPr>
        <p:spPr>
          <a:xfrm>
            <a:off x="1104484" y="2619962"/>
            <a:ext cx="4342798" cy="805352"/>
          </a:xfrm>
          <a:prstGeom prst="rect">
            <a:avLst/>
          </a:prstGeom>
          <a:gradFill>
            <a:gsLst>
              <a:gs pos="0">
                <a:srgbClr val="EAEAEA"/>
              </a:gs>
              <a:gs pos="100000">
                <a:srgbClr val="F2F2F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0" name="Google Shape;210;p6"/>
          <p:cNvSpPr/>
          <p:nvPr/>
        </p:nvSpPr>
        <p:spPr>
          <a:xfrm>
            <a:off x="5447282" y="2619962"/>
            <a:ext cx="378025" cy="805352"/>
          </a:xfrm>
          <a:prstGeom prst="rect">
            <a:avLst/>
          </a:prstGeom>
          <a:solidFill>
            <a:srgbClr val="00B1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1" name="Google Shape;211;p6"/>
          <p:cNvSpPr/>
          <p:nvPr/>
        </p:nvSpPr>
        <p:spPr>
          <a:xfrm>
            <a:off x="705749" y="2627845"/>
            <a:ext cx="797469" cy="797469"/>
          </a:xfrm>
          <a:prstGeom prst="pie">
            <a:avLst>
              <a:gd fmla="val 5415148" name="adj1"/>
              <a:gd fmla="val 16200000" name="adj2"/>
            </a:avLst>
          </a:prstGeom>
          <a:solidFill>
            <a:srgbClr val="00B1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12" name="Google Shape;212;p6"/>
          <p:cNvSpPr/>
          <p:nvPr/>
        </p:nvSpPr>
        <p:spPr>
          <a:xfrm>
            <a:off x="800909" y="2719064"/>
            <a:ext cx="607147" cy="607147"/>
          </a:xfrm>
          <a:prstGeom prst="ellipse">
            <a:avLst/>
          </a:prstGeom>
          <a:solidFill>
            <a:srgbClr val="00B14F"/>
          </a:solidFill>
          <a:ln cap="flat" cmpd="sng" w="254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6"/>
          <p:cNvSpPr/>
          <p:nvPr/>
        </p:nvSpPr>
        <p:spPr>
          <a:xfrm>
            <a:off x="1408050" y="2683025"/>
            <a:ext cx="3789600" cy="677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00000"/>
                </a:solidFill>
                <a:latin typeface="Arimo"/>
                <a:ea typeface="Arimo"/>
                <a:cs typeface="Arimo"/>
                <a:sym typeface="Arimo"/>
              </a:rPr>
              <a:t>इनपुट</a:t>
            </a:r>
            <a:br>
              <a:rPr b="1" lang="en-US" sz="1400">
                <a:solidFill>
                  <a:srgbClr val="000000"/>
                </a:solidFill>
                <a:latin typeface="Arimo"/>
                <a:ea typeface="Arimo"/>
                <a:cs typeface="Arimo"/>
                <a:sym typeface="Arimo"/>
              </a:rPr>
            </a:br>
            <a:r>
              <a:rPr i="1" lang="en-US" sz="1200">
                <a:solidFill>
                  <a:srgbClr val="000000"/>
                </a:solidFill>
                <a:latin typeface="Arimo"/>
                <a:ea typeface="Arimo"/>
                <a:cs typeface="Arimo"/>
                <a:sym typeface="Arimo"/>
              </a:rPr>
              <a:t>सूचना या डेटा जो कंप्यूटर या मशीन में भेजा या दर्ज किया जाता है।</a:t>
            </a:r>
            <a:endParaRPr sz="1400">
              <a:solidFill>
                <a:schemeClr val="dk1"/>
              </a:solidFill>
              <a:latin typeface="Arimo"/>
              <a:ea typeface="Arimo"/>
              <a:cs typeface="Arimo"/>
              <a:sym typeface="Arimo"/>
            </a:endParaRPr>
          </a:p>
        </p:txBody>
      </p:sp>
      <p:sp>
        <p:nvSpPr>
          <p:cNvPr id="214" name="Google Shape;214;p6"/>
          <p:cNvSpPr/>
          <p:nvPr/>
        </p:nvSpPr>
        <p:spPr>
          <a:xfrm>
            <a:off x="1104484" y="3581856"/>
            <a:ext cx="4342798" cy="805352"/>
          </a:xfrm>
          <a:prstGeom prst="rect">
            <a:avLst/>
          </a:prstGeom>
          <a:gradFill>
            <a:gsLst>
              <a:gs pos="0">
                <a:srgbClr val="EAEAEA"/>
              </a:gs>
              <a:gs pos="100000">
                <a:srgbClr val="F2F2F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p6"/>
          <p:cNvSpPr/>
          <p:nvPr/>
        </p:nvSpPr>
        <p:spPr>
          <a:xfrm>
            <a:off x="5447282" y="3581856"/>
            <a:ext cx="378025" cy="805352"/>
          </a:xfrm>
          <a:prstGeom prst="rect">
            <a:avLst/>
          </a:prstGeom>
          <a:solidFill>
            <a:srgbClr val="FFC00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6" name="Google Shape;216;p6"/>
          <p:cNvSpPr/>
          <p:nvPr/>
        </p:nvSpPr>
        <p:spPr>
          <a:xfrm>
            <a:off x="705749" y="3589739"/>
            <a:ext cx="797469" cy="797469"/>
          </a:xfrm>
          <a:prstGeom prst="pie">
            <a:avLst>
              <a:gd fmla="val 5415148" name="adj1"/>
              <a:gd fmla="val 16200000" name="adj2"/>
            </a:avLst>
          </a:prstGeom>
          <a:solidFill>
            <a:srgbClr val="FFC00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17" name="Google Shape;217;p6"/>
          <p:cNvSpPr/>
          <p:nvPr/>
        </p:nvSpPr>
        <p:spPr>
          <a:xfrm>
            <a:off x="800909" y="3680958"/>
            <a:ext cx="607147" cy="607147"/>
          </a:xfrm>
          <a:prstGeom prst="ellipse">
            <a:avLst/>
          </a:prstGeom>
          <a:solidFill>
            <a:srgbClr val="FFC002"/>
          </a:solidFill>
          <a:ln cap="flat" cmpd="sng" w="254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8" name="Google Shape;218;p6"/>
          <p:cNvSpPr/>
          <p:nvPr/>
        </p:nvSpPr>
        <p:spPr>
          <a:xfrm>
            <a:off x="1408000" y="3644925"/>
            <a:ext cx="3789600" cy="677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00000"/>
                </a:solidFill>
                <a:latin typeface="Arimo"/>
                <a:ea typeface="Arimo"/>
                <a:cs typeface="Arimo"/>
                <a:sym typeface="Arimo"/>
              </a:rPr>
              <a:t>प्रसंस्करण</a:t>
            </a:r>
            <a:br>
              <a:rPr b="1" lang="en-US" sz="1400">
                <a:solidFill>
                  <a:srgbClr val="000000"/>
                </a:solidFill>
                <a:latin typeface="Arimo"/>
                <a:ea typeface="Arimo"/>
                <a:cs typeface="Arimo"/>
                <a:sym typeface="Arimo"/>
              </a:rPr>
            </a:br>
            <a:r>
              <a:rPr i="1" lang="en-US" sz="1200">
                <a:solidFill>
                  <a:srgbClr val="000000"/>
                </a:solidFill>
                <a:latin typeface="Arimo"/>
                <a:ea typeface="Arimo"/>
                <a:cs typeface="Arimo"/>
                <a:sym typeface="Arimo"/>
              </a:rPr>
              <a:t>किसी कार्यक्रम के माध्यम से इनपुट डेटा पर कंप्युटर द्वारा किये जाने वाले किसी भी ऑपरेशन को प्रोसेस करना ।</a:t>
            </a:r>
            <a:endParaRPr sz="1400">
              <a:solidFill>
                <a:schemeClr val="dk1"/>
              </a:solidFill>
              <a:latin typeface="Arimo"/>
              <a:ea typeface="Arimo"/>
              <a:cs typeface="Arimo"/>
              <a:sym typeface="Arimo"/>
            </a:endParaRPr>
          </a:p>
        </p:txBody>
      </p:sp>
      <p:sp>
        <p:nvSpPr>
          <p:cNvPr id="219" name="Google Shape;219;p6"/>
          <p:cNvSpPr/>
          <p:nvPr/>
        </p:nvSpPr>
        <p:spPr>
          <a:xfrm>
            <a:off x="5447282" y="4573811"/>
            <a:ext cx="378025" cy="805352"/>
          </a:xfrm>
          <a:prstGeom prst="rect">
            <a:avLst/>
          </a:prstGeom>
          <a:solidFill>
            <a:srgbClr val="ED7D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0" name="Google Shape;220;p6"/>
          <p:cNvSpPr/>
          <p:nvPr/>
        </p:nvSpPr>
        <p:spPr>
          <a:xfrm>
            <a:off x="705749" y="4581694"/>
            <a:ext cx="797469" cy="797469"/>
          </a:xfrm>
          <a:prstGeom prst="pie">
            <a:avLst>
              <a:gd fmla="val 5415148" name="adj1"/>
              <a:gd fmla="val 16200000" name="adj2"/>
            </a:avLst>
          </a:prstGeom>
          <a:solidFill>
            <a:srgbClr val="ED7D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6"/>
          <p:cNvSpPr/>
          <p:nvPr/>
        </p:nvSpPr>
        <p:spPr>
          <a:xfrm>
            <a:off x="800909" y="4672913"/>
            <a:ext cx="607147" cy="607147"/>
          </a:xfrm>
          <a:prstGeom prst="ellipse">
            <a:avLst/>
          </a:prstGeom>
          <a:solidFill>
            <a:srgbClr val="ED7D30"/>
          </a:solidFill>
          <a:ln cap="flat" cmpd="sng" w="254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 name="Google Shape;222;p6"/>
          <p:cNvSpPr/>
          <p:nvPr/>
        </p:nvSpPr>
        <p:spPr>
          <a:xfrm>
            <a:off x="1408000" y="4789275"/>
            <a:ext cx="3789600" cy="492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00000"/>
                </a:solidFill>
                <a:latin typeface="Arimo"/>
                <a:ea typeface="Arimo"/>
                <a:cs typeface="Arimo"/>
                <a:sym typeface="Arimo"/>
              </a:rPr>
              <a:t>उत्पादन</a:t>
            </a:r>
            <a:br>
              <a:rPr b="1" lang="en-US" sz="1400">
                <a:solidFill>
                  <a:srgbClr val="000000"/>
                </a:solidFill>
                <a:latin typeface="Arimo"/>
                <a:ea typeface="Arimo"/>
                <a:cs typeface="Arimo"/>
                <a:sym typeface="Arimo"/>
              </a:rPr>
            </a:br>
            <a:r>
              <a:rPr i="1" lang="en-US" sz="1200">
                <a:solidFill>
                  <a:srgbClr val="000000"/>
                </a:solidFill>
                <a:latin typeface="Arimo"/>
                <a:ea typeface="Arimo"/>
                <a:cs typeface="Arimo"/>
                <a:sym typeface="Arimo"/>
              </a:rPr>
              <a:t>कंप्यूटर या कंप्यूटिंग डिवाइस द्वारा उत्पन्न सूचना या डेटा ।</a:t>
            </a:r>
            <a:endParaRPr sz="1400">
              <a:solidFill>
                <a:schemeClr val="dk1"/>
              </a:solidFill>
              <a:latin typeface="Arimo"/>
              <a:ea typeface="Arimo"/>
              <a:cs typeface="Arimo"/>
              <a:sym typeface="Arimo"/>
            </a:endParaRPr>
          </a:p>
        </p:txBody>
      </p:sp>
      <p:sp>
        <p:nvSpPr>
          <p:cNvPr id="223" name="Google Shape;223;p6"/>
          <p:cNvSpPr/>
          <p:nvPr/>
        </p:nvSpPr>
        <p:spPr>
          <a:xfrm>
            <a:off x="5447282" y="5490255"/>
            <a:ext cx="378025" cy="805352"/>
          </a:xfrm>
          <a:prstGeom prst="rect">
            <a:avLst/>
          </a:prstGeom>
          <a:solidFill>
            <a:srgbClr val="5B9B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6"/>
          <p:cNvSpPr/>
          <p:nvPr/>
        </p:nvSpPr>
        <p:spPr>
          <a:xfrm>
            <a:off x="705749" y="5498138"/>
            <a:ext cx="797469" cy="797469"/>
          </a:xfrm>
          <a:prstGeom prst="pie">
            <a:avLst>
              <a:gd fmla="val 5415148" name="adj1"/>
              <a:gd fmla="val 16200000" name="adj2"/>
            </a:avLst>
          </a:prstGeom>
          <a:solidFill>
            <a:srgbClr val="5B9B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6"/>
          <p:cNvSpPr/>
          <p:nvPr/>
        </p:nvSpPr>
        <p:spPr>
          <a:xfrm>
            <a:off x="800909" y="5589357"/>
            <a:ext cx="607147" cy="607147"/>
          </a:xfrm>
          <a:prstGeom prst="ellipse">
            <a:avLst/>
          </a:prstGeom>
          <a:solidFill>
            <a:srgbClr val="5B9BD4"/>
          </a:solidFill>
          <a:ln cap="flat" cmpd="sng" w="254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6" name="Google Shape;226;p6"/>
          <p:cNvSpPr/>
          <p:nvPr/>
        </p:nvSpPr>
        <p:spPr>
          <a:xfrm>
            <a:off x="1408000" y="5553325"/>
            <a:ext cx="4039200" cy="86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00000"/>
                </a:solidFill>
                <a:latin typeface="Arimo"/>
                <a:ea typeface="Arimo"/>
                <a:cs typeface="Arimo"/>
                <a:sym typeface="Arimo"/>
              </a:rPr>
              <a:t>कंप्यूटर</a:t>
            </a:r>
            <a:br>
              <a:rPr b="1" lang="en-US" sz="1400">
                <a:solidFill>
                  <a:srgbClr val="000000"/>
                </a:solidFill>
                <a:latin typeface="Arimo"/>
                <a:ea typeface="Arimo"/>
                <a:cs typeface="Arimo"/>
                <a:sym typeface="Arimo"/>
              </a:rPr>
            </a:br>
            <a:r>
              <a:rPr i="1" lang="en-US" sz="1200">
                <a:solidFill>
                  <a:srgbClr val="000000"/>
                </a:solidFill>
                <a:latin typeface="Arimo"/>
                <a:ea typeface="Arimo"/>
                <a:cs typeface="Arimo"/>
                <a:sym typeface="Arimo"/>
              </a:rPr>
              <a:t>डेटा या सूचना को संसाधित करने, संग्रहीत करने और प्रदर्शित करने के लिए उपयोग किया जाने वाला एक इलेक्ट्रॉनिक उपकरण ।</a:t>
            </a:r>
            <a:endParaRPr sz="1400">
              <a:solidFill>
                <a:schemeClr val="dk1"/>
              </a:solidFill>
              <a:latin typeface="Arimo"/>
              <a:ea typeface="Arimo"/>
              <a:cs typeface="Arimo"/>
              <a:sym typeface="Arimo"/>
            </a:endParaRPr>
          </a:p>
        </p:txBody>
      </p:sp>
      <p:sp>
        <p:nvSpPr>
          <p:cNvPr id="227" name="Google Shape;227;p6"/>
          <p:cNvSpPr/>
          <p:nvPr/>
        </p:nvSpPr>
        <p:spPr>
          <a:xfrm>
            <a:off x="6621518" y="1640283"/>
            <a:ext cx="2769828" cy="2353995"/>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6"/>
          <p:cNvSpPr/>
          <p:nvPr/>
        </p:nvSpPr>
        <p:spPr>
          <a:xfrm>
            <a:off x="6621517" y="4104697"/>
            <a:ext cx="4465999" cy="2202761"/>
          </a:xfrm>
          <a:prstGeom prst="rect">
            <a:avLst/>
          </a:prstGeom>
          <a:solidFill>
            <a:srgbClr val="00B1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6"/>
          <p:cNvSpPr/>
          <p:nvPr/>
        </p:nvSpPr>
        <p:spPr>
          <a:xfrm rot="-5400000">
            <a:off x="6275714" y="2614252"/>
            <a:ext cx="436785" cy="254822"/>
          </a:xfrm>
          <a:prstGeom prst="triangle">
            <a:avLst>
              <a:gd fmla="val 50000" name="adj"/>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6"/>
          <p:cNvSpPr/>
          <p:nvPr/>
        </p:nvSpPr>
        <p:spPr>
          <a:xfrm rot="-5400000">
            <a:off x="6275715" y="5078666"/>
            <a:ext cx="436785" cy="254822"/>
          </a:xfrm>
          <a:prstGeom prst="triangle">
            <a:avLst>
              <a:gd fmla="val 50000" name="adj"/>
            </a:avLst>
          </a:prstGeom>
          <a:solidFill>
            <a:srgbClr val="00B1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6"/>
          <p:cNvSpPr/>
          <p:nvPr/>
        </p:nvSpPr>
        <p:spPr>
          <a:xfrm>
            <a:off x="9514097" y="1649969"/>
            <a:ext cx="664039" cy="664039"/>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32" name="Google Shape;232;p6"/>
          <p:cNvPicPr preferRelativeResize="0"/>
          <p:nvPr/>
        </p:nvPicPr>
        <p:blipFill rotWithShape="1">
          <a:blip r:embed="rId3">
            <a:alphaModFix/>
          </a:blip>
          <a:srcRect b="0" l="0" r="0" t="0"/>
          <a:stretch/>
        </p:blipFill>
        <p:spPr>
          <a:xfrm rot="-5400000">
            <a:off x="10550083" y="3456845"/>
            <a:ext cx="537433" cy="537433"/>
          </a:xfrm>
          <a:prstGeom prst="rect">
            <a:avLst/>
          </a:prstGeom>
          <a:solidFill>
            <a:schemeClr val="lt1"/>
          </a:solidFill>
          <a:ln>
            <a:noFill/>
          </a:ln>
        </p:spPr>
      </p:pic>
      <p:sp>
        <p:nvSpPr>
          <p:cNvPr id="233" name="Google Shape;233;p6"/>
          <p:cNvSpPr/>
          <p:nvPr/>
        </p:nvSpPr>
        <p:spPr>
          <a:xfrm>
            <a:off x="6924410" y="2111413"/>
            <a:ext cx="2217243"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Arimo"/>
                <a:ea typeface="Arimo"/>
                <a:cs typeface="Arimo"/>
                <a:sym typeface="Arimo"/>
              </a:rPr>
              <a:t>क्या आप इन शब्दों का वाक्य में प्रयोग कर सकते हैं?</a:t>
            </a:r>
            <a:endParaRPr/>
          </a:p>
        </p:txBody>
      </p:sp>
      <p:sp>
        <p:nvSpPr>
          <p:cNvPr id="234" name="Google Shape;234;p6"/>
          <p:cNvSpPr/>
          <p:nvPr/>
        </p:nvSpPr>
        <p:spPr>
          <a:xfrm>
            <a:off x="6924410" y="4672913"/>
            <a:ext cx="2992898"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Arimo"/>
                <a:ea typeface="Arimo"/>
                <a:cs typeface="Arimo"/>
                <a:sym typeface="Arimo"/>
              </a:rPr>
              <a:t>यह बहुत अच्छा है लेकिन, इसका डिजिटल नागरिकता से क्या लेना-देना है?</a:t>
            </a:r>
            <a:endParaRPr/>
          </a:p>
        </p:txBody>
      </p:sp>
      <p:pic>
        <p:nvPicPr>
          <p:cNvPr descr="Icon  Description automatically generated" id="235" name="Google Shape;235;p6"/>
          <p:cNvPicPr preferRelativeResize="0"/>
          <p:nvPr/>
        </p:nvPicPr>
        <p:blipFill rotWithShape="1">
          <a:blip r:embed="rId4">
            <a:alphaModFix/>
          </a:blip>
          <a:srcRect b="0" l="0" r="0" t="0"/>
          <a:stretch/>
        </p:blipFill>
        <p:spPr>
          <a:xfrm>
            <a:off x="929491" y="5716882"/>
            <a:ext cx="349981" cy="349981"/>
          </a:xfrm>
          <a:prstGeom prst="rect">
            <a:avLst/>
          </a:prstGeom>
          <a:noFill/>
          <a:ln>
            <a:noFill/>
          </a:ln>
        </p:spPr>
      </p:pic>
      <p:pic>
        <p:nvPicPr>
          <p:cNvPr descr="Icon  Description automatically generated" id="236" name="Google Shape;236;p6"/>
          <p:cNvPicPr preferRelativeResize="0"/>
          <p:nvPr/>
        </p:nvPicPr>
        <p:blipFill rotWithShape="1">
          <a:blip r:embed="rId5">
            <a:alphaModFix/>
          </a:blip>
          <a:srcRect b="0" l="0" r="0" t="0"/>
          <a:stretch/>
        </p:blipFill>
        <p:spPr>
          <a:xfrm>
            <a:off x="941061" y="2884024"/>
            <a:ext cx="285430" cy="285430"/>
          </a:xfrm>
          <a:prstGeom prst="rect">
            <a:avLst/>
          </a:prstGeom>
          <a:noFill/>
          <a:ln>
            <a:noFill/>
          </a:ln>
        </p:spPr>
      </p:pic>
      <p:pic>
        <p:nvPicPr>
          <p:cNvPr descr="Icon  Description automatically generated" id="237" name="Google Shape;237;p6"/>
          <p:cNvPicPr preferRelativeResize="0"/>
          <p:nvPr/>
        </p:nvPicPr>
        <p:blipFill rotWithShape="1">
          <a:blip r:embed="rId4">
            <a:alphaModFix/>
          </a:blip>
          <a:srcRect b="0" l="0" r="0" t="0"/>
          <a:stretch/>
        </p:blipFill>
        <p:spPr>
          <a:xfrm>
            <a:off x="929491" y="1876495"/>
            <a:ext cx="349981" cy="349981"/>
          </a:xfrm>
          <a:prstGeom prst="rect">
            <a:avLst/>
          </a:prstGeom>
          <a:noFill/>
          <a:ln>
            <a:noFill/>
          </a:ln>
        </p:spPr>
      </p:pic>
      <p:pic>
        <p:nvPicPr>
          <p:cNvPr descr="Icon  Description automatically generated" id="238" name="Google Shape;238;p6"/>
          <p:cNvPicPr preferRelativeResize="0"/>
          <p:nvPr/>
        </p:nvPicPr>
        <p:blipFill rotWithShape="1">
          <a:blip r:embed="rId6">
            <a:alphaModFix/>
          </a:blip>
          <a:srcRect b="0" l="0" r="0" t="0"/>
          <a:stretch/>
        </p:blipFill>
        <p:spPr>
          <a:xfrm>
            <a:off x="965952" y="4819215"/>
            <a:ext cx="336937" cy="336937"/>
          </a:xfrm>
          <a:prstGeom prst="rect">
            <a:avLst/>
          </a:prstGeom>
          <a:noFill/>
          <a:ln>
            <a:noFill/>
          </a:ln>
        </p:spPr>
      </p:pic>
      <p:pic>
        <p:nvPicPr>
          <p:cNvPr descr="Icon  Description automatically generated" id="239" name="Google Shape;239;p6"/>
          <p:cNvPicPr preferRelativeResize="0"/>
          <p:nvPr/>
        </p:nvPicPr>
        <p:blipFill rotWithShape="1">
          <a:blip r:embed="rId7">
            <a:alphaModFix/>
          </a:blip>
          <a:srcRect b="0" l="0" r="0" t="0"/>
          <a:stretch/>
        </p:blipFill>
        <p:spPr>
          <a:xfrm>
            <a:off x="912908" y="3799812"/>
            <a:ext cx="366564" cy="366564"/>
          </a:xfrm>
          <a:prstGeom prst="rect">
            <a:avLst/>
          </a:prstGeom>
          <a:noFill/>
          <a:ln>
            <a:noFill/>
          </a:ln>
        </p:spPr>
      </p:pic>
      <p:sp>
        <p:nvSpPr>
          <p:cNvPr id="240" name="Google Shape;240;p6"/>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2: आपकी डिजिटल दुनिया में आपका स्वागत है</a:t>
            </a:r>
            <a:endParaRPr/>
          </a:p>
        </p:txBody>
      </p:sp>
      <p:sp>
        <p:nvSpPr>
          <p:cNvPr id="241" name="Google Shape;241;p6"/>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mo"/>
                <a:ea typeface="Arimo"/>
                <a:cs typeface="Arimo"/>
                <a:sym typeface="Arimo"/>
              </a:rPr>
              <a:t>स्तर 1 | डिजिटल नागरिकता</a:t>
            </a:r>
            <a:endParaRPr b="1" sz="1600">
              <a:solidFill>
                <a:schemeClr val="lt1"/>
              </a:solidFill>
              <a:latin typeface="Arimo"/>
              <a:ea typeface="Arimo"/>
              <a:cs typeface="Arimo"/>
              <a:sym typeface="Arim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7"/>
          <p:cNvPicPr preferRelativeResize="0"/>
          <p:nvPr/>
        </p:nvPicPr>
        <p:blipFill rotWithShape="1">
          <a:blip r:embed="rId3">
            <a:alphaModFix/>
          </a:blip>
          <a:srcRect b="13336" l="0" r="0" t="6295"/>
          <a:stretch/>
        </p:blipFill>
        <p:spPr>
          <a:xfrm>
            <a:off x="0" y="14565"/>
            <a:ext cx="12192000" cy="6535678"/>
          </a:xfrm>
          <a:prstGeom prst="rect">
            <a:avLst/>
          </a:prstGeom>
          <a:noFill/>
          <a:ln>
            <a:noFill/>
          </a:ln>
        </p:spPr>
      </p:pic>
      <p:sp>
        <p:nvSpPr>
          <p:cNvPr id="248" name="Google Shape;248;p7"/>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49" name="Google Shape;249;p7"/>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latin typeface="Arimo"/>
                <a:ea typeface="Arimo"/>
                <a:cs typeface="Arimo"/>
                <a:sym typeface="Arimo"/>
              </a:rPr>
              <a:t>पाठ 2: आपकी डिजिटल दुनिया में आपका स्वागत है</a:t>
            </a:r>
            <a:endParaRPr/>
          </a:p>
        </p:txBody>
      </p:sp>
      <p:sp>
        <p:nvSpPr>
          <p:cNvPr id="250" name="Google Shape;250;p7"/>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mo"/>
                <a:ea typeface="Arimo"/>
                <a:cs typeface="Arimo"/>
                <a:sym typeface="Arimo"/>
              </a:rPr>
              <a:t>स्तर 1 | डिजिटल नागरिकता</a:t>
            </a:r>
            <a:endParaRPr b="1" sz="1600">
              <a:solidFill>
                <a:schemeClr val="lt1"/>
              </a:solidFill>
              <a:latin typeface="Arimo"/>
              <a:ea typeface="Arimo"/>
              <a:cs typeface="Arimo"/>
              <a:sym typeface="Arimo"/>
            </a:endParaRPr>
          </a:p>
        </p:txBody>
      </p:sp>
      <p:pic>
        <p:nvPicPr>
          <p:cNvPr descr="#computerbasics #computerfundamentals #computerlanguage&#10;THIS VIDEO EXPLAINS ABOUT HOW DOES A COMPUTER WORKS. IT EXPLAIN HOW COMPUTER FUNCTIONS IN THREE BASIC STEPS. IT EXPLAINS WITH EXAMPLES AND EASY TO UNDERSTAND FOR KIDS AND CHILDREN.&#10;&#10;FOR KID'S QUIZ : https://www.youtube.com/playlist?list=PLSzuwmVgelNwcof3tll4ZURj6C3Xfw1b5&#10;FOR SOLAR SYSTEM QUIZ : https://www.youtube.com/playlist?list=PLSzuwmVgelNwu1khHIxciHO19LqXRqG05&#10;FOR SCIENCE EDUCATIONAL VIDEOS : https://www.youtube.com/playlist?list=PLSzuwmVgelNzKprPVbIWTYGHnJRDzp7k-&#10;FOR GENERAL KNOWLEDGE QUIZ : https://www.youtube.com/playlist?list=PLSzuwmVgelNw-s6TWUvCNBo0uolReIIYE&#10;FOR COMPUTER QUIZ : https://www.youtube.com/playlist?list=PLSzuwmVgelNwmeBE_Ccsu6QxU4xYaly_B&#10;FOR FUNDAMENTAL COMPUTER LEARNING : https://www.youtube.com/playlist?list=PLSzuwmVgelNxSi7pWzRTPOSiqdXHLI0GP&#10;Follow us on Facebook  :     https://www.facebook.com/Make-It-Easy-Education-109595893776445/&#10;&#10;For more  videos please visit :&#10;https://www.youtube.com/channel/UCW7WugaHVra-5NaONjZmwGQ&#10;&#10;Make It Easy education is the passport to the knowledgeable future.&#10;&#10;Our main motive is to educate and encourage students to think wisely in the different field. Make It Easy Education makes learning a easy process.It can be viewed by anyone within any age group. The information is easy and simple to understand .&#10;&#10;Make It Easy Education aims in making your competitive life easier." id="251" name="Google Shape;251;p7" title="HOW COMPUTER WORKS WITH EXAMPLE || FUNCTIONS OF A COMPUTER || COMPUTER FUNDAMENTALS">
            <a:hlinkClick r:id="rId4"/>
          </p:cNvPr>
          <p:cNvPicPr preferRelativeResize="0"/>
          <p:nvPr/>
        </p:nvPicPr>
        <p:blipFill>
          <a:blip r:embed="rId5">
            <a:alphaModFix/>
          </a:blip>
          <a:stretch>
            <a:fillRect/>
          </a:stretch>
        </p:blipFill>
        <p:spPr>
          <a:xfrm>
            <a:off x="2320400" y="879425"/>
            <a:ext cx="7302400" cy="4107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8"/>
          <p:cNvSpPr/>
          <p:nvPr/>
        </p:nvSpPr>
        <p:spPr>
          <a:xfrm>
            <a:off x="4180585" y="2815844"/>
            <a:ext cx="1466936" cy="354576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8"/>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al"/>
                <a:ea typeface="Arial"/>
                <a:cs typeface="Arial"/>
                <a:sym typeface="Arial"/>
              </a:rPr>
              <a:t>0</a:t>
            </a:r>
            <a:fld id="{00000000-1234-1234-1234-123412341234}" type="slidenum">
              <a:rPr lang="en-US"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sp>
        <p:nvSpPr>
          <p:cNvPr id="258" name="Google Shape;258;p8"/>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2: आपकी डिजिटल दुनिया में आपका स्वागत है</a:t>
            </a:r>
            <a:endParaRPr/>
          </a:p>
        </p:txBody>
      </p:sp>
      <p:sp>
        <p:nvSpPr>
          <p:cNvPr id="259" name="Google Shape;259;p8"/>
          <p:cNvSpPr/>
          <p:nvPr/>
        </p:nvSpPr>
        <p:spPr>
          <a:xfrm>
            <a:off x="549423" y="1395737"/>
            <a:ext cx="3535512" cy="1081737"/>
          </a:xfrm>
          <a:prstGeom prst="roundRect">
            <a:avLst>
              <a:gd fmla="val 11929" name="adj"/>
            </a:avLst>
          </a:prstGeom>
          <a:solidFill>
            <a:srgbClr val="24B574"/>
          </a:solidFill>
          <a:ln cap="flat" cmpd="sng" w="254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Arimo"/>
                <a:ea typeface="Arimo"/>
                <a:cs typeface="Arimo"/>
                <a:sym typeface="Arimo"/>
              </a:rPr>
              <a:t>इनपुट</a:t>
            </a:r>
            <a:endParaRPr/>
          </a:p>
        </p:txBody>
      </p:sp>
      <p:sp>
        <p:nvSpPr>
          <p:cNvPr id="260" name="Google Shape;260;p8"/>
          <p:cNvSpPr/>
          <p:nvPr/>
        </p:nvSpPr>
        <p:spPr>
          <a:xfrm>
            <a:off x="4362907" y="1395737"/>
            <a:ext cx="3535512" cy="1081737"/>
          </a:xfrm>
          <a:prstGeom prst="roundRect">
            <a:avLst>
              <a:gd fmla="val 16667" name="adj"/>
            </a:avLst>
          </a:prstGeom>
          <a:solidFill>
            <a:srgbClr val="FFC002"/>
          </a:solidFill>
          <a:ln cap="flat" cmpd="sng" w="254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Arimo"/>
                <a:ea typeface="Arimo"/>
                <a:cs typeface="Arimo"/>
                <a:sym typeface="Arimo"/>
              </a:rPr>
              <a:t>प्रक्रिया</a:t>
            </a:r>
            <a:endParaRPr/>
          </a:p>
        </p:txBody>
      </p:sp>
      <p:sp>
        <p:nvSpPr>
          <p:cNvPr id="261" name="Google Shape;261;p8"/>
          <p:cNvSpPr/>
          <p:nvPr/>
        </p:nvSpPr>
        <p:spPr>
          <a:xfrm>
            <a:off x="8159807" y="1395735"/>
            <a:ext cx="3535512" cy="1081740"/>
          </a:xfrm>
          <a:prstGeom prst="roundRect">
            <a:avLst>
              <a:gd fmla="val 16667" name="adj"/>
            </a:avLst>
          </a:prstGeom>
          <a:solidFill>
            <a:srgbClr val="63298E"/>
          </a:solidFill>
          <a:ln cap="flat" cmpd="sng" w="254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Arimo"/>
                <a:ea typeface="Arimo"/>
                <a:cs typeface="Arimo"/>
                <a:sym typeface="Arimo"/>
              </a:rPr>
              <a:t>उत्पादन</a:t>
            </a:r>
            <a:endParaRPr/>
          </a:p>
        </p:txBody>
      </p:sp>
      <p:grpSp>
        <p:nvGrpSpPr>
          <p:cNvPr id="262" name="Google Shape;262;p8"/>
          <p:cNvGrpSpPr/>
          <p:nvPr/>
        </p:nvGrpSpPr>
        <p:grpSpPr>
          <a:xfrm>
            <a:off x="3961169" y="1689653"/>
            <a:ext cx="493904" cy="493904"/>
            <a:chOff x="4195926" y="1166149"/>
            <a:chExt cx="620978" cy="620978"/>
          </a:xfrm>
        </p:grpSpPr>
        <p:sp>
          <p:nvSpPr>
            <p:cNvPr id="263" name="Google Shape;263;p8"/>
            <p:cNvSpPr/>
            <p:nvPr/>
          </p:nvSpPr>
          <p:spPr>
            <a:xfrm>
              <a:off x="4195926" y="1166149"/>
              <a:ext cx="620978" cy="620978"/>
            </a:xfrm>
            <a:prstGeom prst="ellipse">
              <a:avLst/>
            </a:prstGeom>
            <a:solidFill>
              <a:srgbClr val="0064DF"/>
            </a:solidFill>
            <a:ln cap="flat" cmpd="sng" w="47625">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264" name="Google Shape;264;p8"/>
            <p:cNvSpPr/>
            <p:nvPr/>
          </p:nvSpPr>
          <p:spPr>
            <a:xfrm>
              <a:off x="4398379" y="1368602"/>
              <a:ext cx="216072" cy="216072"/>
            </a:xfrm>
            <a:prstGeom prst="chevron">
              <a:avLst>
                <a:gd fmla="val 50000" name="adj"/>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00"/>
                </a:solidFill>
                <a:latin typeface="Calibri"/>
                <a:ea typeface="Calibri"/>
                <a:cs typeface="Calibri"/>
                <a:sym typeface="Calibri"/>
              </a:endParaRPr>
            </a:p>
          </p:txBody>
        </p:sp>
      </p:grpSp>
      <p:grpSp>
        <p:nvGrpSpPr>
          <p:cNvPr id="265" name="Google Shape;265;p8"/>
          <p:cNvGrpSpPr/>
          <p:nvPr/>
        </p:nvGrpSpPr>
        <p:grpSpPr>
          <a:xfrm>
            <a:off x="7782756" y="1689653"/>
            <a:ext cx="493904" cy="493904"/>
            <a:chOff x="7825403" y="1166149"/>
            <a:chExt cx="620978" cy="620978"/>
          </a:xfrm>
        </p:grpSpPr>
        <p:sp>
          <p:nvSpPr>
            <p:cNvPr id="266" name="Google Shape;266;p8"/>
            <p:cNvSpPr/>
            <p:nvPr/>
          </p:nvSpPr>
          <p:spPr>
            <a:xfrm>
              <a:off x="7825403" y="1166149"/>
              <a:ext cx="620978" cy="620978"/>
            </a:xfrm>
            <a:prstGeom prst="ellipse">
              <a:avLst/>
            </a:prstGeom>
            <a:solidFill>
              <a:srgbClr val="0064DF"/>
            </a:solidFill>
            <a:ln cap="flat" cmpd="sng" w="47625">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267" name="Google Shape;267;p8"/>
            <p:cNvSpPr/>
            <p:nvPr/>
          </p:nvSpPr>
          <p:spPr>
            <a:xfrm>
              <a:off x="8027856" y="1368602"/>
              <a:ext cx="216072" cy="216072"/>
            </a:xfrm>
            <a:prstGeom prst="chevron">
              <a:avLst>
                <a:gd fmla="val 50000" name="adj"/>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00"/>
                </a:solidFill>
                <a:latin typeface="Calibri"/>
                <a:ea typeface="Calibri"/>
                <a:cs typeface="Calibri"/>
                <a:sym typeface="Calibri"/>
              </a:endParaRPr>
            </a:p>
          </p:txBody>
        </p:sp>
      </p:grpSp>
      <p:grpSp>
        <p:nvGrpSpPr>
          <p:cNvPr id="268" name="Google Shape;268;p8"/>
          <p:cNvGrpSpPr/>
          <p:nvPr/>
        </p:nvGrpSpPr>
        <p:grpSpPr>
          <a:xfrm>
            <a:off x="4208121" y="2356160"/>
            <a:ext cx="3819005" cy="3052841"/>
            <a:chOff x="4208121" y="2356160"/>
            <a:chExt cx="3819005" cy="3903811"/>
          </a:xfrm>
        </p:grpSpPr>
        <p:cxnSp>
          <p:nvCxnSpPr>
            <p:cNvPr id="269" name="Google Shape;269;p8"/>
            <p:cNvCxnSpPr/>
            <p:nvPr/>
          </p:nvCxnSpPr>
          <p:spPr>
            <a:xfrm>
              <a:off x="4208121" y="2356160"/>
              <a:ext cx="0" cy="3903811"/>
            </a:xfrm>
            <a:prstGeom prst="straightConnector1">
              <a:avLst/>
            </a:prstGeom>
            <a:noFill/>
            <a:ln cap="flat" cmpd="sng" w="9525">
              <a:solidFill>
                <a:schemeClr val="accent1"/>
              </a:solidFill>
              <a:prstDash val="dash"/>
              <a:miter lim="800000"/>
              <a:headEnd len="sm" w="sm" type="none"/>
              <a:tailEnd len="sm" w="sm" type="none"/>
            </a:ln>
          </p:spPr>
        </p:cxnSp>
        <p:cxnSp>
          <p:nvCxnSpPr>
            <p:cNvPr id="270" name="Google Shape;270;p8"/>
            <p:cNvCxnSpPr/>
            <p:nvPr/>
          </p:nvCxnSpPr>
          <p:spPr>
            <a:xfrm>
              <a:off x="8027126" y="2356160"/>
              <a:ext cx="0" cy="3903811"/>
            </a:xfrm>
            <a:prstGeom prst="straightConnector1">
              <a:avLst/>
            </a:prstGeom>
            <a:noFill/>
            <a:ln cap="flat" cmpd="sng" w="9525">
              <a:solidFill>
                <a:schemeClr val="accent1"/>
              </a:solidFill>
              <a:prstDash val="dash"/>
              <a:miter lim="800000"/>
              <a:headEnd len="sm" w="sm" type="none"/>
              <a:tailEnd len="sm" w="sm" type="none"/>
            </a:ln>
          </p:spPr>
        </p:cxnSp>
      </p:grpSp>
      <p:sp>
        <p:nvSpPr>
          <p:cNvPr id="271" name="Google Shape;271;p8"/>
          <p:cNvSpPr/>
          <p:nvPr/>
        </p:nvSpPr>
        <p:spPr>
          <a:xfrm>
            <a:off x="602629" y="3061832"/>
            <a:ext cx="170215" cy="170215"/>
          </a:xfrm>
          <a:prstGeom prst="ellipse">
            <a:avLst/>
          </a:prstGeom>
          <a:solidFill>
            <a:srgbClr val="22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272" name="Google Shape;272;p8"/>
          <p:cNvSpPr/>
          <p:nvPr/>
        </p:nvSpPr>
        <p:spPr>
          <a:xfrm>
            <a:off x="4318897" y="3103297"/>
            <a:ext cx="170215" cy="170215"/>
          </a:xfrm>
          <a:prstGeom prst="ellipse">
            <a:avLst/>
          </a:prstGeom>
          <a:solidFill>
            <a:srgbClr val="FFC00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sp>
        <p:nvSpPr>
          <p:cNvPr id="273" name="Google Shape;273;p8"/>
          <p:cNvSpPr/>
          <p:nvPr/>
        </p:nvSpPr>
        <p:spPr>
          <a:xfrm>
            <a:off x="8155834" y="3103297"/>
            <a:ext cx="170215" cy="170215"/>
          </a:xfrm>
          <a:prstGeom prst="ellipse">
            <a:avLst/>
          </a:prstGeom>
          <a:solidFill>
            <a:srgbClr val="6328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Arial"/>
              <a:ea typeface="Arial"/>
              <a:cs typeface="Arial"/>
              <a:sym typeface="Arial"/>
            </a:endParaRPr>
          </a:p>
        </p:txBody>
      </p:sp>
      <p:cxnSp>
        <p:nvCxnSpPr>
          <p:cNvPr id="274" name="Google Shape;274;p8"/>
          <p:cNvCxnSpPr/>
          <p:nvPr/>
        </p:nvCxnSpPr>
        <p:spPr>
          <a:xfrm rot="10800000">
            <a:off x="549424" y="3807822"/>
            <a:ext cx="11145895" cy="0"/>
          </a:xfrm>
          <a:prstGeom prst="straightConnector1">
            <a:avLst/>
          </a:prstGeom>
          <a:noFill/>
          <a:ln cap="flat" cmpd="sng" w="9525">
            <a:solidFill>
              <a:schemeClr val="accent1"/>
            </a:solidFill>
            <a:prstDash val="dash"/>
            <a:miter lim="800000"/>
            <a:headEnd len="sm" w="sm" type="none"/>
            <a:tailEnd len="sm" w="sm" type="none"/>
          </a:ln>
        </p:spPr>
      </p:cxnSp>
      <p:cxnSp>
        <p:nvCxnSpPr>
          <p:cNvPr id="275" name="Google Shape;275;p8"/>
          <p:cNvCxnSpPr/>
          <p:nvPr/>
        </p:nvCxnSpPr>
        <p:spPr>
          <a:xfrm rot="10800000">
            <a:off x="549424" y="5409009"/>
            <a:ext cx="11145895" cy="0"/>
          </a:xfrm>
          <a:prstGeom prst="straightConnector1">
            <a:avLst/>
          </a:prstGeom>
          <a:noFill/>
          <a:ln cap="flat" cmpd="sng" w="9525">
            <a:solidFill>
              <a:schemeClr val="accent1"/>
            </a:solidFill>
            <a:prstDash val="dash"/>
            <a:miter lim="800000"/>
            <a:headEnd len="sm" w="sm" type="none"/>
            <a:tailEnd len="sm" w="sm" type="none"/>
          </a:ln>
        </p:spPr>
      </p:cxnSp>
      <p:sp>
        <p:nvSpPr>
          <p:cNvPr id="276" name="Google Shape;276;p8"/>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mo"/>
                <a:ea typeface="Arimo"/>
                <a:cs typeface="Arimo"/>
                <a:sym typeface="Arimo"/>
              </a:rPr>
              <a:t>स्तर 1 | डिजिटल नागरिकता</a:t>
            </a:r>
            <a:endParaRPr b="1" sz="1600">
              <a:solidFill>
                <a:schemeClr val="lt1"/>
              </a:solidFill>
              <a:latin typeface="Arimo"/>
              <a:ea typeface="Arimo"/>
              <a:cs typeface="Arimo"/>
              <a:sym typeface="Arim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9"/>
          <p:cNvSpPr/>
          <p:nvPr/>
        </p:nvSpPr>
        <p:spPr>
          <a:xfrm flipH="1">
            <a:off x="537409" y="3866522"/>
            <a:ext cx="3747208" cy="574740"/>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mo"/>
              <a:ea typeface="Arimo"/>
              <a:cs typeface="Arimo"/>
              <a:sym typeface="Arimo"/>
            </a:endParaRPr>
          </a:p>
        </p:txBody>
      </p:sp>
      <p:sp>
        <p:nvSpPr>
          <p:cNvPr id="282" name="Google Shape;282;p9"/>
          <p:cNvSpPr txBox="1"/>
          <p:nvPr/>
        </p:nvSpPr>
        <p:spPr>
          <a:xfrm>
            <a:off x="862758" y="3984615"/>
            <a:ext cx="131582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mo"/>
                <a:ea typeface="Arimo"/>
                <a:cs typeface="Arimo"/>
                <a:sym typeface="Arimo"/>
              </a:rPr>
              <a:t>उदाहरण</a:t>
            </a:r>
            <a:endParaRPr/>
          </a:p>
        </p:txBody>
      </p:sp>
      <p:sp>
        <p:nvSpPr>
          <p:cNvPr id="283" name="Google Shape;283;p9"/>
          <p:cNvSpPr/>
          <p:nvPr/>
        </p:nvSpPr>
        <p:spPr>
          <a:xfrm flipH="1">
            <a:off x="537409" y="2594095"/>
            <a:ext cx="3747208" cy="574740"/>
          </a:xfrm>
          <a:custGeom>
            <a:rect b="b" l="l" r="r" t="t"/>
            <a:pathLst>
              <a:path extrusionOk="0" h="967648" w="6308904">
                <a:moveTo>
                  <a:pt x="5825080" y="0"/>
                </a:moveTo>
                <a:lnTo>
                  <a:pt x="5757365" y="0"/>
                </a:lnTo>
                <a:lnTo>
                  <a:pt x="5341256" y="0"/>
                </a:lnTo>
                <a:lnTo>
                  <a:pt x="0" y="0"/>
                </a:lnTo>
                <a:lnTo>
                  <a:pt x="0" y="967648"/>
                </a:lnTo>
                <a:lnTo>
                  <a:pt x="5341256" y="967648"/>
                </a:lnTo>
                <a:lnTo>
                  <a:pt x="5757365" y="967648"/>
                </a:lnTo>
                <a:lnTo>
                  <a:pt x="5825080" y="967648"/>
                </a:lnTo>
                <a:cubicBezTo>
                  <a:pt x="6092289" y="967648"/>
                  <a:pt x="6308904" y="751033"/>
                  <a:pt x="6308904" y="483824"/>
                </a:cubicBezTo>
                <a:cubicBezTo>
                  <a:pt x="6308904" y="216615"/>
                  <a:pt x="6092289" y="0"/>
                  <a:pt x="5825080" y="0"/>
                </a:cubicBezTo>
                <a:close/>
              </a:path>
            </a:pathLst>
          </a:cu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mo"/>
              <a:ea typeface="Arimo"/>
              <a:cs typeface="Arimo"/>
              <a:sym typeface="Arimo"/>
            </a:endParaRPr>
          </a:p>
        </p:txBody>
      </p:sp>
      <p:sp>
        <p:nvSpPr>
          <p:cNvPr id="284" name="Google Shape;284;p9"/>
          <p:cNvSpPr/>
          <p:nvPr/>
        </p:nvSpPr>
        <p:spPr>
          <a:xfrm>
            <a:off x="2429825" y="3854849"/>
            <a:ext cx="9659400" cy="2325900"/>
          </a:xfrm>
          <a:prstGeom prst="rect">
            <a:avLst/>
          </a:prstGeom>
          <a:gradFill>
            <a:gsLst>
              <a:gs pos="0">
                <a:srgbClr val="F2F2F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mo"/>
              <a:ea typeface="Arimo"/>
              <a:cs typeface="Arimo"/>
              <a:sym typeface="Arimo"/>
            </a:endParaRPr>
          </a:p>
        </p:txBody>
      </p:sp>
      <p:sp>
        <p:nvSpPr>
          <p:cNvPr id="285" name="Google Shape;285;p9"/>
          <p:cNvSpPr/>
          <p:nvPr/>
        </p:nvSpPr>
        <p:spPr>
          <a:xfrm>
            <a:off x="2429815" y="2580111"/>
            <a:ext cx="9659470" cy="1176885"/>
          </a:xfrm>
          <a:prstGeom prst="rect">
            <a:avLst/>
          </a:prstGeom>
          <a:gradFill>
            <a:gsLst>
              <a:gs pos="0">
                <a:srgbClr val="F2F2F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mo"/>
              <a:ea typeface="Arimo"/>
              <a:cs typeface="Arimo"/>
              <a:sym typeface="Arimo"/>
            </a:endParaRPr>
          </a:p>
        </p:txBody>
      </p:sp>
      <p:sp>
        <p:nvSpPr>
          <p:cNvPr id="286" name="Google Shape;286;p9"/>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sz="900">
                <a:solidFill>
                  <a:schemeClr val="lt1"/>
                </a:solidFill>
                <a:latin typeface="Arimo"/>
                <a:ea typeface="Arimo"/>
                <a:cs typeface="Arimo"/>
                <a:sym typeface="Arimo"/>
              </a:rPr>
              <a:t>0</a:t>
            </a:r>
            <a:fld id="{00000000-1234-1234-1234-123412341234}" type="slidenum">
              <a:rPr lang="en-US" sz="900">
                <a:solidFill>
                  <a:schemeClr val="lt1"/>
                </a:solidFill>
                <a:latin typeface="Arimo"/>
                <a:ea typeface="Arimo"/>
                <a:cs typeface="Arimo"/>
                <a:sym typeface="Arimo"/>
              </a:rPr>
              <a:t>‹#›</a:t>
            </a:fld>
            <a:endParaRPr sz="900">
              <a:solidFill>
                <a:schemeClr val="lt1"/>
              </a:solidFill>
              <a:latin typeface="Arimo"/>
              <a:ea typeface="Arimo"/>
              <a:cs typeface="Arimo"/>
              <a:sym typeface="Arimo"/>
            </a:endParaRPr>
          </a:p>
        </p:txBody>
      </p:sp>
      <p:sp>
        <p:nvSpPr>
          <p:cNvPr id="287" name="Google Shape;287;p9"/>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latin typeface="Arimo"/>
                <a:ea typeface="Arimo"/>
                <a:cs typeface="Arimo"/>
                <a:sym typeface="Arimo"/>
              </a:rPr>
              <a:t>पाठ 2: आपकी डिजिटल दुनिया में आपका स्वागत है</a:t>
            </a:r>
            <a:endParaRPr/>
          </a:p>
        </p:txBody>
      </p:sp>
      <p:sp>
        <p:nvSpPr>
          <p:cNvPr id="288" name="Google Shape;288;p9"/>
          <p:cNvSpPr/>
          <p:nvPr/>
        </p:nvSpPr>
        <p:spPr>
          <a:xfrm>
            <a:off x="2429815" y="1395737"/>
            <a:ext cx="2858330" cy="1081737"/>
          </a:xfrm>
          <a:prstGeom prst="roundRect">
            <a:avLst>
              <a:gd fmla="val 11929" name="adj"/>
            </a:avLst>
          </a:prstGeom>
          <a:solidFill>
            <a:srgbClr val="24B574"/>
          </a:solidFill>
          <a:ln cap="flat" cmpd="sng" w="254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Arimo"/>
                <a:ea typeface="Arimo"/>
                <a:cs typeface="Arimo"/>
                <a:sym typeface="Arimo"/>
              </a:rPr>
              <a:t>इनपुट</a:t>
            </a:r>
            <a:endParaRPr/>
          </a:p>
        </p:txBody>
      </p:sp>
      <p:sp>
        <p:nvSpPr>
          <p:cNvPr id="289" name="Google Shape;289;p9"/>
          <p:cNvSpPr/>
          <p:nvPr/>
        </p:nvSpPr>
        <p:spPr>
          <a:xfrm>
            <a:off x="5561288" y="1395737"/>
            <a:ext cx="2858330" cy="1081737"/>
          </a:xfrm>
          <a:prstGeom prst="roundRect">
            <a:avLst>
              <a:gd fmla="val 16667" name="adj"/>
            </a:avLst>
          </a:prstGeom>
          <a:solidFill>
            <a:srgbClr val="FFC002"/>
          </a:solidFill>
          <a:ln cap="flat" cmpd="sng" w="254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Arimo"/>
                <a:ea typeface="Arimo"/>
                <a:cs typeface="Arimo"/>
                <a:sym typeface="Arimo"/>
              </a:rPr>
              <a:t>प्रक्रिया</a:t>
            </a:r>
            <a:endParaRPr/>
          </a:p>
        </p:txBody>
      </p:sp>
      <p:sp>
        <p:nvSpPr>
          <p:cNvPr id="290" name="Google Shape;290;p9"/>
          <p:cNvSpPr/>
          <p:nvPr/>
        </p:nvSpPr>
        <p:spPr>
          <a:xfrm>
            <a:off x="8692761" y="1395735"/>
            <a:ext cx="2858330" cy="1081740"/>
          </a:xfrm>
          <a:prstGeom prst="roundRect">
            <a:avLst>
              <a:gd fmla="val 16667" name="adj"/>
            </a:avLst>
          </a:prstGeom>
          <a:solidFill>
            <a:srgbClr val="63298E"/>
          </a:solidFill>
          <a:ln cap="flat" cmpd="sng" w="254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Arimo"/>
                <a:ea typeface="Arimo"/>
                <a:cs typeface="Arimo"/>
                <a:sym typeface="Arimo"/>
              </a:rPr>
              <a:t>उत्पादन</a:t>
            </a:r>
            <a:endParaRPr/>
          </a:p>
        </p:txBody>
      </p:sp>
      <p:grpSp>
        <p:nvGrpSpPr>
          <p:cNvPr id="291" name="Google Shape;291;p9"/>
          <p:cNvGrpSpPr/>
          <p:nvPr/>
        </p:nvGrpSpPr>
        <p:grpSpPr>
          <a:xfrm>
            <a:off x="5141741" y="1689653"/>
            <a:ext cx="493904" cy="493904"/>
            <a:chOff x="4195926" y="1166149"/>
            <a:chExt cx="620978" cy="620978"/>
          </a:xfrm>
        </p:grpSpPr>
        <p:sp>
          <p:nvSpPr>
            <p:cNvPr id="292" name="Google Shape;292;p9"/>
            <p:cNvSpPr/>
            <p:nvPr/>
          </p:nvSpPr>
          <p:spPr>
            <a:xfrm>
              <a:off x="4195926" y="1166149"/>
              <a:ext cx="620978" cy="620978"/>
            </a:xfrm>
            <a:prstGeom prst="ellipse">
              <a:avLst/>
            </a:prstGeom>
            <a:solidFill>
              <a:srgbClr val="0064DF"/>
            </a:solidFill>
            <a:ln cap="flat" cmpd="sng" w="47625">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Arimo"/>
                <a:ea typeface="Arimo"/>
                <a:cs typeface="Arimo"/>
                <a:sym typeface="Arimo"/>
              </a:endParaRPr>
            </a:p>
          </p:txBody>
        </p:sp>
        <p:sp>
          <p:nvSpPr>
            <p:cNvPr id="293" name="Google Shape;293;p9"/>
            <p:cNvSpPr/>
            <p:nvPr/>
          </p:nvSpPr>
          <p:spPr>
            <a:xfrm>
              <a:off x="4398379" y="1368602"/>
              <a:ext cx="216072" cy="216072"/>
            </a:xfrm>
            <a:prstGeom prst="chevron">
              <a:avLst>
                <a:gd fmla="val 50000" name="adj"/>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00"/>
                </a:solidFill>
                <a:latin typeface="Arimo"/>
                <a:ea typeface="Arimo"/>
                <a:cs typeface="Arimo"/>
                <a:sym typeface="Arimo"/>
              </a:endParaRPr>
            </a:p>
          </p:txBody>
        </p:sp>
      </p:grpSp>
      <p:grpSp>
        <p:nvGrpSpPr>
          <p:cNvPr id="294" name="Google Shape;294;p9"/>
          <p:cNvGrpSpPr/>
          <p:nvPr/>
        </p:nvGrpSpPr>
        <p:grpSpPr>
          <a:xfrm>
            <a:off x="8324413" y="1689653"/>
            <a:ext cx="493904" cy="493904"/>
            <a:chOff x="7825403" y="1166149"/>
            <a:chExt cx="620978" cy="620978"/>
          </a:xfrm>
        </p:grpSpPr>
        <p:sp>
          <p:nvSpPr>
            <p:cNvPr id="295" name="Google Shape;295;p9"/>
            <p:cNvSpPr/>
            <p:nvPr/>
          </p:nvSpPr>
          <p:spPr>
            <a:xfrm>
              <a:off x="7825403" y="1166149"/>
              <a:ext cx="620978" cy="620978"/>
            </a:xfrm>
            <a:prstGeom prst="ellipse">
              <a:avLst/>
            </a:prstGeom>
            <a:solidFill>
              <a:srgbClr val="0064DF"/>
            </a:solidFill>
            <a:ln cap="flat" cmpd="sng" w="47625">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Arimo"/>
                <a:ea typeface="Arimo"/>
                <a:cs typeface="Arimo"/>
                <a:sym typeface="Arimo"/>
              </a:endParaRPr>
            </a:p>
          </p:txBody>
        </p:sp>
        <p:sp>
          <p:nvSpPr>
            <p:cNvPr id="296" name="Google Shape;296;p9"/>
            <p:cNvSpPr/>
            <p:nvPr/>
          </p:nvSpPr>
          <p:spPr>
            <a:xfrm>
              <a:off x="8027856" y="1368602"/>
              <a:ext cx="216072" cy="216072"/>
            </a:xfrm>
            <a:prstGeom prst="chevron">
              <a:avLst>
                <a:gd fmla="val 50000" name="adj"/>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00"/>
                </a:solidFill>
                <a:latin typeface="Arimo"/>
                <a:ea typeface="Arimo"/>
                <a:cs typeface="Arimo"/>
                <a:sym typeface="Arimo"/>
              </a:endParaRPr>
            </a:p>
          </p:txBody>
        </p:sp>
      </p:grpSp>
      <p:grpSp>
        <p:nvGrpSpPr>
          <p:cNvPr id="297" name="Google Shape;297;p9"/>
          <p:cNvGrpSpPr/>
          <p:nvPr/>
        </p:nvGrpSpPr>
        <p:grpSpPr>
          <a:xfrm>
            <a:off x="5409540" y="2508567"/>
            <a:ext cx="3132667" cy="3626640"/>
            <a:chOff x="4208121" y="2356160"/>
            <a:chExt cx="3132667" cy="3903811"/>
          </a:xfrm>
        </p:grpSpPr>
        <p:cxnSp>
          <p:nvCxnSpPr>
            <p:cNvPr id="298" name="Google Shape;298;p9"/>
            <p:cNvCxnSpPr/>
            <p:nvPr/>
          </p:nvCxnSpPr>
          <p:spPr>
            <a:xfrm>
              <a:off x="4208121" y="2356160"/>
              <a:ext cx="0" cy="3903811"/>
            </a:xfrm>
            <a:prstGeom prst="straightConnector1">
              <a:avLst/>
            </a:prstGeom>
            <a:noFill/>
            <a:ln cap="flat" cmpd="sng" w="9525">
              <a:solidFill>
                <a:schemeClr val="accent1"/>
              </a:solidFill>
              <a:prstDash val="dash"/>
              <a:miter lim="800000"/>
              <a:headEnd len="sm" w="sm" type="none"/>
              <a:tailEnd len="sm" w="sm" type="none"/>
            </a:ln>
          </p:spPr>
        </p:cxnSp>
        <p:cxnSp>
          <p:nvCxnSpPr>
            <p:cNvPr id="299" name="Google Shape;299;p9"/>
            <p:cNvCxnSpPr/>
            <p:nvPr/>
          </p:nvCxnSpPr>
          <p:spPr>
            <a:xfrm>
              <a:off x="7340788" y="2356160"/>
              <a:ext cx="0" cy="3903811"/>
            </a:xfrm>
            <a:prstGeom prst="straightConnector1">
              <a:avLst/>
            </a:prstGeom>
            <a:noFill/>
            <a:ln cap="flat" cmpd="sng" w="9525">
              <a:solidFill>
                <a:schemeClr val="accent1"/>
              </a:solidFill>
              <a:prstDash val="dash"/>
              <a:miter lim="800000"/>
              <a:headEnd len="sm" w="sm" type="none"/>
              <a:tailEnd len="sm" w="sm" type="none"/>
            </a:ln>
          </p:spPr>
        </p:cxnSp>
      </p:grpSp>
      <p:sp>
        <p:nvSpPr>
          <p:cNvPr id="300" name="Google Shape;300;p9"/>
          <p:cNvSpPr txBox="1"/>
          <p:nvPr/>
        </p:nvSpPr>
        <p:spPr>
          <a:xfrm>
            <a:off x="2569770" y="2616022"/>
            <a:ext cx="2340528"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mo"/>
                <a:ea typeface="Arimo"/>
                <a:cs typeface="Arimo"/>
                <a:sym typeface="Arimo"/>
              </a:rPr>
              <a:t>की बोर्ड</a:t>
            </a:r>
            <a:endParaRPr sz="1600">
              <a:solidFill>
                <a:schemeClr val="dk1"/>
              </a:solidFill>
              <a:latin typeface="Arimo"/>
              <a:ea typeface="Arimo"/>
              <a:cs typeface="Arimo"/>
              <a:sym typeface="Arimo"/>
            </a:endParaRPr>
          </a:p>
          <a:p>
            <a:pPr indent="0" lvl="0" marL="0" marR="0" rtl="0" algn="l">
              <a:spcBef>
                <a:spcPts val="0"/>
              </a:spcBef>
              <a:spcAft>
                <a:spcPts val="0"/>
              </a:spcAft>
              <a:buNone/>
            </a:pPr>
            <a:r>
              <a:rPr lang="en-US" sz="1600">
                <a:solidFill>
                  <a:schemeClr val="dk1"/>
                </a:solidFill>
                <a:latin typeface="Arimo"/>
                <a:ea typeface="Arimo"/>
                <a:cs typeface="Arimo"/>
                <a:sym typeface="Arimo"/>
              </a:rPr>
              <a:t>चूहा</a:t>
            </a:r>
            <a:endParaRPr/>
          </a:p>
          <a:p>
            <a:pPr indent="0" lvl="0" marL="0" marR="0" rtl="0" algn="l">
              <a:spcBef>
                <a:spcPts val="0"/>
              </a:spcBef>
              <a:spcAft>
                <a:spcPts val="0"/>
              </a:spcAft>
              <a:buNone/>
            </a:pPr>
            <a:r>
              <a:rPr lang="en-US" sz="1600">
                <a:solidFill>
                  <a:schemeClr val="dk1"/>
                </a:solidFill>
                <a:latin typeface="Arimo"/>
                <a:ea typeface="Arimo"/>
                <a:cs typeface="Arimo"/>
                <a:sym typeface="Arimo"/>
              </a:rPr>
              <a:t>टच स्क्रीन</a:t>
            </a:r>
            <a:endParaRPr/>
          </a:p>
          <a:p>
            <a:pPr indent="0" lvl="0" marL="0" marR="0" rtl="0" algn="l">
              <a:spcBef>
                <a:spcPts val="0"/>
              </a:spcBef>
              <a:spcAft>
                <a:spcPts val="0"/>
              </a:spcAft>
              <a:buNone/>
            </a:pPr>
            <a:r>
              <a:rPr lang="en-US" sz="1600">
                <a:solidFill>
                  <a:schemeClr val="dk1"/>
                </a:solidFill>
                <a:latin typeface="Arimo"/>
                <a:ea typeface="Arimo"/>
                <a:cs typeface="Arimo"/>
                <a:sym typeface="Arimo"/>
              </a:rPr>
              <a:t>कैमरा</a:t>
            </a:r>
            <a:endParaRPr/>
          </a:p>
        </p:txBody>
      </p:sp>
      <p:sp>
        <p:nvSpPr>
          <p:cNvPr id="301" name="Google Shape;301;p9"/>
          <p:cNvSpPr txBox="1"/>
          <p:nvPr/>
        </p:nvSpPr>
        <p:spPr>
          <a:xfrm>
            <a:off x="5660775" y="2616022"/>
            <a:ext cx="174644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mo"/>
                <a:ea typeface="Arimo"/>
                <a:cs typeface="Arimo"/>
                <a:sym typeface="Arimo"/>
              </a:rPr>
              <a:t>सेन्ट्रल प्रॉसेसिंग यूनिट (सीपीयू)</a:t>
            </a:r>
            <a:endParaRPr/>
          </a:p>
        </p:txBody>
      </p:sp>
      <p:sp>
        <p:nvSpPr>
          <p:cNvPr id="302" name="Google Shape;302;p9"/>
          <p:cNvSpPr txBox="1"/>
          <p:nvPr/>
        </p:nvSpPr>
        <p:spPr>
          <a:xfrm>
            <a:off x="8818625" y="2616025"/>
            <a:ext cx="25269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mo"/>
                <a:ea typeface="Arimo"/>
                <a:cs typeface="Arimo"/>
                <a:sym typeface="Arimo"/>
              </a:rPr>
              <a:t>स्क्रीन</a:t>
            </a:r>
            <a:endParaRPr/>
          </a:p>
          <a:p>
            <a:pPr indent="0" lvl="0" marL="0" marR="0" rtl="0" algn="l">
              <a:spcBef>
                <a:spcPts val="0"/>
              </a:spcBef>
              <a:spcAft>
                <a:spcPts val="0"/>
              </a:spcAft>
              <a:buNone/>
            </a:pPr>
            <a:r>
              <a:rPr lang="en-US" sz="1600">
                <a:solidFill>
                  <a:schemeClr val="dk1"/>
                </a:solidFill>
                <a:latin typeface="Arimo"/>
                <a:ea typeface="Arimo"/>
                <a:cs typeface="Arimo"/>
                <a:sym typeface="Arimo"/>
              </a:rPr>
              <a:t>निगरानी करना</a:t>
            </a:r>
            <a:endParaRPr/>
          </a:p>
          <a:p>
            <a:pPr indent="0" lvl="0" marL="0" marR="0" rtl="0" algn="l">
              <a:spcBef>
                <a:spcPts val="0"/>
              </a:spcBef>
              <a:spcAft>
                <a:spcPts val="0"/>
              </a:spcAft>
              <a:buNone/>
            </a:pPr>
            <a:r>
              <a:rPr lang="en-US" sz="1600">
                <a:solidFill>
                  <a:schemeClr val="dk1"/>
                </a:solidFill>
                <a:latin typeface="Arimo"/>
                <a:ea typeface="Arimo"/>
                <a:cs typeface="Arimo"/>
                <a:sym typeface="Arimo"/>
              </a:rPr>
              <a:t>मुद्रक</a:t>
            </a:r>
            <a:endParaRPr/>
          </a:p>
        </p:txBody>
      </p:sp>
      <p:sp>
        <p:nvSpPr>
          <p:cNvPr id="303" name="Google Shape;303;p9"/>
          <p:cNvSpPr txBox="1"/>
          <p:nvPr/>
        </p:nvSpPr>
        <p:spPr>
          <a:xfrm>
            <a:off x="2569770" y="3953215"/>
            <a:ext cx="2340528"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mo"/>
                <a:ea typeface="Arimo"/>
                <a:cs typeface="Arimo"/>
                <a:sym typeface="Arimo"/>
              </a:rPr>
              <a:t>मैं अपना होमवर्क टाइप करने के लिए एमएस वर्ड जैसा वर्ड प्रोसेसिंग प्रोग्राम खोलता हूँ ।</a:t>
            </a:r>
            <a:endParaRPr sz="1600">
              <a:solidFill>
                <a:schemeClr val="dk1"/>
              </a:solidFill>
              <a:latin typeface="Arimo"/>
              <a:ea typeface="Arimo"/>
              <a:cs typeface="Arimo"/>
              <a:sym typeface="Arimo"/>
            </a:endParaRPr>
          </a:p>
          <a:p>
            <a:pPr indent="0" lvl="0" marL="0" marR="0" rtl="0" algn="l">
              <a:spcBef>
                <a:spcPts val="0"/>
              </a:spcBef>
              <a:spcAft>
                <a:spcPts val="0"/>
              </a:spcAft>
              <a:buNone/>
            </a:pPr>
            <a:r>
              <a:t/>
            </a:r>
            <a:endParaRPr sz="1600">
              <a:solidFill>
                <a:schemeClr val="dk1"/>
              </a:solidFill>
              <a:latin typeface="Arimo"/>
              <a:ea typeface="Arimo"/>
              <a:cs typeface="Arimo"/>
              <a:sym typeface="Arimo"/>
            </a:endParaRPr>
          </a:p>
          <a:p>
            <a:pPr indent="0" lvl="0" marL="0" marR="0" rtl="0" algn="l">
              <a:spcBef>
                <a:spcPts val="0"/>
              </a:spcBef>
              <a:spcAft>
                <a:spcPts val="0"/>
              </a:spcAft>
              <a:buNone/>
            </a:pPr>
            <a:r>
              <a:rPr lang="en-US" sz="1600">
                <a:solidFill>
                  <a:schemeClr val="dk1"/>
                </a:solidFill>
                <a:latin typeface="Arimo"/>
                <a:ea typeface="Arimo"/>
                <a:cs typeface="Arimo"/>
                <a:sym typeface="Arimo"/>
              </a:rPr>
              <a:t>मैं अपना गृहकार्य एक दस्तावेज़ में टाइप करता हूँ ।</a:t>
            </a:r>
            <a:endParaRPr sz="1600">
              <a:solidFill>
                <a:schemeClr val="dk1"/>
              </a:solidFill>
              <a:latin typeface="Arimo"/>
              <a:ea typeface="Arimo"/>
              <a:cs typeface="Arimo"/>
              <a:sym typeface="Arimo"/>
            </a:endParaRPr>
          </a:p>
        </p:txBody>
      </p:sp>
      <p:sp>
        <p:nvSpPr>
          <p:cNvPr id="304" name="Google Shape;304;p9"/>
          <p:cNvSpPr txBox="1"/>
          <p:nvPr/>
        </p:nvSpPr>
        <p:spPr>
          <a:xfrm>
            <a:off x="5636325" y="3953215"/>
            <a:ext cx="2743200"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mo"/>
                <a:ea typeface="Arimo"/>
                <a:cs typeface="Arimo"/>
                <a:sym typeface="Arimo"/>
              </a:rPr>
              <a:t>सीपीयू प्रोग्राम को लाता है और मेरे लिए एक खाली दस्तावेज़ खोलता है।</a:t>
            </a:r>
            <a:endParaRPr/>
          </a:p>
          <a:p>
            <a:pPr indent="0" lvl="0" marL="0" marR="0" rtl="0" algn="l">
              <a:spcBef>
                <a:spcPts val="0"/>
              </a:spcBef>
              <a:spcAft>
                <a:spcPts val="0"/>
              </a:spcAft>
              <a:buNone/>
            </a:pPr>
            <a:r>
              <a:t/>
            </a:r>
            <a:endParaRPr sz="1600">
              <a:solidFill>
                <a:schemeClr val="dk1"/>
              </a:solidFill>
              <a:latin typeface="Arimo"/>
              <a:ea typeface="Arimo"/>
              <a:cs typeface="Arimo"/>
              <a:sym typeface="Arimo"/>
            </a:endParaRPr>
          </a:p>
          <a:p>
            <a:pPr indent="0" lvl="0" marL="0" marR="0" rtl="0" algn="l">
              <a:spcBef>
                <a:spcPts val="0"/>
              </a:spcBef>
              <a:spcAft>
                <a:spcPts val="0"/>
              </a:spcAft>
              <a:buNone/>
            </a:pPr>
            <a:r>
              <a:rPr lang="en-US" sz="1600">
                <a:solidFill>
                  <a:schemeClr val="dk1"/>
                </a:solidFill>
                <a:latin typeface="Arimo"/>
                <a:ea typeface="Arimo"/>
                <a:cs typeface="Arimo"/>
                <a:sym typeface="Arimo"/>
              </a:rPr>
              <a:t>मुझे उचित वर्तनी, व्याकरण और स्वरूपण के लिए सुझाव प्राप्त होते हैं</a:t>
            </a:r>
            <a:endParaRPr/>
          </a:p>
        </p:txBody>
      </p:sp>
      <p:sp>
        <p:nvSpPr>
          <p:cNvPr id="305" name="Google Shape;305;p9"/>
          <p:cNvSpPr txBox="1"/>
          <p:nvPr/>
        </p:nvSpPr>
        <p:spPr>
          <a:xfrm>
            <a:off x="8692751" y="3953225"/>
            <a:ext cx="3396600" cy="2062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mo"/>
                <a:ea typeface="Arimo"/>
                <a:cs typeface="Arimo"/>
                <a:sym typeface="Arimo"/>
              </a:rPr>
              <a:t>मेरी स्क्रीन मेरा काम प्रदर्शित करती है।</a:t>
            </a:r>
            <a:endParaRPr/>
          </a:p>
          <a:p>
            <a:pPr indent="0" lvl="0" marL="0" marR="0" rtl="0" algn="l">
              <a:spcBef>
                <a:spcPts val="0"/>
              </a:spcBef>
              <a:spcAft>
                <a:spcPts val="0"/>
              </a:spcAft>
              <a:buNone/>
            </a:pPr>
            <a:r>
              <a:t/>
            </a:r>
            <a:endParaRPr sz="1600">
              <a:solidFill>
                <a:schemeClr val="dk1"/>
              </a:solidFill>
              <a:latin typeface="Arimo"/>
              <a:ea typeface="Arimo"/>
              <a:cs typeface="Arimo"/>
              <a:sym typeface="Arimo"/>
            </a:endParaRPr>
          </a:p>
          <a:p>
            <a:pPr indent="0" lvl="0" marL="0" marR="0" rtl="0" algn="l">
              <a:spcBef>
                <a:spcPts val="0"/>
              </a:spcBef>
              <a:spcAft>
                <a:spcPts val="0"/>
              </a:spcAft>
              <a:buNone/>
            </a:pPr>
            <a:r>
              <a:rPr lang="en-US" sz="1600">
                <a:solidFill>
                  <a:schemeClr val="dk1"/>
                </a:solidFill>
                <a:latin typeface="Arimo"/>
                <a:ea typeface="Arimo"/>
                <a:cs typeface="Arimo"/>
                <a:sym typeface="Arimo"/>
              </a:rPr>
              <a:t>जब मेरा काम पूरा हो जाता है, तो मैं अपने दस्तावेज़ को अपनी ड्राइव में सहेज लेता हूँ।</a:t>
            </a:r>
            <a:endParaRPr/>
          </a:p>
          <a:p>
            <a:pPr indent="0" lvl="0" marL="0" marR="0" rtl="0" algn="l">
              <a:spcBef>
                <a:spcPts val="0"/>
              </a:spcBef>
              <a:spcAft>
                <a:spcPts val="0"/>
              </a:spcAft>
              <a:buNone/>
            </a:pPr>
            <a:r>
              <a:t/>
            </a:r>
            <a:endParaRPr sz="1600">
              <a:solidFill>
                <a:schemeClr val="dk1"/>
              </a:solidFill>
              <a:latin typeface="Arimo"/>
              <a:ea typeface="Arimo"/>
              <a:cs typeface="Arimo"/>
              <a:sym typeface="Arimo"/>
            </a:endParaRPr>
          </a:p>
          <a:p>
            <a:pPr indent="0" lvl="0" marL="0" marR="0" rtl="0" algn="l">
              <a:spcBef>
                <a:spcPts val="0"/>
              </a:spcBef>
              <a:spcAft>
                <a:spcPts val="0"/>
              </a:spcAft>
              <a:buNone/>
            </a:pPr>
            <a:r>
              <a:rPr lang="en-US" sz="1600">
                <a:solidFill>
                  <a:schemeClr val="dk1"/>
                </a:solidFill>
                <a:latin typeface="Arimo"/>
                <a:ea typeface="Arimo"/>
                <a:cs typeface="Arimo"/>
                <a:sym typeface="Arimo"/>
              </a:rPr>
              <a:t>मैं दस्तावेज़ को ड्राइव पर अपलोड करता हूँ और अपने शिक्षक को ईमेल करता हूँ ।</a:t>
            </a:r>
            <a:endParaRPr/>
          </a:p>
        </p:txBody>
      </p:sp>
      <p:sp>
        <p:nvSpPr>
          <p:cNvPr id="306" name="Google Shape;306;p9"/>
          <p:cNvSpPr txBox="1"/>
          <p:nvPr/>
        </p:nvSpPr>
        <p:spPr>
          <a:xfrm>
            <a:off x="862758" y="2712188"/>
            <a:ext cx="80534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mo"/>
                <a:ea typeface="Arimo"/>
                <a:cs typeface="Arimo"/>
                <a:sym typeface="Arimo"/>
              </a:rPr>
              <a:t>कैसे</a:t>
            </a:r>
            <a:endParaRPr/>
          </a:p>
        </p:txBody>
      </p:sp>
      <p:sp>
        <p:nvSpPr>
          <p:cNvPr id="307" name="Google Shape;307;p9"/>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Arimo"/>
                <a:ea typeface="Arimo"/>
                <a:cs typeface="Arimo"/>
                <a:sym typeface="Arimo"/>
              </a:rPr>
              <a:t>स्तर 1 | डिजिटल नागरिकता</a:t>
            </a:r>
            <a:endParaRPr b="1" sz="1600">
              <a:solidFill>
                <a:schemeClr val="lt1"/>
              </a:solidFill>
              <a:latin typeface="Arimo"/>
              <a:ea typeface="Arimo"/>
              <a:cs typeface="Arimo"/>
              <a:sym typeface="Arimo"/>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2022-01-21T07:53:15Z</dcterms:created>
  <dc:creator>Microsoft Office User</dc:creator>
</cp:coreProperties>
</file>