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84" r:id="rId3"/>
    <p:sldId id="264" r:id="rId4"/>
    <p:sldId id="280" r:id="rId5"/>
    <p:sldId id="282" r:id="rId6"/>
    <p:sldId id="283" r:id="rId7"/>
    <p:sldId id="285" r:id="rId8"/>
    <p:sldId id="286" r:id="rId9"/>
    <p:sldId id="287" r:id="rId10"/>
    <p:sldId id="288" r:id="rId11"/>
    <p:sldId id="289" r:id="rId12"/>
    <p:sldId id="2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32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0BDCA5-7171-2BE5-C661-582D5FEE5252}" name="IT Department" initials="ID" userId="IT Department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Swati Venkat" initials="SV" lastIdx="3" clrIdx="1">
    <p:extLst>
      <p:ext uri="{19B8F6BF-5375-455C-9EA6-DF929625EA0E}">
        <p15:presenceInfo xmlns:p15="http://schemas.microsoft.com/office/powerpoint/2012/main" userId="S::swati@redbaron.in::9c3fa7aa-3095-494f-87c9-d1624697a8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E0"/>
    <a:srgbClr val="5ED4E7"/>
    <a:srgbClr val="E6E6E6"/>
    <a:srgbClr val="0064DF"/>
    <a:srgbClr val="6E6E6E"/>
    <a:srgbClr val="21B573"/>
    <a:srgbClr val="FCF9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6963A2-FE5D-266C-BE0A-87A00B690B07}" v="20" dt="2023-06-19T03:55:29.8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5" autoAdjust="0"/>
    <p:restoredTop sz="67059" autoAdjust="0"/>
  </p:normalViewPr>
  <p:slideViewPr>
    <p:cSldViewPr snapToGrid="0" snapToObjects="1" showGuides="1">
      <p:cViewPr varScale="1">
        <p:scale>
          <a:sx n="55" d="100"/>
          <a:sy n="55" d="100"/>
        </p:scale>
        <p:origin x="1373" y="43"/>
      </p:cViewPr>
      <p:guideLst>
        <p:guide orient="horz" pos="187"/>
        <p:guide pos="529"/>
        <p:guide pos="3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CC12C-3B9A-4184-839C-50AC7E2386FB}" type="datetimeFigureOut">
              <a:rPr lang="en-IN" smtClean="0"/>
              <a:t>19-06-2023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BF4F1-4607-4B3A-A010-FD649D2D8B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692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https://www.commonsense.org/education/videos/we-the-digital-citizens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3892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65873-3D32-F748-993C-2CE34A10E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96BA2-7480-6544-94D4-030E5E97F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8D780B-1BA4-A746-B477-39D535B174AA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92BA90-C641-6949-9D5B-1CBB977461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DA10B61-2396-7144-B64C-AAA65430D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A0FC0-B879-B34E-8D99-1B7C7F76C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49EC8DC-05DB-914E-B2EA-45DB1F863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0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B4E69-5CC8-154D-8333-969A9B6A8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19FCA6-8C14-8C46-8AE3-9EC066266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8DC99-E356-DB4A-A65B-2F23E0F45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599B5-E93C-0A41-8330-9C1494A8E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CB2EF-4182-2147-941A-759F40989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53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D5ECCD-3C4E-134B-9440-8B629DCA53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6588A8-DE4C-3544-99FA-8E9EC8D15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2A462-4BA6-3B45-932A-742A3A54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DCFF2-BCA4-C84D-8A62-FC3F24689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4680F-84E8-684E-8B38-D19A59B5E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13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37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A5023-2B56-5943-A6B3-0261394A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2ECEA-1FE3-4D42-9093-A56418B6C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2DAA7-708D-C745-B10D-12CECDFABA6F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B4D84D-79A6-9044-9DA6-BA4AF9717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4DE546-C634-054E-941B-78182981F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E0DFB33-842A-5947-8714-F2C5EBDE6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AF46D-E928-B24E-8192-E1F6A837F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C4F83-6780-3F41-B0D7-AAA03FFEA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2E5F0-17C8-F44A-B29A-1D1CA64A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A9E62-320D-2445-9177-997397304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4C8A3-5BA0-3D4E-96D0-058BA86E0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0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BE594-342F-1A49-A5C4-353D17860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DDCBF-E5B6-E14F-A96A-282B27248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BE993-6C92-644C-AEC6-4CDA137F1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91AD1C-F090-1F44-9FCC-0A026865C7A1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C36109-925B-3B4A-8A34-31375478A8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D8A4307-B9D8-A74F-9123-6A85D2906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50BA321-B8AA-D947-93A7-1EE1BE5AC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7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608E5-B62E-7B46-A02C-29349375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BB357-0FCD-D34E-8240-517F1792C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588F1-ED7C-3F45-81D6-7F387F0A7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E23586-491F-9D4A-A4F7-3085581BB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886587-509C-6F4D-97B2-8440524A09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8AFE3D-6851-AC40-ACE2-BC41E9C2FAF2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E74C95-5E4F-0C45-B7BD-C72987E0F5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CE11CF7-BEC3-F443-A92A-909D582A85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18146E7-BC5A-0749-A03A-2CD610775E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1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512E4-A762-C04B-9CC8-8E2D71B61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7C5CEE-FCD2-E640-AB15-12517C9F2524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6B666-A6EB-6745-B205-C562740FBD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E2A6850-D809-E34C-BCBB-48FA60FD5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E2DE94-16FB-6A41-96FB-2D209A36D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48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84C6C-3335-8845-B0A0-94AD52D90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5652A3-B36A-1547-96FA-F08B65EF0CFE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F98A3C6-7CE6-154E-9D3A-58D7B905E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Lesson 1: Welcome to Digital Citizenship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C5236-3EAD-8149-AEE9-60E4CC849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629BE-65BC-C544-8C69-187421256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B13F-EE54-364F-ABD8-104C4334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0FBEC-C96F-C848-B20E-C71BCD439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A0BA8-35C9-1B4A-9C8A-27F167DBF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995FD-8AFF-CD46-B268-8F67F4270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226B8-B19F-3443-A3DE-BC4ECFC9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07CF0-3F58-1F4B-B342-4BEB77C9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1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6285E-B136-F14F-9B63-C0516A115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6DB1AD-3842-EB4B-91D0-B763E1230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1ABB16-7891-9A4C-BF03-7F626751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0D72A-35A7-C146-B9B9-D67546B1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99486-314D-6247-B30B-16C6B15B7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3A621-3FD4-8446-82F6-E63F6A56F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4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6AC22-A6E5-374E-BEA2-A6A12596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E5531-68B3-604D-9B89-EAC9D16CF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err="1"/>
              <a:t>levela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3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A82F36-AAF7-7647-968F-5AD0FAD80C8A}"/>
              </a:ext>
            </a:extLst>
          </p:cNvPr>
          <p:cNvSpPr/>
          <p:nvPr/>
        </p:nvSpPr>
        <p:spPr>
          <a:xfrm>
            <a:off x="7090787" y="2004484"/>
            <a:ext cx="3753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spc="300" dirty="0" err="1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डिजिटल</a:t>
            </a:r>
            <a:r>
              <a:rPr lang="en-IN" sz="3200" b="1" spc="300" dirty="0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3200" b="1" spc="300" dirty="0" err="1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नागरिकता</a:t>
            </a:r>
            <a:endParaRPr lang="en-US" sz="3200" b="1" spc="300" dirty="0">
              <a:solidFill>
                <a:srgbClr val="0064D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F6624D-9425-C649-BECB-EB431B6F3AA4}"/>
              </a:ext>
            </a:extLst>
          </p:cNvPr>
          <p:cNvSpPr/>
          <p:nvPr/>
        </p:nvSpPr>
        <p:spPr>
          <a:xfrm>
            <a:off x="7177873" y="1778558"/>
            <a:ext cx="1627833" cy="140677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183DF-D316-C845-8116-7B03884C11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39" y="839660"/>
            <a:ext cx="4533265" cy="51786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B9F112-7C1C-4B1C-A56F-DB7EA8C104F3}"/>
              </a:ext>
            </a:extLst>
          </p:cNvPr>
          <p:cNvSpPr/>
          <p:nvPr/>
        </p:nvSpPr>
        <p:spPr>
          <a:xfrm>
            <a:off x="7177872" y="3536950"/>
            <a:ext cx="5014127" cy="12890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A14874-FE0D-4EAA-9A60-7BA5897EA19D}"/>
              </a:ext>
            </a:extLst>
          </p:cNvPr>
          <p:cNvSpPr/>
          <p:nvPr/>
        </p:nvSpPr>
        <p:spPr>
          <a:xfrm>
            <a:off x="7386062" y="3536647"/>
            <a:ext cx="510121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3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Lesson 1</a:t>
            </a:r>
          </a:p>
          <a:p>
            <a:endParaRPr lang="en-US" sz="500" spc="3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400" b="1" spc="300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डिजिटल</a:t>
            </a:r>
            <a:r>
              <a:rPr lang="en-US" sz="2400" b="1" spc="300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400" b="1" spc="300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नागरिकता</a:t>
            </a:r>
            <a:r>
              <a:rPr lang="en-US" sz="2400" b="1" spc="300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400" b="1" spc="300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की</a:t>
            </a:r>
            <a:r>
              <a:rPr lang="en-US" sz="2400" b="1" spc="300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400" b="1" spc="300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दुनिया</a:t>
            </a:r>
            <a:r>
              <a:rPr lang="en-US" sz="2400" b="1" spc="300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400" b="1" spc="300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में</a:t>
            </a:r>
            <a:r>
              <a:rPr lang="en-US" sz="2400" b="1" spc="300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400" b="1" spc="300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आप</a:t>
            </a:r>
            <a:r>
              <a:rPr lang="en-US" sz="2400" b="1" spc="300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400" b="1" spc="300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सभी</a:t>
            </a:r>
            <a:r>
              <a:rPr lang="en-US" sz="2400" b="1" spc="300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400" b="1" spc="300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का</a:t>
            </a:r>
            <a:r>
              <a:rPr lang="en-US" sz="2400" b="1" spc="300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400" b="1" spc="300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स्वागत</a:t>
            </a:r>
            <a:r>
              <a:rPr lang="en-US" sz="2400" b="1" spc="300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400" b="1" spc="300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है</a:t>
            </a:r>
            <a:r>
              <a:rPr lang="en-US" sz="2400" b="1" spc="300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।</a:t>
            </a:r>
            <a:r>
              <a:rPr lang="en-US" sz="2400" spc="300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24545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आइए</a:t>
            </a:r>
            <a:r>
              <a:rPr lang="en-IN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IN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अपने</a:t>
            </a:r>
            <a:r>
              <a:rPr lang="en-IN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IN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ज्ञान</a:t>
            </a:r>
            <a:r>
              <a:rPr lang="en-IN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IN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IN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IN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परीक्षण</a:t>
            </a:r>
            <a:r>
              <a:rPr lang="en-IN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IN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करें</a:t>
            </a:r>
            <a:r>
              <a:rPr lang="en-IN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: -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Lesson 1: Welcome to Digital Citizenship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305D15-0805-4F4B-A3A0-78F5EACE645A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FF5A7A1-6352-4A66-93AD-86E2C96BD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75" r="8734"/>
          <a:stretch/>
        </p:blipFill>
        <p:spPr>
          <a:xfrm>
            <a:off x="479425" y="1847937"/>
            <a:ext cx="3715204" cy="4656114"/>
          </a:xfrm>
          <a:prstGeom prst="rect">
            <a:avLst/>
          </a:prstGeom>
        </p:spPr>
      </p:pic>
      <p:sp>
        <p:nvSpPr>
          <p:cNvPr id="47" name="Slide Number Placeholder 9">
            <a:extLst>
              <a:ext uri="{FF2B5EF4-FFF2-40B4-BE49-F238E27FC236}">
                <a16:creationId xmlns:a16="http://schemas.microsoft.com/office/drawing/2014/main" id="{089A45C8-CBB7-4DBC-8519-C2C6A9B12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</p:spPr>
        <p:txBody>
          <a:bodyPr/>
          <a:lstStyle/>
          <a:p>
            <a:fld id="{DF4F9C9C-BF1B-1D48-A1E3-EB2A40351E54}" type="slidenum">
              <a:rPr lang="en-US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10</a:t>
            </a:fld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6780DE-5540-4FCC-A16D-D7F9AAE7AF53}"/>
              </a:ext>
            </a:extLst>
          </p:cNvPr>
          <p:cNvSpPr/>
          <p:nvPr/>
        </p:nvSpPr>
        <p:spPr>
          <a:xfrm>
            <a:off x="4362450" y="1847937"/>
            <a:ext cx="3468635" cy="634006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r>
              <a:rPr lang="en-IN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नागरिकता</a:t>
            </a:r>
            <a:r>
              <a:rPr lang="en-I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है</a:t>
            </a:r>
            <a:r>
              <a:rPr lang="en-I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_____________ .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6A6C52D-B6FC-47D0-9F39-01231146EDF6}"/>
              </a:ext>
            </a:extLst>
          </p:cNvPr>
          <p:cNvSpPr/>
          <p:nvPr/>
        </p:nvSpPr>
        <p:spPr>
          <a:xfrm>
            <a:off x="7948665" y="1847937"/>
            <a:ext cx="3468635" cy="634006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अपने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देश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के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नागरिक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के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रूप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में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आपके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पास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है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___________.</a:t>
            </a:r>
            <a:endParaRPr lang="en-IN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DAAEC66-EDCA-496C-933B-0E1681ED73BD}"/>
              </a:ext>
            </a:extLst>
          </p:cNvPr>
          <p:cNvSpPr/>
          <p:nvPr/>
        </p:nvSpPr>
        <p:spPr>
          <a:xfrm>
            <a:off x="4362450" y="4207828"/>
            <a:ext cx="3468635" cy="634006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एक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डिजिटल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नागरिक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इसका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नागरिक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है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__________.</a:t>
            </a:r>
            <a:endParaRPr lang="en-IN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256BF45-ED20-4B87-8504-7485FF203C01}"/>
              </a:ext>
            </a:extLst>
          </p:cNvPr>
          <p:cNvSpPr/>
          <p:nvPr/>
        </p:nvSpPr>
        <p:spPr>
          <a:xfrm>
            <a:off x="7948665" y="4207828"/>
            <a:ext cx="3468635" cy="634006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इंटरनेट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पर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एक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उचित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प्रतिबंध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हो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सकता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है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____________ .</a:t>
            </a:r>
            <a:endParaRPr lang="en-IN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8E5471F-618C-40DB-88E2-8D253F1C83B5}"/>
              </a:ext>
            </a:extLst>
          </p:cNvPr>
          <p:cNvSpPr/>
          <p:nvPr/>
        </p:nvSpPr>
        <p:spPr>
          <a:xfrm>
            <a:off x="4362450" y="2514600"/>
            <a:ext cx="3468635" cy="1621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+mj-lt"/>
              <a:buAutoNum type="alphaUcPeriod"/>
            </a:pP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दो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व्यक्तियों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के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बीच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संबंध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+mj-lt"/>
              <a:buAutoNum type="alphaUcPeriod"/>
            </a:pP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व्यक्तियों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व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राज्य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के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बीच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संबंध</a:t>
            </a:r>
            <a:endParaRPr lang="en-US" sz="12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+mj-lt"/>
              <a:buAutoNum type="alphaUcPeriod"/>
            </a:pP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एक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देश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के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भीतर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दो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राज्यों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के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बीच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संबंध</a:t>
            </a:r>
            <a:endParaRPr lang="en-US" sz="12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+mj-lt"/>
              <a:buAutoNum type="alphaUcPeriod"/>
            </a:pP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दो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या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दो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से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अधिक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देशों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के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बीच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संबंध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IN" sz="12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B0E91AC-8421-4297-B1F5-EEB672D51E9D}"/>
              </a:ext>
            </a:extLst>
          </p:cNvPr>
          <p:cNvSpPr/>
          <p:nvPr/>
        </p:nvSpPr>
        <p:spPr>
          <a:xfrm>
            <a:off x="7948665" y="2514600"/>
            <a:ext cx="3468635" cy="1621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+mj-lt"/>
              <a:buAutoNum type="alphaUcPeriod"/>
            </a:pP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अधिकार</a:t>
            </a:r>
            <a:endParaRPr lang="en-US" sz="12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+mj-lt"/>
              <a:buAutoNum type="alphaUcPeriod"/>
            </a:pP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जिम्मेदारियाँ</a:t>
            </a:r>
            <a:endParaRPr lang="en-US" sz="12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+mj-lt"/>
              <a:buAutoNum type="alphaUcPeriod"/>
            </a:pP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आधारकार्ड</a:t>
            </a:r>
            <a:endParaRPr lang="en-US" sz="12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+mj-lt"/>
              <a:buAutoNum type="alphaUcPeriod"/>
            </a:pP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अधिकार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व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उत्तरदायित्व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04CB38E-A683-487A-A563-FC31A9EE784A}"/>
              </a:ext>
            </a:extLst>
          </p:cNvPr>
          <p:cNvSpPr/>
          <p:nvPr/>
        </p:nvSpPr>
        <p:spPr>
          <a:xfrm>
            <a:off x="4362450" y="4874491"/>
            <a:ext cx="3468635" cy="1621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+mj-lt"/>
              <a:buAutoNum type="alphaUcPeriod"/>
            </a:pP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भौतिक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संसार</a:t>
            </a:r>
            <a:endParaRPr lang="en-US" sz="12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+mj-lt"/>
              <a:buAutoNum type="alphaUcPeriod"/>
            </a:pP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डिजिटल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दुनिया</a:t>
            </a:r>
            <a:endParaRPr lang="en-US" sz="12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+mj-lt"/>
              <a:buAutoNum type="alphaUcPeriod"/>
            </a:pP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संयुक्त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राष्ट्र</a:t>
            </a:r>
            <a:endParaRPr lang="en-US" sz="12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+mj-lt"/>
              <a:buAutoNum type="alphaUcPeriod"/>
            </a:pPr>
            <a:r>
              <a:rPr lang="en-IN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इंटरनेट</a:t>
            </a:r>
            <a:endParaRPr lang="en-IN" sz="12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FB0723C-255D-4E1B-A5E0-5659AD3BCA20}"/>
              </a:ext>
            </a:extLst>
          </p:cNvPr>
          <p:cNvSpPr/>
          <p:nvPr/>
        </p:nvSpPr>
        <p:spPr>
          <a:xfrm>
            <a:off x="7948665" y="4874491"/>
            <a:ext cx="3468635" cy="1621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+mj-lt"/>
              <a:buAutoNum type="alphaUcPeriod"/>
            </a:pP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लोगों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को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अपने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डेटा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की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सुरक्षा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की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अनुमति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न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देना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+mj-lt"/>
              <a:buAutoNum type="alphaUcPeriod"/>
            </a:pP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डिजिटल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दोस्तों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को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खेल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में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शामिल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होने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या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खेलने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की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अनुमति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न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देना</a:t>
            </a:r>
            <a:endParaRPr lang="en-US" sz="12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+mj-lt"/>
              <a:buAutoNum type="alphaUcPeriod"/>
            </a:pP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13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साल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से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कम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आयु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के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बच्चों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को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सोशल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मीडिया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अकाउंट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बनाने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की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अनुमति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न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देना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+mj-lt"/>
              <a:buAutoNum type="alphaUcPeriod"/>
            </a:pP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शिक्षकों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का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ईमेल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के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द्वारा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छात्रों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को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गृहकार्य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भेजने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की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अनुमति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न </a:t>
            </a:r>
            <a:r>
              <a:rPr lang="en-US" sz="12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देना</a:t>
            </a:r>
            <a:r>
              <a:rPr lang="en-US" sz="12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66B143-6D84-42E6-B3A6-EC19489EB857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स्तर</a:t>
            </a:r>
            <a:r>
              <a:rPr lang="en-I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- 1 | </a:t>
            </a:r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डिजिटल</a:t>
            </a:r>
            <a:r>
              <a:rPr lang="en-I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नागरिकता</a:t>
            </a:r>
            <a:endParaRPr lang="en-IN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8993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2260BD2-FBE1-4342-B844-51D8A44054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95" b="13336"/>
          <a:stretch/>
        </p:blipFill>
        <p:spPr>
          <a:xfrm>
            <a:off x="0" y="14565"/>
            <a:ext cx="12192000" cy="653567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Lesson 1: Welcome to Digital Citizenship</a:t>
            </a:r>
            <a:endParaRPr lang="en-US" dirty="0"/>
          </a:p>
        </p:txBody>
      </p:sp>
      <p:sp>
        <p:nvSpPr>
          <p:cNvPr id="47" name="Slide Number Placeholder 9">
            <a:extLst>
              <a:ext uri="{FF2B5EF4-FFF2-40B4-BE49-F238E27FC236}">
                <a16:creationId xmlns:a16="http://schemas.microsoft.com/office/drawing/2014/main" id="{089A45C8-CBB7-4DBC-8519-C2C6A9B12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</p:spPr>
        <p:txBody>
          <a:bodyPr/>
          <a:lstStyle/>
          <a:p>
            <a:fld id="{DF4F9C9C-BF1B-1D48-A1E3-EB2A40351E5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" name="FV_WeAreTheDigCitizens_FINAL">
            <a:hlinkClick r:id="" action="ppaction://media"/>
            <a:extLst>
              <a:ext uri="{FF2B5EF4-FFF2-40B4-BE49-F238E27FC236}">
                <a16:creationId xmlns:a16="http://schemas.microsoft.com/office/drawing/2014/main" id="{D8378F05-B1E3-473E-8E9B-7E8A7D0458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0744" y="1405177"/>
            <a:ext cx="5583942" cy="345710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620110-06E7-45C4-8168-EFE390DC3B14}"/>
              </a:ext>
            </a:extLst>
          </p:cNvPr>
          <p:cNvGrpSpPr/>
          <p:nvPr/>
        </p:nvGrpSpPr>
        <p:grpSpPr>
          <a:xfrm>
            <a:off x="5715000" y="2626744"/>
            <a:ext cx="913851" cy="913851"/>
            <a:chOff x="5638709" y="2676440"/>
            <a:chExt cx="913851" cy="91385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DF8447D-986A-454A-AA22-687DEE42D623}"/>
                </a:ext>
              </a:extLst>
            </p:cNvPr>
            <p:cNvSpPr/>
            <p:nvPr/>
          </p:nvSpPr>
          <p:spPr>
            <a:xfrm>
              <a:off x="5638709" y="2676440"/>
              <a:ext cx="913851" cy="913851"/>
            </a:xfrm>
            <a:custGeom>
              <a:avLst/>
              <a:gdLst>
                <a:gd name="connsiteX0" fmla="*/ 913852 w 913851"/>
                <a:gd name="connsiteY0" fmla="*/ 456926 h 913851"/>
                <a:gd name="connsiteX1" fmla="*/ 456926 w 913851"/>
                <a:gd name="connsiteY1" fmla="*/ 913852 h 913851"/>
                <a:gd name="connsiteX2" fmla="*/ 0 w 913851"/>
                <a:gd name="connsiteY2" fmla="*/ 456926 h 913851"/>
                <a:gd name="connsiteX3" fmla="*/ 456926 w 913851"/>
                <a:gd name="connsiteY3" fmla="*/ 0 h 913851"/>
                <a:gd name="connsiteX4" fmla="*/ 913852 w 913851"/>
                <a:gd name="connsiteY4" fmla="*/ 456926 h 91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3851" h="913851">
                  <a:moveTo>
                    <a:pt x="913852" y="456926"/>
                  </a:moveTo>
                  <a:cubicBezTo>
                    <a:pt x="913852" y="709279"/>
                    <a:pt x="709279" y="913852"/>
                    <a:pt x="456926" y="913852"/>
                  </a:cubicBezTo>
                  <a:cubicBezTo>
                    <a:pt x="204573" y="913852"/>
                    <a:pt x="0" y="709279"/>
                    <a:pt x="0" y="456926"/>
                  </a:cubicBezTo>
                  <a:cubicBezTo>
                    <a:pt x="0" y="204573"/>
                    <a:pt x="204573" y="0"/>
                    <a:pt x="456926" y="0"/>
                  </a:cubicBezTo>
                  <a:cubicBezTo>
                    <a:pt x="709279" y="0"/>
                    <a:pt x="913852" y="204573"/>
                    <a:pt x="913852" y="456926"/>
                  </a:cubicBez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  <a:ln w="1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8A6FBCD-E167-4DE2-B64C-AB0F69B4CC5A}"/>
                </a:ext>
              </a:extLst>
            </p:cNvPr>
            <p:cNvSpPr/>
            <p:nvPr/>
          </p:nvSpPr>
          <p:spPr>
            <a:xfrm>
              <a:off x="5979094" y="2920620"/>
              <a:ext cx="290311" cy="425472"/>
            </a:xfrm>
            <a:custGeom>
              <a:avLst/>
              <a:gdLst>
                <a:gd name="connsiteX0" fmla="*/ 0 w 290311"/>
                <a:gd name="connsiteY0" fmla="*/ 425472 h 425472"/>
                <a:gd name="connsiteX1" fmla="*/ 290311 w 290311"/>
                <a:gd name="connsiteY1" fmla="*/ 212745 h 425472"/>
                <a:gd name="connsiteX2" fmla="*/ 0 w 290311"/>
                <a:gd name="connsiteY2" fmla="*/ 0 h 425472"/>
                <a:gd name="connsiteX3" fmla="*/ 0 w 290311"/>
                <a:gd name="connsiteY3" fmla="*/ 425472 h 42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311" h="425472">
                  <a:moveTo>
                    <a:pt x="0" y="425472"/>
                  </a:moveTo>
                  <a:lnTo>
                    <a:pt x="290311" y="212745"/>
                  </a:lnTo>
                  <a:lnTo>
                    <a:pt x="0" y="0"/>
                  </a:lnTo>
                  <a:lnTo>
                    <a:pt x="0" y="425472"/>
                  </a:lnTo>
                  <a:close/>
                </a:path>
              </a:pathLst>
            </a:custGeom>
            <a:solidFill>
              <a:schemeClr val="bg1"/>
            </a:solidFill>
            <a:ln w="1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6D615C8-E5DA-411E-B7F3-853CDEE4CB46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स्तर</a:t>
            </a:r>
            <a:r>
              <a:rPr lang="en-I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- 1 | </a:t>
            </a:r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डिजिटल</a:t>
            </a:r>
            <a:r>
              <a:rPr lang="en-I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नागरिकता</a:t>
            </a:r>
            <a:endParaRPr lang="en-IN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329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00429E-7AED-374D-8DA9-80F70843F8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81" t="32655" r="26060" b="32655"/>
          <a:stretch/>
        </p:blipFill>
        <p:spPr>
          <a:xfrm>
            <a:off x="4380904" y="2445925"/>
            <a:ext cx="4640998" cy="1966150"/>
          </a:xfrm>
          <a:prstGeom prst="rect">
            <a:avLst/>
          </a:prstGeom>
        </p:spPr>
      </p:pic>
      <p:pic>
        <p:nvPicPr>
          <p:cNvPr id="1026" name="Picture 2" descr="CBSE Logo Vector (.EPS) Free Download">
            <a:extLst>
              <a:ext uri="{FF2B5EF4-FFF2-40B4-BE49-F238E27FC236}">
                <a16:creationId xmlns:a16="http://schemas.microsoft.com/office/drawing/2014/main" id="{73A3A52A-857E-4314-8E4B-FF1DEC3C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099" y="2916381"/>
            <a:ext cx="909043" cy="102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CCBBDA-9B89-4633-BD6C-0B01745BD740}"/>
              </a:ext>
            </a:extLst>
          </p:cNvPr>
          <p:cNvCxnSpPr>
            <a:cxnSpLocks/>
          </p:cNvCxnSpPr>
          <p:nvPr/>
        </p:nvCxnSpPr>
        <p:spPr>
          <a:xfrm>
            <a:off x="4743135" y="2916381"/>
            <a:ext cx="0" cy="102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1C2F4B2-3D1F-441A-BB7C-F8F96A86201A}"/>
              </a:ext>
            </a:extLst>
          </p:cNvPr>
          <p:cNvSpPr/>
          <p:nvPr/>
        </p:nvSpPr>
        <p:spPr>
          <a:xfrm>
            <a:off x="4361683" y="2029692"/>
            <a:ext cx="3468635" cy="270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IN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Created by</a:t>
            </a:r>
            <a:endParaRPr lang="en-IN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2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</a:t>
            </a:r>
            <a:fld id="{DF4F9C9C-BF1B-1D48-A1E3-EB2A40351E54}" type="slidenum">
              <a:rPr lang="en-US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</a:t>
            </a:fld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नागरिकता</a:t>
            </a:r>
            <a:r>
              <a:rPr lang="en-IN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IN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क्या</a:t>
            </a:r>
            <a:r>
              <a:rPr lang="en-IN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IN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</a:t>
            </a:r>
            <a:r>
              <a:rPr lang="en-IN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271A35-DD32-4A49-BA14-F760B422B4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5617" y="1660126"/>
            <a:ext cx="4943447" cy="431561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Lesson 1: Welcome to Digital Citizenship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36C39B-4602-4660-9C2C-E7C9DAAD3B33}"/>
              </a:ext>
            </a:extLst>
          </p:cNvPr>
          <p:cNvSpPr/>
          <p:nvPr/>
        </p:nvSpPr>
        <p:spPr>
          <a:xfrm flipH="1">
            <a:off x="5714006" y="3731490"/>
            <a:ext cx="5723245" cy="14565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5704109" y="1888913"/>
            <a:ext cx="5733145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नागरिक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होने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क्या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मतलब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?</a:t>
            </a:r>
          </a:p>
          <a:p>
            <a:pPr marL="412747" indent="-285750" defTabSz="1219170">
              <a:lnSpc>
                <a:spcPct val="115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1600" kern="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Montserrat"/>
            </a:endParaRPr>
          </a:p>
          <a:p>
            <a:pPr marL="412747" indent="-285750" defTabSz="1219170">
              <a:lnSpc>
                <a:spcPct val="115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आप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किस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देश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नागरिक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हैं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AF1C95-B805-4616-9EA7-652B3FD35B57}"/>
              </a:ext>
            </a:extLst>
          </p:cNvPr>
          <p:cNvSpPr/>
          <p:nvPr/>
        </p:nvSpPr>
        <p:spPr>
          <a:xfrm>
            <a:off x="5704110" y="3171596"/>
            <a:ext cx="5733142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buClr>
                <a:schemeClr val="tx1"/>
              </a:buClr>
              <a:buSzPct val="100000"/>
            </a:pPr>
            <a:r>
              <a:rPr lang="en-US" b="1" kern="0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नागरिकता</a:t>
            </a:r>
            <a:r>
              <a:rPr lang="en-US" b="1" kern="0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b="1" kern="0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अधिकारों</a:t>
            </a:r>
            <a:r>
              <a:rPr lang="en-US" b="1" kern="0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व </a:t>
            </a:r>
            <a:r>
              <a:rPr lang="en-US" b="1" kern="0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जिम्मेदारियों</a:t>
            </a:r>
            <a:r>
              <a:rPr lang="en-US" b="1" kern="0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b="1" kern="0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b="1" kern="0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b="1" kern="0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साथ</a:t>
            </a:r>
            <a:r>
              <a:rPr lang="en-US" b="1" kern="0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b="1" kern="0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आती</a:t>
            </a:r>
            <a:r>
              <a:rPr lang="en-US" b="1" kern="0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b="1" kern="0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</a:t>
            </a:r>
            <a:r>
              <a:rPr lang="en-US" b="1" kern="0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</a:t>
            </a:r>
            <a:br>
              <a:rPr lang="en-US" b="1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</a:br>
            <a:endParaRPr lang="en-US" sz="1600" kern="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Montserrat"/>
            </a:endParaRPr>
          </a:p>
          <a:p>
            <a:pPr marL="412747" indent="-285750" defTabSz="121917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क्या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आप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उन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अधिकारों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नाम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बता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सकते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हैं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,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जो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एक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नागरिक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रूप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में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आपके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पास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हैं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?</a:t>
            </a:r>
          </a:p>
          <a:p>
            <a:pPr marL="412747" indent="-285750" defTabSz="121917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क्या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आप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एक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नागरिक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रूप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में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अपनी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जिम्मेदारियों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में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से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किसी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नाम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बता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सकते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हैं</a:t>
            </a:r>
            <a:r>
              <a:rPr lang="en-US" sz="16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923F4-20B5-4A2F-A5A3-DFD649DF87CD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स्तर</a:t>
            </a:r>
            <a:r>
              <a:rPr lang="en-I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- 1 | </a:t>
            </a:r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डिजिटल</a:t>
            </a:r>
            <a:r>
              <a:rPr lang="en-I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नागरिकता</a:t>
            </a:r>
            <a:endParaRPr lang="en-IN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4763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</a:t>
            </a:r>
            <a:fld id="{DF4F9C9C-BF1B-1D48-A1E3-EB2A40351E54}" type="slidenum">
              <a:rPr lang="en-US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</a:t>
            </a:fld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395D5A-544D-E644-87B3-A5AF8A53F193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उचित</a:t>
            </a:r>
            <a:r>
              <a:rPr lang="en-IN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प्रतिबंध</a:t>
            </a:r>
            <a:endParaRPr lang="en-IN" sz="3600" b="1" dirty="0">
              <a:solidFill>
                <a:srgbClr val="0064E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5CF4EA-B7B4-DA42-B927-A891C0BD1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31124" y="1591920"/>
            <a:ext cx="4326679" cy="445465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F5EB11E-6787-1948-9D8E-6469B644D76C}"/>
              </a:ext>
            </a:extLst>
          </p:cNvPr>
          <p:cNvSpPr/>
          <p:nvPr/>
        </p:nvSpPr>
        <p:spPr>
          <a:xfrm>
            <a:off x="455149" y="5046134"/>
            <a:ext cx="1218151" cy="1218151"/>
          </a:xfrm>
          <a:prstGeom prst="ellipse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5D752-0503-40EC-BBA4-296812FE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Lesson 1: Welcome to Digital Citizenship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8FEF54-35BF-4C35-9BC1-107DDC86576B}"/>
              </a:ext>
            </a:extLst>
          </p:cNvPr>
          <p:cNvSpPr/>
          <p:nvPr/>
        </p:nvSpPr>
        <p:spPr>
          <a:xfrm>
            <a:off x="6346901" y="1927573"/>
            <a:ext cx="5032786" cy="3572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भारतीय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संविधान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अनुच्छेद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19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तहत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,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कोई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भी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राज्य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संविधान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में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परिभाषित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छह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मौलिक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अधिकारों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पर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उचित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प्रतिबंध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लगा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सकता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</a:t>
            </a:r>
            <a:b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</a:br>
            <a:endParaRPr lang="en-US" kern="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Montserrat"/>
            </a:endParaRPr>
          </a:p>
          <a:p>
            <a:pPr marL="412747" indent="-285750" defTabSz="1219170">
              <a:lnSpc>
                <a:spcPct val="115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यदि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राज्य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नागरिकों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अधिकारों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पर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प्रतिबंध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लगाने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निर्णय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लेता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,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तो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वह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‘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प्रतिबंध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’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उचित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होना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चाहिए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दूसरे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शब्दों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में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कह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सकते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हैं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कि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प्रतिबंध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न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तो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सख्त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होना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चाहिए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न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ही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उदार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जबकि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भारतीय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संविधान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में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यह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विशेष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रूप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से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परिभाषित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नहीं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किया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गया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,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आप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एक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जिम्मेदार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व्यक्ति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रूप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में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स्वयं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से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पूछ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सकते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हैं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कि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प्रतिबंध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उचित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अथवा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नहीं</a:t>
            </a:r>
            <a:r>
              <a:rPr lang="en-US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स्तर</a:t>
            </a:r>
            <a:r>
              <a:rPr lang="en-I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- 1 | </a:t>
            </a:r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डिजिटल</a:t>
            </a:r>
            <a:r>
              <a:rPr lang="en-I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नागरिकता</a:t>
            </a:r>
            <a:endParaRPr lang="en-IN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5188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ABE32AE6-94A7-7C74-23A5-140EFD9C797D}"/>
              </a:ext>
            </a:extLst>
          </p:cNvPr>
          <p:cNvSpPr/>
          <p:nvPr/>
        </p:nvSpPr>
        <p:spPr>
          <a:xfrm>
            <a:off x="5134938" y="1713904"/>
            <a:ext cx="2039140" cy="97812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l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Kartika" panose="020205030304040602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9589CE-6869-4D9C-8269-9FA215213C59}"/>
              </a:ext>
            </a:extLst>
          </p:cNvPr>
          <p:cNvSpPr/>
          <p:nvPr/>
        </p:nvSpPr>
        <p:spPr>
          <a:xfrm>
            <a:off x="0" y="-4850"/>
            <a:ext cx="4906135" cy="657396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50" y="307757"/>
            <a:ext cx="4200386" cy="10895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आइए</a:t>
            </a:r>
            <a:r>
              <a:rPr lang="en-US" sz="3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कुछ</a:t>
            </a:r>
            <a:r>
              <a:rPr lang="en-US" sz="3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उचित</a:t>
            </a:r>
            <a:r>
              <a:rPr lang="en-US" sz="3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प्रतिबंधों</a:t>
            </a:r>
            <a:r>
              <a:rPr lang="en-US" sz="3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की</a:t>
            </a:r>
            <a:r>
              <a:rPr lang="en-US" sz="3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जाँच</a:t>
            </a:r>
            <a:r>
              <a:rPr lang="en-US" sz="3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करते</a:t>
            </a:r>
            <a:r>
              <a:rPr lang="en-US" sz="3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हैं</a:t>
            </a:r>
            <a:r>
              <a:rPr lang="en-US" sz="3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A1ABF7-DD7D-7F44-AEC8-F5658F04AFC6}"/>
              </a:ext>
            </a:extLst>
          </p:cNvPr>
          <p:cNvSpPr/>
          <p:nvPr/>
        </p:nvSpPr>
        <p:spPr>
          <a:xfrm>
            <a:off x="839788" y="2194827"/>
            <a:ext cx="1345316" cy="11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Lesson 1: Welcome to Digital Citizenship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92F81B-0A4C-4050-A7C2-85F74B7870C0}"/>
              </a:ext>
            </a:extLst>
          </p:cNvPr>
          <p:cNvSpPr/>
          <p:nvPr/>
        </p:nvSpPr>
        <p:spPr>
          <a:xfrm>
            <a:off x="9477828" y="0"/>
            <a:ext cx="2714172" cy="353688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sz="16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स्तर</a:t>
            </a:r>
            <a:r>
              <a:rPr lang="en-IN" sz="1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- 1 | </a:t>
            </a:r>
            <a:r>
              <a:rPr lang="en-IN" sz="16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डिजिटल</a:t>
            </a:r>
            <a:r>
              <a:rPr lang="en-IN" sz="1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16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नागरिकता</a:t>
            </a:r>
            <a:endParaRPr lang="en-IN" sz="16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7" descr="Icon&#10;&#10;Description automatically generated">
            <a:extLst>
              <a:ext uri="{FF2B5EF4-FFF2-40B4-BE49-F238E27FC236}">
                <a16:creationId xmlns:a16="http://schemas.microsoft.com/office/drawing/2014/main" id="{10403337-EDE6-1CE4-74EA-5524541C5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374" y="1391392"/>
            <a:ext cx="706967" cy="4114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960AF69-5A37-3219-37BB-2AE421C4609E}"/>
              </a:ext>
            </a:extLst>
          </p:cNvPr>
          <p:cNvGrpSpPr/>
          <p:nvPr/>
        </p:nvGrpSpPr>
        <p:grpSpPr>
          <a:xfrm>
            <a:off x="8227078" y="647769"/>
            <a:ext cx="2046832" cy="1005135"/>
            <a:chOff x="9346095" y="1090133"/>
            <a:chExt cx="2046832" cy="100513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6E307F-AD86-2FE9-9A5F-7EC1042A5A11}"/>
                </a:ext>
              </a:extLst>
            </p:cNvPr>
            <p:cNvSpPr/>
            <p:nvPr/>
          </p:nvSpPr>
          <p:spPr>
            <a:xfrm>
              <a:off x="9353787" y="1117145"/>
              <a:ext cx="2039140" cy="9781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l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9C681E-16BF-75D2-022F-A2007CAEED5E}"/>
                </a:ext>
              </a:extLst>
            </p:cNvPr>
            <p:cNvSpPr txBox="1"/>
            <p:nvPr/>
          </p:nvSpPr>
          <p:spPr>
            <a:xfrm>
              <a:off x="9346095" y="1090133"/>
              <a:ext cx="16581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i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हिंसा को फैलने से रोकने के लिए किसी व्यक्ति/समूह की आवाजाही पर प्रतिबंध</a:t>
              </a:r>
              <a:endParaRPr kumimoji="0" lang="ml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2E50800-11FB-E6AB-1C72-BB7028DE2709}"/>
              </a:ext>
            </a:extLst>
          </p:cNvPr>
          <p:cNvSpPr txBox="1"/>
          <p:nvPr/>
        </p:nvSpPr>
        <p:spPr>
          <a:xfrm>
            <a:off x="8162248" y="347026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i-I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उचित प्रतिबंध</a:t>
            </a:r>
            <a:endParaRPr kumimoji="0" lang="ml-I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Kartika" panose="02020503030404060203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459039-22F7-0927-8CF9-CFAFA907DFF9}"/>
              </a:ext>
            </a:extLst>
          </p:cNvPr>
          <p:cNvGrpSpPr/>
          <p:nvPr/>
        </p:nvGrpSpPr>
        <p:grpSpPr>
          <a:xfrm>
            <a:off x="8227078" y="1710179"/>
            <a:ext cx="2046832" cy="978123"/>
            <a:chOff x="9346095" y="2191689"/>
            <a:chExt cx="2046832" cy="97812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E9B81BB-2F1A-E956-8135-2DDB1A0B3A16}"/>
                </a:ext>
              </a:extLst>
            </p:cNvPr>
            <p:cNvSpPr/>
            <p:nvPr/>
          </p:nvSpPr>
          <p:spPr>
            <a:xfrm>
              <a:off x="9353787" y="2191689"/>
              <a:ext cx="2039140" cy="9781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l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9A0939-745D-334E-3839-F3F5066FDB42}"/>
                </a:ext>
              </a:extLst>
            </p:cNvPr>
            <p:cNvSpPr txBox="1"/>
            <p:nvPr/>
          </p:nvSpPr>
          <p:spPr>
            <a:xfrm>
              <a:off x="9346095" y="2388563"/>
              <a:ext cx="18730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i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हवाईअड्डे के बहुत करीब बने आवासों पर प्रतिबंध</a:t>
              </a:r>
              <a:endParaRPr kumimoji="0" lang="ml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D5B727-1876-58CE-7D80-ED7AC612CF9A}"/>
              </a:ext>
            </a:extLst>
          </p:cNvPr>
          <p:cNvGrpSpPr/>
          <p:nvPr/>
        </p:nvGrpSpPr>
        <p:grpSpPr>
          <a:xfrm>
            <a:off x="8227078" y="2735049"/>
            <a:ext cx="2039140" cy="978123"/>
            <a:chOff x="9356038" y="2902325"/>
            <a:chExt cx="2039140" cy="97812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853B31-E3A1-029B-A9AC-DE84A8C6B9AD}"/>
                </a:ext>
              </a:extLst>
            </p:cNvPr>
            <p:cNvSpPr/>
            <p:nvPr/>
          </p:nvSpPr>
          <p:spPr>
            <a:xfrm>
              <a:off x="9356038" y="2902325"/>
              <a:ext cx="2039140" cy="9781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l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EA8A13-3C52-6BF4-964D-7A017EDACE81}"/>
                </a:ext>
              </a:extLst>
            </p:cNvPr>
            <p:cNvSpPr txBox="1"/>
            <p:nvPr/>
          </p:nvSpPr>
          <p:spPr>
            <a:xfrm>
              <a:off x="9389988" y="3026646"/>
              <a:ext cx="15223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i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जुआ और नशीले पदार्थों की बिक्री जैसे व्यापार पर प्रतिबंध लगाना</a:t>
              </a:r>
              <a:endParaRPr kumimoji="0" lang="ml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EE29FF-4AD7-A403-C87C-C02B1B407CA7}"/>
              </a:ext>
            </a:extLst>
          </p:cNvPr>
          <p:cNvGrpSpPr/>
          <p:nvPr/>
        </p:nvGrpSpPr>
        <p:grpSpPr>
          <a:xfrm>
            <a:off x="8227078" y="3759919"/>
            <a:ext cx="2046988" cy="978123"/>
            <a:chOff x="9389643" y="3649859"/>
            <a:chExt cx="2046988" cy="97812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6B79BB-D081-193E-0042-7E9DCB212590}"/>
                </a:ext>
              </a:extLst>
            </p:cNvPr>
            <p:cNvSpPr/>
            <p:nvPr/>
          </p:nvSpPr>
          <p:spPr>
            <a:xfrm>
              <a:off x="9397491" y="3649859"/>
              <a:ext cx="2039140" cy="9781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l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6D6FD3-6A52-EF07-021D-04D3049E81D5}"/>
                </a:ext>
              </a:extLst>
            </p:cNvPr>
            <p:cNvSpPr txBox="1"/>
            <p:nvPr/>
          </p:nvSpPr>
          <p:spPr>
            <a:xfrm>
              <a:off x="9389643" y="3778463"/>
              <a:ext cx="1785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i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आतंकवादी गतिविधियों का समर्थन करने वाले संघों पर प्रतिबंध लगाना</a:t>
              </a:r>
              <a:endParaRPr kumimoji="0" lang="ml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A140EB6-DDD4-51BD-E9D5-7074C16FBAD4}"/>
              </a:ext>
            </a:extLst>
          </p:cNvPr>
          <p:cNvGrpSpPr/>
          <p:nvPr/>
        </p:nvGrpSpPr>
        <p:grpSpPr>
          <a:xfrm>
            <a:off x="8227078" y="4784789"/>
            <a:ext cx="2039140" cy="978123"/>
            <a:chOff x="9308023" y="4562958"/>
            <a:chExt cx="2039140" cy="97812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C1E8B3-05EA-B14C-A6D7-5DC5BD079938}"/>
                </a:ext>
              </a:extLst>
            </p:cNvPr>
            <p:cNvSpPr/>
            <p:nvPr/>
          </p:nvSpPr>
          <p:spPr>
            <a:xfrm>
              <a:off x="9308023" y="4562958"/>
              <a:ext cx="2039140" cy="9781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l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7C29546-32D9-D77B-F62C-19BB71F89582}"/>
                </a:ext>
              </a:extLst>
            </p:cNvPr>
            <p:cNvSpPr txBox="1"/>
            <p:nvPr/>
          </p:nvSpPr>
          <p:spPr>
            <a:xfrm>
              <a:off x="9335782" y="4668667"/>
              <a:ext cx="20113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i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अभद्र भाषा या भाषा के उपयोग पर अंकुश लगाना जो सांप्रदायिक हिंसा को भड़का सकता है</a:t>
              </a:r>
              <a:endParaRPr kumimoji="0" lang="ml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283AA9-E432-4DEA-FDB5-7E9B86F453C6}"/>
              </a:ext>
            </a:extLst>
          </p:cNvPr>
          <p:cNvGrpSpPr/>
          <p:nvPr/>
        </p:nvGrpSpPr>
        <p:grpSpPr>
          <a:xfrm>
            <a:off x="8227078" y="5809659"/>
            <a:ext cx="2124354" cy="830997"/>
            <a:chOff x="9308023" y="5590988"/>
            <a:chExt cx="2124354" cy="97812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B2206B0-2A79-B7CC-0F35-55B7077B124A}"/>
                </a:ext>
              </a:extLst>
            </p:cNvPr>
            <p:cNvSpPr/>
            <p:nvPr/>
          </p:nvSpPr>
          <p:spPr>
            <a:xfrm>
              <a:off x="9311913" y="5590988"/>
              <a:ext cx="2039140" cy="9781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l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BC02725-BDF9-8C2C-371B-E5D85276BA10}"/>
                </a:ext>
              </a:extLst>
            </p:cNvPr>
            <p:cNvSpPr txBox="1"/>
            <p:nvPr/>
          </p:nvSpPr>
          <p:spPr>
            <a:xfrm>
              <a:off x="9308023" y="5735259"/>
              <a:ext cx="21243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i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प्रदर्शनकारियों को हथियार नहीं रखने की आवश्यकता है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FB01202-503C-8C93-E6BE-C8E7B93DA66F}"/>
              </a:ext>
            </a:extLst>
          </p:cNvPr>
          <p:cNvSpPr txBox="1"/>
          <p:nvPr/>
        </p:nvSpPr>
        <p:spPr>
          <a:xfrm>
            <a:off x="5158265" y="309215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i-I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स्वतंत्रता</a:t>
            </a:r>
            <a:endParaRPr kumimoji="0" lang="ml-I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Kartika" panose="02020503030404060203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A56CAD-E101-9FB7-1F9A-DBADF3A41626}"/>
              </a:ext>
            </a:extLst>
          </p:cNvPr>
          <p:cNvGrpSpPr/>
          <p:nvPr/>
        </p:nvGrpSpPr>
        <p:grpSpPr>
          <a:xfrm>
            <a:off x="5134938" y="680387"/>
            <a:ext cx="2039140" cy="978123"/>
            <a:chOff x="6251386" y="680387"/>
            <a:chExt cx="2039140" cy="97812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04980C0-9630-12CD-5998-6D9129B2A892}"/>
                </a:ext>
              </a:extLst>
            </p:cNvPr>
            <p:cNvSpPr/>
            <p:nvPr/>
          </p:nvSpPr>
          <p:spPr>
            <a:xfrm>
              <a:off x="6251386" y="680387"/>
              <a:ext cx="2039140" cy="9781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l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6C4D9D2-1928-3201-58B4-4D75AAE93F8F}"/>
                </a:ext>
              </a:extLst>
            </p:cNvPr>
            <p:cNvSpPr txBox="1"/>
            <p:nvPr/>
          </p:nvSpPr>
          <p:spPr>
            <a:xfrm>
              <a:off x="6267798" y="875217"/>
              <a:ext cx="17139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i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अभिव्यक्ति की स्वतंत्रता</a:t>
              </a:r>
              <a:endParaRPr kumimoji="0" lang="ml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2FF3ACB-93D4-9765-6BEE-C12EC9380804}"/>
              </a:ext>
            </a:extLst>
          </p:cNvPr>
          <p:cNvSpPr txBox="1"/>
          <p:nvPr/>
        </p:nvSpPr>
        <p:spPr>
          <a:xfrm>
            <a:off x="5166786" y="1925758"/>
            <a:ext cx="1790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i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संघ और संघ बनाने की स्वतंत्रता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BAC84A1-ACA7-3B56-549D-28CDCA773E03}"/>
              </a:ext>
            </a:extLst>
          </p:cNvPr>
          <p:cNvGrpSpPr/>
          <p:nvPr/>
        </p:nvGrpSpPr>
        <p:grpSpPr>
          <a:xfrm>
            <a:off x="5134938" y="2735049"/>
            <a:ext cx="2194424" cy="978123"/>
            <a:chOff x="6235950" y="2735049"/>
            <a:chExt cx="2194424" cy="9781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9EFB10C-B822-661B-1540-3CFE51A49C60}"/>
                </a:ext>
              </a:extLst>
            </p:cNvPr>
            <p:cNvSpPr/>
            <p:nvPr/>
          </p:nvSpPr>
          <p:spPr>
            <a:xfrm>
              <a:off x="6235950" y="2735049"/>
              <a:ext cx="2039140" cy="9781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l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1EF9A38-C2E9-DC54-6DDE-A32161160338}"/>
                </a:ext>
              </a:extLst>
            </p:cNvPr>
            <p:cNvSpPr txBox="1"/>
            <p:nvPr/>
          </p:nvSpPr>
          <p:spPr>
            <a:xfrm>
              <a:off x="6252267" y="2951702"/>
              <a:ext cx="21781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i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शांतिपूर्वक और बिना हथियारों के एकत्र होने की स्वतंत्रता</a:t>
              </a:r>
              <a:endParaRPr kumimoji="0" lang="ml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D577A95-11E7-1D09-7906-FFC6CEC4B155}"/>
              </a:ext>
            </a:extLst>
          </p:cNvPr>
          <p:cNvGrpSpPr/>
          <p:nvPr/>
        </p:nvGrpSpPr>
        <p:grpSpPr>
          <a:xfrm>
            <a:off x="5134938" y="3756194"/>
            <a:ext cx="2039140" cy="978123"/>
            <a:chOff x="6255647" y="3756194"/>
            <a:chExt cx="2039140" cy="97812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F75030-CFAB-7AAC-E005-9679208405BD}"/>
                </a:ext>
              </a:extLst>
            </p:cNvPr>
            <p:cNvSpPr/>
            <p:nvPr/>
          </p:nvSpPr>
          <p:spPr>
            <a:xfrm>
              <a:off x="6255647" y="3756194"/>
              <a:ext cx="2039140" cy="9781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l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1C57C14-EC1D-56F3-25E3-B9E1D96D28FC}"/>
                </a:ext>
              </a:extLst>
            </p:cNvPr>
            <p:cNvSpPr txBox="1"/>
            <p:nvPr/>
          </p:nvSpPr>
          <p:spPr>
            <a:xfrm>
              <a:off x="6296066" y="3913400"/>
              <a:ext cx="19382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i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भारत के पूरे क्षेत्र में स्वतंत्र रूप से घूमने की स्वतंत्रता</a:t>
              </a:r>
              <a:endParaRPr kumimoji="0" lang="ml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6A17BA2-C2F3-6584-EF49-2A746A41B857}"/>
              </a:ext>
            </a:extLst>
          </p:cNvPr>
          <p:cNvGrpSpPr/>
          <p:nvPr/>
        </p:nvGrpSpPr>
        <p:grpSpPr>
          <a:xfrm>
            <a:off x="5154489" y="4765621"/>
            <a:ext cx="2039140" cy="978123"/>
            <a:chOff x="6238385" y="4784788"/>
            <a:chExt cx="2039140" cy="97812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2B4A99E-95DC-893A-0BEC-6BEDB8B15363}"/>
                </a:ext>
              </a:extLst>
            </p:cNvPr>
            <p:cNvSpPr/>
            <p:nvPr/>
          </p:nvSpPr>
          <p:spPr>
            <a:xfrm>
              <a:off x="6238385" y="4784788"/>
              <a:ext cx="2039140" cy="9781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l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EB797BD-98F5-E535-1C78-754300D65450}"/>
                </a:ext>
              </a:extLst>
            </p:cNvPr>
            <p:cNvSpPr txBox="1"/>
            <p:nvPr/>
          </p:nvSpPr>
          <p:spPr>
            <a:xfrm>
              <a:off x="6288854" y="5004088"/>
              <a:ext cx="19382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i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भारत के किसी भी हिस्से में रहने और बसने की आजादी</a:t>
              </a:r>
              <a:endParaRPr kumimoji="0" lang="ml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2781B01-1C27-4B19-3908-CC58EFA4B7E6}"/>
              </a:ext>
            </a:extLst>
          </p:cNvPr>
          <p:cNvGrpSpPr/>
          <p:nvPr/>
        </p:nvGrpSpPr>
        <p:grpSpPr>
          <a:xfrm>
            <a:off x="5134938" y="5804528"/>
            <a:ext cx="2124354" cy="840917"/>
            <a:chOff x="6238385" y="5804528"/>
            <a:chExt cx="2124354" cy="978123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4A4DBF2-812C-9110-921F-0AEA13EEF030}"/>
                </a:ext>
              </a:extLst>
            </p:cNvPr>
            <p:cNvSpPr/>
            <p:nvPr/>
          </p:nvSpPr>
          <p:spPr>
            <a:xfrm>
              <a:off x="6249136" y="5804528"/>
              <a:ext cx="2039140" cy="9781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l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0A9752B-3830-A8CF-1693-51A4F186A8A2}"/>
                </a:ext>
              </a:extLst>
            </p:cNvPr>
            <p:cNvSpPr txBox="1"/>
            <p:nvPr/>
          </p:nvSpPr>
          <p:spPr>
            <a:xfrm>
              <a:off x="6238385" y="5950024"/>
              <a:ext cx="21243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i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कोई भी पेशा अपनाने या कोई व्यवसाय, व्यापार या व्यापार करने की स्वतंत्रता</a:t>
              </a:r>
              <a:endParaRPr kumimoji="0" lang="ml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Kartika" panose="0202050303040406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9088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</a:t>
            </a:r>
            <a:fld id="{DF4F9C9C-BF1B-1D48-A1E3-EB2A40351E54}" type="slidenum">
              <a:rPr lang="en-US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</a:t>
            </a:fld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395D5A-544D-E644-87B3-A5AF8A53F193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एक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डिजिटल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नागरिक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कौन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है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663CC1-C6E7-4A00-AC6E-FD84918D5B29}"/>
              </a:ext>
            </a:extLst>
          </p:cNvPr>
          <p:cNvSpPr/>
          <p:nvPr/>
        </p:nvSpPr>
        <p:spPr>
          <a:xfrm>
            <a:off x="0" y="4345192"/>
            <a:ext cx="12192000" cy="195191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8FEF54-35BF-4C35-9BC1-107DDC86576B}"/>
              </a:ext>
            </a:extLst>
          </p:cNvPr>
          <p:cNvSpPr/>
          <p:nvPr/>
        </p:nvSpPr>
        <p:spPr>
          <a:xfrm>
            <a:off x="644577" y="4918918"/>
            <a:ext cx="756597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Dictionary.com </a:t>
            </a:r>
            <a:r>
              <a:rPr lang="en-US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अनुसार</a:t>
            </a:r>
            <a:r>
              <a:rPr lang="en-US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एक</a:t>
            </a:r>
            <a:r>
              <a:rPr lang="en-US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डिजिटल</a:t>
            </a:r>
            <a:r>
              <a:rPr lang="en-US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नागरिक</a:t>
            </a:r>
            <a:r>
              <a:rPr lang="en-US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</a:t>
            </a:r>
            <a:r>
              <a:rPr lang="en-US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: </a:t>
            </a:r>
          </a:p>
          <a:p>
            <a:pPr marL="126997" defTabSz="1219170"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एक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व्यक्ति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जो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विशेष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रूप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से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सामाजिक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व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नागरिक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गतिविधियों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में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जिम्मेदारी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साथ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भाग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लेने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लिए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इंटरनेट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व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अन्य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डिजिटल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प्रौद्यौगिकी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प्रभावी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ढंग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से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उपयोग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करने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लिए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निरंतर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अपने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कौशलों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व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ज्ञान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को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विकसित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करता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रहता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i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</a:t>
            </a:r>
            <a:r>
              <a:rPr lang="en-US" i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D4DFDA-99B5-40AB-826A-2DF635D147F7}"/>
              </a:ext>
            </a:extLst>
          </p:cNvPr>
          <p:cNvGrpSpPr/>
          <p:nvPr/>
        </p:nvGrpSpPr>
        <p:grpSpPr>
          <a:xfrm>
            <a:off x="2824101" y="1816478"/>
            <a:ext cx="2220877" cy="2906432"/>
            <a:chOff x="4672345" y="1630142"/>
            <a:chExt cx="2384340" cy="3120354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CC1A85AE-D1F9-45CB-BE5D-CF8F4E1B0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72346" y="1630142"/>
              <a:ext cx="2384339" cy="3120354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6693C72-0BFB-4043-922E-AB56F634D3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87011"/>
            <a:stretch/>
          </p:blipFill>
          <p:spPr>
            <a:xfrm>
              <a:off x="4672345" y="4345190"/>
              <a:ext cx="2384339" cy="405305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A389239-52AA-4ACF-932F-994FD5DAE68C}"/>
              </a:ext>
            </a:extLst>
          </p:cNvPr>
          <p:cNvSpPr/>
          <p:nvPr/>
        </p:nvSpPr>
        <p:spPr>
          <a:xfrm>
            <a:off x="8881551" y="3429000"/>
            <a:ext cx="1672149" cy="14899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3FA9E45-DEC8-4960-84A7-CE032D7BFC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63330" y="720225"/>
            <a:ext cx="4679597" cy="53437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804A87A-C44E-4E6E-AF87-3785D10D08BF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स्तर</a:t>
            </a:r>
            <a:r>
              <a:rPr lang="en-I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- 1 | </a:t>
            </a:r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डिजिटल</a:t>
            </a:r>
            <a:r>
              <a:rPr lang="en-I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नागरिकता</a:t>
            </a:r>
            <a:endParaRPr lang="en-IN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1319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FD4DA2-DD65-4A18-BDF4-391A7D779749}"/>
              </a:ext>
            </a:extLst>
          </p:cNvPr>
          <p:cNvSpPr/>
          <p:nvPr/>
        </p:nvSpPr>
        <p:spPr>
          <a:xfrm>
            <a:off x="829625" y="2381068"/>
            <a:ext cx="5256212" cy="3719929"/>
          </a:xfrm>
          <a:prstGeom prst="rect">
            <a:avLst/>
          </a:prstGeom>
          <a:solidFill>
            <a:srgbClr val="0064E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A521E0-F91E-4419-99F2-0D4ECD02EE87}"/>
              </a:ext>
            </a:extLst>
          </p:cNvPr>
          <p:cNvSpPr/>
          <p:nvPr/>
        </p:nvSpPr>
        <p:spPr>
          <a:xfrm>
            <a:off x="6085837" y="2381068"/>
            <a:ext cx="5276538" cy="3719929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66007E-A25B-4759-90C2-3C22D957B808}"/>
              </a:ext>
            </a:extLst>
          </p:cNvPr>
          <p:cNvSpPr/>
          <p:nvPr/>
        </p:nvSpPr>
        <p:spPr>
          <a:xfrm>
            <a:off x="829625" y="1975847"/>
            <a:ext cx="5256212" cy="55643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3AEA52-C459-49CB-948D-6AF6A7DFCEA5}"/>
              </a:ext>
            </a:extLst>
          </p:cNvPr>
          <p:cNvSpPr/>
          <p:nvPr/>
        </p:nvSpPr>
        <p:spPr>
          <a:xfrm>
            <a:off x="6085837" y="1975847"/>
            <a:ext cx="5276538" cy="55643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</a:t>
            </a:r>
            <a:fld id="{DF4F9C9C-BF1B-1D48-A1E3-EB2A40351E54}" type="slidenum">
              <a:rPr lang="en-US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</a:t>
            </a:fld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एक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जिम्मेदार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डिजिटल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नागरिक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अधिकार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व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उत्तरदायित्व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क्या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हैं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?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Lesson 1: Welcome to Digital Citizenship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4A617D-C721-431D-A51F-8E03D91F0892}"/>
              </a:ext>
            </a:extLst>
          </p:cNvPr>
          <p:cNvSpPr/>
          <p:nvPr/>
        </p:nvSpPr>
        <p:spPr>
          <a:xfrm>
            <a:off x="839788" y="2102329"/>
            <a:ext cx="4466730" cy="3528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600" b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प्रमुख</a:t>
            </a:r>
            <a:r>
              <a:rPr lang="en-US" sz="1600" b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डिजिटल</a:t>
            </a:r>
            <a:r>
              <a:rPr lang="en-US" sz="1600" b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अधिकार</a:t>
            </a:r>
            <a:endParaRPr lang="en-US" sz="1600" b="1" kern="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Montserrat"/>
            </a:endParaRPr>
          </a:p>
          <a:p>
            <a:pPr marL="412747" indent="-285750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कंप्यूटर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या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अन्य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इलेक्ट्रोनिक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उपकरणों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तक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पहुँचने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व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उनके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उपयोग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अधिकार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</a:t>
            </a:r>
          </a:p>
          <a:p>
            <a:pPr marL="412747" indent="-285750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डिजिटल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सामग्री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तक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पहुँचने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व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उनके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उपयोग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अधिकार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 </a:t>
            </a:r>
          </a:p>
          <a:p>
            <a:pPr marL="412747" indent="-285750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डिजिटल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मीडिया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की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रचना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करने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व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अन्यों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से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साझा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करने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अधिकार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</a:t>
            </a:r>
          </a:p>
          <a:p>
            <a:pPr marL="412747" indent="-285750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डिजिटल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समुदायों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में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निजता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अधिकार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</a:t>
            </a:r>
          </a:p>
          <a:p>
            <a:pPr marL="412747" indent="-285750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अपने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विचारों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व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सुझावों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को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व्यक्त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करने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अधिकार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</a:t>
            </a:r>
          </a:p>
          <a:p>
            <a:pPr marL="412747" indent="-285750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किसी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भी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प्रकार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अनुचित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व्यवहार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लिए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किसी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को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भी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तथा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कुछ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भी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रिपोर्ट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करने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अधिकार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18CCC6-6CC0-4D6B-AC4F-344E057B7504}"/>
              </a:ext>
            </a:extLst>
          </p:cNvPr>
          <p:cNvSpPr/>
          <p:nvPr/>
        </p:nvSpPr>
        <p:spPr>
          <a:xfrm>
            <a:off x="6852177" y="2102329"/>
            <a:ext cx="4500090" cy="402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600" b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प्रमुख</a:t>
            </a:r>
            <a:r>
              <a:rPr lang="en-US" sz="1600" b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डिजिटल</a:t>
            </a:r>
            <a:r>
              <a:rPr lang="en-US" sz="1600" b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उत्तरदायित्व</a:t>
            </a:r>
            <a:endParaRPr lang="en-US" sz="1600" b="1" kern="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Montserrat"/>
            </a:endParaRPr>
          </a:p>
          <a:p>
            <a:pPr marL="412747" indent="-285750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दूसरों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साथ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बातचीत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आदि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समय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संयमित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भाषा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व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उचित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व्यवहार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उपयोग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करना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 (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अर्थात्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कोई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भी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साइबर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प्रताड़ना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नहीं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।)</a:t>
            </a:r>
          </a:p>
          <a:p>
            <a:pPr marL="412747" indent="-285750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दूसरों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विचारों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व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आदर्शों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सम्मान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करना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</a:t>
            </a:r>
          </a:p>
          <a:p>
            <a:pPr marL="412747" indent="-285750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सभी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बौद्धिक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संपदा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कानूनों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पालन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करना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</a:t>
            </a:r>
          </a:p>
          <a:p>
            <a:pPr marL="412747" indent="-285750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दूसरों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की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अनुमति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या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सहमति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बिना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उसके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कार्यों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को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न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तो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उपयोग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करें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, न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ही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साझा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करें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</a:t>
            </a:r>
          </a:p>
          <a:p>
            <a:pPr marL="412747" indent="-285750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प्रत्येक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इंटरनेट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साइट्स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लिए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बने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नियमों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व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आचार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संहिताओं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पालन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करना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</a:t>
            </a:r>
          </a:p>
          <a:p>
            <a:pPr marL="412747" indent="-285750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साइबर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प्रताड़ना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,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संभावित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खतरों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व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डिजिटल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संसाधनों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अनुचित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उपयोग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की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रिपोर्ट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4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करना</a:t>
            </a:r>
            <a:r>
              <a:rPr lang="en-US" sz="14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305D15-0805-4F4B-A3A0-78F5EACE645A}"/>
              </a:ext>
            </a:extLst>
          </p:cNvPr>
          <p:cNvSpPr/>
          <p:nvPr/>
        </p:nvSpPr>
        <p:spPr>
          <a:xfrm>
            <a:off x="839788" y="1458332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C937982-2E48-4C5B-8177-149D771FB856}"/>
              </a:ext>
            </a:extLst>
          </p:cNvPr>
          <p:cNvSpPr/>
          <p:nvPr/>
        </p:nvSpPr>
        <p:spPr>
          <a:xfrm>
            <a:off x="5393503" y="3233689"/>
            <a:ext cx="1384668" cy="13846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93A2832A-3D09-4E3B-98DB-98A5715DA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0659" y="3440565"/>
            <a:ext cx="1010681" cy="9398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23F1458-BE2F-414A-ADC9-501E8AD63FBF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स्तर</a:t>
            </a:r>
            <a:r>
              <a:rPr lang="en-I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- 1 | </a:t>
            </a:r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डिजिटल</a:t>
            </a:r>
            <a:r>
              <a:rPr lang="en-I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नागरिकता</a:t>
            </a:r>
            <a:endParaRPr lang="en-IN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398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65A4D0-978F-4A9E-BD21-D83AB00AE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5320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</a:t>
            </a:r>
            <a:fld id="{DF4F9C9C-BF1B-1D48-A1E3-EB2A40351E54}" type="slidenum">
              <a:rPr lang="en-US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</a:t>
            </a:fld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901222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ऑनलाइन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दुनिया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मॉनिटर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कौन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होगा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?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Lesson 1: Welcome to Digital Citizenship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305D15-0805-4F4B-A3A0-78F5EACE645A}"/>
              </a:ext>
            </a:extLst>
          </p:cNvPr>
          <p:cNvSpPr/>
          <p:nvPr/>
        </p:nvSpPr>
        <p:spPr>
          <a:xfrm>
            <a:off x="839788" y="1476109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7DAA23-DB9B-457D-84A3-659BBA6EB337}"/>
              </a:ext>
            </a:extLst>
          </p:cNvPr>
          <p:cNvSpPr/>
          <p:nvPr/>
        </p:nvSpPr>
        <p:spPr>
          <a:xfrm>
            <a:off x="597137" y="1817502"/>
            <a:ext cx="4546364" cy="2633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ct val="100000"/>
            </a:pP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यदि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कोई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इंटरनेट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की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निगरानी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नहीं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रहा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तो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यह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सुनिश्चित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करना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भी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हमारा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ही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दायित्व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कि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हम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सब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जिम्मेदारी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से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अपना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कार्य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संपन्न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रहे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हैं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</a:t>
            </a:r>
          </a:p>
          <a:p>
            <a:pPr marL="126997" defTabSz="1219170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ct val="100000"/>
            </a:pPr>
            <a:endParaRPr lang="en-US" sz="2000" kern="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Montserrat"/>
            </a:endParaRPr>
          </a:p>
          <a:p>
            <a:pPr marL="126997" defTabSz="1219170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ct val="100000"/>
            </a:pP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यहाँ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तक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कि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हमें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‘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उचित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प्रतिबंधों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’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भी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पालन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करना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पड़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सकता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</a:t>
            </a:r>
            <a:r>
              <a:rPr lang="en-US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</a:t>
            </a:r>
            <a:endParaRPr lang="en-US" sz="2000" b="1" kern="0" dirty="0">
              <a:solidFill>
                <a:srgbClr val="0064E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Montserra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9F5A8B-DDA9-481A-A0E9-EA275355FAC9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स्तर</a:t>
            </a:r>
            <a:r>
              <a:rPr lang="en-I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- 1 | </a:t>
            </a:r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डिजिटल</a:t>
            </a:r>
            <a:r>
              <a:rPr lang="en-I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नागरिकता</a:t>
            </a:r>
            <a:endParaRPr lang="en-IN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4058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66;p6">
            <a:extLst>
              <a:ext uri="{FF2B5EF4-FFF2-40B4-BE49-F238E27FC236}">
                <a16:creationId xmlns:a16="http://schemas.microsoft.com/office/drawing/2014/main" id="{E721BD17-7A28-4C12-891D-BF21724A279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b="3277"/>
          <a:stretch/>
        </p:blipFill>
        <p:spPr>
          <a:xfrm>
            <a:off x="214250" y="2878109"/>
            <a:ext cx="5334393" cy="36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A70A25C-A7D0-4DD7-AEB3-AC7455149189}"/>
              </a:ext>
            </a:extLst>
          </p:cNvPr>
          <p:cNvSpPr/>
          <p:nvPr/>
        </p:nvSpPr>
        <p:spPr>
          <a:xfrm>
            <a:off x="0" y="1543987"/>
            <a:ext cx="5516380" cy="1199860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</a:t>
            </a:r>
            <a:fld id="{DF4F9C9C-BF1B-1D48-A1E3-EB2A40351E54}" type="slidenum">
              <a:rPr lang="en-US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</a:t>
            </a:fld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126199" y="166088"/>
            <a:ext cx="7149097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गतिविधि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समय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: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आइए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अब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एक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मानसिक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मानचित्र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निर्माण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करें</a:t>
            </a:r>
            <a:r>
              <a:rPr lang="en-US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।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Lesson 1: Welcome to Digital Citizenship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87CF9C-49D3-45F5-8C16-7A826BE44B83}"/>
              </a:ext>
            </a:extLst>
          </p:cNvPr>
          <p:cNvSpPr/>
          <p:nvPr/>
        </p:nvSpPr>
        <p:spPr>
          <a:xfrm>
            <a:off x="597137" y="1741633"/>
            <a:ext cx="466441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buClr>
                <a:schemeClr val="tx1"/>
              </a:buClr>
              <a:buSzPct val="100000"/>
            </a:pPr>
            <a:r>
              <a:rPr lang="en-US" sz="2400" b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एक</a:t>
            </a:r>
            <a:r>
              <a:rPr lang="en-US" sz="2400" b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अच्छे</a:t>
            </a:r>
            <a:r>
              <a:rPr lang="en-US" sz="2400" b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डिजिटल</a:t>
            </a:r>
            <a:r>
              <a:rPr lang="en-US" sz="2400" b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नागरिक</a:t>
            </a:r>
            <a:r>
              <a:rPr lang="en-US" sz="2400" b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की</a:t>
            </a:r>
            <a:r>
              <a:rPr lang="en-US" sz="2400" b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क्या</a:t>
            </a:r>
            <a:r>
              <a:rPr lang="en-US" sz="2400" b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विशेषताएँ</a:t>
            </a:r>
            <a:r>
              <a:rPr lang="en-US" sz="2400" b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हैं</a:t>
            </a:r>
            <a:r>
              <a:rPr lang="en-US" sz="2400" b="1" kern="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2E948AC-63B2-4A35-9833-7F076FE50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63550" y="545689"/>
            <a:ext cx="5838656" cy="59926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2F14055-0220-4095-B7C4-D3BF180343CF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स्तर</a:t>
            </a:r>
            <a:r>
              <a:rPr lang="en-I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- 1 | </a:t>
            </a:r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डिजिटल</a:t>
            </a:r>
            <a:r>
              <a:rPr lang="en-I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नागरिकता</a:t>
            </a:r>
            <a:endParaRPr lang="en-IN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2642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</a:t>
            </a:r>
            <a:fld id="{DF4F9C9C-BF1B-1D48-A1E3-EB2A40351E54}" type="slidenum">
              <a:rPr lang="en-US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9</a:t>
            </a:fld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डिजिटल</a:t>
            </a:r>
            <a:r>
              <a:rPr lang="en-IN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IN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नागरिकता</a:t>
            </a:r>
            <a:r>
              <a:rPr lang="en-IN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IN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में</a:t>
            </a:r>
            <a:r>
              <a:rPr lang="en-IN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IN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आपका</a:t>
            </a:r>
            <a:r>
              <a:rPr lang="en-IN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IN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स्वागत</a:t>
            </a:r>
            <a:r>
              <a:rPr lang="en-IN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IN" sz="3600" b="1" dirty="0" err="1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</a:t>
            </a:r>
            <a:r>
              <a:rPr lang="en-IN" sz="3600" b="1" dirty="0">
                <a:solidFill>
                  <a:srgbClr val="0064E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-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Lesson 1: Welcome to Digital Citizenship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87CF9C-49D3-45F5-8C16-7A826BE44B83}"/>
              </a:ext>
            </a:extLst>
          </p:cNvPr>
          <p:cNvSpPr/>
          <p:nvPr/>
        </p:nvSpPr>
        <p:spPr>
          <a:xfrm>
            <a:off x="597136" y="1355471"/>
            <a:ext cx="1088829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buClr>
                <a:schemeClr val="tx1"/>
              </a:buClr>
              <a:buSzPct val="100000"/>
            </a:pPr>
            <a:r>
              <a:rPr lang="en-US" sz="2000" b="1" kern="0" dirty="0" err="1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इस</a:t>
            </a:r>
            <a:r>
              <a:rPr lang="en-US" sz="2000" b="1" kern="0" dirty="0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b="1" kern="0" dirty="0" err="1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पाठ्यक्रम</a:t>
            </a:r>
            <a:r>
              <a:rPr lang="en-US" sz="2000" b="1" kern="0" dirty="0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b="1" kern="0" dirty="0" err="1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की</a:t>
            </a:r>
            <a:r>
              <a:rPr lang="en-US" sz="2000" b="1" kern="0" dirty="0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b="1" kern="0" dirty="0" err="1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क्रमिक</a:t>
            </a:r>
            <a:r>
              <a:rPr lang="en-US" sz="2000" b="1" kern="0" dirty="0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b="1" kern="0" dirty="0" err="1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कार्यप्रणाली</a:t>
            </a:r>
            <a:r>
              <a:rPr lang="en-US" sz="2000" b="1" kern="0" dirty="0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b="1" kern="0" dirty="0" err="1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डिजिटल</a:t>
            </a:r>
            <a:r>
              <a:rPr lang="en-US" sz="2000" b="1" kern="0" dirty="0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b="1" kern="0" dirty="0" err="1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नागरिकता</a:t>
            </a:r>
            <a:r>
              <a:rPr lang="en-US" sz="2000" b="1" kern="0" dirty="0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b="1" kern="0" dirty="0" err="1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sz="2000" b="1" kern="0" dirty="0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7 </a:t>
            </a:r>
            <a:r>
              <a:rPr lang="en-US" sz="2000" b="1" kern="0" dirty="0" err="1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बुनियादी</a:t>
            </a:r>
            <a:r>
              <a:rPr lang="en-US" sz="2000" b="1" kern="0" dirty="0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b="1" kern="0" dirty="0" err="1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पहलुओं</a:t>
            </a:r>
            <a:r>
              <a:rPr lang="en-US" sz="2000" b="1" kern="0" dirty="0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b="1" kern="0" dirty="0" err="1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से</a:t>
            </a:r>
            <a:r>
              <a:rPr lang="en-US" sz="2000" b="1" kern="0" dirty="0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b="1" kern="0" dirty="0" err="1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परिचित</a:t>
            </a:r>
            <a:r>
              <a:rPr lang="en-US" sz="2000" b="1" kern="0" dirty="0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2000" b="1" kern="0" dirty="0" err="1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कराएगी</a:t>
            </a:r>
            <a:r>
              <a:rPr lang="en-US" sz="2000" b="1" kern="0" dirty="0">
                <a:solidFill>
                  <a:srgbClr val="0064D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: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C624AE2-939B-4430-A349-DC31515BA0E2}"/>
              </a:ext>
            </a:extLst>
          </p:cNvPr>
          <p:cNvSpPr/>
          <p:nvPr/>
        </p:nvSpPr>
        <p:spPr>
          <a:xfrm>
            <a:off x="1040112" y="2705312"/>
            <a:ext cx="1419646" cy="14196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IN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C19A97A-3B39-4001-871F-70E1BE028A3D}"/>
              </a:ext>
            </a:extLst>
          </p:cNvPr>
          <p:cNvSpPr/>
          <p:nvPr/>
        </p:nvSpPr>
        <p:spPr>
          <a:xfrm>
            <a:off x="2511004" y="3757171"/>
            <a:ext cx="1419646" cy="14196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IN" sz="140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DFD85C8-0ABF-4D80-B6EA-3B91F9A60743}"/>
              </a:ext>
            </a:extLst>
          </p:cNvPr>
          <p:cNvSpPr/>
          <p:nvPr/>
        </p:nvSpPr>
        <p:spPr>
          <a:xfrm>
            <a:off x="3981896" y="2705312"/>
            <a:ext cx="1419646" cy="14196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IN" sz="140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E9CFD80-8B3F-43FB-8338-7CC22CE268B6}"/>
              </a:ext>
            </a:extLst>
          </p:cNvPr>
          <p:cNvSpPr/>
          <p:nvPr/>
        </p:nvSpPr>
        <p:spPr>
          <a:xfrm>
            <a:off x="5452788" y="3757171"/>
            <a:ext cx="1419646" cy="14196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IN" sz="140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D5AA6F9-1CFC-4920-AEDB-792E3F393EB0}"/>
              </a:ext>
            </a:extLst>
          </p:cNvPr>
          <p:cNvSpPr/>
          <p:nvPr/>
        </p:nvSpPr>
        <p:spPr>
          <a:xfrm>
            <a:off x="6923680" y="2705312"/>
            <a:ext cx="1419646" cy="14196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IN" sz="140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060EA82-4513-49C7-8E8A-F442ACCB75E2}"/>
              </a:ext>
            </a:extLst>
          </p:cNvPr>
          <p:cNvSpPr/>
          <p:nvPr/>
        </p:nvSpPr>
        <p:spPr>
          <a:xfrm>
            <a:off x="8394572" y="3757171"/>
            <a:ext cx="1419646" cy="14196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IN" sz="140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5BACB10-65AB-4623-941A-504D70A104AA}"/>
              </a:ext>
            </a:extLst>
          </p:cNvPr>
          <p:cNvSpPr/>
          <p:nvPr/>
        </p:nvSpPr>
        <p:spPr>
          <a:xfrm>
            <a:off x="9865465" y="2705312"/>
            <a:ext cx="1419646" cy="14196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IN" sz="140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1EF5E98-BB59-4364-9D71-636324212EE5}"/>
              </a:ext>
            </a:extLst>
          </p:cNvPr>
          <p:cNvSpPr/>
          <p:nvPr/>
        </p:nvSpPr>
        <p:spPr>
          <a:xfrm>
            <a:off x="1158703" y="2823902"/>
            <a:ext cx="1182464" cy="1182464"/>
          </a:xfrm>
          <a:prstGeom prst="ellipse">
            <a:avLst/>
          </a:prstGeom>
          <a:solidFill>
            <a:srgbClr val="0064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डिजिटल</a:t>
            </a:r>
            <a:r>
              <a:rPr lang="en-US" sz="1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दुनिया</a:t>
            </a:r>
            <a:r>
              <a:rPr lang="en-US" sz="1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में</a:t>
            </a:r>
            <a:r>
              <a:rPr lang="en-US" sz="1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आपका</a:t>
            </a:r>
            <a:r>
              <a:rPr lang="en-US" sz="1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स्वागत</a:t>
            </a:r>
            <a:r>
              <a:rPr lang="en-US" sz="1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है</a:t>
            </a:r>
            <a:endParaRPr lang="en-IN" sz="1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1974456-CA93-4B6A-A02F-4CCDC4E6FA25}"/>
              </a:ext>
            </a:extLst>
          </p:cNvPr>
          <p:cNvSpPr/>
          <p:nvPr/>
        </p:nvSpPr>
        <p:spPr>
          <a:xfrm>
            <a:off x="2629595" y="3875761"/>
            <a:ext cx="1182464" cy="118246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डिजिटल</a:t>
            </a:r>
            <a:r>
              <a:rPr lang="en-IN" sz="1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1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शिष्टाचार</a:t>
            </a:r>
            <a:endParaRPr lang="en-IN" sz="1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8B4872-9D82-4537-A577-7724BB58873A}"/>
              </a:ext>
            </a:extLst>
          </p:cNvPr>
          <p:cNvSpPr/>
          <p:nvPr/>
        </p:nvSpPr>
        <p:spPr>
          <a:xfrm>
            <a:off x="4100487" y="2823902"/>
            <a:ext cx="1182464" cy="118246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गोपनीयता</a:t>
            </a:r>
            <a:r>
              <a:rPr lang="en-US" sz="12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और</a:t>
            </a:r>
            <a:r>
              <a:rPr lang="en-US" sz="12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आपका</a:t>
            </a:r>
            <a:r>
              <a:rPr lang="en-US" sz="12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डिजिटल</a:t>
            </a:r>
            <a:r>
              <a:rPr lang="en-US" sz="12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पदचिह्न</a:t>
            </a:r>
            <a:endParaRPr lang="en-IN" sz="1200" b="1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7C50EBC-8AE3-4FF6-B22F-056F8C56E1CC}"/>
              </a:ext>
            </a:extLst>
          </p:cNvPr>
          <p:cNvSpPr/>
          <p:nvPr/>
        </p:nvSpPr>
        <p:spPr>
          <a:xfrm>
            <a:off x="5571379" y="3875761"/>
            <a:ext cx="1182464" cy="118246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डिजिटल</a:t>
            </a:r>
            <a:r>
              <a:rPr lang="en-IN" sz="1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1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हित</a:t>
            </a:r>
            <a:endParaRPr lang="en-IN" sz="1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B1F3100-E9D3-44AF-871C-03DD78EE27A6}"/>
              </a:ext>
            </a:extLst>
          </p:cNvPr>
          <p:cNvSpPr/>
          <p:nvPr/>
        </p:nvSpPr>
        <p:spPr>
          <a:xfrm>
            <a:off x="7042272" y="2823902"/>
            <a:ext cx="1182464" cy="118246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साइबर</a:t>
            </a:r>
            <a:r>
              <a:rPr lang="en-IN" sz="1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1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सुरक्षा</a:t>
            </a:r>
            <a:endParaRPr lang="en-IN" sz="1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2516C13-9468-4B05-BD6F-D19DF4C8B356}"/>
              </a:ext>
            </a:extLst>
          </p:cNvPr>
          <p:cNvSpPr/>
          <p:nvPr/>
        </p:nvSpPr>
        <p:spPr>
          <a:xfrm>
            <a:off x="8513164" y="3875761"/>
            <a:ext cx="1182464" cy="11824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N" sz="1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साक्षरता</a:t>
            </a:r>
            <a:r>
              <a:rPr lang="en-IN" sz="1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1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की</a:t>
            </a:r>
            <a:r>
              <a:rPr lang="en-IN" sz="1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1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जानकारी</a:t>
            </a:r>
            <a:endParaRPr lang="en-IN" sz="1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228A680-5D0B-4DDB-B9B2-601B9645B5B4}"/>
              </a:ext>
            </a:extLst>
          </p:cNvPr>
          <p:cNvSpPr/>
          <p:nvPr/>
        </p:nvSpPr>
        <p:spPr>
          <a:xfrm>
            <a:off x="9984057" y="2823902"/>
            <a:ext cx="1182464" cy="1182464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साइबर</a:t>
            </a:r>
            <a:r>
              <a:rPr lang="en-IN" sz="1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1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शोषण</a:t>
            </a:r>
            <a:r>
              <a:rPr lang="en-IN" sz="1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1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कर्ता</a:t>
            </a:r>
            <a:endParaRPr lang="en-IN" sz="1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DAB76904-8D97-44B8-9B3F-03EEBE9E04A8}"/>
              </a:ext>
            </a:extLst>
          </p:cNvPr>
          <p:cNvSpPr/>
          <p:nvPr/>
        </p:nvSpPr>
        <p:spPr>
          <a:xfrm>
            <a:off x="839788" y="2504988"/>
            <a:ext cx="1820293" cy="1820293"/>
          </a:xfrm>
          <a:prstGeom prst="arc">
            <a:avLst>
              <a:gd name="adj1" fmla="val 8788956"/>
              <a:gd name="adj2" fmla="val 1872141"/>
            </a:avLst>
          </a:prstGeom>
          <a:noFill/>
          <a:ln w="57150">
            <a:solidFill>
              <a:srgbClr val="0064E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IN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7D086B6D-DA53-452C-8286-0D9CD8A333B5}"/>
              </a:ext>
            </a:extLst>
          </p:cNvPr>
          <p:cNvSpPr/>
          <p:nvPr/>
        </p:nvSpPr>
        <p:spPr>
          <a:xfrm>
            <a:off x="2310680" y="3556847"/>
            <a:ext cx="1820293" cy="1820293"/>
          </a:xfrm>
          <a:prstGeom prst="arc">
            <a:avLst>
              <a:gd name="adj1" fmla="val 19725056"/>
              <a:gd name="adj2" fmla="val 13229216"/>
            </a:avLst>
          </a:prstGeom>
          <a:noFill/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IN" sz="140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4582F3A6-3C85-4A60-BD28-8A9695232D39}"/>
              </a:ext>
            </a:extLst>
          </p:cNvPr>
          <p:cNvSpPr/>
          <p:nvPr/>
        </p:nvSpPr>
        <p:spPr>
          <a:xfrm>
            <a:off x="3781572" y="2504988"/>
            <a:ext cx="1820293" cy="1820293"/>
          </a:xfrm>
          <a:prstGeom prst="arc">
            <a:avLst>
              <a:gd name="adj1" fmla="val 8371860"/>
              <a:gd name="adj2" fmla="val 1963607"/>
            </a:avLst>
          </a:prstGeom>
          <a:noFill/>
          <a:ln w="5715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IN" sz="140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177815CE-4CC6-4042-BE38-784E89A3C83F}"/>
              </a:ext>
            </a:extLst>
          </p:cNvPr>
          <p:cNvSpPr/>
          <p:nvPr/>
        </p:nvSpPr>
        <p:spPr>
          <a:xfrm>
            <a:off x="5252464" y="3556847"/>
            <a:ext cx="1820293" cy="1820293"/>
          </a:xfrm>
          <a:prstGeom prst="arc">
            <a:avLst>
              <a:gd name="adj1" fmla="val 19747557"/>
              <a:gd name="adj2" fmla="val 13115425"/>
            </a:avLst>
          </a:prstGeom>
          <a:noFill/>
          <a:ln w="571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IN" sz="140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9025FA93-BA29-4C06-AEDB-1EC3362DDDCC}"/>
              </a:ext>
            </a:extLst>
          </p:cNvPr>
          <p:cNvSpPr/>
          <p:nvPr/>
        </p:nvSpPr>
        <p:spPr>
          <a:xfrm>
            <a:off x="6723356" y="2504988"/>
            <a:ext cx="1820293" cy="1820293"/>
          </a:xfrm>
          <a:prstGeom prst="arc">
            <a:avLst>
              <a:gd name="adj1" fmla="val 8405616"/>
              <a:gd name="adj2" fmla="val 2330080"/>
            </a:avLst>
          </a:prstGeom>
          <a:noFill/>
          <a:ln w="57150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IN" sz="140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B5164F53-5E92-4178-8442-D63C252F4E50}"/>
              </a:ext>
            </a:extLst>
          </p:cNvPr>
          <p:cNvSpPr/>
          <p:nvPr/>
        </p:nvSpPr>
        <p:spPr>
          <a:xfrm>
            <a:off x="8194248" y="3556847"/>
            <a:ext cx="1820293" cy="1820293"/>
          </a:xfrm>
          <a:prstGeom prst="arc">
            <a:avLst>
              <a:gd name="adj1" fmla="val 19850076"/>
              <a:gd name="adj2" fmla="val 12774897"/>
            </a:avLst>
          </a:prstGeom>
          <a:noFill/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IN" sz="140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B08E6692-8546-435D-B8EE-236E03ECFFEC}"/>
              </a:ext>
            </a:extLst>
          </p:cNvPr>
          <p:cNvSpPr/>
          <p:nvPr/>
        </p:nvSpPr>
        <p:spPr>
          <a:xfrm>
            <a:off x="9665141" y="2504988"/>
            <a:ext cx="1820293" cy="1820293"/>
          </a:xfrm>
          <a:prstGeom prst="arc">
            <a:avLst>
              <a:gd name="adj1" fmla="val 8228996"/>
              <a:gd name="adj2" fmla="val 2166818"/>
            </a:avLst>
          </a:prstGeom>
          <a:noFill/>
          <a:ln w="5715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IN" sz="140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1F168AF-901C-4819-9304-382072463247}"/>
              </a:ext>
            </a:extLst>
          </p:cNvPr>
          <p:cNvSpPr txBox="1"/>
          <p:nvPr/>
        </p:nvSpPr>
        <p:spPr>
          <a:xfrm>
            <a:off x="866512" y="4429357"/>
            <a:ext cx="1466576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7" algn="ctr" defTabSz="1219170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ct val="100000"/>
            </a:pP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अपने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उपकरणों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व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इंटरनेट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की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मूलभूत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बातें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जानना</a:t>
            </a:r>
            <a:endParaRPr lang="en-US" sz="1200" kern="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Montserra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A4E5870-264E-4C4F-B8C5-9FCC161D52D5}"/>
              </a:ext>
            </a:extLst>
          </p:cNvPr>
          <p:cNvSpPr txBox="1"/>
          <p:nvPr/>
        </p:nvSpPr>
        <p:spPr>
          <a:xfrm>
            <a:off x="2410499" y="5496143"/>
            <a:ext cx="1466576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7" algn="ctr" defTabSz="1219170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ct val="100000"/>
            </a:pP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जब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आप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ऑनलाइन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हैं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तो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उचित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व्यवहार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सीखना</a:t>
            </a:r>
            <a:endParaRPr lang="en-US" sz="1200" kern="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Montserra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D8BB990-A223-4C1D-B3DB-9685B68145BF}"/>
              </a:ext>
            </a:extLst>
          </p:cNvPr>
          <p:cNvSpPr txBox="1"/>
          <p:nvPr/>
        </p:nvSpPr>
        <p:spPr>
          <a:xfrm>
            <a:off x="3952324" y="4429357"/>
            <a:ext cx="1343576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7" algn="ctr" defTabSz="1219170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ct val="100000"/>
            </a:pP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जानें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कि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आप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किस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तरह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का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प्रभाव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ऑनलाइन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छोड़ते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हैं</a:t>
            </a:r>
            <a:endParaRPr lang="en-US" sz="1200" kern="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Montserra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1B87907-3C3E-4AB2-92EB-CD25E0F71C28}"/>
              </a:ext>
            </a:extLst>
          </p:cNvPr>
          <p:cNvSpPr txBox="1"/>
          <p:nvPr/>
        </p:nvSpPr>
        <p:spPr>
          <a:xfrm>
            <a:off x="5438512" y="5496143"/>
            <a:ext cx="1466576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7" algn="ctr" defTabSz="1219170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ct val="100000"/>
            </a:pP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ऑफलाइन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जाकर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स्वस्थ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रहना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सीखें</a:t>
            </a:r>
            <a:endParaRPr lang="en-US" sz="1200" kern="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Montserra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67FEFA-A3E4-4B09-B22C-43D5BC685092}"/>
              </a:ext>
            </a:extLst>
          </p:cNvPr>
          <p:cNvSpPr txBox="1"/>
          <p:nvPr/>
        </p:nvSpPr>
        <p:spPr>
          <a:xfrm>
            <a:off x="8179666" y="5496143"/>
            <a:ext cx="1980334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7" algn="ctr" defTabSz="1219170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ct val="100000"/>
            </a:pP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इंटरनेट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पर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शोध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करते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समय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अपनी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जिम्मेदारियाँ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को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जानें</a:t>
            </a:r>
            <a:endParaRPr lang="en-US" sz="1200" kern="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Montserra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F4ECEFD-5A20-4DD5-A763-3C0335BBD19C}"/>
              </a:ext>
            </a:extLst>
          </p:cNvPr>
          <p:cNvSpPr txBox="1"/>
          <p:nvPr/>
        </p:nvSpPr>
        <p:spPr>
          <a:xfrm>
            <a:off x="6979810" y="4429357"/>
            <a:ext cx="125614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7" algn="ctr" defTabSz="1219170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ct val="100000"/>
            </a:pP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अपनी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डिवाइस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को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सुरक्षित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रखना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सीखें</a:t>
            </a:r>
            <a:endParaRPr lang="en-US" sz="1200" kern="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Montserra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8E251CE-44B7-4197-8245-364A9D138B59}"/>
              </a:ext>
            </a:extLst>
          </p:cNvPr>
          <p:cNvSpPr txBox="1"/>
          <p:nvPr/>
        </p:nvSpPr>
        <p:spPr>
          <a:xfrm>
            <a:off x="9995997" y="4429357"/>
            <a:ext cx="1466576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7" algn="ctr" defTabSz="1219170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ct val="100000"/>
            </a:pP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जानें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कि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कैसे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विज्ञापनदाता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आपको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खरीद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के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लिए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प्रेरित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करते</a:t>
            </a:r>
            <a:r>
              <a:rPr lang="en-US" sz="12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</a:t>
            </a:r>
            <a:r>
              <a:rPr lang="en-US" sz="12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हैं</a:t>
            </a:r>
            <a:endParaRPr lang="en-US" sz="1200" kern="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Montserra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2600B1-1188-4FF5-8642-D6D3D2049C11}"/>
              </a:ext>
            </a:extLst>
          </p:cNvPr>
          <p:cNvSpPr>
            <a:spLocks noChangeAspect="1"/>
          </p:cNvSpPr>
          <p:nvPr/>
        </p:nvSpPr>
        <p:spPr>
          <a:xfrm>
            <a:off x="906677" y="3816996"/>
            <a:ext cx="180000" cy="180000"/>
          </a:xfrm>
          <a:prstGeom prst="ellipse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A5641A4-869F-416C-A036-BB234310878A}"/>
              </a:ext>
            </a:extLst>
          </p:cNvPr>
          <p:cNvSpPr>
            <a:spLocks noChangeAspect="1"/>
          </p:cNvSpPr>
          <p:nvPr/>
        </p:nvSpPr>
        <p:spPr>
          <a:xfrm>
            <a:off x="2426825" y="3770640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D542AF-9C5B-4969-9021-E046114A069A}"/>
              </a:ext>
            </a:extLst>
          </p:cNvPr>
          <p:cNvSpPr>
            <a:spLocks noChangeAspect="1"/>
          </p:cNvSpPr>
          <p:nvPr/>
        </p:nvSpPr>
        <p:spPr>
          <a:xfrm>
            <a:off x="3903926" y="3906996"/>
            <a:ext cx="180000" cy="1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08876A4-B356-4D2B-8541-B94D7364233B}"/>
              </a:ext>
            </a:extLst>
          </p:cNvPr>
          <p:cNvSpPr>
            <a:spLocks noChangeAspect="1"/>
          </p:cNvSpPr>
          <p:nvPr/>
        </p:nvSpPr>
        <p:spPr>
          <a:xfrm>
            <a:off x="5348512" y="3850956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D5FC9D5-7084-414D-8CE6-C3474F0D3409}"/>
              </a:ext>
            </a:extLst>
          </p:cNvPr>
          <p:cNvSpPr>
            <a:spLocks noChangeAspect="1"/>
          </p:cNvSpPr>
          <p:nvPr/>
        </p:nvSpPr>
        <p:spPr>
          <a:xfrm>
            <a:off x="6849322" y="3889792"/>
            <a:ext cx="180000" cy="18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AA19409-8F21-46BF-B2EA-B06AAA1089FF}"/>
              </a:ext>
            </a:extLst>
          </p:cNvPr>
          <p:cNvSpPr>
            <a:spLocks noChangeAspect="1"/>
          </p:cNvSpPr>
          <p:nvPr/>
        </p:nvSpPr>
        <p:spPr>
          <a:xfrm>
            <a:off x="8259022" y="3889792"/>
            <a:ext cx="180000" cy="18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3989330-2F4D-4167-9DE5-370D4630040F}"/>
              </a:ext>
            </a:extLst>
          </p:cNvPr>
          <p:cNvSpPr>
            <a:spLocks noChangeAspect="1"/>
          </p:cNvSpPr>
          <p:nvPr/>
        </p:nvSpPr>
        <p:spPr>
          <a:xfrm>
            <a:off x="9776160" y="3889792"/>
            <a:ext cx="180000" cy="18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B4439AA-B53C-42BB-A9CA-876CA98D5D10}"/>
              </a:ext>
            </a:extLst>
          </p:cNvPr>
          <p:cNvSpPr>
            <a:spLocks noChangeAspect="1"/>
          </p:cNvSpPr>
          <p:nvPr/>
        </p:nvSpPr>
        <p:spPr>
          <a:xfrm>
            <a:off x="11230822" y="3889792"/>
            <a:ext cx="180000" cy="18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A69890-2B0B-488B-BBAB-0EE7882B03E8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E494F5F-6B0A-44B8-8AA8-DE6C041F6B61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स्तर</a:t>
            </a:r>
            <a:r>
              <a:rPr lang="en-I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- 1 | </a:t>
            </a:r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डिजिटल</a:t>
            </a:r>
            <a:r>
              <a:rPr lang="en-I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नागरिकता</a:t>
            </a:r>
            <a:endParaRPr lang="en-IN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8591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2482</TotalTime>
  <Words>1001</Words>
  <Application>Microsoft Office PowerPoint</Application>
  <PresentationFormat>Widescreen</PresentationFormat>
  <Paragraphs>122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Arial Unicode MS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Irene Manning</cp:lastModifiedBy>
  <cp:revision>74</cp:revision>
  <dcterms:created xsi:type="dcterms:W3CDTF">2022-01-21T07:53:15Z</dcterms:created>
  <dcterms:modified xsi:type="dcterms:W3CDTF">2023-06-19T04:09:19Z</dcterms:modified>
</cp:coreProperties>
</file>