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7">
          <p15:clr>
            <a:srgbClr val="A4A3A4"/>
          </p15:clr>
        </p15:guide>
        <p15:guide id="2" pos="529">
          <p15:clr>
            <a:srgbClr val="A4A3A4"/>
          </p15:clr>
        </p15:guide>
        <p15:guide id="3" pos="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7" orient="horz"/>
        <p:guide pos="529"/>
        <p:guide pos="3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3116" y="6642966"/>
            <a:ext cx="635187" cy="1266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767932" y="6554548"/>
            <a:ext cx="303452" cy="3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"/>
          <p:cNvSpPr/>
          <p:nvPr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3116" y="6642966"/>
            <a:ext cx="635187" cy="12661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767932" y="6554548"/>
            <a:ext cx="303452" cy="3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506" y="6617996"/>
            <a:ext cx="768577" cy="15320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/>
          <p:nvPr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506" y="6617996"/>
            <a:ext cx="768577" cy="15320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/>
          <p:nvPr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506" y="6617996"/>
            <a:ext cx="768577" cy="1532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/>
          <p:nvPr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506" y="6617996"/>
            <a:ext cx="768577" cy="15320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64DF"/>
                </a:solidFill>
                <a:latin typeface="Arial"/>
                <a:ea typeface="Arial"/>
                <a:cs typeface="Arial"/>
                <a:sym typeface="Arial"/>
              </a:rPr>
              <a:t>डिजिटल नागरिकता</a:t>
            </a:r>
            <a:endParaRPr b="1" sz="3200">
              <a:solidFill>
                <a:srgbClr val="0064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939" y="839660"/>
            <a:ext cx="4533265" cy="51786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7177872" y="3536950"/>
            <a:ext cx="5014127" cy="1289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7386062" y="3727504"/>
            <a:ext cx="5101213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पाठ 16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समूह परियोजना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479425" y="1980896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19119" y="176769"/>
            <a:ext cx="105156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अपने माता-पिता और दादा-दादी को डिजिटल नागरिकता के सबक सिखाएं</a:t>
            </a:r>
            <a:endParaRPr b="1" sz="3600">
              <a:solidFill>
                <a:srgbClr val="0064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11338" y="1198878"/>
            <a:ext cx="1345200" cy="116400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पाठ 16: समूह परियोजना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571813" y="1315265"/>
            <a:ext cx="105975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समूहों में, छात्र एक वीडियो, एक ऑडियो पॉडकास्ट बनाएंगे, या एक नाटक लिखेंगे और प्रदर्शन करेंगे, जिसे निम्नलिखित में से किसी एक विषय पर माता-पिता के साथ साझा किया जा सकता है।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1040535" y="1990096"/>
            <a:ext cx="3267400" cy="514800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डिजिटल नागरिकता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 flipH="1">
            <a:off x="966877" y="2554975"/>
            <a:ext cx="3264858" cy="515273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डिजिटल दुनिया में आपका स्वागत है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flipH="1">
            <a:off x="1040535" y="3119853"/>
            <a:ext cx="3267400" cy="514800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डिजिटल शिष्टाचार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 flipH="1">
            <a:off x="1040535" y="3684732"/>
            <a:ext cx="3267400" cy="514800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डिजिटल पदचिह्न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 flipH="1">
            <a:off x="1040535" y="4249610"/>
            <a:ext cx="3267400" cy="514800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डिजिटल वेल्बीइंग 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 flipH="1">
            <a:off x="1040535" y="4814489"/>
            <a:ext cx="3267400" cy="514800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साइबर सुरक्षा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 flipH="1">
            <a:off x="1040535" y="5379367"/>
            <a:ext cx="3267400" cy="514800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माहिती साक्षरता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 flipH="1">
            <a:off x="1040535" y="5944246"/>
            <a:ext cx="3267400" cy="514800"/>
          </a:xfrm>
          <a:custGeom>
            <a:rect b="b" l="l" r="r" t="t"/>
            <a:pathLst>
              <a:path extrusionOk="0" h="967648" w="6308904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साइबर शोषक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985726" y="1909667"/>
            <a:ext cx="899886" cy="4592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107180" y="1990094"/>
            <a:ext cx="7330076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डिजिटल नागरिकता क्या है और आप इसका अध्ययन क्यों कर रहे हैं? यह  किसके बारे में है 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4107179" y="2554973"/>
            <a:ext cx="7330077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मजबूत पासवर्ड कैसे बनाएं और आप अपना पासवर्ड कैसे सुरक्षित रखते हैं?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4107180" y="3119852"/>
            <a:ext cx="7330076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नेटिकेट क्या है? हमें अपनी ऑनलाइन बातचीत में नेटिकेट का उपयोग क्यों करना चाहिए?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4107180" y="3684730"/>
            <a:ext cx="7330076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डिजिटल कुकीज़ क्या हैं और लक्षित विपणन बनाने के लिए उनका उपयोग कैसे किया जाता है?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4107180" y="4249608"/>
            <a:ext cx="7330076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स्क्रीन टाइम की निगरानी करना और यह सुनिश्चित करना क्यों महत्वपूर्ण है कि हम ऑनलाइन और ऑफलाइन गतिविधियों के बीच संतुलन बना रहे हैं?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107180" y="4814487"/>
            <a:ext cx="7330076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क्या करें और क्या न करें जिससे की आप साइबर सुरक्षित रह सकें 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4107180" y="5379365"/>
            <a:ext cx="7330076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साहित्यिक चोरी क्या है? हम इससे कैसे बच सकते हैं और एक डिजिटल क्रिएटर के तौर पर यह आपको कैसे प्रभावित करता है?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4107179" y="5944244"/>
            <a:ext cx="7330077" cy="5148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क्लिकबेट क्या है? आप इसका पता कैसे लगा सकते हैं और इससे कैसे बच सकते हैं?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479425" y="2547089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479425" y="3113282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479425" y="3679475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79425" y="4245668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79425" y="4811861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479425" y="5378054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479425" y="5944246"/>
            <a:ext cx="514800" cy="514800"/>
          </a:xfrm>
          <a:prstGeom prst="ellipse">
            <a:avLst/>
          </a:prstGeom>
          <a:solidFill>
            <a:srgbClr val="00B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9370812" y="26731"/>
            <a:ext cx="2768013" cy="27432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Level 1 | डिजिटल नागरिकता</a:t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6"/>
          <p:cNvGrpSpPr/>
          <p:nvPr/>
        </p:nvGrpSpPr>
        <p:grpSpPr>
          <a:xfrm flipH="1">
            <a:off x="3170099" y="2445925"/>
            <a:ext cx="5851803" cy="1966150"/>
            <a:chOff x="2788049" y="2445925"/>
            <a:chExt cx="5851803" cy="1966150"/>
          </a:xfrm>
        </p:grpSpPr>
        <p:pic>
          <p:nvPicPr>
            <p:cNvPr id="139" name="Google Shape;139;p16"/>
            <p:cNvPicPr preferRelativeResize="0"/>
            <p:nvPr/>
          </p:nvPicPr>
          <p:blipFill rotWithShape="1">
            <a:blip r:embed="rId3">
              <a:alphaModFix/>
            </a:blip>
            <a:srcRect b="32654" l="27880" r="26060" t="32654"/>
            <a:stretch/>
          </p:blipFill>
          <p:spPr>
            <a:xfrm flipH="1">
              <a:off x="2788049" y="2445925"/>
              <a:ext cx="4640998" cy="196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BSE Logo Vector (.EPS) Free Download" id="140" name="Google Shape;14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730809" y="2916381"/>
              <a:ext cx="909043" cy="1025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1" name="Google Shape;141;p16"/>
          <p:cNvCxnSpPr/>
          <p:nvPr/>
        </p:nvCxnSpPr>
        <p:spPr>
          <a:xfrm>
            <a:off x="4743135" y="2916381"/>
            <a:ext cx="0" cy="1025237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6"/>
          <p:cNvSpPr/>
          <p:nvPr/>
        </p:nvSpPr>
        <p:spPr>
          <a:xfrm>
            <a:off x="4361683" y="2029692"/>
            <a:ext cx="3468635" cy="2701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के द्वारा बनाई गई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