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u.gcfglobal.org/en/thenow/what-is-clickbait/1/"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1200"/>
              <a:buFont typeface="Arial"/>
              <a:buNone/>
            </a:pPr>
            <a:r>
              <a:rPr b="0" i="0" lang="en-US" sz="1200" u="sng" cap="none" strike="noStrike">
                <a:solidFill>
                  <a:schemeClr val="hlink"/>
                </a:solidFill>
                <a:latin typeface="Arial"/>
                <a:ea typeface="Arial"/>
                <a:cs typeface="Arial"/>
                <a:sym typeface="Arial"/>
                <a:hlinkClick r:id="rId2"/>
              </a:rPr>
              <a:t>https://edu.gcfglobal.org/en/thenow/what-is-clickbait/1/</a:t>
            </a:r>
            <a:r>
              <a:rPr b="0" i="0" lang="en-US" sz="1200" u="none" cap="none" strike="noStrike">
                <a:solidFill>
                  <a:schemeClr val="dk1"/>
                </a:solidFill>
                <a:latin typeface="Arial"/>
                <a:ea typeface="Arial"/>
                <a:cs typeface="Arial"/>
                <a:sym typeface="Arial"/>
              </a:rPr>
              <a:t> </a:t>
            </a:r>
            <a:endParaRPr b="0" i="0" sz="4400" u="none" cap="none" strike="noStrike">
              <a:solidFill>
                <a:schemeClr val="dk1"/>
              </a:solidFill>
              <a:latin typeface="Arial"/>
              <a:ea typeface="Arial"/>
              <a:cs typeface="Arial"/>
              <a:sym typeface="Arial"/>
            </a:endParaRPr>
          </a:p>
          <a:p>
            <a:pPr indent="0" lvl="0" marL="0" rtl="0" algn="l">
              <a:spcBef>
                <a:spcPts val="0"/>
              </a:spcBef>
              <a:spcAft>
                <a:spcPts val="0"/>
              </a:spcAft>
              <a:buNone/>
            </a:pPr>
            <a:r>
              <a:t/>
            </a:r>
            <a:endParaRPr/>
          </a:p>
        </p:txBody>
      </p:sp>
      <p:sp>
        <p:nvSpPr>
          <p:cNvPr id="194" name="Google Shape;19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 name="Google Shape;15;p2"/>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1"/>
          <p:cNvSpPr/>
          <p:nvPr>
            <p:ph idx="2" type="pic"/>
          </p:nvPr>
        </p:nvSpPr>
        <p:spPr>
          <a:xfrm>
            <a:off x="5183188" y="987425"/>
            <a:ext cx="6172200" cy="4873625"/>
          </a:xfrm>
          <a:prstGeom prst="rect">
            <a:avLst/>
          </a:prstGeom>
          <a:noFill/>
          <a:ln>
            <a:noFill/>
          </a:ln>
        </p:spPr>
      </p:sp>
      <p:sp>
        <p:nvSpPr>
          <p:cNvPr id="74" name="Google Shape;7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11"/>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3"/>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0" name="Google Shape;20;p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 name="Google Shape;21;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2" name="Google Shape;22;p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3" name="Google Shape;23;p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24" name="Shape 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5"/>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 name="Google Shape;29;p5"/>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30" name="Google Shape;30;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31" name="Google Shape;31;p5"/>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32" name="Google Shape;32;p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 name="Google Shape;37;p6"/>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8" name="Google Shape;38;p6"/>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 name="Google Shape;45;p7"/>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46" name="Google Shape;46;p7"/>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8"/>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5" name="Google Shape;55;p8"/>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56" name="Google Shape;56;p8"/>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1" name="Google Shape;61;p9"/>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62" name="Google Shape;62;p9"/>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10"/>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0"/>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gif"/><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2.jpg"/><Relationship Id="rId5" Type="http://schemas.openxmlformats.org/officeDocument/2006/relationships/image" Target="../media/image18.png"/><Relationship Id="rId6" Type="http://schemas.openxmlformats.org/officeDocument/2006/relationships/hyperlink" Target="https://edu.gcfglobal.org/en/thenow/what-is-clickbait/1/" TargetMode="External"/><Relationship Id="rId7"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4"/>
          <p:cNvPicPr preferRelativeResize="0"/>
          <p:nvPr/>
        </p:nvPicPr>
        <p:blipFill rotWithShape="1">
          <a:blip r:embed="rId3">
            <a:alphaModFix/>
          </a:blip>
          <a:srcRect b="0" l="0" r="0" t="0"/>
          <a:stretch/>
        </p:blipFill>
        <p:spPr>
          <a:xfrm>
            <a:off x="941252" y="721583"/>
            <a:ext cx="4780345" cy="5396680"/>
          </a:xfrm>
          <a:prstGeom prst="rect">
            <a:avLst/>
          </a:prstGeom>
          <a:noFill/>
          <a:ln>
            <a:noFill/>
          </a:ln>
        </p:spPr>
      </p:pic>
      <p:sp>
        <p:nvSpPr>
          <p:cNvPr id="95" name="Google Shape;95;p14"/>
          <p:cNvSpPr/>
          <p:nvPr/>
        </p:nvSpPr>
        <p:spPr>
          <a:xfrm>
            <a:off x="7090787" y="2004484"/>
            <a:ext cx="3349451"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64DF"/>
                </a:solidFill>
                <a:latin typeface="Arial"/>
                <a:ea typeface="Arial"/>
                <a:cs typeface="Arial"/>
                <a:sym typeface="Arial"/>
              </a:rPr>
              <a:t>डिजिटल नागरिकता</a:t>
            </a:r>
            <a:endParaRPr b="1" sz="3200">
              <a:solidFill>
                <a:srgbClr val="0064DF"/>
              </a:solidFill>
              <a:latin typeface="Arial"/>
              <a:ea typeface="Arial"/>
              <a:cs typeface="Arial"/>
              <a:sym typeface="Arial"/>
            </a:endParaRPr>
          </a:p>
        </p:txBody>
      </p:sp>
      <p:sp>
        <p:nvSpPr>
          <p:cNvPr id="96" name="Google Shape;96;p14"/>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4"/>
          <p:cNvSpPr/>
          <p:nvPr/>
        </p:nvSpPr>
        <p:spPr>
          <a:xfrm>
            <a:off x="7177872" y="3536950"/>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4"/>
          <p:cNvSpPr/>
          <p:nvPr/>
        </p:nvSpPr>
        <p:spPr>
          <a:xfrm>
            <a:off x="7386052" y="3718800"/>
            <a:ext cx="4373700" cy="9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पाठ 15</a:t>
            </a:r>
            <a:endParaRPr/>
          </a:p>
          <a:p>
            <a:pPr indent="0" lvl="0" marL="0" marR="0" rtl="0" algn="l">
              <a:spcBef>
                <a:spcPts val="0"/>
              </a:spcBef>
              <a:spcAft>
                <a:spcPts val="0"/>
              </a:spcAft>
              <a:buNone/>
            </a:pPr>
            <a:r>
              <a:t/>
            </a:r>
            <a:endParaRPr sz="5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rgbClr val="FFFF00"/>
                </a:solidFill>
                <a:latin typeface="Arial"/>
                <a:ea typeface="Arial"/>
                <a:cs typeface="Arial"/>
                <a:sym typeface="Arial"/>
              </a:rPr>
              <a:t>क्लिक दी बेट!</a:t>
            </a:r>
            <a:r>
              <a:rPr lang="en-US" sz="2400">
                <a:solidFill>
                  <a:srgbClr val="FFFF00"/>
                </a:solidFill>
                <a:latin typeface="Arial"/>
                <a:ea typeface="Arial"/>
                <a:cs typeface="Arial"/>
                <a:sym typeface="Arial"/>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58" name="Google Shape;258;p23"/>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3200"/>
              <a:buFont typeface="Calibri"/>
              <a:buNone/>
            </a:pPr>
            <a:r>
              <a:rPr b="1" lang="en-US" sz="3600">
                <a:solidFill>
                  <a:schemeClr val="accent1"/>
                </a:solidFill>
                <a:latin typeface="Calibri"/>
                <a:ea typeface="Calibri"/>
                <a:cs typeface="Calibri"/>
                <a:sym typeface="Calibri"/>
              </a:rPr>
              <a:t>गतिविधि: एक्सप्रेस प्रश्नोत्तरी</a:t>
            </a:r>
            <a:endParaRPr b="1" sz="6000">
              <a:solidFill>
                <a:schemeClr val="accent1"/>
              </a:solidFill>
              <a:latin typeface="Calibri"/>
              <a:ea typeface="Calibri"/>
              <a:cs typeface="Calibri"/>
              <a:sym typeface="Calibri"/>
            </a:endParaRPr>
          </a:p>
        </p:txBody>
      </p:sp>
      <p:sp>
        <p:nvSpPr>
          <p:cNvPr id="259" name="Google Shape;259;p2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15: चारा पर क्लिक करें!</a:t>
            </a:r>
            <a:endParaRPr/>
          </a:p>
        </p:txBody>
      </p:sp>
      <p:sp>
        <p:nvSpPr>
          <p:cNvPr id="260" name="Google Shape;260;p23"/>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3"/>
          <p:cNvSpPr/>
          <p:nvPr/>
        </p:nvSpPr>
        <p:spPr>
          <a:xfrm>
            <a:off x="613149" y="2890926"/>
            <a:ext cx="11192771" cy="3245504"/>
          </a:xfrm>
          <a:prstGeom prst="rect">
            <a:avLst/>
          </a:prstGeom>
          <a:noFill/>
          <a:ln>
            <a:noFill/>
          </a:ln>
        </p:spPr>
        <p:txBody>
          <a:bodyPr anchorCtr="0" anchor="t" bIns="45700" lIns="91425" spcFirstLastPara="1" rIns="91425" wrap="square" tIns="45700">
            <a:noAutofit/>
          </a:bodyPr>
          <a:lstStyle/>
          <a:p>
            <a:pPr indent="0" lvl="0" marL="126997" marR="0" rtl="0" algn="l">
              <a:lnSpc>
                <a:spcPct val="115000"/>
              </a:lnSpc>
              <a:spcBef>
                <a:spcPts val="0"/>
              </a:spcBef>
              <a:spcAft>
                <a:spcPts val="0"/>
              </a:spcAft>
              <a:buNone/>
            </a:pPr>
            <a:r>
              <a:rPr b="1" lang="en-US" sz="1800">
                <a:solidFill>
                  <a:schemeClr val="dk1"/>
                </a:solidFill>
                <a:latin typeface="Arial"/>
                <a:ea typeface="Arial"/>
                <a:cs typeface="Arial"/>
                <a:sym typeface="Arial"/>
              </a:rPr>
              <a:t>अरुण एक लेख पढ़ रहा है और एक लिंक देखता है जो कहता है "आगे बढ़ो और वह वीडियो गेम खेलो:</a:t>
            </a:r>
            <a:br>
              <a:rPr b="1" lang="en-US" sz="1800">
                <a:solidFill>
                  <a:schemeClr val="dk1"/>
                </a:solidFill>
                <a:latin typeface="Arial"/>
                <a:ea typeface="Arial"/>
                <a:cs typeface="Arial"/>
                <a:sym typeface="Arial"/>
              </a:rPr>
            </a:br>
            <a:r>
              <a:rPr b="1" lang="en-US" sz="1800">
                <a:solidFill>
                  <a:schemeClr val="dk1"/>
                </a:solidFill>
                <a:latin typeface="Arial"/>
                <a:ea typeface="Arial"/>
                <a:cs typeface="Arial"/>
                <a:sym typeface="Arial"/>
              </a:rPr>
              <a:t>यह वास्तव में आपके लिए अच्छा हो सकता है"। वह इस बात को लेकर उत्सुक है कि वीडियो गेम अच्छे क्यों हो सकते हैं, क्योंकि उसकी मां कहती है कि वे समय की बर्बादी हैं। इस लिंक पर क्लिक करने में अरुण की रुचि इसका एक उदाहरण है:</a:t>
            </a:r>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विज्ञापन</a:t>
            </a:r>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जिज्ञासा अंतराल</a:t>
            </a:r>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नज़रिया</a:t>
            </a:r>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संगम हे</a:t>
            </a:r>
            <a:endParaRPr/>
          </a:p>
        </p:txBody>
      </p:sp>
      <p:cxnSp>
        <p:nvCxnSpPr>
          <p:cNvPr id="262" name="Google Shape;262;p23"/>
          <p:cNvCxnSpPr/>
          <p:nvPr/>
        </p:nvCxnSpPr>
        <p:spPr>
          <a:xfrm>
            <a:off x="839788" y="2466394"/>
            <a:ext cx="10515600" cy="0"/>
          </a:xfrm>
          <a:prstGeom prst="straightConnector1">
            <a:avLst/>
          </a:prstGeom>
          <a:noFill/>
          <a:ln cap="flat" cmpd="sng" w="9525">
            <a:solidFill>
              <a:schemeClr val="dk1"/>
            </a:solidFill>
            <a:prstDash val="solid"/>
            <a:miter lim="800000"/>
            <a:headEnd len="sm" w="sm" type="none"/>
            <a:tailEnd len="sm" w="sm" type="none"/>
          </a:ln>
        </p:spPr>
      </p:cxnSp>
      <p:sp>
        <p:nvSpPr>
          <p:cNvPr id="263" name="Google Shape;263;p23"/>
          <p:cNvSpPr/>
          <p:nvPr/>
        </p:nvSpPr>
        <p:spPr>
          <a:xfrm>
            <a:off x="2034775" y="1589067"/>
            <a:ext cx="6096000"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प्रश्न 3</a:t>
            </a:r>
            <a:endParaRPr>
              <a:solidFill>
                <a:schemeClr val="dk1"/>
              </a:solidFill>
            </a:endParaRPr>
          </a:p>
          <a:p>
            <a:pPr indent="0" lvl="0" marL="0" marR="0" rtl="0" algn="l">
              <a:spcBef>
                <a:spcPts val="0"/>
              </a:spcBef>
              <a:spcAft>
                <a:spcPts val="0"/>
              </a:spcAft>
              <a:buNone/>
            </a:pPr>
            <a:r>
              <a:rPr lang="en-US" sz="1800">
                <a:solidFill>
                  <a:schemeClr val="dk1"/>
                </a:solidFill>
                <a:latin typeface="Arial"/>
                <a:ea typeface="Arial"/>
                <a:cs typeface="Arial"/>
                <a:sym typeface="Arial"/>
              </a:rPr>
              <a:t>नीचे दी गई सूची में से एक उत्तर चुनें।</a:t>
            </a:r>
            <a:endParaRPr sz="1800">
              <a:solidFill>
                <a:schemeClr val="dk1"/>
              </a:solidFill>
              <a:latin typeface="Arial"/>
              <a:ea typeface="Arial"/>
              <a:cs typeface="Arial"/>
              <a:sym typeface="Arial"/>
            </a:endParaRPr>
          </a:p>
        </p:txBody>
      </p:sp>
      <p:grpSp>
        <p:nvGrpSpPr>
          <p:cNvPr id="264" name="Google Shape;264;p23"/>
          <p:cNvGrpSpPr/>
          <p:nvPr/>
        </p:nvGrpSpPr>
        <p:grpSpPr>
          <a:xfrm>
            <a:off x="839788" y="1419710"/>
            <a:ext cx="965896" cy="965896"/>
            <a:chOff x="1886593" y="1477968"/>
            <a:chExt cx="717535" cy="717535"/>
          </a:xfrm>
        </p:grpSpPr>
        <p:sp>
          <p:nvSpPr>
            <p:cNvPr id="265" name="Google Shape;265;p23"/>
            <p:cNvSpPr/>
            <p:nvPr/>
          </p:nvSpPr>
          <p:spPr>
            <a:xfrm>
              <a:off x="1886593" y="1477968"/>
              <a:ext cx="717535" cy="717535"/>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6" name="Google Shape;266;p23"/>
            <p:cNvPicPr preferRelativeResize="0"/>
            <p:nvPr/>
          </p:nvPicPr>
          <p:blipFill rotWithShape="1">
            <a:blip r:embed="rId3">
              <a:alphaModFix/>
            </a:blip>
            <a:srcRect b="0" l="0" r="0" t="0"/>
            <a:stretch/>
          </p:blipFill>
          <p:spPr>
            <a:xfrm>
              <a:off x="2056778" y="1565259"/>
              <a:ext cx="377165" cy="542950"/>
            </a:xfrm>
            <a:prstGeom prst="rect">
              <a:avLst/>
            </a:prstGeom>
            <a:noFill/>
            <a:ln>
              <a:noFill/>
            </a:ln>
          </p:spPr>
        </p:pic>
      </p:grpSp>
      <p:sp>
        <p:nvSpPr>
          <p:cNvPr id="267" name="Google Shape;267;p23"/>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73" name="Google Shape;273;p24"/>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3200"/>
              <a:buFont typeface="Calibri"/>
              <a:buNone/>
            </a:pPr>
            <a:r>
              <a:rPr b="1" lang="en-US" sz="3600">
                <a:solidFill>
                  <a:schemeClr val="accent1"/>
                </a:solidFill>
                <a:latin typeface="Calibri"/>
                <a:ea typeface="Calibri"/>
                <a:cs typeface="Calibri"/>
                <a:sym typeface="Calibri"/>
              </a:rPr>
              <a:t>गतिविधि: एक्सप्रेस प्रश्नोत्तरी</a:t>
            </a:r>
            <a:endParaRPr b="1" sz="6000">
              <a:solidFill>
                <a:schemeClr val="accent1"/>
              </a:solidFill>
              <a:latin typeface="Calibri"/>
              <a:ea typeface="Calibri"/>
              <a:cs typeface="Calibri"/>
              <a:sym typeface="Calibri"/>
            </a:endParaRPr>
          </a:p>
        </p:txBody>
      </p:sp>
      <p:sp>
        <p:nvSpPr>
          <p:cNvPr id="274" name="Google Shape;274;p2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15: चारा पर क्लिक करें!</a:t>
            </a:r>
            <a:endParaRPr/>
          </a:p>
        </p:txBody>
      </p:sp>
      <p:sp>
        <p:nvSpPr>
          <p:cNvPr id="275" name="Google Shape;275;p24"/>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24"/>
          <p:cNvSpPr/>
          <p:nvPr/>
        </p:nvSpPr>
        <p:spPr>
          <a:xfrm>
            <a:off x="613149" y="2890926"/>
            <a:ext cx="11192771" cy="2926955"/>
          </a:xfrm>
          <a:prstGeom prst="rect">
            <a:avLst/>
          </a:prstGeom>
          <a:noFill/>
          <a:ln>
            <a:noFill/>
          </a:ln>
        </p:spPr>
        <p:txBody>
          <a:bodyPr anchorCtr="0" anchor="t" bIns="45700" lIns="91425" spcFirstLastPara="1" rIns="91425" wrap="square" tIns="45700">
            <a:noAutofit/>
          </a:bodyPr>
          <a:lstStyle/>
          <a:p>
            <a:pPr indent="0" lvl="0" marL="126997" marR="0" rtl="0" algn="l">
              <a:lnSpc>
                <a:spcPct val="115000"/>
              </a:lnSpc>
              <a:spcBef>
                <a:spcPts val="0"/>
              </a:spcBef>
              <a:spcAft>
                <a:spcPts val="0"/>
              </a:spcAft>
              <a:buNone/>
            </a:pPr>
            <a:r>
              <a:rPr b="1" lang="en-US" sz="1800">
                <a:solidFill>
                  <a:schemeClr val="dk1"/>
                </a:solidFill>
                <a:latin typeface="Arial"/>
                <a:ea typeface="Arial"/>
                <a:cs typeface="Arial"/>
                <a:sym typeface="Arial"/>
              </a:rPr>
              <a:t>अधिकांश क्लिकबेट लिंक एक प्रकार के ………………………………होते हैं । इसका मतलब है कि लोग जितनी बार इन लिंक पर क्लिक करते हैं, उतने ही अधिक पैसे कमाते हैं।</a:t>
            </a:r>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स्टोरीबोर्ड</a:t>
            </a:r>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जिज्ञासा अंतराल</a:t>
            </a:r>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हैकर</a:t>
            </a:r>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विज्ञापन</a:t>
            </a:r>
            <a:endParaRPr sz="1800">
              <a:solidFill>
                <a:schemeClr val="dk1"/>
              </a:solidFill>
              <a:latin typeface="Arial"/>
              <a:ea typeface="Arial"/>
              <a:cs typeface="Arial"/>
              <a:sym typeface="Arial"/>
            </a:endParaRPr>
          </a:p>
        </p:txBody>
      </p:sp>
      <p:cxnSp>
        <p:nvCxnSpPr>
          <p:cNvPr id="277" name="Google Shape;277;p24"/>
          <p:cNvCxnSpPr/>
          <p:nvPr/>
        </p:nvCxnSpPr>
        <p:spPr>
          <a:xfrm>
            <a:off x="839788" y="2466394"/>
            <a:ext cx="10515600" cy="0"/>
          </a:xfrm>
          <a:prstGeom prst="straightConnector1">
            <a:avLst/>
          </a:prstGeom>
          <a:noFill/>
          <a:ln cap="flat" cmpd="sng" w="9525">
            <a:solidFill>
              <a:schemeClr val="dk1"/>
            </a:solidFill>
            <a:prstDash val="solid"/>
            <a:miter lim="800000"/>
            <a:headEnd len="sm" w="sm" type="none"/>
            <a:tailEnd len="sm" w="sm" type="none"/>
          </a:ln>
        </p:spPr>
      </p:cxnSp>
      <p:grpSp>
        <p:nvGrpSpPr>
          <p:cNvPr id="278" name="Google Shape;278;p24"/>
          <p:cNvGrpSpPr/>
          <p:nvPr/>
        </p:nvGrpSpPr>
        <p:grpSpPr>
          <a:xfrm>
            <a:off x="839788" y="1419710"/>
            <a:ext cx="965896" cy="965896"/>
            <a:chOff x="1886593" y="1477968"/>
            <a:chExt cx="717535" cy="717535"/>
          </a:xfrm>
        </p:grpSpPr>
        <p:sp>
          <p:nvSpPr>
            <p:cNvPr id="279" name="Google Shape;279;p24"/>
            <p:cNvSpPr/>
            <p:nvPr/>
          </p:nvSpPr>
          <p:spPr>
            <a:xfrm>
              <a:off x="1886593" y="1477968"/>
              <a:ext cx="717535" cy="717535"/>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0" name="Google Shape;280;p24"/>
            <p:cNvPicPr preferRelativeResize="0"/>
            <p:nvPr/>
          </p:nvPicPr>
          <p:blipFill rotWithShape="1">
            <a:blip r:embed="rId3">
              <a:alphaModFix/>
            </a:blip>
            <a:srcRect b="0" l="0" r="0" t="0"/>
            <a:stretch/>
          </p:blipFill>
          <p:spPr>
            <a:xfrm>
              <a:off x="2056778" y="1565259"/>
              <a:ext cx="377165" cy="542950"/>
            </a:xfrm>
            <a:prstGeom prst="rect">
              <a:avLst/>
            </a:prstGeom>
            <a:noFill/>
            <a:ln>
              <a:noFill/>
            </a:ln>
          </p:spPr>
        </p:pic>
      </p:grpSp>
      <p:sp>
        <p:nvSpPr>
          <p:cNvPr id="281" name="Google Shape;281;p24"/>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
        <p:nvSpPr>
          <p:cNvPr id="282" name="Google Shape;282;p24"/>
          <p:cNvSpPr/>
          <p:nvPr/>
        </p:nvSpPr>
        <p:spPr>
          <a:xfrm>
            <a:off x="2034775" y="1589067"/>
            <a:ext cx="6096000"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प्रश्न 4</a:t>
            </a:r>
            <a:endParaRPr>
              <a:solidFill>
                <a:schemeClr val="dk1"/>
              </a:solidFill>
            </a:endParaRPr>
          </a:p>
          <a:p>
            <a:pPr indent="0" lvl="0" marL="0" marR="0" rtl="0" algn="l">
              <a:spcBef>
                <a:spcPts val="0"/>
              </a:spcBef>
              <a:spcAft>
                <a:spcPts val="0"/>
              </a:spcAft>
              <a:buNone/>
            </a:pPr>
            <a:r>
              <a:rPr lang="en-US" sz="1800">
                <a:solidFill>
                  <a:schemeClr val="dk1"/>
                </a:solidFill>
                <a:latin typeface="Arial"/>
                <a:ea typeface="Arial"/>
                <a:cs typeface="Arial"/>
                <a:sym typeface="Arial"/>
              </a:rPr>
              <a:t>नीचे दी गई सूची में से एक उत्तर चुनें।</a:t>
            </a:r>
            <a:endParaRPr sz="18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88" name="Google Shape;288;p25"/>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3200"/>
              <a:buFont typeface="Calibri"/>
              <a:buNone/>
            </a:pPr>
            <a:r>
              <a:rPr b="1" lang="en-US" sz="3600">
                <a:solidFill>
                  <a:schemeClr val="accent1"/>
                </a:solidFill>
                <a:latin typeface="Calibri"/>
                <a:ea typeface="Calibri"/>
                <a:cs typeface="Calibri"/>
                <a:sym typeface="Calibri"/>
              </a:rPr>
              <a:t>गतिविधि: एक्सप्रेस प्रश्नोत्तरी</a:t>
            </a:r>
            <a:endParaRPr b="1" sz="6000">
              <a:solidFill>
                <a:schemeClr val="accent1"/>
              </a:solidFill>
              <a:latin typeface="Calibri"/>
              <a:ea typeface="Calibri"/>
              <a:cs typeface="Calibri"/>
              <a:sym typeface="Calibri"/>
            </a:endParaRPr>
          </a:p>
        </p:txBody>
      </p:sp>
      <p:sp>
        <p:nvSpPr>
          <p:cNvPr id="289" name="Google Shape;289;p2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15: चारा पर क्लिक करें!</a:t>
            </a:r>
            <a:endParaRPr/>
          </a:p>
        </p:txBody>
      </p:sp>
      <p:sp>
        <p:nvSpPr>
          <p:cNvPr id="290" name="Google Shape;290;p25"/>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25"/>
          <p:cNvSpPr/>
          <p:nvPr/>
        </p:nvSpPr>
        <p:spPr>
          <a:xfrm>
            <a:off x="613149" y="2890926"/>
            <a:ext cx="11192771" cy="2059025"/>
          </a:xfrm>
          <a:prstGeom prst="rect">
            <a:avLst/>
          </a:prstGeom>
          <a:noFill/>
          <a:ln>
            <a:noFill/>
          </a:ln>
        </p:spPr>
        <p:txBody>
          <a:bodyPr anchorCtr="0" anchor="t" bIns="45700" lIns="91425" spcFirstLastPara="1" rIns="91425" wrap="square" tIns="45700">
            <a:noAutofit/>
          </a:bodyPr>
          <a:lstStyle/>
          <a:p>
            <a:pPr indent="0" lvl="0" marL="126997" marR="0" rtl="0" algn="l">
              <a:lnSpc>
                <a:spcPct val="115000"/>
              </a:lnSpc>
              <a:spcBef>
                <a:spcPts val="0"/>
              </a:spcBef>
              <a:spcAft>
                <a:spcPts val="0"/>
              </a:spcAft>
              <a:buNone/>
            </a:pPr>
            <a:r>
              <a:rPr b="1" lang="en-US" sz="1800">
                <a:solidFill>
                  <a:schemeClr val="dk1"/>
                </a:solidFill>
                <a:latin typeface="Arial"/>
                <a:ea typeface="Arial"/>
                <a:cs typeface="Arial"/>
                <a:sym typeface="Arial"/>
              </a:rPr>
              <a:t>क्लिकबेट  को पहचानने में  आप कितना आश्वस्त महसूस करते हैं?</a:t>
            </a:r>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मुझे बहुत आत्मविश्वास महसूस हो रहा है।</a:t>
            </a:r>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मैं कुछ आश्वस्त महसूस कर रहा हूं।</a:t>
            </a:r>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मैं आश्वस्त नहीं हूं ।</a:t>
            </a:r>
            <a:endParaRPr/>
          </a:p>
        </p:txBody>
      </p:sp>
      <p:cxnSp>
        <p:nvCxnSpPr>
          <p:cNvPr id="292" name="Google Shape;292;p25"/>
          <p:cNvCxnSpPr/>
          <p:nvPr/>
        </p:nvCxnSpPr>
        <p:spPr>
          <a:xfrm>
            <a:off x="839788" y="2466394"/>
            <a:ext cx="10515600" cy="0"/>
          </a:xfrm>
          <a:prstGeom prst="straightConnector1">
            <a:avLst/>
          </a:prstGeom>
          <a:noFill/>
          <a:ln cap="flat" cmpd="sng" w="9525">
            <a:solidFill>
              <a:schemeClr val="dk1"/>
            </a:solidFill>
            <a:prstDash val="solid"/>
            <a:miter lim="800000"/>
            <a:headEnd len="sm" w="sm" type="none"/>
            <a:tailEnd len="sm" w="sm" type="none"/>
          </a:ln>
        </p:spPr>
      </p:cxnSp>
      <p:sp>
        <p:nvSpPr>
          <p:cNvPr id="293" name="Google Shape;293;p25"/>
          <p:cNvSpPr/>
          <p:nvPr/>
        </p:nvSpPr>
        <p:spPr>
          <a:xfrm>
            <a:off x="2034775" y="1589067"/>
            <a:ext cx="6096000"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प्रश्न 5</a:t>
            </a:r>
            <a:endParaRPr>
              <a:solidFill>
                <a:schemeClr val="dk1"/>
              </a:solidFill>
            </a:endParaRPr>
          </a:p>
          <a:p>
            <a:pPr indent="0" lvl="0" marL="0" marR="0" rtl="0" algn="l">
              <a:spcBef>
                <a:spcPts val="0"/>
              </a:spcBef>
              <a:spcAft>
                <a:spcPts val="0"/>
              </a:spcAft>
              <a:buNone/>
            </a:pPr>
            <a:r>
              <a:rPr lang="en-US" sz="1800">
                <a:solidFill>
                  <a:schemeClr val="dk1"/>
                </a:solidFill>
                <a:latin typeface="Arial"/>
                <a:ea typeface="Arial"/>
                <a:cs typeface="Arial"/>
                <a:sym typeface="Arial"/>
              </a:rPr>
              <a:t>नीचे दी गई सूची में से एक उत्तर चुनें।</a:t>
            </a:r>
            <a:endParaRPr sz="1800">
              <a:solidFill>
                <a:schemeClr val="dk1"/>
              </a:solidFill>
              <a:latin typeface="Arial"/>
              <a:ea typeface="Arial"/>
              <a:cs typeface="Arial"/>
              <a:sym typeface="Arial"/>
            </a:endParaRPr>
          </a:p>
        </p:txBody>
      </p:sp>
      <p:grpSp>
        <p:nvGrpSpPr>
          <p:cNvPr id="294" name="Google Shape;294;p25"/>
          <p:cNvGrpSpPr/>
          <p:nvPr/>
        </p:nvGrpSpPr>
        <p:grpSpPr>
          <a:xfrm>
            <a:off x="839788" y="1419710"/>
            <a:ext cx="965896" cy="965896"/>
            <a:chOff x="1886593" y="1477968"/>
            <a:chExt cx="717535" cy="717535"/>
          </a:xfrm>
        </p:grpSpPr>
        <p:sp>
          <p:nvSpPr>
            <p:cNvPr id="295" name="Google Shape;295;p25"/>
            <p:cNvSpPr/>
            <p:nvPr/>
          </p:nvSpPr>
          <p:spPr>
            <a:xfrm>
              <a:off x="1886593" y="1477968"/>
              <a:ext cx="717535" cy="717535"/>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6" name="Google Shape;296;p25"/>
            <p:cNvPicPr preferRelativeResize="0"/>
            <p:nvPr/>
          </p:nvPicPr>
          <p:blipFill rotWithShape="1">
            <a:blip r:embed="rId3">
              <a:alphaModFix/>
            </a:blip>
            <a:srcRect b="0" l="0" r="0" t="0"/>
            <a:stretch/>
          </p:blipFill>
          <p:spPr>
            <a:xfrm>
              <a:off x="2056778" y="1565259"/>
              <a:ext cx="377165" cy="542950"/>
            </a:xfrm>
            <a:prstGeom prst="rect">
              <a:avLst/>
            </a:prstGeom>
            <a:noFill/>
            <a:ln>
              <a:noFill/>
            </a:ln>
          </p:spPr>
        </p:pic>
      </p:grpSp>
      <p:sp>
        <p:nvSpPr>
          <p:cNvPr id="297" name="Google Shape;297;p25"/>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6"/>
          <p:cNvSpPr/>
          <p:nvPr/>
        </p:nvSpPr>
        <p:spPr>
          <a:xfrm>
            <a:off x="1836420" y="1696719"/>
            <a:ext cx="1790700" cy="1446319"/>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6"/>
          <p:cNvSpPr/>
          <p:nvPr/>
        </p:nvSpPr>
        <p:spPr>
          <a:xfrm>
            <a:off x="5201737" y="1696719"/>
            <a:ext cx="1790700" cy="1446319"/>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6"/>
          <p:cNvSpPr/>
          <p:nvPr/>
        </p:nvSpPr>
        <p:spPr>
          <a:xfrm>
            <a:off x="8567054" y="1696719"/>
            <a:ext cx="1790700" cy="1446319"/>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306" name="Google Shape;306;p26"/>
          <p:cNvSpPr txBox="1"/>
          <p:nvPr/>
        </p:nvSpPr>
        <p:spPr>
          <a:xfrm>
            <a:off x="705750" y="307756"/>
            <a:ext cx="7901222" cy="289264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इसे घर पर आजमाएं!</a:t>
            </a:r>
            <a:endParaRPr/>
          </a:p>
        </p:txBody>
      </p:sp>
      <p:sp>
        <p:nvSpPr>
          <p:cNvPr id="307" name="Google Shape;307;p2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15: चारा पर क्लिक करें!</a:t>
            </a:r>
            <a:endParaRPr/>
          </a:p>
        </p:txBody>
      </p:sp>
      <p:sp>
        <p:nvSpPr>
          <p:cNvPr id="308" name="Google Shape;308;p26"/>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6"/>
          <p:cNvSpPr/>
          <p:nvPr/>
        </p:nvSpPr>
        <p:spPr>
          <a:xfrm>
            <a:off x="1129467" y="3260997"/>
            <a:ext cx="3168214" cy="634533"/>
          </a:xfrm>
          <a:prstGeom prst="rect">
            <a:avLst/>
          </a:prstGeom>
          <a:noFill/>
          <a:ln>
            <a:noFill/>
          </a:ln>
        </p:spPr>
        <p:txBody>
          <a:bodyPr anchorCtr="0" anchor="t" bIns="45700" lIns="91425" spcFirstLastPara="1" rIns="91425" wrap="square" tIns="45700">
            <a:noAutofit/>
          </a:bodyPr>
          <a:lstStyle/>
          <a:p>
            <a:pPr indent="0" lvl="0" marL="126997" marR="0" rtl="0" algn="ctr">
              <a:lnSpc>
                <a:spcPct val="115000"/>
              </a:lnSpc>
              <a:spcBef>
                <a:spcPts val="0"/>
              </a:spcBef>
              <a:spcAft>
                <a:spcPts val="0"/>
              </a:spcAft>
              <a:buNone/>
            </a:pPr>
            <a:r>
              <a:rPr lang="en-US" sz="1800">
                <a:solidFill>
                  <a:schemeClr val="dk1"/>
                </a:solidFill>
                <a:latin typeface="Arial"/>
                <a:ea typeface="Arial"/>
                <a:cs typeface="Arial"/>
                <a:sym typeface="Arial"/>
              </a:rPr>
              <a:t>अपना स्वयं का क्लिकबेट शीर्षक बनाएँ।</a:t>
            </a:r>
            <a:endParaRPr sz="1600"/>
          </a:p>
        </p:txBody>
      </p:sp>
      <p:sp>
        <p:nvSpPr>
          <p:cNvPr id="310" name="Google Shape;310;p26"/>
          <p:cNvSpPr/>
          <p:nvPr/>
        </p:nvSpPr>
        <p:spPr>
          <a:xfrm>
            <a:off x="4541520" y="3260997"/>
            <a:ext cx="2900680" cy="930960"/>
          </a:xfrm>
          <a:prstGeom prst="rect">
            <a:avLst/>
          </a:prstGeom>
          <a:noFill/>
          <a:ln>
            <a:noFill/>
          </a:ln>
        </p:spPr>
        <p:txBody>
          <a:bodyPr anchorCtr="0" anchor="t" bIns="45700" lIns="91425" spcFirstLastPara="1" rIns="91425" wrap="square" tIns="45700">
            <a:noAutofit/>
          </a:bodyPr>
          <a:lstStyle/>
          <a:p>
            <a:pPr indent="0" lvl="0" marL="126997" marR="0" rtl="0" algn="ctr">
              <a:lnSpc>
                <a:spcPct val="115000"/>
              </a:lnSpc>
              <a:spcBef>
                <a:spcPts val="0"/>
              </a:spcBef>
              <a:spcAft>
                <a:spcPts val="0"/>
              </a:spcAft>
              <a:buNone/>
            </a:pPr>
            <a:r>
              <a:rPr lang="en-US" sz="1800">
                <a:solidFill>
                  <a:schemeClr val="dk1"/>
                </a:solidFill>
                <a:latin typeface="Arial"/>
                <a:ea typeface="Arial"/>
                <a:cs typeface="Arial"/>
                <a:sym typeface="Arial"/>
              </a:rPr>
              <a:t> सहायता के लिए भाग 1 और "द क्यूरियोसिटी गैप" से सुरागों का उपयोग करना याद रखें।</a:t>
            </a:r>
            <a:endParaRPr sz="1600"/>
          </a:p>
        </p:txBody>
      </p:sp>
      <p:sp>
        <p:nvSpPr>
          <p:cNvPr id="311" name="Google Shape;311;p26"/>
          <p:cNvSpPr/>
          <p:nvPr/>
        </p:nvSpPr>
        <p:spPr>
          <a:xfrm>
            <a:off x="8138160" y="3260997"/>
            <a:ext cx="2529840" cy="941796"/>
          </a:xfrm>
          <a:prstGeom prst="rect">
            <a:avLst/>
          </a:prstGeom>
          <a:noFill/>
          <a:ln>
            <a:noFill/>
          </a:ln>
        </p:spPr>
        <p:txBody>
          <a:bodyPr anchorCtr="0" anchor="t" bIns="45700" lIns="91425" spcFirstLastPara="1" rIns="91425" wrap="square" tIns="45700">
            <a:noAutofit/>
          </a:bodyPr>
          <a:lstStyle/>
          <a:p>
            <a:pPr indent="0" lvl="0" marL="126997" marR="0" rtl="0" algn="ctr">
              <a:lnSpc>
                <a:spcPct val="115000"/>
              </a:lnSpc>
              <a:spcBef>
                <a:spcPts val="0"/>
              </a:spcBef>
              <a:spcAft>
                <a:spcPts val="0"/>
              </a:spcAft>
              <a:buNone/>
            </a:pPr>
            <a:r>
              <a:rPr lang="en-US" sz="1800">
                <a:solidFill>
                  <a:schemeClr val="dk1"/>
                </a:solidFill>
                <a:latin typeface="Arial"/>
                <a:ea typeface="Arial"/>
                <a:cs typeface="Arial"/>
                <a:sym typeface="Arial"/>
              </a:rPr>
              <a:t>इसे वास्तव में आकर्षक बनाने के लिए शीर्षक के आगे चित्र बनाएं या डालें।</a:t>
            </a:r>
            <a:endParaRPr sz="1600"/>
          </a:p>
        </p:txBody>
      </p:sp>
      <p:cxnSp>
        <p:nvCxnSpPr>
          <p:cNvPr id="312" name="Google Shape;312;p26"/>
          <p:cNvCxnSpPr/>
          <p:nvPr/>
        </p:nvCxnSpPr>
        <p:spPr>
          <a:xfrm>
            <a:off x="839788" y="3126794"/>
            <a:ext cx="10515600" cy="0"/>
          </a:xfrm>
          <a:prstGeom prst="straightConnector1">
            <a:avLst/>
          </a:prstGeom>
          <a:noFill/>
          <a:ln cap="flat" cmpd="sng" w="9525">
            <a:solidFill>
              <a:schemeClr val="dk1"/>
            </a:solidFill>
            <a:prstDash val="solid"/>
            <a:miter lim="800000"/>
            <a:headEnd len="sm" w="sm" type="none"/>
            <a:tailEnd len="sm" w="sm" type="none"/>
          </a:ln>
        </p:spPr>
      </p:cxnSp>
      <p:pic>
        <p:nvPicPr>
          <p:cNvPr id="313" name="Google Shape;313;p26"/>
          <p:cNvPicPr preferRelativeResize="0"/>
          <p:nvPr/>
        </p:nvPicPr>
        <p:blipFill rotWithShape="1">
          <a:blip r:embed="rId3">
            <a:alphaModFix/>
          </a:blip>
          <a:srcRect b="0" l="0" r="0" t="0"/>
          <a:stretch/>
        </p:blipFill>
        <p:spPr>
          <a:xfrm>
            <a:off x="9138085" y="2034540"/>
            <a:ext cx="847053" cy="777330"/>
          </a:xfrm>
          <a:prstGeom prst="rect">
            <a:avLst/>
          </a:prstGeom>
          <a:noFill/>
          <a:ln>
            <a:noFill/>
          </a:ln>
        </p:spPr>
      </p:pic>
      <p:pic>
        <p:nvPicPr>
          <p:cNvPr id="314" name="Google Shape;314;p26"/>
          <p:cNvPicPr preferRelativeResize="0"/>
          <p:nvPr/>
        </p:nvPicPr>
        <p:blipFill rotWithShape="1">
          <a:blip r:embed="rId4">
            <a:alphaModFix/>
          </a:blip>
          <a:srcRect b="0" l="0" r="0" t="0"/>
          <a:stretch/>
        </p:blipFill>
        <p:spPr>
          <a:xfrm>
            <a:off x="5663834" y="1945299"/>
            <a:ext cx="866506" cy="1013940"/>
          </a:xfrm>
          <a:prstGeom prst="rect">
            <a:avLst/>
          </a:prstGeom>
          <a:noFill/>
          <a:ln>
            <a:noFill/>
          </a:ln>
        </p:spPr>
      </p:pic>
      <p:pic>
        <p:nvPicPr>
          <p:cNvPr id="315" name="Google Shape;315;p26"/>
          <p:cNvPicPr preferRelativeResize="0"/>
          <p:nvPr/>
        </p:nvPicPr>
        <p:blipFill rotWithShape="1">
          <a:blip r:embed="rId5">
            <a:alphaModFix/>
          </a:blip>
          <a:srcRect b="0" l="0" r="0" t="0"/>
          <a:stretch/>
        </p:blipFill>
        <p:spPr>
          <a:xfrm rot="2700000">
            <a:off x="2171826" y="1947450"/>
            <a:ext cx="1119887" cy="944854"/>
          </a:xfrm>
          <a:prstGeom prst="rect">
            <a:avLst/>
          </a:prstGeom>
          <a:noFill/>
          <a:ln>
            <a:noFill/>
          </a:ln>
        </p:spPr>
      </p:pic>
      <p:grpSp>
        <p:nvGrpSpPr>
          <p:cNvPr id="316" name="Google Shape;316;p26"/>
          <p:cNvGrpSpPr/>
          <p:nvPr/>
        </p:nvGrpSpPr>
        <p:grpSpPr>
          <a:xfrm>
            <a:off x="4389120" y="1696720"/>
            <a:ext cx="3429000" cy="2930806"/>
            <a:chOff x="4023360" y="3126794"/>
            <a:chExt cx="3429000" cy="2405106"/>
          </a:xfrm>
        </p:grpSpPr>
        <p:cxnSp>
          <p:nvCxnSpPr>
            <p:cNvPr id="317" name="Google Shape;317;p26"/>
            <p:cNvCxnSpPr/>
            <p:nvPr/>
          </p:nvCxnSpPr>
          <p:spPr>
            <a:xfrm>
              <a:off x="4023360" y="3126794"/>
              <a:ext cx="0" cy="2405106"/>
            </a:xfrm>
            <a:prstGeom prst="straightConnector1">
              <a:avLst/>
            </a:prstGeom>
            <a:noFill/>
            <a:ln cap="flat" cmpd="sng" w="9525">
              <a:solidFill>
                <a:schemeClr val="dk1"/>
              </a:solidFill>
              <a:prstDash val="solid"/>
              <a:miter lim="800000"/>
              <a:headEnd len="sm" w="sm" type="none"/>
              <a:tailEnd len="sm" w="sm" type="none"/>
            </a:ln>
          </p:spPr>
        </p:cxnSp>
        <p:cxnSp>
          <p:nvCxnSpPr>
            <p:cNvPr id="318" name="Google Shape;318;p26"/>
            <p:cNvCxnSpPr/>
            <p:nvPr/>
          </p:nvCxnSpPr>
          <p:spPr>
            <a:xfrm>
              <a:off x="7452360" y="3126794"/>
              <a:ext cx="0" cy="2405106"/>
            </a:xfrm>
            <a:prstGeom prst="straightConnector1">
              <a:avLst/>
            </a:prstGeom>
            <a:noFill/>
            <a:ln cap="flat" cmpd="sng" w="9525">
              <a:solidFill>
                <a:schemeClr val="dk1"/>
              </a:solidFill>
              <a:prstDash val="solid"/>
              <a:miter lim="800000"/>
              <a:headEnd len="sm" w="sm" type="none"/>
              <a:tailEnd len="sm" w="sm" type="none"/>
            </a:ln>
          </p:spPr>
        </p:cxnSp>
      </p:grpSp>
      <p:sp>
        <p:nvSpPr>
          <p:cNvPr id="319" name="Google Shape;319;p26"/>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grpSp>
        <p:nvGrpSpPr>
          <p:cNvPr id="324" name="Google Shape;324;p27"/>
          <p:cNvGrpSpPr/>
          <p:nvPr/>
        </p:nvGrpSpPr>
        <p:grpSpPr>
          <a:xfrm flipH="1">
            <a:off x="3170099" y="2445925"/>
            <a:ext cx="5851803" cy="1966150"/>
            <a:chOff x="2788049" y="2445925"/>
            <a:chExt cx="5851803" cy="1966150"/>
          </a:xfrm>
        </p:grpSpPr>
        <p:pic>
          <p:nvPicPr>
            <p:cNvPr id="325" name="Google Shape;325;p27"/>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326" name="Google Shape;326;p27"/>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327" name="Google Shape;327;p27"/>
          <p:cNvCxnSpPr/>
          <p:nvPr/>
        </p:nvCxnSpPr>
        <p:spPr>
          <a:xfrm>
            <a:off x="4743135" y="2916381"/>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328" name="Google Shape;328;p27"/>
          <p:cNvSpPr/>
          <p:nvPr/>
        </p:nvSpPr>
        <p:spPr>
          <a:xfrm>
            <a:off x="4361683" y="2029692"/>
            <a:ext cx="3468635" cy="270164"/>
          </a:xfrm>
          <a:prstGeom prst="rect">
            <a:avLst/>
          </a:prstGeom>
          <a:solidFill>
            <a:srgbClr val="F2F2F2"/>
          </a:solidFill>
          <a:ln>
            <a:noFill/>
          </a:ln>
        </p:spPr>
        <p:txBody>
          <a:bodyPr anchorCtr="0" anchor="t" bIns="45700" lIns="91425" spcFirstLastPara="1" rIns="91425" wrap="square" tIns="36000">
            <a:noAutofit/>
          </a:bodyPr>
          <a:lstStyle/>
          <a:p>
            <a:pPr indent="0" lvl="0" marL="0" marR="0" rtl="0" algn="ctr">
              <a:spcBef>
                <a:spcPts val="0"/>
              </a:spcBef>
              <a:spcAft>
                <a:spcPts val="0"/>
              </a:spcAft>
              <a:buNone/>
            </a:pPr>
            <a:r>
              <a:rPr b="0" i="0" lang="en-US" sz="1600">
                <a:solidFill>
                  <a:srgbClr val="222222"/>
                </a:solidFill>
                <a:latin typeface="Arial"/>
                <a:ea typeface="Arial"/>
                <a:cs typeface="Arial"/>
                <a:sym typeface="Arial"/>
              </a:rPr>
              <a:t>के द्वारा बनाई गई</a:t>
            </a:r>
            <a:endParaRPr sz="1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grpSp>
        <p:nvGrpSpPr>
          <p:cNvPr id="103" name="Google Shape;103;p15"/>
          <p:cNvGrpSpPr/>
          <p:nvPr/>
        </p:nvGrpSpPr>
        <p:grpSpPr>
          <a:xfrm>
            <a:off x="824412" y="2274115"/>
            <a:ext cx="10597297" cy="2973252"/>
            <a:chOff x="824412" y="1965655"/>
            <a:chExt cx="10597297" cy="3337865"/>
          </a:xfrm>
        </p:grpSpPr>
        <p:sp>
          <p:nvSpPr>
            <p:cNvPr id="104" name="Google Shape;104;p15"/>
            <p:cNvSpPr/>
            <p:nvPr/>
          </p:nvSpPr>
          <p:spPr>
            <a:xfrm flipH="1">
              <a:off x="3547915" y="1965655"/>
              <a:ext cx="2457268" cy="333786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flipH="1">
              <a:off x="6271418" y="1965655"/>
              <a:ext cx="2457268" cy="333786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5"/>
            <p:cNvSpPr/>
            <p:nvPr/>
          </p:nvSpPr>
          <p:spPr>
            <a:xfrm flipH="1">
              <a:off x="8964441" y="1965655"/>
              <a:ext cx="2457268" cy="333786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5"/>
            <p:cNvSpPr/>
            <p:nvPr/>
          </p:nvSpPr>
          <p:spPr>
            <a:xfrm flipH="1">
              <a:off x="824412" y="1965655"/>
              <a:ext cx="2457268" cy="333786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08" name="Google Shape;108;p15"/>
            <p:cNvCxnSpPr/>
            <p:nvPr/>
          </p:nvCxnSpPr>
          <p:spPr>
            <a:xfrm>
              <a:off x="3400698" y="1965655"/>
              <a:ext cx="0" cy="3337865"/>
            </a:xfrm>
            <a:prstGeom prst="straightConnector1">
              <a:avLst/>
            </a:prstGeom>
            <a:noFill/>
            <a:ln cap="flat" cmpd="sng" w="9525">
              <a:solidFill>
                <a:schemeClr val="accent1"/>
              </a:solidFill>
              <a:prstDash val="solid"/>
              <a:miter lim="800000"/>
              <a:headEnd len="sm" w="sm" type="none"/>
              <a:tailEnd len="sm" w="sm" type="none"/>
            </a:ln>
          </p:spPr>
        </p:cxnSp>
        <p:cxnSp>
          <p:nvCxnSpPr>
            <p:cNvPr id="109" name="Google Shape;109;p15"/>
            <p:cNvCxnSpPr/>
            <p:nvPr/>
          </p:nvCxnSpPr>
          <p:spPr>
            <a:xfrm>
              <a:off x="6138965" y="1965655"/>
              <a:ext cx="0" cy="3337865"/>
            </a:xfrm>
            <a:prstGeom prst="straightConnector1">
              <a:avLst/>
            </a:prstGeom>
            <a:noFill/>
            <a:ln cap="flat" cmpd="sng" w="9525">
              <a:solidFill>
                <a:schemeClr val="accent1"/>
              </a:solidFill>
              <a:prstDash val="solid"/>
              <a:miter lim="800000"/>
              <a:headEnd len="sm" w="sm" type="none"/>
              <a:tailEnd len="sm" w="sm" type="none"/>
            </a:ln>
          </p:spPr>
        </p:cxnSp>
        <p:cxnSp>
          <p:nvCxnSpPr>
            <p:cNvPr id="110" name="Google Shape;110;p15"/>
            <p:cNvCxnSpPr/>
            <p:nvPr/>
          </p:nvCxnSpPr>
          <p:spPr>
            <a:xfrm>
              <a:off x="8856039" y="1965655"/>
              <a:ext cx="0" cy="3337865"/>
            </a:xfrm>
            <a:prstGeom prst="straightConnector1">
              <a:avLst/>
            </a:prstGeom>
            <a:noFill/>
            <a:ln cap="flat" cmpd="sng" w="9525">
              <a:solidFill>
                <a:schemeClr val="accent1"/>
              </a:solidFill>
              <a:prstDash val="solid"/>
              <a:miter lim="800000"/>
              <a:headEnd len="sm" w="sm" type="none"/>
              <a:tailEnd len="sm" w="sm" type="none"/>
            </a:ln>
          </p:spPr>
        </p:cxnSp>
      </p:grpSp>
      <p:sp>
        <p:nvSpPr>
          <p:cNvPr id="111" name="Google Shape;111;p15"/>
          <p:cNvSpPr/>
          <p:nvPr/>
        </p:nvSpPr>
        <p:spPr>
          <a:xfrm>
            <a:off x="817031" y="5479746"/>
            <a:ext cx="10607774" cy="386295"/>
          </a:xfrm>
          <a:prstGeom prst="rect">
            <a:avLst/>
          </a:prstGeom>
          <a:solidFill>
            <a:srgbClr val="00B050"/>
          </a:solidFill>
          <a:ln>
            <a:noFill/>
          </a:ln>
        </p:spPr>
        <p:txBody>
          <a:bodyPr anchorCtr="0" anchor="ctr" bIns="45700" lIns="91425" spcFirstLastPara="1" rIns="91425" wrap="square" tIns="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817031" y="1678781"/>
            <a:ext cx="10607774" cy="386295"/>
          </a:xfrm>
          <a:prstGeom prst="rect">
            <a:avLst/>
          </a:prstGeom>
          <a:solidFill>
            <a:srgbClr val="0064E0"/>
          </a:solidFill>
          <a:ln>
            <a:noFill/>
          </a:ln>
        </p:spPr>
        <p:txBody>
          <a:bodyPr anchorCtr="0" anchor="ctr" bIns="45700" lIns="91425" spcFirstLastPara="1" rIns="91425" wrap="square" tIns="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14" name="Google Shape;114;p15"/>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गतिविधि: क्लिकबेट से बचना</a:t>
            </a:r>
            <a:endParaRPr/>
          </a:p>
        </p:txBody>
      </p:sp>
      <p:sp>
        <p:nvSpPr>
          <p:cNvPr id="115" name="Google Shape;115;p1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15: चारा पर क्लिक करें!</a:t>
            </a:r>
            <a:endParaRPr/>
          </a:p>
        </p:txBody>
      </p:sp>
      <p:sp>
        <p:nvSpPr>
          <p:cNvPr id="116" name="Google Shape;116;p15"/>
          <p:cNvSpPr/>
          <p:nvPr/>
        </p:nvSpPr>
        <p:spPr>
          <a:xfrm>
            <a:off x="1002645" y="3856886"/>
            <a:ext cx="2100803" cy="1121782"/>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None/>
            </a:pPr>
            <a:r>
              <a:rPr lang="en-US" sz="1600">
                <a:solidFill>
                  <a:schemeClr val="dk1"/>
                </a:solidFill>
                <a:latin typeface="Arial"/>
                <a:ea typeface="Arial"/>
                <a:cs typeface="Arial"/>
                <a:sym typeface="Arial"/>
              </a:rPr>
              <a:t>आगे बढ़ो और वह वीडियो गेम खेलो: यह वास्तव में आपके लिए अच्छा हो सकता है</a:t>
            </a:r>
            <a:endParaRPr sz="1600">
              <a:solidFill>
                <a:schemeClr val="dk1"/>
              </a:solidFill>
              <a:latin typeface="Arial"/>
              <a:ea typeface="Arial"/>
              <a:cs typeface="Arial"/>
              <a:sym typeface="Arial"/>
            </a:endParaRPr>
          </a:p>
        </p:txBody>
      </p:sp>
      <p:sp>
        <p:nvSpPr>
          <p:cNvPr id="117" name="Google Shape;117;p15"/>
          <p:cNvSpPr/>
          <p:nvPr/>
        </p:nvSpPr>
        <p:spPr>
          <a:xfrm>
            <a:off x="3099164" y="1689033"/>
            <a:ext cx="6070893"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आप इनमें से किस शीर्षक पर सबसे पहले क्लिक करेंगे? क्यों?</a:t>
            </a:r>
            <a:endParaRPr sz="1800">
              <a:solidFill>
                <a:schemeClr val="lt1"/>
              </a:solidFill>
              <a:latin typeface="Calibri"/>
              <a:ea typeface="Calibri"/>
              <a:cs typeface="Calibri"/>
              <a:sym typeface="Calibri"/>
            </a:endParaRPr>
          </a:p>
        </p:txBody>
      </p:sp>
      <p:pic>
        <p:nvPicPr>
          <p:cNvPr id="118" name="Google Shape;118;p15"/>
          <p:cNvPicPr preferRelativeResize="0"/>
          <p:nvPr/>
        </p:nvPicPr>
        <p:blipFill rotWithShape="1">
          <a:blip r:embed="rId3">
            <a:alphaModFix/>
          </a:blip>
          <a:srcRect b="44026" l="5794" r="77106" t="26520"/>
          <a:stretch/>
        </p:blipFill>
        <p:spPr>
          <a:xfrm>
            <a:off x="1057291" y="2506494"/>
            <a:ext cx="1979898" cy="1259935"/>
          </a:xfrm>
          <a:prstGeom prst="rect">
            <a:avLst/>
          </a:prstGeom>
          <a:noFill/>
          <a:ln cap="flat" cmpd="sng" w="9525">
            <a:solidFill>
              <a:schemeClr val="dk1"/>
            </a:solidFill>
            <a:prstDash val="solid"/>
            <a:round/>
            <a:headEnd len="sm" w="sm" type="none"/>
            <a:tailEnd len="sm" w="sm" type="none"/>
          </a:ln>
        </p:spPr>
      </p:pic>
      <p:sp>
        <p:nvSpPr>
          <p:cNvPr id="119" name="Google Shape;119;p15"/>
          <p:cNvSpPr/>
          <p:nvPr/>
        </p:nvSpPr>
        <p:spPr>
          <a:xfrm>
            <a:off x="3764541" y="3856886"/>
            <a:ext cx="2024017" cy="849463"/>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None/>
            </a:pPr>
            <a:r>
              <a:rPr lang="en-US" sz="1600">
                <a:solidFill>
                  <a:schemeClr val="dk1"/>
                </a:solidFill>
                <a:latin typeface="Arial"/>
                <a:ea typeface="Arial"/>
                <a:cs typeface="Arial"/>
                <a:sym typeface="Arial"/>
              </a:rPr>
              <a:t>इस ट्रिक के बिना आपको कभी भी अपने दांतों को ब्रश नहीं करना चाहिए</a:t>
            </a:r>
            <a:endParaRPr/>
          </a:p>
        </p:txBody>
      </p:sp>
      <p:sp>
        <p:nvSpPr>
          <p:cNvPr id="120" name="Google Shape;120;p15"/>
          <p:cNvSpPr/>
          <p:nvPr/>
        </p:nvSpPr>
        <p:spPr>
          <a:xfrm>
            <a:off x="6517619" y="3856886"/>
            <a:ext cx="1964867" cy="849463"/>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None/>
            </a:pPr>
            <a:r>
              <a:rPr lang="en-US" sz="1600">
                <a:solidFill>
                  <a:schemeClr val="dk1"/>
                </a:solidFill>
                <a:latin typeface="Arial"/>
                <a:ea typeface="Arial"/>
                <a:cs typeface="Arial"/>
                <a:sym typeface="Arial"/>
              </a:rPr>
              <a:t>80% बच्चे कपकेक पसंद करते हैं नए अध्ययन से पता चलता है कि क्यों</a:t>
            </a:r>
            <a:endParaRPr/>
          </a:p>
        </p:txBody>
      </p:sp>
      <p:sp>
        <p:nvSpPr>
          <p:cNvPr id="121" name="Google Shape;121;p15"/>
          <p:cNvSpPr/>
          <p:nvPr/>
        </p:nvSpPr>
        <p:spPr>
          <a:xfrm>
            <a:off x="9161205" y="3856886"/>
            <a:ext cx="2124700" cy="1132618"/>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None/>
            </a:pPr>
            <a:r>
              <a:rPr lang="en-US" sz="1600">
                <a:solidFill>
                  <a:schemeClr val="dk1"/>
                </a:solidFill>
                <a:latin typeface="Arial"/>
                <a:ea typeface="Arial"/>
                <a:cs typeface="Arial"/>
                <a:sym typeface="Arial"/>
              </a:rPr>
              <a:t>आप इस पर विश्वास नहीं करेंगे! बच्चों की कहानी जो सच है!</a:t>
            </a:r>
            <a:endParaRPr/>
          </a:p>
        </p:txBody>
      </p:sp>
      <p:sp>
        <p:nvSpPr>
          <p:cNvPr id="122" name="Google Shape;122;p15"/>
          <p:cNvSpPr txBox="1"/>
          <p:nvPr/>
        </p:nvSpPr>
        <p:spPr>
          <a:xfrm>
            <a:off x="2447550" y="5442077"/>
            <a:ext cx="7296900" cy="46163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US" sz="1800">
                <a:solidFill>
                  <a:schemeClr val="lt1"/>
                </a:solidFill>
                <a:latin typeface="Arial"/>
                <a:ea typeface="Arial"/>
                <a:cs typeface="Arial"/>
                <a:sym typeface="Arial"/>
              </a:rPr>
              <a:t>सबसे लोकप्रिय शीर्षक कौन सा है? विश्लेषण क्यों करें।</a:t>
            </a:r>
            <a:endParaRPr b="1" sz="1800">
              <a:solidFill>
                <a:schemeClr val="lt1"/>
              </a:solidFill>
              <a:latin typeface="Arial"/>
              <a:ea typeface="Arial"/>
              <a:cs typeface="Arial"/>
              <a:sym typeface="Arial"/>
            </a:endParaRPr>
          </a:p>
        </p:txBody>
      </p:sp>
      <p:pic>
        <p:nvPicPr>
          <p:cNvPr id="123" name="Google Shape;123;p15"/>
          <p:cNvPicPr preferRelativeResize="0"/>
          <p:nvPr/>
        </p:nvPicPr>
        <p:blipFill rotWithShape="1">
          <a:blip r:embed="rId3">
            <a:alphaModFix/>
          </a:blip>
          <a:srcRect b="44410" l="53416" r="29483" t="26137"/>
          <a:stretch/>
        </p:blipFill>
        <p:spPr>
          <a:xfrm>
            <a:off x="3785344" y="2506494"/>
            <a:ext cx="1979898" cy="1259935"/>
          </a:xfrm>
          <a:prstGeom prst="rect">
            <a:avLst/>
          </a:prstGeom>
          <a:noFill/>
          <a:ln cap="flat" cmpd="sng" w="9525">
            <a:solidFill>
              <a:schemeClr val="dk1"/>
            </a:solidFill>
            <a:prstDash val="solid"/>
            <a:round/>
            <a:headEnd len="sm" w="sm" type="none"/>
            <a:tailEnd len="sm" w="sm" type="none"/>
          </a:ln>
        </p:spPr>
      </p:pic>
      <p:pic>
        <p:nvPicPr>
          <p:cNvPr id="124" name="Google Shape;124;p15"/>
          <p:cNvPicPr preferRelativeResize="0"/>
          <p:nvPr/>
        </p:nvPicPr>
        <p:blipFill rotWithShape="1">
          <a:blip r:embed="rId3">
            <a:alphaModFix/>
          </a:blip>
          <a:srcRect b="6648" l="5369" r="77531" t="65071"/>
          <a:stretch/>
        </p:blipFill>
        <p:spPr>
          <a:xfrm>
            <a:off x="6513397" y="2516654"/>
            <a:ext cx="1979898" cy="1259935"/>
          </a:xfrm>
          <a:prstGeom prst="rect">
            <a:avLst/>
          </a:prstGeom>
          <a:noFill/>
          <a:ln cap="flat" cmpd="sng" w="9525">
            <a:solidFill>
              <a:schemeClr val="dk1"/>
            </a:solidFill>
            <a:prstDash val="solid"/>
            <a:round/>
            <a:headEnd len="sm" w="sm" type="none"/>
            <a:tailEnd len="sm" w="sm" type="none"/>
          </a:ln>
        </p:spPr>
      </p:pic>
      <p:pic>
        <p:nvPicPr>
          <p:cNvPr id="125" name="Google Shape;125;p15"/>
          <p:cNvPicPr preferRelativeResize="0"/>
          <p:nvPr/>
        </p:nvPicPr>
        <p:blipFill rotWithShape="1">
          <a:blip r:embed="rId3">
            <a:alphaModFix/>
          </a:blip>
          <a:srcRect b="5929" l="53719" r="29182" t="65291"/>
          <a:stretch/>
        </p:blipFill>
        <p:spPr>
          <a:xfrm>
            <a:off x="9241451" y="2516654"/>
            <a:ext cx="1979898" cy="1259935"/>
          </a:xfrm>
          <a:prstGeom prst="rect">
            <a:avLst/>
          </a:prstGeom>
          <a:noFill/>
          <a:ln cap="flat" cmpd="sng" w="9525">
            <a:solidFill>
              <a:schemeClr val="dk1"/>
            </a:solidFill>
            <a:prstDash val="solid"/>
            <a:round/>
            <a:headEnd len="sm" w="sm" type="none"/>
            <a:tailEnd len="sm" w="sm" type="none"/>
          </a:ln>
        </p:spPr>
      </p:pic>
      <p:sp>
        <p:nvSpPr>
          <p:cNvPr id="126" name="Google Shape;126;p15"/>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5"/>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33" name="Google Shape;133;p16"/>
          <p:cNvSpPr txBox="1"/>
          <p:nvPr/>
        </p:nvSpPr>
        <p:spPr>
          <a:xfrm>
            <a:off x="75" y="505888"/>
            <a:ext cx="11962500" cy="747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accent4"/>
              </a:buClr>
              <a:buSzPts val="3600"/>
              <a:buFont typeface="Arial"/>
              <a:buNone/>
            </a:pPr>
            <a:r>
              <a:rPr b="1" lang="en-US" sz="3600">
                <a:solidFill>
                  <a:srgbClr val="0064E0"/>
                </a:solidFill>
                <a:latin typeface="Arial"/>
                <a:ea typeface="Arial"/>
                <a:cs typeface="Arial"/>
                <a:sym typeface="Arial"/>
              </a:rPr>
              <a:t>क्लिकबेट पे क्लिक करने के लिए आप क्यों </a:t>
            </a:r>
            <a:r>
              <a:rPr b="1" i="0" lang="en-US" sz="3600" u="none" cap="none" strike="noStrike">
                <a:solidFill>
                  <a:srgbClr val="0064E0"/>
                </a:solidFill>
              </a:rPr>
              <a:t>प्रेरित</a:t>
            </a:r>
            <a:r>
              <a:rPr b="1" i="0" lang="en-US" sz="1600" u="none" cap="none" strike="noStrike">
                <a:solidFill>
                  <a:srgbClr val="0064E0"/>
                </a:solidFill>
              </a:rPr>
              <a:t> </a:t>
            </a:r>
            <a:r>
              <a:rPr b="1" lang="en-US" sz="3600">
                <a:solidFill>
                  <a:srgbClr val="0064E0"/>
                </a:solidFill>
                <a:latin typeface="Arial"/>
                <a:ea typeface="Arial"/>
                <a:cs typeface="Arial"/>
                <a:sym typeface="Arial"/>
              </a:rPr>
              <a:t>होते हैं ?</a:t>
            </a:r>
            <a:endParaRPr b="1" sz="3600">
              <a:solidFill>
                <a:srgbClr val="0064E0"/>
              </a:solidFill>
              <a:latin typeface="Arial"/>
              <a:ea typeface="Arial"/>
              <a:cs typeface="Arial"/>
              <a:sym typeface="Arial"/>
            </a:endParaRPr>
          </a:p>
        </p:txBody>
      </p:sp>
      <p:sp>
        <p:nvSpPr>
          <p:cNvPr id="134" name="Google Shape;134;p1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15: चारा पर क्लिक करें!</a:t>
            </a:r>
            <a:endParaRPr/>
          </a:p>
        </p:txBody>
      </p:sp>
      <p:sp>
        <p:nvSpPr>
          <p:cNvPr id="135" name="Google Shape;135;p16"/>
          <p:cNvSpPr/>
          <p:nvPr/>
        </p:nvSpPr>
        <p:spPr>
          <a:xfrm>
            <a:off x="254888" y="1253507"/>
            <a:ext cx="1345200" cy="116400"/>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6" name="Google Shape;136;p16"/>
          <p:cNvGrpSpPr/>
          <p:nvPr/>
        </p:nvGrpSpPr>
        <p:grpSpPr>
          <a:xfrm>
            <a:off x="1309482" y="1988321"/>
            <a:ext cx="8585100" cy="3650100"/>
            <a:chOff x="1309482" y="1988321"/>
            <a:chExt cx="8585100" cy="3650100"/>
          </a:xfrm>
        </p:grpSpPr>
        <p:sp>
          <p:nvSpPr>
            <p:cNvPr id="137" name="Google Shape;137;p16"/>
            <p:cNvSpPr/>
            <p:nvPr/>
          </p:nvSpPr>
          <p:spPr>
            <a:xfrm>
              <a:off x="1309482" y="1988321"/>
              <a:ext cx="8585100" cy="3650100"/>
            </a:xfrm>
            <a:prstGeom prst="roundRect">
              <a:avLst>
                <a:gd fmla="val 50000" name="adj"/>
              </a:avLst>
            </a:prstGeom>
            <a:solidFill>
              <a:srgbClr val="0064E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6"/>
            <p:cNvSpPr/>
            <p:nvPr/>
          </p:nvSpPr>
          <p:spPr>
            <a:xfrm>
              <a:off x="2317532" y="2473721"/>
              <a:ext cx="6569100" cy="2679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US" sz="3600">
                  <a:solidFill>
                    <a:schemeClr val="lt1"/>
                  </a:solidFill>
                  <a:latin typeface="Arial"/>
                  <a:ea typeface="Arial"/>
                  <a:cs typeface="Arial"/>
                  <a:sym typeface="Arial"/>
                </a:rPr>
                <a:t>जिज्ञासा</a:t>
              </a:r>
              <a:r>
                <a:rPr lang="en-US" sz="1800">
                  <a:solidFill>
                    <a:schemeClr val="lt1"/>
                  </a:solidFill>
                  <a:latin typeface="Arial"/>
                  <a:ea typeface="Arial"/>
                  <a:cs typeface="Arial"/>
                  <a:sym typeface="Arial"/>
                </a:rPr>
                <a:t> </a:t>
              </a:r>
              <a:r>
                <a:rPr lang="en-US" sz="3600">
                  <a:solidFill>
                    <a:schemeClr val="lt1"/>
                  </a:solidFill>
                  <a:latin typeface="Arial"/>
                  <a:ea typeface="Arial"/>
                  <a:cs typeface="Arial"/>
                  <a:sym typeface="Arial"/>
                </a:rPr>
                <a:t>अंतराल </a:t>
              </a:r>
              <a:r>
                <a:rPr lang="en-US" sz="1800">
                  <a:solidFill>
                    <a:schemeClr val="lt1"/>
                  </a:solidFill>
                  <a:latin typeface="Arial"/>
                  <a:ea typeface="Arial"/>
                  <a:cs typeface="Arial"/>
                  <a:sym typeface="Arial"/>
                </a:rPr>
                <a:t>हम क्या जानते हैं और हम क्या चाहते हैं या हमें क्या जानने की </a:t>
              </a:r>
              <a:r>
                <a:rPr lang="en-US" sz="3600">
                  <a:solidFill>
                    <a:schemeClr val="lt1"/>
                  </a:solidFill>
                  <a:latin typeface="Arial"/>
                  <a:ea typeface="Arial"/>
                  <a:cs typeface="Arial"/>
                  <a:sym typeface="Arial"/>
                </a:rPr>
                <a:t>ज़रूरत</a:t>
              </a:r>
              <a:r>
                <a:rPr lang="en-US" sz="1800">
                  <a:solidFill>
                    <a:schemeClr val="lt1"/>
                  </a:solidFill>
                  <a:latin typeface="Arial"/>
                  <a:ea typeface="Arial"/>
                  <a:cs typeface="Arial"/>
                  <a:sym typeface="Arial"/>
                </a:rPr>
                <a:t> है , के बीच का स्थान है!</a:t>
              </a:r>
              <a:endParaRPr>
                <a:solidFill>
                  <a:schemeClr val="lt1"/>
                </a:solidFill>
              </a:endParaRPr>
            </a:p>
            <a:p>
              <a:pPr indent="0" lvl="0" marL="0" marR="0" rtl="0" algn="l">
                <a:lnSpc>
                  <a:spcPct val="115000"/>
                </a:lnSpc>
                <a:spcBef>
                  <a:spcPts val="1800"/>
                </a:spcBef>
                <a:spcAft>
                  <a:spcPts val="0"/>
                </a:spcAft>
                <a:buNone/>
              </a:pPr>
              <a:r>
                <a:rPr lang="en-US" sz="1800">
                  <a:solidFill>
                    <a:schemeClr val="lt1"/>
                  </a:solidFill>
                  <a:latin typeface="Arial"/>
                  <a:ea typeface="Arial"/>
                  <a:cs typeface="Arial"/>
                  <a:sym typeface="Arial"/>
                </a:rPr>
                <a:t>यह किसी व्यक्ति की यह जानने की इच्छा को संदर्भित करता है कि क्या लापता  है या आगे क्या आता है। विपणक इस मूल यन्त्र का उपयोग करते हैं</a:t>
              </a:r>
              <a:endParaRPr>
                <a:solidFill>
                  <a:schemeClr val="lt1"/>
                </a:solidFill>
              </a:endParaRPr>
            </a:p>
            <a:p>
              <a:pPr indent="0" lvl="0" marL="0" marR="0" rtl="0" algn="l">
                <a:lnSpc>
                  <a:spcPct val="115000"/>
                </a:lnSpc>
                <a:spcBef>
                  <a:spcPts val="1800"/>
                </a:spcBef>
                <a:spcAft>
                  <a:spcPts val="0"/>
                </a:spcAft>
                <a:buNone/>
              </a:pPr>
              <a:r>
                <a:rPr lang="en-US" sz="1800">
                  <a:solidFill>
                    <a:schemeClr val="lt1"/>
                  </a:solidFill>
                  <a:latin typeface="Arial"/>
                  <a:ea typeface="Arial"/>
                  <a:cs typeface="Arial"/>
                  <a:sym typeface="Arial"/>
                </a:rPr>
                <a:t>अपने दर्शकों या ग्राहकों को जोड़े रखने के लिए।</a:t>
              </a:r>
              <a:endParaRPr>
                <a:solidFill>
                  <a:schemeClr val="lt1"/>
                </a:solidFill>
              </a:endParaRPr>
            </a:p>
          </p:txBody>
        </p:sp>
      </p:grpSp>
      <p:grpSp>
        <p:nvGrpSpPr>
          <p:cNvPr id="139" name="Google Shape;139;p16"/>
          <p:cNvGrpSpPr/>
          <p:nvPr/>
        </p:nvGrpSpPr>
        <p:grpSpPr>
          <a:xfrm>
            <a:off x="8799208" y="3510929"/>
            <a:ext cx="2911476" cy="2452688"/>
            <a:chOff x="8448152" y="3245432"/>
            <a:chExt cx="2911476" cy="2452688"/>
          </a:xfrm>
        </p:grpSpPr>
        <p:sp>
          <p:nvSpPr>
            <p:cNvPr id="140" name="Google Shape;140;p16"/>
            <p:cNvSpPr/>
            <p:nvPr/>
          </p:nvSpPr>
          <p:spPr>
            <a:xfrm>
              <a:off x="8448152" y="3251782"/>
              <a:ext cx="2889250" cy="2435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16"/>
            <p:cNvSpPr/>
            <p:nvPr/>
          </p:nvSpPr>
          <p:spPr>
            <a:xfrm>
              <a:off x="9125507" y="3859541"/>
              <a:ext cx="1871663" cy="1474788"/>
            </a:xfrm>
            <a:custGeom>
              <a:rect b="b" l="l" r="r" t="t"/>
              <a:pathLst>
                <a:path extrusionOk="0" h="267" w="340">
                  <a:moveTo>
                    <a:pt x="51" y="192"/>
                  </a:moveTo>
                  <a:cubicBezTo>
                    <a:pt x="51" y="177"/>
                    <a:pt x="59" y="173"/>
                    <a:pt x="71" y="176"/>
                  </a:cubicBezTo>
                  <a:cubicBezTo>
                    <a:pt x="88" y="181"/>
                    <a:pt x="105" y="187"/>
                    <a:pt x="122" y="193"/>
                  </a:cubicBezTo>
                  <a:cubicBezTo>
                    <a:pt x="125" y="194"/>
                    <a:pt x="128" y="195"/>
                    <a:pt x="131" y="195"/>
                  </a:cubicBezTo>
                  <a:cubicBezTo>
                    <a:pt x="135" y="194"/>
                    <a:pt x="141" y="193"/>
                    <a:pt x="143" y="190"/>
                  </a:cubicBezTo>
                  <a:cubicBezTo>
                    <a:pt x="144" y="187"/>
                    <a:pt x="142" y="182"/>
                    <a:pt x="141" y="178"/>
                  </a:cubicBezTo>
                  <a:cubicBezTo>
                    <a:pt x="140" y="175"/>
                    <a:pt x="137" y="173"/>
                    <a:pt x="135" y="171"/>
                  </a:cubicBezTo>
                  <a:cubicBezTo>
                    <a:pt x="95" y="131"/>
                    <a:pt x="55" y="91"/>
                    <a:pt x="15" y="50"/>
                  </a:cubicBezTo>
                  <a:cubicBezTo>
                    <a:pt x="13" y="48"/>
                    <a:pt x="10" y="46"/>
                    <a:pt x="8" y="44"/>
                  </a:cubicBezTo>
                  <a:cubicBezTo>
                    <a:pt x="1" y="36"/>
                    <a:pt x="0" y="28"/>
                    <a:pt x="7" y="20"/>
                  </a:cubicBezTo>
                  <a:cubicBezTo>
                    <a:pt x="13" y="13"/>
                    <a:pt x="23" y="13"/>
                    <a:pt x="32" y="22"/>
                  </a:cubicBezTo>
                  <a:cubicBezTo>
                    <a:pt x="49" y="38"/>
                    <a:pt x="65" y="55"/>
                    <a:pt x="82" y="72"/>
                  </a:cubicBezTo>
                  <a:cubicBezTo>
                    <a:pt x="98" y="88"/>
                    <a:pt x="114" y="104"/>
                    <a:pt x="130" y="120"/>
                  </a:cubicBezTo>
                  <a:cubicBezTo>
                    <a:pt x="135" y="126"/>
                    <a:pt x="141" y="131"/>
                    <a:pt x="147" y="124"/>
                  </a:cubicBezTo>
                  <a:cubicBezTo>
                    <a:pt x="155" y="117"/>
                    <a:pt x="149" y="111"/>
                    <a:pt x="144" y="106"/>
                  </a:cubicBezTo>
                  <a:cubicBezTo>
                    <a:pt x="131" y="93"/>
                    <a:pt x="118" y="79"/>
                    <a:pt x="105" y="66"/>
                  </a:cubicBezTo>
                  <a:cubicBezTo>
                    <a:pt x="98" y="60"/>
                    <a:pt x="95" y="52"/>
                    <a:pt x="103" y="45"/>
                  </a:cubicBezTo>
                  <a:cubicBezTo>
                    <a:pt x="110" y="38"/>
                    <a:pt x="118" y="41"/>
                    <a:pt x="124" y="47"/>
                  </a:cubicBezTo>
                  <a:cubicBezTo>
                    <a:pt x="137" y="60"/>
                    <a:pt x="151" y="74"/>
                    <a:pt x="164" y="87"/>
                  </a:cubicBezTo>
                  <a:cubicBezTo>
                    <a:pt x="169" y="93"/>
                    <a:pt x="176" y="97"/>
                    <a:pt x="181" y="90"/>
                  </a:cubicBezTo>
                  <a:cubicBezTo>
                    <a:pt x="184" y="87"/>
                    <a:pt x="182" y="77"/>
                    <a:pt x="178" y="74"/>
                  </a:cubicBezTo>
                  <a:cubicBezTo>
                    <a:pt x="170" y="63"/>
                    <a:pt x="160" y="54"/>
                    <a:pt x="151" y="45"/>
                  </a:cubicBezTo>
                  <a:cubicBezTo>
                    <a:pt x="144" y="38"/>
                    <a:pt x="142" y="31"/>
                    <a:pt x="149" y="24"/>
                  </a:cubicBezTo>
                  <a:cubicBezTo>
                    <a:pt x="156" y="18"/>
                    <a:pt x="163" y="19"/>
                    <a:pt x="170" y="26"/>
                  </a:cubicBezTo>
                  <a:cubicBezTo>
                    <a:pt x="179" y="35"/>
                    <a:pt x="189" y="46"/>
                    <a:pt x="199" y="54"/>
                  </a:cubicBezTo>
                  <a:cubicBezTo>
                    <a:pt x="203" y="57"/>
                    <a:pt x="209" y="56"/>
                    <a:pt x="215" y="57"/>
                  </a:cubicBezTo>
                  <a:cubicBezTo>
                    <a:pt x="214" y="52"/>
                    <a:pt x="215" y="45"/>
                    <a:pt x="213" y="40"/>
                  </a:cubicBezTo>
                  <a:cubicBezTo>
                    <a:pt x="210" y="35"/>
                    <a:pt x="204" y="31"/>
                    <a:pt x="199" y="26"/>
                  </a:cubicBezTo>
                  <a:cubicBezTo>
                    <a:pt x="193" y="20"/>
                    <a:pt x="191" y="13"/>
                    <a:pt x="198" y="6"/>
                  </a:cubicBezTo>
                  <a:cubicBezTo>
                    <a:pt x="205" y="0"/>
                    <a:pt x="212" y="3"/>
                    <a:pt x="218" y="9"/>
                  </a:cubicBezTo>
                  <a:cubicBezTo>
                    <a:pt x="253" y="40"/>
                    <a:pt x="285" y="75"/>
                    <a:pt x="309" y="116"/>
                  </a:cubicBezTo>
                  <a:cubicBezTo>
                    <a:pt x="318" y="131"/>
                    <a:pt x="327" y="145"/>
                    <a:pt x="336" y="159"/>
                  </a:cubicBezTo>
                  <a:cubicBezTo>
                    <a:pt x="340" y="164"/>
                    <a:pt x="339" y="168"/>
                    <a:pt x="334" y="173"/>
                  </a:cubicBezTo>
                  <a:cubicBezTo>
                    <a:pt x="305" y="203"/>
                    <a:pt x="276" y="232"/>
                    <a:pt x="246" y="262"/>
                  </a:cubicBezTo>
                  <a:cubicBezTo>
                    <a:pt x="241" y="267"/>
                    <a:pt x="238" y="267"/>
                    <a:pt x="232" y="263"/>
                  </a:cubicBezTo>
                  <a:cubicBezTo>
                    <a:pt x="210" y="249"/>
                    <a:pt x="186" y="242"/>
                    <a:pt x="161" y="235"/>
                  </a:cubicBezTo>
                  <a:cubicBezTo>
                    <a:pt x="128" y="226"/>
                    <a:pt x="96" y="214"/>
                    <a:pt x="64" y="203"/>
                  </a:cubicBezTo>
                  <a:cubicBezTo>
                    <a:pt x="58" y="201"/>
                    <a:pt x="54" y="195"/>
                    <a:pt x="51" y="192"/>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16"/>
            <p:cNvSpPr/>
            <p:nvPr/>
          </p:nvSpPr>
          <p:spPr>
            <a:xfrm>
              <a:off x="10529111" y="4881891"/>
              <a:ext cx="660400" cy="650875"/>
            </a:xfrm>
            <a:custGeom>
              <a:rect b="b" l="l" r="r" t="t"/>
              <a:pathLst>
                <a:path extrusionOk="0" h="118" w="120">
                  <a:moveTo>
                    <a:pt x="20" y="118"/>
                  </a:moveTo>
                  <a:cubicBezTo>
                    <a:pt x="15" y="113"/>
                    <a:pt x="7" y="106"/>
                    <a:pt x="0" y="98"/>
                  </a:cubicBezTo>
                  <a:cubicBezTo>
                    <a:pt x="34" y="65"/>
                    <a:pt x="67" y="33"/>
                    <a:pt x="101" y="0"/>
                  </a:cubicBezTo>
                  <a:cubicBezTo>
                    <a:pt x="106" y="5"/>
                    <a:pt x="113" y="13"/>
                    <a:pt x="120" y="21"/>
                  </a:cubicBezTo>
                  <a:cubicBezTo>
                    <a:pt x="87" y="53"/>
                    <a:pt x="54" y="85"/>
                    <a:pt x="20" y="118"/>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16"/>
            <p:cNvSpPr/>
            <p:nvPr/>
          </p:nvSpPr>
          <p:spPr>
            <a:xfrm>
              <a:off x="8999015" y="3726445"/>
              <a:ext cx="2360613" cy="1971675"/>
            </a:xfrm>
            <a:custGeom>
              <a:rect b="b" l="l" r="r" t="t"/>
              <a:pathLst>
                <a:path extrusionOk="0" h="357" w="429">
                  <a:moveTo>
                    <a:pt x="113" y="179"/>
                  </a:moveTo>
                  <a:cubicBezTo>
                    <a:pt x="91" y="157"/>
                    <a:pt x="69" y="136"/>
                    <a:pt x="47" y="114"/>
                  </a:cubicBezTo>
                  <a:cubicBezTo>
                    <a:pt x="36" y="104"/>
                    <a:pt x="25" y="93"/>
                    <a:pt x="15" y="81"/>
                  </a:cubicBezTo>
                  <a:cubicBezTo>
                    <a:pt x="0" y="66"/>
                    <a:pt x="0" y="43"/>
                    <a:pt x="14" y="28"/>
                  </a:cubicBezTo>
                  <a:cubicBezTo>
                    <a:pt x="29" y="14"/>
                    <a:pt x="51" y="13"/>
                    <a:pt x="67" y="28"/>
                  </a:cubicBezTo>
                  <a:cubicBezTo>
                    <a:pt x="78" y="39"/>
                    <a:pt x="89" y="52"/>
                    <a:pt x="101" y="64"/>
                  </a:cubicBezTo>
                  <a:cubicBezTo>
                    <a:pt x="113" y="48"/>
                    <a:pt x="126" y="40"/>
                    <a:pt x="144" y="44"/>
                  </a:cubicBezTo>
                  <a:cubicBezTo>
                    <a:pt x="146" y="45"/>
                    <a:pt x="150" y="41"/>
                    <a:pt x="152" y="39"/>
                  </a:cubicBezTo>
                  <a:cubicBezTo>
                    <a:pt x="161" y="25"/>
                    <a:pt x="174" y="21"/>
                    <a:pt x="190" y="24"/>
                  </a:cubicBezTo>
                  <a:cubicBezTo>
                    <a:pt x="193" y="24"/>
                    <a:pt x="199" y="22"/>
                    <a:pt x="201" y="20"/>
                  </a:cubicBezTo>
                  <a:cubicBezTo>
                    <a:pt x="217" y="1"/>
                    <a:pt x="235" y="0"/>
                    <a:pt x="254" y="17"/>
                  </a:cubicBezTo>
                  <a:cubicBezTo>
                    <a:pt x="293" y="51"/>
                    <a:pt x="327" y="89"/>
                    <a:pt x="352" y="135"/>
                  </a:cubicBezTo>
                  <a:cubicBezTo>
                    <a:pt x="369" y="165"/>
                    <a:pt x="390" y="192"/>
                    <a:pt x="416" y="215"/>
                  </a:cubicBezTo>
                  <a:cubicBezTo>
                    <a:pt x="429" y="227"/>
                    <a:pt x="428" y="231"/>
                    <a:pt x="416" y="244"/>
                  </a:cubicBezTo>
                  <a:cubicBezTo>
                    <a:pt x="382" y="278"/>
                    <a:pt x="349" y="312"/>
                    <a:pt x="315" y="345"/>
                  </a:cubicBezTo>
                  <a:cubicBezTo>
                    <a:pt x="303" y="357"/>
                    <a:pt x="300" y="357"/>
                    <a:pt x="288" y="346"/>
                  </a:cubicBezTo>
                  <a:cubicBezTo>
                    <a:pt x="274" y="333"/>
                    <a:pt x="263" y="317"/>
                    <a:pt x="248" y="308"/>
                  </a:cubicBezTo>
                  <a:cubicBezTo>
                    <a:pt x="227" y="295"/>
                    <a:pt x="203" y="288"/>
                    <a:pt x="181" y="280"/>
                  </a:cubicBezTo>
                  <a:cubicBezTo>
                    <a:pt x="145" y="267"/>
                    <a:pt x="108" y="256"/>
                    <a:pt x="72" y="242"/>
                  </a:cubicBezTo>
                  <a:cubicBezTo>
                    <a:pt x="58" y="237"/>
                    <a:pt x="52" y="224"/>
                    <a:pt x="52" y="209"/>
                  </a:cubicBezTo>
                  <a:cubicBezTo>
                    <a:pt x="52" y="196"/>
                    <a:pt x="60" y="185"/>
                    <a:pt x="72" y="180"/>
                  </a:cubicBezTo>
                  <a:cubicBezTo>
                    <a:pt x="79" y="178"/>
                    <a:pt x="88" y="178"/>
                    <a:pt x="96" y="179"/>
                  </a:cubicBezTo>
                  <a:cubicBezTo>
                    <a:pt x="101" y="179"/>
                    <a:pt x="106" y="181"/>
                    <a:pt x="111" y="183"/>
                  </a:cubicBezTo>
                  <a:cubicBezTo>
                    <a:pt x="111" y="181"/>
                    <a:pt x="112" y="180"/>
                    <a:pt x="113" y="179"/>
                  </a:cubicBezTo>
                  <a:close/>
                  <a:moveTo>
                    <a:pt x="73" y="216"/>
                  </a:moveTo>
                  <a:cubicBezTo>
                    <a:pt x="76" y="218"/>
                    <a:pt x="81" y="225"/>
                    <a:pt x="87" y="227"/>
                  </a:cubicBezTo>
                  <a:cubicBezTo>
                    <a:pt x="119" y="238"/>
                    <a:pt x="150" y="250"/>
                    <a:pt x="183" y="259"/>
                  </a:cubicBezTo>
                  <a:cubicBezTo>
                    <a:pt x="208" y="265"/>
                    <a:pt x="233" y="273"/>
                    <a:pt x="255" y="287"/>
                  </a:cubicBezTo>
                  <a:cubicBezTo>
                    <a:pt x="260" y="290"/>
                    <a:pt x="264" y="291"/>
                    <a:pt x="269" y="286"/>
                  </a:cubicBezTo>
                  <a:cubicBezTo>
                    <a:pt x="298" y="256"/>
                    <a:pt x="327" y="226"/>
                    <a:pt x="357" y="197"/>
                  </a:cubicBezTo>
                  <a:cubicBezTo>
                    <a:pt x="362" y="192"/>
                    <a:pt x="362" y="188"/>
                    <a:pt x="358" y="183"/>
                  </a:cubicBezTo>
                  <a:cubicBezTo>
                    <a:pt x="349" y="169"/>
                    <a:pt x="340" y="154"/>
                    <a:pt x="332" y="140"/>
                  </a:cubicBezTo>
                  <a:cubicBezTo>
                    <a:pt x="307" y="99"/>
                    <a:pt x="276" y="64"/>
                    <a:pt x="240" y="32"/>
                  </a:cubicBezTo>
                  <a:cubicBezTo>
                    <a:pt x="234" y="27"/>
                    <a:pt x="228" y="23"/>
                    <a:pt x="221" y="30"/>
                  </a:cubicBezTo>
                  <a:cubicBezTo>
                    <a:pt x="214" y="37"/>
                    <a:pt x="216" y="44"/>
                    <a:pt x="222" y="50"/>
                  </a:cubicBezTo>
                  <a:cubicBezTo>
                    <a:pt x="226" y="55"/>
                    <a:pt x="232" y="59"/>
                    <a:pt x="235" y="64"/>
                  </a:cubicBezTo>
                  <a:cubicBezTo>
                    <a:pt x="238" y="69"/>
                    <a:pt x="237" y="75"/>
                    <a:pt x="237" y="81"/>
                  </a:cubicBezTo>
                  <a:cubicBezTo>
                    <a:pt x="232" y="80"/>
                    <a:pt x="225" y="81"/>
                    <a:pt x="222" y="78"/>
                  </a:cubicBezTo>
                  <a:cubicBezTo>
                    <a:pt x="211" y="69"/>
                    <a:pt x="202" y="59"/>
                    <a:pt x="192" y="49"/>
                  </a:cubicBezTo>
                  <a:cubicBezTo>
                    <a:pt x="186" y="43"/>
                    <a:pt x="178" y="42"/>
                    <a:pt x="172" y="48"/>
                  </a:cubicBezTo>
                  <a:cubicBezTo>
                    <a:pt x="165" y="55"/>
                    <a:pt x="167" y="62"/>
                    <a:pt x="173" y="69"/>
                  </a:cubicBezTo>
                  <a:cubicBezTo>
                    <a:pt x="182" y="78"/>
                    <a:pt x="192" y="87"/>
                    <a:pt x="201" y="97"/>
                  </a:cubicBezTo>
                  <a:cubicBezTo>
                    <a:pt x="204" y="101"/>
                    <a:pt x="206" y="110"/>
                    <a:pt x="204" y="114"/>
                  </a:cubicBezTo>
                  <a:cubicBezTo>
                    <a:pt x="198" y="121"/>
                    <a:pt x="192" y="116"/>
                    <a:pt x="187" y="111"/>
                  </a:cubicBezTo>
                  <a:cubicBezTo>
                    <a:pt x="173" y="98"/>
                    <a:pt x="160" y="84"/>
                    <a:pt x="147" y="71"/>
                  </a:cubicBezTo>
                  <a:cubicBezTo>
                    <a:pt x="140" y="64"/>
                    <a:pt x="132" y="62"/>
                    <a:pt x="125" y="69"/>
                  </a:cubicBezTo>
                  <a:cubicBezTo>
                    <a:pt x="118" y="76"/>
                    <a:pt x="121" y="84"/>
                    <a:pt x="128" y="90"/>
                  </a:cubicBezTo>
                  <a:cubicBezTo>
                    <a:pt x="141" y="103"/>
                    <a:pt x="153" y="117"/>
                    <a:pt x="166" y="130"/>
                  </a:cubicBezTo>
                  <a:cubicBezTo>
                    <a:pt x="172" y="135"/>
                    <a:pt x="177" y="141"/>
                    <a:pt x="170" y="148"/>
                  </a:cubicBezTo>
                  <a:cubicBezTo>
                    <a:pt x="163" y="155"/>
                    <a:pt x="157" y="149"/>
                    <a:pt x="152" y="144"/>
                  </a:cubicBezTo>
                  <a:cubicBezTo>
                    <a:pt x="136" y="128"/>
                    <a:pt x="120" y="112"/>
                    <a:pt x="104" y="96"/>
                  </a:cubicBezTo>
                  <a:cubicBezTo>
                    <a:pt x="88" y="79"/>
                    <a:pt x="71" y="62"/>
                    <a:pt x="54" y="46"/>
                  </a:cubicBezTo>
                  <a:cubicBezTo>
                    <a:pt x="46" y="37"/>
                    <a:pt x="35" y="36"/>
                    <a:pt x="29" y="44"/>
                  </a:cubicBezTo>
                  <a:cubicBezTo>
                    <a:pt x="22" y="52"/>
                    <a:pt x="24" y="60"/>
                    <a:pt x="31" y="68"/>
                  </a:cubicBezTo>
                  <a:cubicBezTo>
                    <a:pt x="33" y="70"/>
                    <a:pt x="35" y="72"/>
                    <a:pt x="37" y="74"/>
                  </a:cubicBezTo>
                  <a:cubicBezTo>
                    <a:pt x="77" y="115"/>
                    <a:pt x="117" y="155"/>
                    <a:pt x="157" y="195"/>
                  </a:cubicBezTo>
                  <a:cubicBezTo>
                    <a:pt x="159" y="197"/>
                    <a:pt x="162" y="199"/>
                    <a:pt x="163" y="202"/>
                  </a:cubicBezTo>
                  <a:cubicBezTo>
                    <a:pt x="165" y="206"/>
                    <a:pt x="167" y="211"/>
                    <a:pt x="165" y="214"/>
                  </a:cubicBezTo>
                  <a:cubicBezTo>
                    <a:pt x="163" y="217"/>
                    <a:pt x="158" y="218"/>
                    <a:pt x="153" y="219"/>
                  </a:cubicBezTo>
                  <a:cubicBezTo>
                    <a:pt x="151" y="219"/>
                    <a:pt x="147" y="218"/>
                    <a:pt x="145" y="217"/>
                  </a:cubicBezTo>
                  <a:cubicBezTo>
                    <a:pt x="127" y="211"/>
                    <a:pt x="110" y="205"/>
                    <a:pt x="93" y="200"/>
                  </a:cubicBezTo>
                  <a:cubicBezTo>
                    <a:pt x="81" y="196"/>
                    <a:pt x="74" y="201"/>
                    <a:pt x="73" y="216"/>
                  </a:cubicBezTo>
                  <a:close/>
                  <a:moveTo>
                    <a:pt x="298" y="327"/>
                  </a:moveTo>
                  <a:cubicBezTo>
                    <a:pt x="332" y="294"/>
                    <a:pt x="366" y="262"/>
                    <a:pt x="399" y="230"/>
                  </a:cubicBezTo>
                  <a:cubicBezTo>
                    <a:pt x="392" y="222"/>
                    <a:pt x="385" y="214"/>
                    <a:pt x="379" y="208"/>
                  </a:cubicBezTo>
                  <a:cubicBezTo>
                    <a:pt x="345" y="242"/>
                    <a:pt x="312" y="274"/>
                    <a:pt x="278" y="307"/>
                  </a:cubicBezTo>
                  <a:cubicBezTo>
                    <a:pt x="286" y="315"/>
                    <a:pt x="293" y="322"/>
                    <a:pt x="298" y="32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16"/>
            <p:cNvSpPr/>
            <p:nvPr/>
          </p:nvSpPr>
          <p:spPr>
            <a:xfrm>
              <a:off x="8662465" y="4350332"/>
              <a:ext cx="319088" cy="320675"/>
            </a:xfrm>
            <a:custGeom>
              <a:rect b="b" l="l" r="r" t="t"/>
              <a:pathLst>
                <a:path extrusionOk="0" h="58" w="58">
                  <a:moveTo>
                    <a:pt x="5" y="54"/>
                  </a:moveTo>
                  <a:cubicBezTo>
                    <a:pt x="4" y="54"/>
                    <a:pt x="4" y="54"/>
                    <a:pt x="4" y="54"/>
                  </a:cubicBezTo>
                  <a:cubicBezTo>
                    <a:pt x="0" y="50"/>
                    <a:pt x="0" y="43"/>
                    <a:pt x="4" y="40"/>
                  </a:cubicBezTo>
                  <a:cubicBezTo>
                    <a:pt x="40" y="4"/>
                    <a:pt x="40" y="4"/>
                    <a:pt x="40" y="4"/>
                  </a:cubicBezTo>
                  <a:cubicBezTo>
                    <a:pt x="44" y="0"/>
                    <a:pt x="50" y="0"/>
                    <a:pt x="54" y="4"/>
                  </a:cubicBezTo>
                  <a:cubicBezTo>
                    <a:pt x="54" y="5"/>
                    <a:pt x="54" y="5"/>
                    <a:pt x="54" y="5"/>
                  </a:cubicBezTo>
                  <a:cubicBezTo>
                    <a:pt x="58" y="9"/>
                    <a:pt x="58" y="15"/>
                    <a:pt x="54" y="19"/>
                  </a:cubicBezTo>
                  <a:cubicBezTo>
                    <a:pt x="19" y="54"/>
                    <a:pt x="19" y="54"/>
                    <a:pt x="19" y="54"/>
                  </a:cubicBezTo>
                  <a:cubicBezTo>
                    <a:pt x="15" y="58"/>
                    <a:pt x="9" y="58"/>
                    <a:pt x="5" y="5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16"/>
            <p:cNvSpPr/>
            <p:nvPr/>
          </p:nvSpPr>
          <p:spPr>
            <a:xfrm>
              <a:off x="9526065" y="3483557"/>
              <a:ext cx="320675" cy="320675"/>
            </a:xfrm>
            <a:custGeom>
              <a:rect b="b" l="l" r="r" t="t"/>
              <a:pathLst>
                <a:path extrusionOk="0" h="58" w="58">
                  <a:moveTo>
                    <a:pt x="5" y="54"/>
                  </a:moveTo>
                  <a:cubicBezTo>
                    <a:pt x="4" y="54"/>
                    <a:pt x="4" y="54"/>
                    <a:pt x="4" y="54"/>
                  </a:cubicBezTo>
                  <a:cubicBezTo>
                    <a:pt x="0" y="50"/>
                    <a:pt x="0" y="43"/>
                    <a:pt x="4" y="40"/>
                  </a:cubicBezTo>
                  <a:cubicBezTo>
                    <a:pt x="40" y="4"/>
                    <a:pt x="40" y="4"/>
                    <a:pt x="40" y="4"/>
                  </a:cubicBezTo>
                  <a:cubicBezTo>
                    <a:pt x="44" y="0"/>
                    <a:pt x="50" y="0"/>
                    <a:pt x="54" y="4"/>
                  </a:cubicBezTo>
                  <a:cubicBezTo>
                    <a:pt x="54" y="5"/>
                    <a:pt x="54" y="5"/>
                    <a:pt x="54" y="5"/>
                  </a:cubicBezTo>
                  <a:cubicBezTo>
                    <a:pt x="58" y="9"/>
                    <a:pt x="58" y="15"/>
                    <a:pt x="54" y="19"/>
                  </a:cubicBezTo>
                  <a:cubicBezTo>
                    <a:pt x="19" y="54"/>
                    <a:pt x="19" y="54"/>
                    <a:pt x="19" y="54"/>
                  </a:cubicBezTo>
                  <a:cubicBezTo>
                    <a:pt x="15" y="58"/>
                    <a:pt x="9" y="58"/>
                    <a:pt x="5" y="5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6"/>
            <p:cNvSpPr/>
            <p:nvPr/>
          </p:nvSpPr>
          <p:spPr>
            <a:xfrm>
              <a:off x="8448152" y="4018545"/>
              <a:ext cx="385763" cy="111125"/>
            </a:xfrm>
            <a:custGeom>
              <a:rect b="b" l="l" r="r" t="t"/>
              <a:pathLst>
                <a:path extrusionOk="0" h="20" w="70">
                  <a:moveTo>
                    <a:pt x="0" y="10"/>
                  </a:moveTo>
                  <a:cubicBezTo>
                    <a:pt x="0" y="9"/>
                    <a:pt x="0" y="9"/>
                    <a:pt x="0" y="9"/>
                  </a:cubicBezTo>
                  <a:cubicBezTo>
                    <a:pt x="0" y="4"/>
                    <a:pt x="4" y="0"/>
                    <a:pt x="10" y="0"/>
                  </a:cubicBezTo>
                  <a:cubicBezTo>
                    <a:pt x="60" y="0"/>
                    <a:pt x="60" y="0"/>
                    <a:pt x="60" y="0"/>
                  </a:cubicBezTo>
                  <a:cubicBezTo>
                    <a:pt x="65" y="0"/>
                    <a:pt x="70" y="4"/>
                    <a:pt x="70" y="9"/>
                  </a:cubicBezTo>
                  <a:cubicBezTo>
                    <a:pt x="70" y="10"/>
                    <a:pt x="70" y="10"/>
                    <a:pt x="70" y="10"/>
                  </a:cubicBezTo>
                  <a:cubicBezTo>
                    <a:pt x="70" y="16"/>
                    <a:pt x="65" y="20"/>
                    <a:pt x="60" y="20"/>
                  </a:cubicBezTo>
                  <a:cubicBezTo>
                    <a:pt x="10" y="20"/>
                    <a:pt x="10" y="20"/>
                    <a:pt x="10" y="20"/>
                  </a:cubicBezTo>
                  <a:cubicBezTo>
                    <a:pt x="4" y="20"/>
                    <a:pt x="0" y="16"/>
                    <a:pt x="0" y="1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16"/>
            <p:cNvSpPr/>
            <p:nvPr/>
          </p:nvSpPr>
          <p:spPr>
            <a:xfrm>
              <a:off x="9202215" y="3245432"/>
              <a:ext cx="115888" cy="387350"/>
            </a:xfrm>
            <a:custGeom>
              <a:rect b="b" l="l" r="r" t="t"/>
              <a:pathLst>
                <a:path extrusionOk="0" h="70" w="21">
                  <a:moveTo>
                    <a:pt x="10" y="0"/>
                  </a:moveTo>
                  <a:cubicBezTo>
                    <a:pt x="11" y="0"/>
                    <a:pt x="11" y="0"/>
                    <a:pt x="11" y="0"/>
                  </a:cubicBezTo>
                  <a:cubicBezTo>
                    <a:pt x="16" y="0"/>
                    <a:pt x="21" y="4"/>
                    <a:pt x="21" y="10"/>
                  </a:cubicBezTo>
                  <a:cubicBezTo>
                    <a:pt x="21" y="60"/>
                    <a:pt x="21" y="60"/>
                    <a:pt x="21" y="60"/>
                  </a:cubicBezTo>
                  <a:cubicBezTo>
                    <a:pt x="21" y="66"/>
                    <a:pt x="16" y="70"/>
                    <a:pt x="11" y="70"/>
                  </a:cubicBezTo>
                  <a:cubicBezTo>
                    <a:pt x="10" y="70"/>
                    <a:pt x="10" y="70"/>
                    <a:pt x="10" y="70"/>
                  </a:cubicBezTo>
                  <a:cubicBezTo>
                    <a:pt x="5" y="70"/>
                    <a:pt x="0" y="66"/>
                    <a:pt x="0" y="60"/>
                  </a:cubicBezTo>
                  <a:cubicBezTo>
                    <a:pt x="0" y="10"/>
                    <a:pt x="0" y="10"/>
                    <a:pt x="0" y="10"/>
                  </a:cubicBezTo>
                  <a:cubicBezTo>
                    <a:pt x="0" y="4"/>
                    <a:pt x="5" y="0"/>
                    <a:pt x="1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16"/>
            <p:cNvSpPr/>
            <p:nvPr/>
          </p:nvSpPr>
          <p:spPr>
            <a:xfrm>
              <a:off x="8662465" y="3472445"/>
              <a:ext cx="319088" cy="320675"/>
            </a:xfrm>
            <a:custGeom>
              <a:rect b="b" l="l" r="r" t="t"/>
              <a:pathLst>
                <a:path extrusionOk="0" h="58" w="58">
                  <a:moveTo>
                    <a:pt x="4" y="5"/>
                  </a:moveTo>
                  <a:cubicBezTo>
                    <a:pt x="5" y="4"/>
                    <a:pt x="5" y="4"/>
                    <a:pt x="5" y="4"/>
                  </a:cubicBezTo>
                  <a:cubicBezTo>
                    <a:pt x="9" y="0"/>
                    <a:pt x="15" y="0"/>
                    <a:pt x="19" y="4"/>
                  </a:cubicBezTo>
                  <a:cubicBezTo>
                    <a:pt x="54" y="39"/>
                    <a:pt x="54" y="39"/>
                    <a:pt x="54" y="39"/>
                  </a:cubicBezTo>
                  <a:cubicBezTo>
                    <a:pt x="58" y="43"/>
                    <a:pt x="58" y="50"/>
                    <a:pt x="54" y="53"/>
                  </a:cubicBezTo>
                  <a:cubicBezTo>
                    <a:pt x="54" y="54"/>
                    <a:pt x="54" y="54"/>
                    <a:pt x="54" y="54"/>
                  </a:cubicBezTo>
                  <a:cubicBezTo>
                    <a:pt x="50" y="58"/>
                    <a:pt x="44" y="58"/>
                    <a:pt x="40" y="54"/>
                  </a:cubicBezTo>
                  <a:cubicBezTo>
                    <a:pt x="4" y="19"/>
                    <a:pt x="4" y="19"/>
                    <a:pt x="4" y="19"/>
                  </a:cubicBezTo>
                  <a:cubicBezTo>
                    <a:pt x="0" y="15"/>
                    <a:pt x="0" y="8"/>
                    <a:pt x="4" y="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9" name="Google Shape;149;p16"/>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
        <p:nvSpPr>
          <p:cNvPr id="150" name="Google Shape;150;p16"/>
          <p:cNvSpPr/>
          <p:nvPr/>
        </p:nvSpPr>
        <p:spPr>
          <a:xfrm>
            <a:off x="0" y="107728"/>
            <a:ext cx="65" cy="241744"/>
          </a:xfrm>
          <a:prstGeom prst="rect">
            <a:avLst/>
          </a:prstGeom>
          <a:solidFill>
            <a:srgbClr val="F8F9F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7"/>
          <p:cNvSpPr/>
          <p:nvPr/>
        </p:nvSpPr>
        <p:spPr>
          <a:xfrm flipH="1">
            <a:off x="4187777" y="1751599"/>
            <a:ext cx="7240317" cy="377497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57" name="Google Shape;157;p17"/>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गतिविधि:विश्लेषणयह</a:t>
            </a:r>
            <a:endParaRPr/>
          </a:p>
        </p:txBody>
      </p:sp>
      <p:sp>
        <p:nvSpPr>
          <p:cNvPr id="158" name="Google Shape;158;p1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15: चारा पर क्लिक करें!</a:t>
            </a:r>
            <a:endParaRPr/>
          </a:p>
        </p:txBody>
      </p:sp>
      <p:sp>
        <p:nvSpPr>
          <p:cNvPr id="159" name="Google Shape;159;p17"/>
          <p:cNvSpPr/>
          <p:nvPr/>
        </p:nvSpPr>
        <p:spPr>
          <a:xfrm flipH="1">
            <a:off x="824412" y="1751599"/>
            <a:ext cx="3119860" cy="3774977"/>
          </a:xfrm>
          <a:prstGeom prst="rect">
            <a:avLst/>
          </a:prstGeom>
          <a:solidFill>
            <a:srgbClr val="F2F2F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7"/>
          <p:cNvSpPr/>
          <p:nvPr/>
        </p:nvSpPr>
        <p:spPr>
          <a:xfrm>
            <a:off x="849829" y="3794100"/>
            <a:ext cx="3069028" cy="1132618"/>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None/>
            </a:pPr>
            <a:r>
              <a:rPr b="1" lang="en-US" sz="1600">
                <a:solidFill>
                  <a:schemeClr val="dk1"/>
                </a:solidFill>
                <a:latin typeface="Arial"/>
                <a:ea typeface="Arial"/>
                <a:cs typeface="Arial"/>
                <a:sym typeface="Arial"/>
              </a:rPr>
              <a:t>आगे बढ़ो और वह वीडियो गेम खेलो: यह वास्तव में आपके लिए अच्छा हो सकता है</a:t>
            </a:r>
            <a:endParaRPr b="1" sz="1600">
              <a:solidFill>
                <a:schemeClr val="dk1"/>
              </a:solidFill>
              <a:latin typeface="Arial"/>
              <a:ea typeface="Arial"/>
              <a:cs typeface="Arial"/>
              <a:sym typeface="Arial"/>
            </a:endParaRPr>
          </a:p>
          <a:p>
            <a:pPr indent="0" lvl="0" marL="0" marR="0" rtl="0" algn="ctr">
              <a:lnSpc>
                <a:spcPct val="115000"/>
              </a:lnSpc>
              <a:spcBef>
                <a:spcPts val="0"/>
              </a:spcBef>
              <a:spcAft>
                <a:spcPts val="0"/>
              </a:spcAft>
              <a:buNone/>
            </a:pPr>
            <a:r>
              <a:t/>
            </a:r>
            <a:endParaRPr b="1" sz="1600">
              <a:solidFill>
                <a:schemeClr val="dk1"/>
              </a:solidFill>
              <a:latin typeface="Arial"/>
              <a:ea typeface="Arial"/>
              <a:cs typeface="Arial"/>
              <a:sym typeface="Arial"/>
            </a:endParaRPr>
          </a:p>
        </p:txBody>
      </p:sp>
      <p:pic>
        <p:nvPicPr>
          <p:cNvPr id="161" name="Google Shape;161;p17"/>
          <p:cNvPicPr preferRelativeResize="0"/>
          <p:nvPr/>
        </p:nvPicPr>
        <p:blipFill rotWithShape="1">
          <a:blip r:embed="rId3">
            <a:alphaModFix/>
          </a:blip>
          <a:srcRect b="44026" l="5794" r="77106" t="26520"/>
          <a:stretch/>
        </p:blipFill>
        <p:spPr>
          <a:xfrm>
            <a:off x="1120086" y="2046638"/>
            <a:ext cx="2513769" cy="1599671"/>
          </a:xfrm>
          <a:prstGeom prst="rect">
            <a:avLst/>
          </a:prstGeom>
          <a:noFill/>
          <a:ln cap="flat" cmpd="sng" w="9525">
            <a:solidFill>
              <a:schemeClr val="dk1"/>
            </a:solidFill>
            <a:prstDash val="solid"/>
            <a:round/>
            <a:headEnd len="sm" w="sm" type="none"/>
            <a:tailEnd len="sm" w="sm" type="none"/>
          </a:ln>
        </p:spPr>
      </p:pic>
      <p:sp>
        <p:nvSpPr>
          <p:cNvPr id="162" name="Google Shape;162;p17"/>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7"/>
          <p:cNvSpPr/>
          <p:nvPr/>
        </p:nvSpPr>
        <p:spPr>
          <a:xfrm>
            <a:off x="4402506" y="2467525"/>
            <a:ext cx="6751331" cy="2629887"/>
          </a:xfrm>
          <a:prstGeom prst="rect">
            <a:avLst/>
          </a:prstGeom>
          <a:noFill/>
          <a:ln>
            <a:noFill/>
          </a:ln>
        </p:spPr>
        <p:txBody>
          <a:bodyPr anchorCtr="0" anchor="t" bIns="45700" lIns="91425" spcFirstLastPara="1" rIns="91425" wrap="square" tIns="45700">
            <a:noAutofit/>
          </a:bodyPr>
          <a:lstStyle/>
          <a:p>
            <a:pPr indent="-285750" lvl="0" marL="412747" marR="0" rtl="0" algn="l">
              <a:lnSpc>
                <a:spcPct val="115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आपको क्या लगता है कि इस शीर्षक का क्या अर्थ है? हमने जो चर्चा की उसके आधार पर, आपको क्या लगता है कि लेख का उद्देश्य क्या है?</a:t>
            </a:r>
            <a:endParaRPr/>
          </a:p>
          <a:p>
            <a:pPr indent="-184150" lvl="0" marL="412747" marR="0" rtl="0" algn="l">
              <a:lnSpc>
                <a:spcPct val="115000"/>
              </a:lnSpc>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285750" lvl="0" marL="412747" marR="0" rtl="0" algn="l">
              <a:lnSpc>
                <a:spcPct val="115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क्या आपने इंटरनेट पर ऐसी सुर्खियाँ देखी हैं? कुछ उदाहरण साझा करें। क्या जानकारी थी औ</a:t>
            </a:r>
            <a:r>
              <a:rPr lang="en-US" sz="1600">
                <a:solidFill>
                  <a:schemeClr val="dk1"/>
                </a:solidFill>
              </a:rPr>
              <a:t>र बेट </a:t>
            </a:r>
            <a:r>
              <a:rPr lang="en-US" sz="1600">
                <a:solidFill>
                  <a:schemeClr val="dk1"/>
                </a:solidFill>
                <a:latin typeface="Arial"/>
                <a:ea typeface="Arial"/>
                <a:cs typeface="Arial"/>
                <a:sym typeface="Arial"/>
              </a:rPr>
              <a:t>क्या था?</a:t>
            </a:r>
            <a:endParaRPr/>
          </a:p>
          <a:p>
            <a:pPr indent="-184150" lvl="0" marL="412747" marR="0" rtl="0" algn="l">
              <a:lnSpc>
                <a:spcPct val="115000"/>
              </a:lnSpc>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285750" lvl="0" marL="412747" marR="0" rtl="0" algn="l">
              <a:lnSpc>
                <a:spcPct val="115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क्या आपने कभी क्लिकबेट को यह जांचने से पहले अग्रेषित किया है कि यह वास्तविक है या नहीं? आपको क्या लगता है कि आपको अगली बार क्या करना चाहिए?</a:t>
            </a:r>
            <a:endParaRPr/>
          </a:p>
        </p:txBody>
      </p:sp>
      <p:cxnSp>
        <p:nvCxnSpPr>
          <p:cNvPr id="164" name="Google Shape;164;p17"/>
          <p:cNvCxnSpPr/>
          <p:nvPr/>
        </p:nvCxnSpPr>
        <p:spPr>
          <a:xfrm>
            <a:off x="4076018" y="1740024"/>
            <a:ext cx="0" cy="3808790"/>
          </a:xfrm>
          <a:prstGeom prst="straightConnector1">
            <a:avLst/>
          </a:prstGeom>
          <a:noFill/>
          <a:ln cap="flat" cmpd="sng" w="9525">
            <a:solidFill>
              <a:schemeClr val="accent1"/>
            </a:solidFill>
            <a:prstDash val="solid"/>
            <a:miter lim="800000"/>
            <a:headEnd len="sm" w="sm" type="none"/>
            <a:tailEnd len="sm" w="sm" type="none"/>
          </a:ln>
        </p:spPr>
      </p:cxnSp>
      <p:sp>
        <p:nvSpPr>
          <p:cNvPr id="165" name="Google Shape;165;p17"/>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8"/>
          <p:cNvSpPr/>
          <p:nvPr/>
        </p:nvSpPr>
        <p:spPr>
          <a:xfrm flipH="1">
            <a:off x="817026" y="2067164"/>
            <a:ext cx="4437873" cy="176210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72" name="Google Shape;172;p18"/>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आप कैसे जानते हैं कि यह क्लिकबेट है?</a:t>
            </a:r>
            <a:endParaRPr b="1" sz="3600">
              <a:solidFill>
                <a:srgbClr val="0064E0"/>
              </a:solidFill>
              <a:latin typeface="Arial"/>
              <a:ea typeface="Arial"/>
              <a:cs typeface="Arial"/>
              <a:sym typeface="Arial"/>
            </a:endParaRPr>
          </a:p>
        </p:txBody>
      </p:sp>
      <p:sp>
        <p:nvSpPr>
          <p:cNvPr id="173" name="Google Shape;173;p1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15: चारा पर क्लिक करें!</a:t>
            </a:r>
            <a:endParaRPr/>
          </a:p>
        </p:txBody>
      </p:sp>
      <p:sp>
        <p:nvSpPr>
          <p:cNvPr id="174" name="Google Shape;174;p18"/>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8"/>
          <p:cNvSpPr/>
          <p:nvPr/>
        </p:nvSpPr>
        <p:spPr>
          <a:xfrm>
            <a:off x="719733" y="2177761"/>
            <a:ext cx="4667867" cy="1095685"/>
          </a:xfrm>
          <a:prstGeom prst="rect">
            <a:avLst/>
          </a:prstGeom>
          <a:noFill/>
          <a:ln>
            <a:noFill/>
          </a:ln>
        </p:spPr>
        <p:txBody>
          <a:bodyPr anchorCtr="0" anchor="t" bIns="45700" lIns="91425" spcFirstLastPara="1" rIns="91425" wrap="square" tIns="45700">
            <a:noAutofit/>
          </a:bodyPr>
          <a:lstStyle/>
          <a:p>
            <a:pPr indent="-285749" lvl="0" marL="540000" marR="0" rtl="0" algn="l">
              <a:lnSpc>
                <a:spcPct val="115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यह असंभव या अविश्वसनीय लगता है।</a:t>
            </a:r>
            <a:endParaRPr/>
          </a:p>
          <a:p>
            <a:pPr indent="-285749" lvl="0" marL="540000" marR="0" rtl="0" algn="l">
              <a:lnSpc>
                <a:spcPct val="115000"/>
              </a:lnSpc>
              <a:spcBef>
                <a:spcPts val="600"/>
              </a:spcBef>
              <a:spcAft>
                <a:spcPts val="0"/>
              </a:spcAft>
              <a:buClr>
                <a:schemeClr val="dk1"/>
              </a:buClr>
              <a:buSzPts val="1600"/>
              <a:buFont typeface="Arial"/>
              <a:buChar char="•"/>
            </a:pPr>
            <a:r>
              <a:rPr lang="en-US" sz="1600">
                <a:solidFill>
                  <a:schemeClr val="dk1"/>
                </a:solidFill>
                <a:latin typeface="Arial"/>
                <a:ea typeface="Arial"/>
                <a:cs typeface="Arial"/>
                <a:sym typeface="Arial"/>
              </a:rPr>
              <a:t>यह आपको झटका देने की कोशिश करता है।</a:t>
            </a:r>
            <a:endParaRPr/>
          </a:p>
          <a:p>
            <a:pPr indent="-285749" lvl="0" marL="540000" marR="0" rtl="0" algn="l">
              <a:lnSpc>
                <a:spcPct val="115000"/>
              </a:lnSpc>
              <a:spcBef>
                <a:spcPts val="600"/>
              </a:spcBef>
              <a:spcAft>
                <a:spcPts val="0"/>
              </a:spcAft>
              <a:buClr>
                <a:schemeClr val="dk1"/>
              </a:buClr>
              <a:buSzPts val="1600"/>
              <a:buFont typeface="Arial"/>
              <a:buChar char="•"/>
            </a:pPr>
            <a:r>
              <a:rPr lang="en-US" sz="1600">
                <a:solidFill>
                  <a:schemeClr val="dk1"/>
                </a:solidFill>
                <a:latin typeface="Arial"/>
                <a:ea typeface="Arial"/>
                <a:cs typeface="Arial"/>
                <a:sym typeface="Arial"/>
              </a:rPr>
              <a:t>यह एक सेलिब्रिटी या एक लोकप्रिय विषय को संदर्भित करता है।</a:t>
            </a:r>
            <a:endParaRPr/>
          </a:p>
        </p:txBody>
      </p:sp>
      <p:sp>
        <p:nvSpPr>
          <p:cNvPr id="176" name="Google Shape;176;p18"/>
          <p:cNvSpPr/>
          <p:nvPr/>
        </p:nvSpPr>
        <p:spPr>
          <a:xfrm>
            <a:off x="613149" y="4860043"/>
            <a:ext cx="10900097" cy="1174809"/>
          </a:xfrm>
          <a:prstGeom prst="rect">
            <a:avLst/>
          </a:prstGeom>
          <a:noFill/>
          <a:ln>
            <a:noFill/>
          </a:ln>
        </p:spPr>
        <p:txBody>
          <a:bodyPr anchorCtr="0" anchor="t" bIns="45700" lIns="91425" spcFirstLastPara="1" rIns="91425" wrap="square" tIns="45700">
            <a:noAutofit/>
          </a:bodyPr>
          <a:lstStyle/>
          <a:p>
            <a:pPr indent="-285750" lvl="0" marL="412747" marR="0" rtl="0" algn="l">
              <a:lnSpc>
                <a:spcPct val="115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महाकाव्य, चौंकाने वाला, अपमानजनक, अद्भुत, दिमाग उड़ा देने वाला, आप विश्वास नहीं करेंगे, आदि जैसे शब्दों की जांच करें।</a:t>
            </a:r>
            <a:endParaRPr/>
          </a:p>
          <a:p>
            <a:pPr indent="-285750" lvl="0" marL="412747" marR="0" rtl="0" algn="l">
              <a:lnSpc>
                <a:spcPct val="115000"/>
              </a:lnSpc>
              <a:spcBef>
                <a:spcPts val="600"/>
              </a:spcBef>
              <a:spcAft>
                <a:spcPts val="0"/>
              </a:spcAft>
              <a:buClr>
                <a:schemeClr val="dk1"/>
              </a:buClr>
              <a:buSzPts val="1800"/>
              <a:buFont typeface="Arial"/>
              <a:buChar char="•"/>
            </a:pPr>
            <a:r>
              <a:rPr lang="en-US" sz="1800">
                <a:solidFill>
                  <a:schemeClr val="dk1"/>
                </a:solidFill>
                <a:latin typeface="Arial"/>
                <a:ea typeface="Arial"/>
                <a:cs typeface="Arial"/>
                <a:sym typeface="Arial"/>
              </a:rPr>
              <a:t>उन चीजों की जांच करें जो आप चाहते हैं कि सच हों लेकिन अभी नहीं हैं।</a:t>
            </a:r>
            <a:endParaRPr/>
          </a:p>
          <a:p>
            <a:pPr indent="-285750" lvl="0" marL="412747" marR="0" rtl="0" algn="l">
              <a:lnSpc>
                <a:spcPct val="115000"/>
              </a:lnSpc>
              <a:spcBef>
                <a:spcPts val="600"/>
              </a:spcBef>
              <a:spcAft>
                <a:spcPts val="0"/>
              </a:spcAft>
              <a:buClr>
                <a:schemeClr val="dk1"/>
              </a:buClr>
              <a:buSzPts val="1800"/>
              <a:buFont typeface="Arial"/>
              <a:buChar char="•"/>
            </a:pPr>
            <a:r>
              <a:rPr lang="en-US" sz="1800">
                <a:solidFill>
                  <a:schemeClr val="dk1"/>
                </a:solidFill>
                <a:latin typeface="Arial"/>
                <a:ea typeface="Arial"/>
                <a:cs typeface="Arial"/>
                <a:sym typeface="Arial"/>
              </a:rPr>
              <a:t>वादों की जांच करें कि आप एक रहस्य सीखेंगे या साबित करेंगे कि आप बहुत स्मार्ट हैं।</a:t>
            </a:r>
            <a:endParaRPr/>
          </a:p>
        </p:txBody>
      </p:sp>
      <p:pic>
        <p:nvPicPr>
          <p:cNvPr id="177" name="Google Shape;177;p18"/>
          <p:cNvPicPr preferRelativeResize="0"/>
          <p:nvPr/>
        </p:nvPicPr>
        <p:blipFill rotWithShape="1">
          <a:blip r:embed="rId3">
            <a:alphaModFix/>
          </a:blip>
          <a:srcRect b="0" l="0" r="0" t="0"/>
          <a:stretch/>
        </p:blipFill>
        <p:spPr>
          <a:xfrm>
            <a:off x="5548784" y="1705948"/>
            <a:ext cx="2484046" cy="1387317"/>
          </a:xfrm>
          <a:prstGeom prst="rect">
            <a:avLst/>
          </a:prstGeom>
          <a:noFill/>
          <a:ln>
            <a:noFill/>
          </a:ln>
        </p:spPr>
      </p:pic>
      <p:pic>
        <p:nvPicPr>
          <p:cNvPr id="178" name="Google Shape;178;p18"/>
          <p:cNvPicPr preferRelativeResize="0"/>
          <p:nvPr/>
        </p:nvPicPr>
        <p:blipFill rotWithShape="1">
          <a:blip r:embed="rId4">
            <a:alphaModFix/>
          </a:blip>
          <a:srcRect b="0" l="0" r="7483" t="0"/>
          <a:stretch/>
        </p:blipFill>
        <p:spPr>
          <a:xfrm>
            <a:off x="8326701" y="783416"/>
            <a:ext cx="3028687" cy="2330174"/>
          </a:xfrm>
          <a:prstGeom prst="rect">
            <a:avLst/>
          </a:prstGeom>
          <a:noFill/>
          <a:ln>
            <a:noFill/>
          </a:ln>
        </p:spPr>
      </p:pic>
      <p:pic>
        <p:nvPicPr>
          <p:cNvPr id="179" name="Google Shape;179;p18"/>
          <p:cNvPicPr preferRelativeResize="0"/>
          <p:nvPr/>
        </p:nvPicPr>
        <p:blipFill rotWithShape="1">
          <a:blip r:embed="rId5">
            <a:alphaModFix/>
          </a:blip>
          <a:srcRect b="0" l="0" r="0" t="0"/>
          <a:stretch/>
        </p:blipFill>
        <p:spPr>
          <a:xfrm>
            <a:off x="8649864" y="3340810"/>
            <a:ext cx="1028308" cy="1266250"/>
          </a:xfrm>
          <a:prstGeom prst="rect">
            <a:avLst/>
          </a:prstGeom>
          <a:noFill/>
          <a:ln>
            <a:noFill/>
          </a:ln>
        </p:spPr>
      </p:pic>
      <p:pic>
        <p:nvPicPr>
          <p:cNvPr id="180" name="Google Shape;180;p18"/>
          <p:cNvPicPr preferRelativeResize="0"/>
          <p:nvPr/>
        </p:nvPicPr>
        <p:blipFill rotWithShape="1">
          <a:blip r:embed="rId6">
            <a:alphaModFix/>
          </a:blip>
          <a:srcRect b="0" l="0" r="0" t="0"/>
          <a:stretch/>
        </p:blipFill>
        <p:spPr>
          <a:xfrm>
            <a:off x="9859527" y="3368239"/>
            <a:ext cx="1495861" cy="1196689"/>
          </a:xfrm>
          <a:prstGeom prst="rect">
            <a:avLst/>
          </a:prstGeom>
          <a:noFill/>
          <a:ln>
            <a:noFill/>
          </a:ln>
        </p:spPr>
      </p:pic>
      <p:pic>
        <p:nvPicPr>
          <p:cNvPr id="181" name="Google Shape;181;p18"/>
          <p:cNvPicPr preferRelativeResize="0"/>
          <p:nvPr/>
        </p:nvPicPr>
        <p:blipFill rotWithShape="1">
          <a:blip r:embed="rId7">
            <a:alphaModFix/>
          </a:blip>
          <a:srcRect b="0" l="0" r="0" t="0"/>
          <a:stretch/>
        </p:blipFill>
        <p:spPr>
          <a:xfrm>
            <a:off x="5541378" y="3429748"/>
            <a:ext cx="2872683" cy="668435"/>
          </a:xfrm>
          <a:prstGeom prst="rect">
            <a:avLst/>
          </a:prstGeom>
          <a:noFill/>
          <a:ln>
            <a:noFill/>
          </a:ln>
        </p:spPr>
      </p:pic>
      <p:cxnSp>
        <p:nvCxnSpPr>
          <p:cNvPr id="182" name="Google Shape;182;p18"/>
          <p:cNvCxnSpPr/>
          <p:nvPr/>
        </p:nvCxnSpPr>
        <p:spPr>
          <a:xfrm>
            <a:off x="839788" y="4754388"/>
            <a:ext cx="10515600" cy="0"/>
          </a:xfrm>
          <a:prstGeom prst="straightConnector1">
            <a:avLst/>
          </a:prstGeom>
          <a:noFill/>
          <a:ln cap="flat" cmpd="sng" w="19050">
            <a:solidFill>
              <a:srgbClr val="0064E0"/>
            </a:solidFill>
            <a:prstDash val="solid"/>
            <a:miter lim="800000"/>
            <a:headEnd len="sm" w="sm" type="none"/>
            <a:tailEnd len="sm" w="sm" type="none"/>
          </a:ln>
        </p:spPr>
      </p:cxnSp>
      <p:sp>
        <p:nvSpPr>
          <p:cNvPr id="183" name="Google Shape;183;p18"/>
          <p:cNvSpPr/>
          <p:nvPr/>
        </p:nvSpPr>
        <p:spPr>
          <a:xfrm>
            <a:off x="817031" y="1703235"/>
            <a:ext cx="4437875" cy="386295"/>
          </a:xfrm>
          <a:prstGeom prst="rect">
            <a:avLst/>
          </a:prstGeom>
          <a:solidFill>
            <a:srgbClr val="0064E0"/>
          </a:solidFill>
          <a:ln>
            <a:noFill/>
          </a:ln>
        </p:spPr>
        <p:txBody>
          <a:bodyPr anchorCtr="0" anchor="ctr" bIns="45700" lIns="91425" spcFirstLastPara="1" rIns="91425" wrap="square" tIns="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8"/>
          <p:cNvSpPr/>
          <p:nvPr/>
        </p:nvSpPr>
        <p:spPr>
          <a:xfrm>
            <a:off x="1178354" y="1713487"/>
            <a:ext cx="2611612"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संदिग्ध संकेतों के लिए देखें:</a:t>
            </a:r>
            <a:endParaRPr sz="1800">
              <a:solidFill>
                <a:schemeClr val="lt1"/>
              </a:solidFill>
              <a:latin typeface="Calibri"/>
              <a:ea typeface="Calibri"/>
              <a:cs typeface="Calibri"/>
              <a:sym typeface="Calibri"/>
            </a:endParaRPr>
          </a:p>
        </p:txBody>
      </p:sp>
      <p:cxnSp>
        <p:nvCxnSpPr>
          <p:cNvPr id="185" name="Google Shape;185;p18"/>
          <p:cNvCxnSpPr/>
          <p:nvPr/>
        </p:nvCxnSpPr>
        <p:spPr>
          <a:xfrm>
            <a:off x="5548784" y="3256979"/>
            <a:ext cx="5806604" cy="0"/>
          </a:xfrm>
          <a:prstGeom prst="straightConnector1">
            <a:avLst/>
          </a:prstGeom>
          <a:noFill/>
          <a:ln cap="flat" cmpd="sng" w="19050">
            <a:solidFill>
              <a:srgbClr val="0064E0"/>
            </a:solidFill>
            <a:prstDash val="solid"/>
            <a:miter lim="800000"/>
            <a:headEnd len="sm" w="sm" type="none"/>
            <a:tailEnd len="sm" w="sm" type="none"/>
          </a:ln>
        </p:spPr>
      </p:cxnSp>
      <p:cxnSp>
        <p:nvCxnSpPr>
          <p:cNvPr id="186" name="Google Shape;186;p18"/>
          <p:cNvCxnSpPr/>
          <p:nvPr/>
        </p:nvCxnSpPr>
        <p:spPr>
          <a:xfrm rot="10800000">
            <a:off x="8185868" y="894041"/>
            <a:ext cx="0" cy="2346247"/>
          </a:xfrm>
          <a:prstGeom prst="straightConnector1">
            <a:avLst/>
          </a:prstGeom>
          <a:noFill/>
          <a:ln cap="flat" cmpd="sng" w="19050">
            <a:solidFill>
              <a:srgbClr val="0064E0"/>
            </a:solidFill>
            <a:prstDash val="solid"/>
            <a:miter lim="800000"/>
            <a:headEnd len="sm" w="sm" type="none"/>
            <a:tailEnd len="sm" w="sm" type="none"/>
          </a:ln>
        </p:spPr>
      </p:cxnSp>
      <p:grpSp>
        <p:nvGrpSpPr>
          <p:cNvPr id="187" name="Google Shape;187;p18"/>
          <p:cNvGrpSpPr/>
          <p:nvPr/>
        </p:nvGrpSpPr>
        <p:grpSpPr>
          <a:xfrm>
            <a:off x="8500691" y="3248207"/>
            <a:ext cx="1243086" cy="1316722"/>
            <a:chOff x="8500691" y="3248206"/>
            <a:chExt cx="1243086" cy="1508989"/>
          </a:xfrm>
        </p:grpSpPr>
        <p:cxnSp>
          <p:nvCxnSpPr>
            <p:cNvPr id="188" name="Google Shape;188;p18"/>
            <p:cNvCxnSpPr/>
            <p:nvPr/>
          </p:nvCxnSpPr>
          <p:spPr>
            <a:xfrm rot="10800000">
              <a:off x="9743777" y="3248206"/>
              <a:ext cx="0" cy="1508989"/>
            </a:xfrm>
            <a:prstGeom prst="straightConnector1">
              <a:avLst/>
            </a:prstGeom>
            <a:noFill/>
            <a:ln cap="flat" cmpd="sng" w="19050">
              <a:solidFill>
                <a:srgbClr val="0064E0"/>
              </a:solidFill>
              <a:prstDash val="solid"/>
              <a:miter lim="800000"/>
              <a:headEnd len="sm" w="sm" type="none"/>
              <a:tailEnd len="sm" w="sm" type="none"/>
            </a:ln>
          </p:spPr>
        </p:cxnSp>
        <p:cxnSp>
          <p:nvCxnSpPr>
            <p:cNvPr id="189" name="Google Shape;189;p18"/>
            <p:cNvCxnSpPr/>
            <p:nvPr/>
          </p:nvCxnSpPr>
          <p:spPr>
            <a:xfrm rot="10800000">
              <a:off x="8500691" y="3248206"/>
              <a:ext cx="0" cy="1508989"/>
            </a:xfrm>
            <a:prstGeom prst="straightConnector1">
              <a:avLst/>
            </a:prstGeom>
            <a:noFill/>
            <a:ln cap="flat" cmpd="sng" w="19050">
              <a:solidFill>
                <a:srgbClr val="0064E0"/>
              </a:solidFill>
              <a:prstDash val="solid"/>
              <a:miter lim="800000"/>
              <a:headEnd len="sm" w="sm" type="none"/>
              <a:tailEnd len="sm" w="sm" type="none"/>
            </a:ln>
          </p:spPr>
        </p:cxnSp>
      </p:grpSp>
      <p:sp>
        <p:nvSpPr>
          <p:cNvPr id="190" name="Google Shape;190;p18"/>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19"/>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197" name="Google Shape;197;p1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98" name="Google Shape;198;p19"/>
          <p:cNvSpPr txBox="1"/>
          <p:nvPr/>
        </p:nvSpPr>
        <p:spPr>
          <a:xfrm>
            <a:off x="129249" y="116557"/>
            <a:ext cx="10515600" cy="702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क्लिकबेट के संभावित परिणाम</a:t>
            </a:r>
            <a:endParaRPr/>
          </a:p>
        </p:txBody>
      </p:sp>
      <p:sp>
        <p:nvSpPr>
          <p:cNvPr id="199" name="Google Shape;199;p1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15: चारा पर क्लिक करें!</a:t>
            </a:r>
            <a:endParaRPr/>
          </a:p>
        </p:txBody>
      </p:sp>
      <p:sp>
        <p:nvSpPr>
          <p:cNvPr id="200" name="Google Shape;200;p19"/>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9"/>
          <p:cNvSpPr/>
          <p:nvPr/>
        </p:nvSpPr>
        <p:spPr>
          <a:xfrm>
            <a:off x="717403" y="1085250"/>
            <a:ext cx="43764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आइए इसके बारे में पढ़ें!</a:t>
            </a:r>
            <a:endParaRPr sz="2400">
              <a:solidFill>
                <a:schemeClr val="dk1"/>
              </a:solidFill>
              <a:latin typeface="Calibri"/>
              <a:ea typeface="Calibri"/>
              <a:cs typeface="Calibri"/>
              <a:sym typeface="Calibri"/>
            </a:endParaRPr>
          </a:p>
        </p:txBody>
      </p:sp>
      <p:grpSp>
        <p:nvGrpSpPr>
          <p:cNvPr id="202" name="Google Shape;202;p19"/>
          <p:cNvGrpSpPr/>
          <p:nvPr/>
        </p:nvGrpSpPr>
        <p:grpSpPr>
          <a:xfrm>
            <a:off x="2531662" y="1855348"/>
            <a:ext cx="7142565" cy="4011005"/>
            <a:chOff x="2514598" y="1918741"/>
            <a:chExt cx="7142565" cy="4011005"/>
          </a:xfrm>
        </p:grpSpPr>
        <p:sp>
          <p:nvSpPr>
            <p:cNvPr id="203" name="Google Shape;203;p19"/>
            <p:cNvSpPr/>
            <p:nvPr/>
          </p:nvSpPr>
          <p:spPr>
            <a:xfrm>
              <a:off x="2514598" y="2309168"/>
              <a:ext cx="7142563" cy="3620578"/>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 application  Description automatically generated" id="204" name="Google Shape;204;p19"/>
            <p:cNvPicPr preferRelativeResize="0"/>
            <p:nvPr/>
          </p:nvPicPr>
          <p:blipFill rotWithShape="1">
            <a:blip r:embed="rId4">
              <a:alphaModFix/>
            </a:blip>
            <a:srcRect b="5457" l="4784" r="3329" t="33076"/>
            <a:stretch/>
          </p:blipFill>
          <p:spPr>
            <a:xfrm>
              <a:off x="2842506" y="2891973"/>
              <a:ext cx="6579347" cy="3002090"/>
            </a:xfrm>
            <a:prstGeom prst="rect">
              <a:avLst/>
            </a:prstGeom>
            <a:noFill/>
            <a:ln>
              <a:noFill/>
            </a:ln>
          </p:spPr>
        </p:pic>
        <p:pic>
          <p:nvPicPr>
            <p:cNvPr descr="Graphical user interface, application  Description automatically generated" id="205" name="Google Shape;205;p19"/>
            <p:cNvPicPr preferRelativeResize="0"/>
            <p:nvPr/>
          </p:nvPicPr>
          <p:blipFill rotWithShape="1">
            <a:blip r:embed="rId4">
              <a:alphaModFix/>
            </a:blip>
            <a:srcRect b="77179" l="-196" r="196" t="13257"/>
            <a:stretch/>
          </p:blipFill>
          <p:spPr>
            <a:xfrm>
              <a:off x="2531662" y="2391830"/>
              <a:ext cx="7125499" cy="467056"/>
            </a:xfrm>
            <a:prstGeom prst="rect">
              <a:avLst/>
            </a:prstGeom>
            <a:noFill/>
            <a:ln>
              <a:noFill/>
            </a:ln>
          </p:spPr>
        </p:pic>
        <p:pic>
          <p:nvPicPr>
            <p:cNvPr id="206" name="Google Shape;206;p19"/>
            <p:cNvPicPr preferRelativeResize="0"/>
            <p:nvPr/>
          </p:nvPicPr>
          <p:blipFill rotWithShape="1">
            <a:blip r:embed="rId5">
              <a:alphaModFix/>
            </a:blip>
            <a:srcRect b="0" l="0" r="0" t="0"/>
            <a:stretch/>
          </p:blipFill>
          <p:spPr>
            <a:xfrm>
              <a:off x="2514601" y="1918741"/>
              <a:ext cx="7142562" cy="533777"/>
            </a:xfrm>
            <a:prstGeom prst="rect">
              <a:avLst/>
            </a:prstGeom>
            <a:noFill/>
            <a:ln>
              <a:noFill/>
            </a:ln>
          </p:spPr>
        </p:pic>
      </p:grpSp>
      <p:sp>
        <p:nvSpPr>
          <p:cNvPr id="207" name="Google Shape;207;p19">
            <a:hlinkClick r:id="rId6"/>
          </p:cNvPr>
          <p:cNvSpPr/>
          <p:nvPr/>
        </p:nvSpPr>
        <p:spPr>
          <a:xfrm>
            <a:off x="5166156" y="5396263"/>
            <a:ext cx="1856509" cy="373810"/>
          </a:xfrm>
          <a:prstGeom prst="roundRect">
            <a:avLst>
              <a:gd fmla="val 50000" name="adj"/>
            </a:avLst>
          </a:prstGeom>
          <a:gradFill>
            <a:gsLst>
              <a:gs pos="0">
                <a:srgbClr val="00378A"/>
              </a:gs>
              <a:gs pos="50000">
                <a:srgbClr val="0051C9"/>
              </a:gs>
              <a:gs pos="100000">
                <a:srgbClr val="0062F0"/>
              </a:gs>
            </a:gsLst>
            <a:lin ang="16200000" scaled="0"/>
          </a:gradFill>
          <a:ln cap="flat" cmpd="sng" w="12700">
            <a:solidFill>
              <a:schemeClr val="lt1"/>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क्लिक</a:t>
            </a:r>
            <a:endParaRPr sz="1800">
              <a:solidFill>
                <a:schemeClr val="lt1"/>
              </a:solidFill>
              <a:latin typeface="Calibri"/>
              <a:ea typeface="Calibri"/>
              <a:cs typeface="Calibri"/>
              <a:sym typeface="Calibri"/>
            </a:endParaRPr>
          </a:p>
        </p:txBody>
      </p:sp>
      <p:pic>
        <p:nvPicPr>
          <p:cNvPr id="208" name="Google Shape;208;p19"/>
          <p:cNvPicPr preferRelativeResize="0"/>
          <p:nvPr/>
        </p:nvPicPr>
        <p:blipFill rotWithShape="1">
          <a:blip r:embed="rId7">
            <a:alphaModFix/>
          </a:blip>
          <a:srcRect b="0" l="0" r="0" t="0"/>
          <a:stretch/>
        </p:blipFill>
        <p:spPr>
          <a:xfrm>
            <a:off x="6559867" y="5469964"/>
            <a:ext cx="439528" cy="697474"/>
          </a:xfrm>
          <a:prstGeom prst="rect">
            <a:avLst/>
          </a:prstGeom>
          <a:noFill/>
          <a:ln>
            <a:noFill/>
          </a:ln>
        </p:spPr>
      </p:pic>
      <p:sp>
        <p:nvSpPr>
          <p:cNvPr id="209" name="Google Shape;209;p19"/>
          <p:cNvSpPr/>
          <p:nvPr/>
        </p:nvSpPr>
        <p:spPr>
          <a:xfrm>
            <a:off x="3070335" y="4520188"/>
            <a:ext cx="1799288" cy="734411"/>
          </a:xfrm>
          <a:prstGeom prst="rect">
            <a:avLst/>
          </a:prstGeom>
          <a:solidFill>
            <a:srgbClr val="FFFF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accent1"/>
                </a:solidFill>
                <a:latin typeface="Calibri"/>
                <a:ea typeface="Calibri"/>
                <a:cs typeface="Calibri"/>
                <a:sym typeface="Calibri"/>
              </a:rPr>
              <a:t>आप विश्वास नहीं करेंगे कि इस शिक्षक ने अपनी कक्षा से क्या कहा</a:t>
            </a:r>
            <a:endParaRPr sz="1200">
              <a:solidFill>
                <a:schemeClr val="accent1"/>
              </a:solidFill>
              <a:latin typeface="Calibri"/>
              <a:ea typeface="Calibri"/>
              <a:cs typeface="Calibri"/>
              <a:sym typeface="Calibri"/>
            </a:endParaRPr>
          </a:p>
        </p:txBody>
      </p:sp>
      <p:sp>
        <p:nvSpPr>
          <p:cNvPr id="210" name="Google Shape;210;p19"/>
          <p:cNvSpPr/>
          <p:nvPr/>
        </p:nvSpPr>
        <p:spPr>
          <a:xfrm>
            <a:off x="5228866" y="4589602"/>
            <a:ext cx="1799288" cy="734411"/>
          </a:xfrm>
          <a:prstGeom prst="rect">
            <a:avLst/>
          </a:prstGeom>
          <a:solidFill>
            <a:srgbClr val="FFFF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accent1"/>
                </a:solidFill>
                <a:latin typeface="Calibri"/>
                <a:ea typeface="Calibri"/>
                <a:cs typeface="Calibri"/>
                <a:sym typeface="Calibri"/>
              </a:rPr>
              <a:t>एक वेट्रेस आज सुबह काम के लिए तैयार हुई। आगे जो हुआ वो आपको हैरान कर देगा!</a:t>
            </a:r>
            <a:endParaRPr sz="1200">
              <a:solidFill>
                <a:schemeClr val="accent1"/>
              </a:solidFill>
              <a:latin typeface="Calibri"/>
              <a:ea typeface="Calibri"/>
              <a:cs typeface="Calibri"/>
              <a:sym typeface="Calibri"/>
            </a:endParaRPr>
          </a:p>
        </p:txBody>
      </p:sp>
      <p:sp>
        <p:nvSpPr>
          <p:cNvPr id="211" name="Google Shape;211;p19"/>
          <p:cNvSpPr/>
          <p:nvPr/>
        </p:nvSpPr>
        <p:spPr>
          <a:xfrm>
            <a:off x="7533142" y="4516001"/>
            <a:ext cx="1799288" cy="734411"/>
          </a:xfrm>
          <a:prstGeom prst="rect">
            <a:avLst/>
          </a:prstGeom>
          <a:solidFill>
            <a:srgbClr val="FFFF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accent1"/>
                </a:solidFill>
                <a:latin typeface="Calibri"/>
                <a:ea typeface="Calibri"/>
                <a:cs typeface="Calibri"/>
                <a:sym typeface="Calibri"/>
              </a:rPr>
              <a:t>सोते समय पैसे कमाने के 10 तरीके! # 7 आपके दिमाग को उड़ा देगा!</a:t>
            </a:r>
            <a:endParaRPr sz="1200">
              <a:solidFill>
                <a:schemeClr val="accent1"/>
              </a:solidFill>
              <a:latin typeface="Calibri"/>
              <a:ea typeface="Calibri"/>
              <a:cs typeface="Calibri"/>
              <a:sym typeface="Calibri"/>
            </a:endParaRPr>
          </a:p>
        </p:txBody>
      </p:sp>
      <p:sp>
        <p:nvSpPr>
          <p:cNvPr id="212" name="Google Shape;212;p19"/>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18" name="Google Shape;218;p20"/>
          <p:cNvSpPr txBox="1"/>
          <p:nvPr/>
        </p:nvSpPr>
        <p:spPr>
          <a:xfrm>
            <a:off x="705750" y="307756"/>
            <a:ext cx="7901222" cy="289264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चर्चा: क्लिकबेट के संभावित परिणाम</a:t>
            </a:r>
            <a:endParaRPr/>
          </a:p>
        </p:txBody>
      </p:sp>
      <p:sp>
        <p:nvSpPr>
          <p:cNvPr id="219" name="Google Shape;219;p2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15: चारा पर क्लिक करें!</a:t>
            </a:r>
            <a:endParaRPr/>
          </a:p>
        </p:txBody>
      </p:sp>
      <p:sp>
        <p:nvSpPr>
          <p:cNvPr id="220" name="Google Shape;220;p20"/>
          <p:cNvSpPr/>
          <p:nvPr/>
        </p:nvSpPr>
        <p:spPr>
          <a:xfrm>
            <a:off x="839788" y="1458332"/>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20"/>
          <p:cNvSpPr/>
          <p:nvPr/>
        </p:nvSpPr>
        <p:spPr>
          <a:xfrm>
            <a:off x="613149" y="2612994"/>
            <a:ext cx="10900097" cy="1581202"/>
          </a:xfrm>
          <a:prstGeom prst="rect">
            <a:avLst/>
          </a:prstGeom>
          <a:noFill/>
          <a:ln>
            <a:noFill/>
          </a:ln>
        </p:spPr>
        <p:txBody>
          <a:bodyPr anchorCtr="0" anchor="t" bIns="45700" lIns="91425" spcFirstLastPara="1" rIns="91425" wrap="square" tIns="45700">
            <a:noAutofit/>
          </a:bodyPr>
          <a:lstStyle/>
          <a:p>
            <a:pPr indent="-285750" lvl="0" marL="412747" marR="0" rtl="0" algn="l">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क्या क्लिकबेट खतरनाक हो सकता है? ऐसा कैसे? कृपया समझाएँ।</a:t>
            </a:r>
            <a:endParaRPr/>
          </a:p>
          <a:p>
            <a:pPr indent="-285750" lvl="0" marL="412747" marR="0" rtl="0" algn="l">
              <a:lnSpc>
                <a:spcPct val="115000"/>
              </a:lnSpc>
              <a:spcBef>
                <a:spcPts val="1800"/>
              </a:spcBef>
              <a:spcAft>
                <a:spcPts val="0"/>
              </a:spcAft>
              <a:buClr>
                <a:schemeClr val="dk1"/>
              </a:buClr>
              <a:buSzPts val="2400"/>
              <a:buFont typeface="Arial"/>
              <a:buChar char="•"/>
            </a:pPr>
            <a:r>
              <a:rPr lang="en-US" sz="2400">
                <a:solidFill>
                  <a:schemeClr val="dk1"/>
                </a:solidFill>
                <a:latin typeface="Arial"/>
                <a:ea typeface="Arial"/>
                <a:cs typeface="Arial"/>
                <a:sym typeface="Arial"/>
              </a:rPr>
              <a:t>यदि आपको कोई क्लिकबेट शीर्षक दिखाई देता है या वह आपके लिए अग्रेषित किया जाता है तो आपको क्या करना चाहिए?</a:t>
            </a:r>
            <a:endParaRPr/>
          </a:p>
        </p:txBody>
      </p:sp>
      <p:sp>
        <p:nvSpPr>
          <p:cNvPr id="222" name="Google Shape;222;p20"/>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28" name="Google Shape;228;p21"/>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3200"/>
              <a:buFont typeface="Calibri"/>
              <a:buNone/>
            </a:pPr>
            <a:r>
              <a:rPr b="1" lang="en-US" sz="3600">
                <a:solidFill>
                  <a:schemeClr val="accent1"/>
                </a:solidFill>
                <a:latin typeface="Calibri"/>
                <a:ea typeface="Calibri"/>
                <a:cs typeface="Calibri"/>
                <a:sym typeface="Calibri"/>
              </a:rPr>
              <a:t>गतिविधि: एक्सप्रेस प्रश्नोत्तरी</a:t>
            </a:r>
            <a:endParaRPr b="1" sz="6000">
              <a:solidFill>
                <a:schemeClr val="accent1"/>
              </a:solidFill>
              <a:latin typeface="Calibri"/>
              <a:ea typeface="Calibri"/>
              <a:cs typeface="Calibri"/>
              <a:sym typeface="Calibri"/>
            </a:endParaRPr>
          </a:p>
        </p:txBody>
      </p:sp>
      <p:sp>
        <p:nvSpPr>
          <p:cNvPr id="229" name="Google Shape;229;p2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15: चारा पर क्लिक करें!</a:t>
            </a:r>
            <a:endParaRPr/>
          </a:p>
        </p:txBody>
      </p:sp>
      <p:sp>
        <p:nvSpPr>
          <p:cNvPr id="230" name="Google Shape;230;p21"/>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21"/>
          <p:cNvSpPr/>
          <p:nvPr/>
        </p:nvSpPr>
        <p:spPr>
          <a:xfrm>
            <a:off x="613149" y="2892973"/>
            <a:ext cx="10900097" cy="2046907"/>
          </a:xfrm>
          <a:prstGeom prst="rect">
            <a:avLst/>
          </a:prstGeom>
          <a:noFill/>
          <a:ln>
            <a:noFill/>
          </a:ln>
        </p:spPr>
        <p:txBody>
          <a:bodyPr anchorCtr="0" anchor="t" bIns="45700" lIns="91425" spcFirstLastPara="1" rIns="91425" wrap="square" tIns="45700">
            <a:noAutofit/>
          </a:bodyPr>
          <a:lstStyle/>
          <a:p>
            <a:pPr indent="0" lvl="0" marL="126997" marR="0" rtl="0" algn="l">
              <a:lnSpc>
                <a:spcPct val="115000"/>
              </a:lnSpc>
              <a:spcBef>
                <a:spcPts val="0"/>
              </a:spcBef>
              <a:spcAft>
                <a:spcPts val="0"/>
              </a:spcAft>
              <a:buNone/>
            </a:pPr>
            <a:r>
              <a:rPr b="1" lang="en-US" sz="1800">
                <a:solidFill>
                  <a:schemeClr val="dk1"/>
                </a:solidFill>
                <a:latin typeface="Arial"/>
                <a:ea typeface="Arial"/>
                <a:cs typeface="Arial"/>
                <a:sym typeface="Arial"/>
              </a:rPr>
              <a:t>क्लिकबेट   …………………………… होता है जो की सिर्फ क्लिक प्राप्त करने के लिए बनाया जाता है।</a:t>
            </a:r>
            <a:endParaRPr>
              <a:solidFill>
                <a:schemeClr val="dk1"/>
              </a:solidFill>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ईमेल</a:t>
            </a:r>
            <a:endParaRPr>
              <a:solidFill>
                <a:schemeClr val="dk1"/>
              </a:solidFill>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हेडलाइंस </a:t>
            </a:r>
            <a:endParaRPr sz="1800">
              <a:solidFill>
                <a:schemeClr val="dk1"/>
              </a:solidFill>
              <a:latin typeface="Arial"/>
              <a:ea typeface="Arial"/>
              <a:cs typeface="Arial"/>
              <a:sym typeface="Arial"/>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फोन कॉल</a:t>
            </a:r>
            <a:endParaRPr>
              <a:solidFill>
                <a:schemeClr val="dk1"/>
              </a:solidFill>
            </a:endParaRPr>
          </a:p>
        </p:txBody>
      </p:sp>
      <p:sp>
        <p:nvSpPr>
          <p:cNvPr id="232" name="Google Shape;232;p21"/>
          <p:cNvSpPr/>
          <p:nvPr/>
        </p:nvSpPr>
        <p:spPr>
          <a:xfrm>
            <a:off x="2034775" y="1589067"/>
            <a:ext cx="6096000"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प्रश्न 1</a:t>
            </a:r>
            <a:endParaRPr>
              <a:solidFill>
                <a:schemeClr val="dk1"/>
              </a:solidFill>
            </a:endParaRPr>
          </a:p>
          <a:p>
            <a:pPr indent="0" lvl="0" marL="0" marR="0" rtl="0" algn="l">
              <a:spcBef>
                <a:spcPts val="0"/>
              </a:spcBef>
              <a:spcAft>
                <a:spcPts val="0"/>
              </a:spcAft>
              <a:buNone/>
            </a:pPr>
            <a:r>
              <a:rPr lang="en-US" sz="1800">
                <a:solidFill>
                  <a:schemeClr val="dk1"/>
                </a:solidFill>
                <a:latin typeface="Arial"/>
                <a:ea typeface="Arial"/>
                <a:cs typeface="Arial"/>
                <a:sym typeface="Arial"/>
              </a:rPr>
              <a:t>नीचे दी गई सूची में से एक उत्तर चुनें।</a:t>
            </a:r>
            <a:endParaRPr sz="1800">
              <a:solidFill>
                <a:schemeClr val="dk1"/>
              </a:solidFill>
              <a:latin typeface="Arial"/>
              <a:ea typeface="Arial"/>
              <a:cs typeface="Arial"/>
              <a:sym typeface="Arial"/>
            </a:endParaRPr>
          </a:p>
        </p:txBody>
      </p:sp>
      <p:cxnSp>
        <p:nvCxnSpPr>
          <p:cNvPr id="233" name="Google Shape;233;p21"/>
          <p:cNvCxnSpPr/>
          <p:nvPr/>
        </p:nvCxnSpPr>
        <p:spPr>
          <a:xfrm>
            <a:off x="839788" y="2466394"/>
            <a:ext cx="10515600" cy="0"/>
          </a:xfrm>
          <a:prstGeom prst="straightConnector1">
            <a:avLst/>
          </a:prstGeom>
          <a:noFill/>
          <a:ln cap="flat" cmpd="sng" w="9525">
            <a:solidFill>
              <a:schemeClr val="dk1"/>
            </a:solidFill>
            <a:prstDash val="solid"/>
            <a:miter lim="800000"/>
            <a:headEnd len="sm" w="sm" type="none"/>
            <a:tailEnd len="sm" w="sm" type="none"/>
          </a:ln>
        </p:spPr>
      </p:cxnSp>
      <p:grpSp>
        <p:nvGrpSpPr>
          <p:cNvPr id="234" name="Google Shape;234;p21"/>
          <p:cNvGrpSpPr/>
          <p:nvPr/>
        </p:nvGrpSpPr>
        <p:grpSpPr>
          <a:xfrm>
            <a:off x="839788" y="1419710"/>
            <a:ext cx="965896" cy="965896"/>
            <a:chOff x="1886593" y="1477968"/>
            <a:chExt cx="717535" cy="717535"/>
          </a:xfrm>
        </p:grpSpPr>
        <p:sp>
          <p:nvSpPr>
            <p:cNvPr id="235" name="Google Shape;235;p21"/>
            <p:cNvSpPr/>
            <p:nvPr/>
          </p:nvSpPr>
          <p:spPr>
            <a:xfrm>
              <a:off x="1886593" y="1477968"/>
              <a:ext cx="717535" cy="717535"/>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6" name="Google Shape;236;p21"/>
            <p:cNvPicPr preferRelativeResize="0"/>
            <p:nvPr/>
          </p:nvPicPr>
          <p:blipFill rotWithShape="1">
            <a:blip r:embed="rId3">
              <a:alphaModFix/>
            </a:blip>
            <a:srcRect b="0" l="0" r="0" t="0"/>
            <a:stretch/>
          </p:blipFill>
          <p:spPr>
            <a:xfrm>
              <a:off x="2056778" y="1565259"/>
              <a:ext cx="377165" cy="542950"/>
            </a:xfrm>
            <a:prstGeom prst="rect">
              <a:avLst/>
            </a:prstGeom>
            <a:noFill/>
            <a:ln>
              <a:noFill/>
            </a:ln>
          </p:spPr>
        </p:pic>
      </p:grpSp>
      <p:sp>
        <p:nvSpPr>
          <p:cNvPr id="237" name="Google Shape;237;p21"/>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43" name="Google Shape;243;p22"/>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3200"/>
              <a:buFont typeface="Calibri"/>
              <a:buNone/>
            </a:pPr>
            <a:r>
              <a:rPr b="1" lang="en-US" sz="3600">
                <a:solidFill>
                  <a:schemeClr val="accent1"/>
                </a:solidFill>
                <a:latin typeface="Calibri"/>
                <a:ea typeface="Calibri"/>
                <a:cs typeface="Calibri"/>
                <a:sym typeface="Calibri"/>
              </a:rPr>
              <a:t>गतिविधि: एक्सप्रेस प्रश्नोत्तरी</a:t>
            </a:r>
            <a:endParaRPr b="1" sz="6000">
              <a:solidFill>
                <a:schemeClr val="accent1"/>
              </a:solidFill>
              <a:latin typeface="Calibri"/>
              <a:ea typeface="Calibri"/>
              <a:cs typeface="Calibri"/>
              <a:sym typeface="Calibri"/>
            </a:endParaRPr>
          </a:p>
        </p:txBody>
      </p:sp>
      <p:sp>
        <p:nvSpPr>
          <p:cNvPr id="244" name="Google Shape;244;p2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15: चारा पर क्लिक करें!</a:t>
            </a:r>
            <a:endParaRPr/>
          </a:p>
        </p:txBody>
      </p:sp>
      <p:sp>
        <p:nvSpPr>
          <p:cNvPr id="245" name="Google Shape;245;p22"/>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22"/>
          <p:cNvSpPr/>
          <p:nvPr/>
        </p:nvSpPr>
        <p:spPr>
          <a:xfrm>
            <a:off x="613149" y="2890926"/>
            <a:ext cx="10900097" cy="2608406"/>
          </a:xfrm>
          <a:prstGeom prst="rect">
            <a:avLst/>
          </a:prstGeom>
          <a:noFill/>
          <a:ln>
            <a:noFill/>
          </a:ln>
        </p:spPr>
        <p:txBody>
          <a:bodyPr anchorCtr="0" anchor="t" bIns="45700" lIns="91425" spcFirstLastPara="1" rIns="91425" wrap="square" tIns="45700">
            <a:noAutofit/>
          </a:bodyPr>
          <a:lstStyle/>
          <a:p>
            <a:pPr indent="0" lvl="0" marL="126997" marR="0" rtl="0" algn="l">
              <a:lnSpc>
                <a:spcPct val="115000"/>
              </a:lnSpc>
              <a:spcBef>
                <a:spcPts val="0"/>
              </a:spcBef>
              <a:spcAft>
                <a:spcPts val="0"/>
              </a:spcAft>
              <a:buNone/>
            </a:pPr>
            <a:r>
              <a:rPr b="1" lang="en-US" sz="1800">
                <a:solidFill>
                  <a:schemeClr val="dk1"/>
                </a:solidFill>
                <a:latin typeface="Arial"/>
                <a:ea typeface="Arial"/>
                <a:cs typeface="Arial"/>
                <a:sym typeface="Arial"/>
              </a:rPr>
              <a:t>निम्नलिखित में से कौन से संकेत हैं कि कुछ क्लिकबेट हो सकता है?</a:t>
            </a:r>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यह असंभव या अविश्वसनीय लगता है।</a:t>
            </a:r>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यह आपको "आप इस पर विश्वास नहीं करेंगे!" जैसी भाषा से झटका देने की कोशिश करता है।</a:t>
            </a:r>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यह एक सेलिब्रिटी या लोकप्रिय विषय को संदर्भित करता है।</a:t>
            </a:r>
            <a:endParaRPr/>
          </a:p>
          <a:p>
            <a:pPr indent="-2857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ऊपर के सभी।</a:t>
            </a:r>
            <a:endParaRPr/>
          </a:p>
        </p:txBody>
      </p:sp>
      <p:cxnSp>
        <p:nvCxnSpPr>
          <p:cNvPr id="247" name="Google Shape;247;p22"/>
          <p:cNvCxnSpPr/>
          <p:nvPr/>
        </p:nvCxnSpPr>
        <p:spPr>
          <a:xfrm>
            <a:off x="839788" y="2466394"/>
            <a:ext cx="10515600" cy="0"/>
          </a:xfrm>
          <a:prstGeom prst="straightConnector1">
            <a:avLst/>
          </a:prstGeom>
          <a:noFill/>
          <a:ln cap="flat" cmpd="sng" w="9525">
            <a:solidFill>
              <a:schemeClr val="dk1"/>
            </a:solidFill>
            <a:prstDash val="solid"/>
            <a:miter lim="800000"/>
            <a:headEnd len="sm" w="sm" type="none"/>
            <a:tailEnd len="sm" w="sm" type="none"/>
          </a:ln>
        </p:spPr>
      </p:cxnSp>
      <p:sp>
        <p:nvSpPr>
          <p:cNvPr id="248" name="Google Shape;248;p22"/>
          <p:cNvSpPr/>
          <p:nvPr/>
        </p:nvSpPr>
        <p:spPr>
          <a:xfrm>
            <a:off x="2034775" y="1589067"/>
            <a:ext cx="6096000"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प्रश्न 2</a:t>
            </a:r>
            <a:endParaRPr>
              <a:solidFill>
                <a:schemeClr val="dk1"/>
              </a:solidFill>
            </a:endParaRPr>
          </a:p>
          <a:p>
            <a:pPr indent="0" lvl="0" marL="0" marR="0" rtl="0" algn="l">
              <a:spcBef>
                <a:spcPts val="0"/>
              </a:spcBef>
              <a:spcAft>
                <a:spcPts val="0"/>
              </a:spcAft>
              <a:buNone/>
            </a:pPr>
            <a:r>
              <a:rPr lang="en-US" sz="1800">
                <a:solidFill>
                  <a:schemeClr val="dk1"/>
                </a:solidFill>
                <a:latin typeface="Arial"/>
                <a:ea typeface="Arial"/>
                <a:cs typeface="Arial"/>
                <a:sym typeface="Arial"/>
              </a:rPr>
              <a:t>नीचे दी गई सूची में से एक उत्तर चुनें।</a:t>
            </a:r>
            <a:endParaRPr sz="1800">
              <a:solidFill>
                <a:schemeClr val="dk1"/>
              </a:solidFill>
              <a:latin typeface="Arial"/>
              <a:ea typeface="Arial"/>
              <a:cs typeface="Arial"/>
              <a:sym typeface="Arial"/>
            </a:endParaRPr>
          </a:p>
        </p:txBody>
      </p:sp>
      <p:grpSp>
        <p:nvGrpSpPr>
          <p:cNvPr id="249" name="Google Shape;249;p22"/>
          <p:cNvGrpSpPr/>
          <p:nvPr/>
        </p:nvGrpSpPr>
        <p:grpSpPr>
          <a:xfrm>
            <a:off x="839788" y="1419710"/>
            <a:ext cx="965896" cy="965896"/>
            <a:chOff x="1886593" y="1477968"/>
            <a:chExt cx="717535" cy="717535"/>
          </a:xfrm>
        </p:grpSpPr>
        <p:sp>
          <p:nvSpPr>
            <p:cNvPr id="250" name="Google Shape;250;p22"/>
            <p:cNvSpPr/>
            <p:nvPr/>
          </p:nvSpPr>
          <p:spPr>
            <a:xfrm>
              <a:off x="1886593" y="1477968"/>
              <a:ext cx="717535" cy="717535"/>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1" name="Google Shape;251;p22"/>
            <p:cNvPicPr preferRelativeResize="0"/>
            <p:nvPr/>
          </p:nvPicPr>
          <p:blipFill rotWithShape="1">
            <a:blip r:embed="rId3">
              <a:alphaModFix/>
            </a:blip>
            <a:srcRect b="0" l="0" r="0" t="0"/>
            <a:stretch/>
          </p:blipFill>
          <p:spPr>
            <a:xfrm>
              <a:off x="2056778" y="1565259"/>
              <a:ext cx="377165" cy="542950"/>
            </a:xfrm>
            <a:prstGeom prst="rect">
              <a:avLst/>
            </a:prstGeom>
            <a:noFill/>
            <a:ln>
              <a:noFill/>
            </a:ln>
          </p:spPr>
        </p:pic>
      </p:grpSp>
      <p:sp>
        <p:nvSpPr>
          <p:cNvPr id="252" name="Google Shape;252;p22"/>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