
<file path=[Content_Types].xml><?xml version="1.0" encoding="utf-8"?>
<Types xmlns="http://schemas.openxmlformats.org/package/2006/content-types">
  <Default ContentType="image/jpeg" Extension="jpg"/>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2.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12.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9.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Lst>
  <p:sldSz cy="6858000" cx="12192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87">
          <p15:clr>
            <a:srgbClr val="A4A3A4"/>
          </p15:clr>
        </p15:guide>
        <p15:guide id="2" pos="529">
          <p15:clr>
            <a:srgbClr val="A4A3A4"/>
          </p15:clr>
        </p15:guide>
        <p15:guide id="3" pos="302">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87" orient="horz"/>
        <p:guide pos="529"/>
        <p:guide pos="302"/>
      </p:guideLst>
    </p:cSldViewPr>
  </p:slideViewPr>
</p:viewPr>
</file>

<file path=ppt/_rels/presentation.xml.rels><?xml version="1.0" encoding="UTF-8" standalone="yes"?><Relationships xmlns="http://schemas.openxmlformats.org/package/2006/relationships"><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lvl1pPr lvl="0" marR="0" rtl="0" algn="r">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indent="-228600" lvl="1" marL="914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2pPr>
            <a:lvl3pPr indent="-228600" lvl="2" marL="1371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3pPr>
            <a:lvl4pPr indent="-228600" lvl="3" marL="1828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4pPr>
            <a:lvl5pPr indent="-228600" lvl="4" marL="22860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5pPr>
            <a:lvl6pPr indent="-228600" lvl="5" marL="2743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6pPr>
            <a:lvl7pPr indent="-228600" lvl="6" marL="3200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7pPr>
            <a:lvl8pPr indent="-228600" lvl="7" marL="3657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8pPr>
            <a:lvl9pPr indent="-228600" lvl="8" marL="4114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youtube.com/watch?v=VzD-TOZHt-k" TargetMode="Externa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9" name="Shape 89"/>
        <p:cNvGrpSpPr/>
        <p:nvPr/>
      </p:nvGrpSpPr>
      <p:grpSpPr>
        <a:xfrm>
          <a:off x="0" y="0"/>
          <a:ext cx="0" cy="0"/>
          <a:chOff x="0" y="0"/>
          <a:chExt cx="0" cy="0"/>
        </a:xfrm>
      </p:grpSpPr>
      <p:sp>
        <p:nvSpPr>
          <p:cNvPr id="90" name="Google Shape;90;p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91" name="Google Shape;91;p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2" name="Shape 202"/>
        <p:cNvGrpSpPr/>
        <p:nvPr/>
      </p:nvGrpSpPr>
      <p:grpSpPr>
        <a:xfrm>
          <a:off x="0" y="0"/>
          <a:ext cx="0" cy="0"/>
          <a:chOff x="0" y="0"/>
          <a:chExt cx="0" cy="0"/>
        </a:xfrm>
      </p:grpSpPr>
      <p:sp>
        <p:nvSpPr>
          <p:cNvPr id="203" name="Google Shape;203;p10: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04" name="Google Shape;204;p1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5" name="Shape 215"/>
        <p:cNvGrpSpPr/>
        <p:nvPr/>
      </p:nvGrpSpPr>
      <p:grpSpPr>
        <a:xfrm>
          <a:off x="0" y="0"/>
          <a:ext cx="0" cy="0"/>
          <a:chOff x="0" y="0"/>
          <a:chExt cx="0" cy="0"/>
        </a:xfrm>
      </p:grpSpPr>
      <p:sp>
        <p:nvSpPr>
          <p:cNvPr id="216" name="Google Shape;216;p1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17" name="Google Shape;217;p1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6" name="Shape 236"/>
        <p:cNvGrpSpPr/>
        <p:nvPr/>
      </p:nvGrpSpPr>
      <p:grpSpPr>
        <a:xfrm>
          <a:off x="0" y="0"/>
          <a:ext cx="0" cy="0"/>
          <a:chOff x="0" y="0"/>
          <a:chExt cx="0" cy="0"/>
        </a:xfrm>
      </p:grpSpPr>
      <p:sp>
        <p:nvSpPr>
          <p:cNvPr id="237" name="Google Shape;237;p1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38" name="Google Shape;238;p1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8" name="Shape 98"/>
        <p:cNvGrpSpPr/>
        <p:nvPr/>
      </p:nvGrpSpPr>
      <p:grpSpPr>
        <a:xfrm>
          <a:off x="0" y="0"/>
          <a:ext cx="0" cy="0"/>
          <a:chOff x="0" y="0"/>
          <a:chExt cx="0" cy="0"/>
        </a:xfrm>
      </p:grpSpPr>
      <p:sp>
        <p:nvSpPr>
          <p:cNvPr id="99" name="Google Shape;99;p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00" name="Google Shape;100;p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0" name="Shape 110"/>
        <p:cNvGrpSpPr/>
        <p:nvPr/>
      </p:nvGrpSpPr>
      <p:grpSpPr>
        <a:xfrm>
          <a:off x="0" y="0"/>
          <a:ext cx="0" cy="0"/>
          <a:chOff x="0" y="0"/>
          <a:chExt cx="0" cy="0"/>
        </a:xfrm>
      </p:grpSpPr>
      <p:sp>
        <p:nvSpPr>
          <p:cNvPr id="111" name="Google Shape;111;p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US" sz="1100" u="sng">
                <a:solidFill>
                  <a:schemeClr val="hlink"/>
                </a:solidFill>
                <a:latin typeface="Arial"/>
                <a:ea typeface="Arial"/>
                <a:cs typeface="Arial"/>
                <a:sym typeface="Arial"/>
                <a:hlinkClick r:id="rId2"/>
              </a:rPr>
              <a:t>Henry's Story: Making Mashups - YouTube</a:t>
            </a:r>
            <a:endParaRPr/>
          </a:p>
        </p:txBody>
      </p:sp>
      <p:sp>
        <p:nvSpPr>
          <p:cNvPr id="112" name="Google Shape;112;p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1" name="Shape 121"/>
        <p:cNvGrpSpPr/>
        <p:nvPr/>
      </p:nvGrpSpPr>
      <p:grpSpPr>
        <a:xfrm>
          <a:off x="0" y="0"/>
          <a:ext cx="0" cy="0"/>
          <a:chOff x="0" y="0"/>
          <a:chExt cx="0" cy="0"/>
        </a:xfrm>
      </p:grpSpPr>
      <p:sp>
        <p:nvSpPr>
          <p:cNvPr id="122" name="Google Shape;122;p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23" name="Google Shape;123;p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1" name="Shape 131"/>
        <p:cNvGrpSpPr/>
        <p:nvPr/>
      </p:nvGrpSpPr>
      <p:grpSpPr>
        <a:xfrm>
          <a:off x="0" y="0"/>
          <a:ext cx="0" cy="0"/>
          <a:chOff x="0" y="0"/>
          <a:chExt cx="0" cy="0"/>
        </a:xfrm>
      </p:grpSpPr>
      <p:sp>
        <p:nvSpPr>
          <p:cNvPr id="132" name="Google Shape;132;p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33" name="Google Shape;133;p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US"/>
              <a:t>https://www.commonsense.org/education/videos/creativity-copyright-and-fair-use</a:t>
            </a:r>
            <a:endParaRPr/>
          </a:p>
        </p:txBody>
      </p:sp>
      <p:sp>
        <p:nvSpPr>
          <p:cNvPr id="134" name="Google Shape;134;p5: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l">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6" name="Shape 146"/>
        <p:cNvGrpSpPr/>
        <p:nvPr/>
      </p:nvGrpSpPr>
      <p:grpSpPr>
        <a:xfrm>
          <a:off x="0" y="0"/>
          <a:ext cx="0" cy="0"/>
          <a:chOff x="0" y="0"/>
          <a:chExt cx="0" cy="0"/>
        </a:xfrm>
      </p:grpSpPr>
      <p:sp>
        <p:nvSpPr>
          <p:cNvPr id="147" name="Google Shape;147;p6: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48" name="Google Shape;148;p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2" name="Shape 162"/>
        <p:cNvGrpSpPr/>
        <p:nvPr/>
      </p:nvGrpSpPr>
      <p:grpSpPr>
        <a:xfrm>
          <a:off x="0" y="0"/>
          <a:ext cx="0" cy="0"/>
          <a:chOff x="0" y="0"/>
          <a:chExt cx="0" cy="0"/>
        </a:xfrm>
      </p:grpSpPr>
      <p:sp>
        <p:nvSpPr>
          <p:cNvPr id="163" name="Google Shape;163;p7: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64" name="Google Shape;164;p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7" name="Shape 177"/>
        <p:cNvGrpSpPr/>
        <p:nvPr/>
      </p:nvGrpSpPr>
      <p:grpSpPr>
        <a:xfrm>
          <a:off x="0" y="0"/>
          <a:ext cx="0" cy="0"/>
          <a:chOff x="0" y="0"/>
          <a:chExt cx="0" cy="0"/>
        </a:xfrm>
      </p:grpSpPr>
      <p:sp>
        <p:nvSpPr>
          <p:cNvPr id="178" name="Google Shape;178;p8: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79" name="Google Shape;179;p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9" name="Shape 189"/>
        <p:cNvGrpSpPr/>
        <p:nvPr/>
      </p:nvGrpSpPr>
      <p:grpSpPr>
        <a:xfrm>
          <a:off x="0" y="0"/>
          <a:ext cx="0" cy="0"/>
          <a:chOff x="0" y="0"/>
          <a:chExt cx="0" cy="0"/>
        </a:xfrm>
      </p:grpSpPr>
      <p:sp>
        <p:nvSpPr>
          <p:cNvPr id="190" name="Google Shape;190;p9: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91" name="Google Shape;191;p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3.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2" name="Shape 12"/>
        <p:cNvGrpSpPr/>
        <p:nvPr/>
      </p:nvGrpSpPr>
      <p:grpSpPr>
        <a:xfrm>
          <a:off x="0" y="0"/>
          <a:ext cx="0" cy="0"/>
          <a:chOff x="0" y="0"/>
          <a:chExt cx="0" cy="0"/>
        </a:xfrm>
      </p:grpSpPr>
      <p:sp>
        <p:nvSpPr>
          <p:cNvPr id="13" name="Google Shape;13;p2"/>
          <p:cNvSpPr txBox="1"/>
          <p:nvPr>
            <p:ph type="title"/>
          </p:nvPr>
        </p:nvSpPr>
        <p:spPr>
          <a:xfrm>
            <a:off x="831850" y="1709738"/>
            <a:ext cx="10515600" cy="2852737"/>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6000"/>
              <a:buFont typeface="Arial"/>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4" name="Google Shape;14;p2"/>
          <p:cNvSpPr txBox="1"/>
          <p:nvPr>
            <p:ph idx="1" type="body"/>
          </p:nvPr>
        </p:nvSpPr>
        <p:spPr>
          <a:xfrm>
            <a:off x="831850" y="4589463"/>
            <a:ext cx="10515600" cy="1500187"/>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rgbClr val="888888"/>
              </a:buClr>
              <a:buSzPts val="2400"/>
              <a:buNone/>
              <a:defRPr sz="2400">
                <a:solidFill>
                  <a:srgbClr val="888888"/>
                </a:solidFill>
              </a:defRPr>
            </a:lvl1pPr>
            <a:lvl2pPr indent="-228600" lvl="1" marL="914400" algn="l">
              <a:lnSpc>
                <a:spcPct val="90000"/>
              </a:lnSpc>
              <a:spcBef>
                <a:spcPts val="500"/>
              </a:spcBef>
              <a:spcAft>
                <a:spcPts val="0"/>
              </a:spcAft>
              <a:buClr>
                <a:srgbClr val="888888"/>
              </a:buClr>
              <a:buSzPts val="2000"/>
              <a:buNone/>
              <a:defRPr sz="2000">
                <a:solidFill>
                  <a:srgbClr val="888888"/>
                </a:solidFill>
              </a:defRPr>
            </a:lvl2pPr>
            <a:lvl3pPr indent="-228600" lvl="2" marL="1371600" algn="l">
              <a:lnSpc>
                <a:spcPct val="90000"/>
              </a:lnSpc>
              <a:spcBef>
                <a:spcPts val="500"/>
              </a:spcBef>
              <a:spcAft>
                <a:spcPts val="0"/>
              </a:spcAft>
              <a:buClr>
                <a:srgbClr val="888888"/>
              </a:buClr>
              <a:buSzPts val="1800"/>
              <a:buNone/>
              <a:defRPr sz="1800">
                <a:solidFill>
                  <a:srgbClr val="888888"/>
                </a:solidFill>
              </a:defRPr>
            </a:lvl3pPr>
            <a:lvl4pPr indent="-228600" lvl="3" marL="1828800" algn="l">
              <a:lnSpc>
                <a:spcPct val="90000"/>
              </a:lnSpc>
              <a:spcBef>
                <a:spcPts val="500"/>
              </a:spcBef>
              <a:spcAft>
                <a:spcPts val="0"/>
              </a:spcAft>
              <a:buClr>
                <a:srgbClr val="888888"/>
              </a:buClr>
              <a:buSzPts val="1600"/>
              <a:buNone/>
              <a:defRPr sz="1600">
                <a:solidFill>
                  <a:srgbClr val="888888"/>
                </a:solidFill>
              </a:defRPr>
            </a:lvl4pPr>
            <a:lvl5pPr indent="-228600" lvl="4" marL="2286000" algn="l">
              <a:lnSpc>
                <a:spcPct val="90000"/>
              </a:lnSpc>
              <a:spcBef>
                <a:spcPts val="500"/>
              </a:spcBef>
              <a:spcAft>
                <a:spcPts val="0"/>
              </a:spcAft>
              <a:buClr>
                <a:srgbClr val="888888"/>
              </a:buClr>
              <a:buSzPts val="1600"/>
              <a:buNone/>
              <a:defRPr sz="1600">
                <a:solidFill>
                  <a:srgbClr val="888888"/>
                </a:solidFill>
              </a:defRPr>
            </a:lvl5pPr>
            <a:lvl6pPr indent="-228600" lvl="5" marL="2743200" algn="l">
              <a:lnSpc>
                <a:spcPct val="90000"/>
              </a:lnSpc>
              <a:spcBef>
                <a:spcPts val="500"/>
              </a:spcBef>
              <a:spcAft>
                <a:spcPts val="0"/>
              </a:spcAft>
              <a:buClr>
                <a:srgbClr val="888888"/>
              </a:buClr>
              <a:buSzPts val="1600"/>
              <a:buNone/>
              <a:defRPr sz="1600">
                <a:solidFill>
                  <a:srgbClr val="888888"/>
                </a:solidFill>
              </a:defRPr>
            </a:lvl6pPr>
            <a:lvl7pPr indent="-228600" lvl="6" marL="3200400" algn="l">
              <a:lnSpc>
                <a:spcPct val="90000"/>
              </a:lnSpc>
              <a:spcBef>
                <a:spcPts val="500"/>
              </a:spcBef>
              <a:spcAft>
                <a:spcPts val="0"/>
              </a:spcAft>
              <a:buClr>
                <a:srgbClr val="888888"/>
              </a:buClr>
              <a:buSzPts val="1600"/>
              <a:buNone/>
              <a:defRPr sz="1600">
                <a:solidFill>
                  <a:srgbClr val="888888"/>
                </a:solidFill>
              </a:defRPr>
            </a:lvl7pPr>
            <a:lvl8pPr indent="-228600" lvl="7" marL="3657600" algn="l">
              <a:lnSpc>
                <a:spcPct val="90000"/>
              </a:lnSpc>
              <a:spcBef>
                <a:spcPts val="500"/>
              </a:spcBef>
              <a:spcAft>
                <a:spcPts val="0"/>
              </a:spcAft>
              <a:buClr>
                <a:srgbClr val="888888"/>
              </a:buClr>
              <a:buSzPts val="1600"/>
              <a:buNone/>
              <a:defRPr sz="1600">
                <a:solidFill>
                  <a:srgbClr val="888888"/>
                </a:solidFill>
              </a:defRPr>
            </a:lvl8pPr>
            <a:lvl9pPr indent="-228600" lvl="8" marL="4114800" algn="l">
              <a:lnSpc>
                <a:spcPct val="90000"/>
              </a:lnSpc>
              <a:spcBef>
                <a:spcPts val="500"/>
              </a:spcBef>
              <a:spcAft>
                <a:spcPts val="0"/>
              </a:spcAft>
              <a:buClr>
                <a:srgbClr val="888888"/>
              </a:buClr>
              <a:buSzPts val="1600"/>
              <a:buNone/>
              <a:defRPr sz="1600">
                <a:solidFill>
                  <a:srgbClr val="888888"/>
                </a:solidFill>
              </a:defRPr>
            </a:lvl9pPr>
          </a:lstStyle>
          <a:p/>
        </p:txBody>
      </p:sp>
      <p:sp>
        <p:nvSpPr>
          <p:cNvPr id="15" name="Google Shape;15;p2"/>
          <p:cNvSpPr txBox="1"/>
          <p:nvPr>
            <p:ph idx="10" type="dt"/>
          </p:nvPr>
        </p:nvSpPr>
        <p:spPr>
          <a:xfrm>
            <a:off x="838200" y="6531197"/>
            <a:ext cx="2743200" cy="365125"/>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16" name="Google Shape;16;p2"/>
          <p:cNvSpPr txBox="1"/>
          <p:nvPr>
            <p:ph idx="11" type="ftr"/>
          </p:nvPr>
        </p:nvSpPr>
        <p:spPr>
          <a:xfrm>
            <a:off x="1732722" y="6557436"/>
            <a:ext cx="4114800" cy="274324"/>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17" name="Google Shape;17;p2"/>
          <p:cNvSpPr txBox="1"/>
          <p:nvPr>
            <p:ph idx="12" type="sldNum"/>
          </p:nvPr>
        </p:nvSpPr>
        <p:spPr>
          <a:xfrm>
            <a:off x="8610600" y="6557436"/>
            <a:ext cx="2743200" cy="274324"/>
          </a:xfrm>
          <a:prstGeom prst="rect">
            <a:avLst/>
          </a:prstGeom>
          <a:noFill/>
          <a:ln>
            <a:noFill/>
          </a:ln>
        </p:spPr>
        <p:txBody>
          <a:bodyPr anchorCtr="0" anchor="t" bIns="45700" lIns="91425" spcFirstLastPara="1" rIns="91425" wrap="square" tIns="45700">
            <a:noAutofit/>
          </a:bodyPr>
          <a:lstStyle>
            <a:lvl1pPr indent="0" lvl="0"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Calibri"/>
                <a:ea typeface="Calibri"/>
                <a:cs typeface="Calibri"/>
                <a:sym typeface="Calibri"/>
              </a:defRPr>
            </a:lvl1pPr>
            <a:lvl2pPr indent="0" lvl="1"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Calibri"/>
                <a:ea typeface="Calibri"/>
                <a:cs typeface="Calibri"/>
                <a:sym typeface="Calibri"/>
              </a:defRPr>
            </a:lvl2pPr>
            <a:lvl3pPr indent="0" lvl="2"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Calibri"/>
                <a:ea typeface="Calibri"/>
                <a:cs typeface="Calibri"/>
                <a:sym typeface="Calibri"/>
              </a:defRPr>
            </a:lvl3pPr>
            <a:lvl4pPr indent="0" lvl="3"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Calibri"/>
                <a:ea typeface="Calibri"/>
                <a:cs typeface="Calibri"/>
                <a:sym typeface="Calibri"/>
              </a:defRPr>
            </a:lvl4pPr>
            <a:lvl5pPr indent="0" lvl="4"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Calibri"/>
                <a:ea typeface="Calibri"/>
                <a:cs typeface="Calibri"/>
                <a:sym typeface="Calibri"/>
              </a:defRPr>
            </a:lvl5pPr>
            <a:lvl6pPr indent="0" lvl="5"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Calibri"/>
                <a:ea typeface="Calibri"/>
                <a:cs typeface="Calibri"/>
                <a:sym typeface="Calibri"/>
              </a:defRPr>
            </a:lvl6pPr>
            <a:lvl7pPr indent="0" lvl="6"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Calibri"/>
                <a:ea typeface="Calibri"/>
                <a:cs typeface="Calibri"/>
                <a:sym typeface="Calibri"/>
              </a:defRPr>
            </a:lvl7pPr>
            <a:lvl8pPr indent="0" lvl="7"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Calibri"/>
                <a:ea typeface="Calibri"/>
                <a:cs typeface="Calibri"/>
                <a:sym typeface="Calibri"/>
              </a:defRPr>
            </a:lvl8pPr>
            <a:lvl9pPr indent="0" lvl="8"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Calibri"/>
                <a:ea typeface="Calibri"/>
                <a:cs typeface="Calibri"/>
                <a:sym typeface="Calibri"/>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77" name="Shape 77"/>
        <p:cNvGrpSpPr/>
        <p:nvPr/>
      </p:nvGrpSpPr>
      <p:grpSpPr>
        <a:xfrm>
          <a:off x="0" y="0"/>
          <a:ext cx="0" cy="0"/>
          <a:chOff x="0" y="0"/>
          <a:chExt cx="0" cy="0"/>
        </a:xfrm>
      </p:grpSpPr>
      <p:sp>
        <p:nvSpPr>
          <p:cNvPr id="78" name="Google Shape;78;p11"/>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9" name="Google Shape;79;p11"/>
          <p:cNvSpPr txBox="1"/>
          <p:nvPr>
            <p:ph idx="1" type="body"/>
          </p:nvPr>
        </p:nvSpPr>
        <p:spPr>
          <a:xfrm rot="5400000">
            <a:off x="3920331" y="-1256506"/>
            <a:ext cx="4351338" cy="105156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80" name="Google Shape;80;p11"/>
          <p:cNvSpPr txBox="1"/>
          <p:nvPr>
            <p:ph idx="10" type="dt"/>
          </p:nvPr>
        </p:nvSpPr>
        <p:spPr>
          <a:xfrm>
            <a:off x="838200" y="6531197"/>
            <a:ext cx="2743200" cy="365125"/>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81" name="Google Shape;81;p11"/>
          <p:cNvSpPr txBox="1"/>
          <p:nvPr>
            <p:ph idx="11" type="ftr"/>
          </p:nvPr>
        </p:nvSpPr>
        <p:spPr>
          <a:xfrm>
            <a:off x="1732722" y="6557436"/>
            <a:ext cx="4114800" cy="274324"/>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82" name="Google Shape;82;p11"/>
          <p:cNvSpPr txBox="1"/>
          <p:nvPr>
            <p:ph idx="12" type="sldNum"/>
          </p:nvPr>
        </p:nvSpPr>
        <p:spPr>
          <a:xfrm>
            <a:off x="8610600" y="6557436"/>
            <a:ext cx="2743200" cy="274324"/>
          </a:xfrm>
          <a:prstGeom prst="rect">
            <a:avLst/>
          </a:prstGeom>
          <a:noFill/>
          <a:ln>
            <a:noFill/>
          </a:ln>
        </p:spPr>
        <p:txBody>
          <a:bodyPr anchorCtr="0" anchor="t" bIns="45700" lIns="91425" spcFirstLastPara="1" rIns="91425" wrap="square" tIns="45700">
            <a:noAutofit/>
          </a:bodyPr>
          <a:lstStyle>
            <a:lvl1pPr indent="0" lvl="0"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Calibri"/>
                <a:ea typeface="Calibri"/>
                <a:cs typeface="Calibri"/>
                <a:sym typeface="Calibri"/>
              </a:defRPr>
            </a:lvl1pPr>
            <a:lvl2pPr indent="0" lvl="1"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Calibri"/>
                <a:ea typeface="Calibri"/>
                <a:cs typeface="Calibri"/>
                <a:sym typeface="Calibri"/>
              </a:defRPr>
            </a:lvl2pPr>
            <a:lvl3pPr indent="0" lvl="2"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Calibri"/>
                <a:ea typeface="Calibri"/>
                <a:cs typeface="Calibri"/>
                <a:sym typeface="Calibri"/>
              </a:defRPr>
            </a:lvl3pPr>
            <a:lvl4pPr indent="0" lvl="3"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Calibri"/>
                <a:ea typeface="Calibri"/>
                <a:cs typeface="Calibri"/>
                <a:sym typeface="Calibri"/>
              </a:defRPr>
            </a:lvl4pPr>
            <a:lvl5pPr indent="0" lvl="4"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Calibri"/>
                <a:ea typeface="Calibri"/>
                <a:cs typeface="Calibri"/>
                <a:sym typeface="Calibri"/>
              </a:defRPr>
            </a:lvl5pPr>
            <a:lvl6pPr indent="0" lvl="5"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Calibri"/>
                <a:ea typeface="Calibri"/>
                <a:cs typeface="Calibri"/>
                <a:sym typeface="Calibri"/>
              </a:defRPr>
            </a:lvl6pPr>
            <a:lvl7pPr indent="0" lvl="6"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Calibri"/>
                <a:ea typeface="Calibri"/>
                <a:cs typeface="Calibri"/>
                <a:sym typeface="Calibri"/>
              </a:defRPr>
            </a:lvl7pPr>
            <a:lvl8pPr indent="0" lvl="7"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Calibri"/>
                <a:ea typeface="Calibri"/>
                <a:cs typeface="Calibri"/>
                <a:sym typeface="Calibri"/>
              </a:defRPr>
            </a:lvl8pPr>
            <a:lvl9pPr indent="0" lvl="8"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Calibri"/>
                <a:ea typeface="Calibri"/>
                <a:cs typeface="Calibri"/>
                <a:sym typeface="Calibri"/>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83" name="Shape 83"/>
        <p:cNvGrpSpPr/>
        <p:nvPr/>
      </p:nvGrpSpPr>
      <p:grpSpPr>
        <a:xfrm>
          <a:off x="0" y="0"/>
          <a:ext cx="0" cy="0"/>
          <a:chOff x="0" y="0"/>
          <a:chExt cx="0" cy="0"/>
        </a:xfrm>
      </p:grpSpPr>
      <p:sp>
        <p:nvSpPr>
          <p:cNvPr id="84" name="Google Shape;84;p12"/>
          <p:cNvSpPr txBox="1"/>
          <p:nvPr>
            <p:ph type="title"/>
          </p:nvPr>
        </p:nvSpPr>
        <p:spPr>
          <a:xfrm rot="5400000">
            <a:off x="7133431" y="1956594"/>
            <a:ext cx="5811838" cy="262890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5" name="Google Shape;85;p12"/>
          <p:cNvSpPr txBox="1"/>
          <p:nvPr>
            <p:ph idx="1" type="body"/>
          </p:nvPr>
        </p:nvSpPr>
        <p:spPr>
          <a:xfrm rot="5400000">
            <a:off x="1799431" y="-596106"/>
            <a:ext cx="5811838" cy="77343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86" name="Google Shape;86;p12"/>
          <p:cNvSpPr txBox="1"/>
          <p:nvPr>
            <p:ph idx="10" type="dt"/>
          </p:nvPr>
        </p:nvSpPr>
        <p:spPr>
          <a:xfrm>
            <a:off x="838200" y="6531197"/>
            <a:ext cx="2743200" cy="365125"/>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87" name="Google Shape;87;p12"/>
          <p:cNvSpPr txBox="1"/>
          <p:nvPr>
            <p:ph idx="11" type="ftr"/>
          </p:nvPr>
        </p:nvSpPr>
        <p:spPr>
          <a:xfrm>
            <a:off x="1732722" y="6557436"/>
            <a:ext cx="4114800" cy="274324"/>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88" name="Google Shape;88;p12"/>
          <p:cNvSpPr txBox="1"/>
          <p:nvPr>
            <p:ph idx="12" type="sldNum"/>
          </p:nvPr>
        </p:nvSpPr>
        <p:spPr>
          <a:xfrm>
            <a:off x="8610600" y="6557436"/>
            <a:ext cx="2743200" cy="274324"/>
          </a:xfrm>
          <a:prstGeom prst="rect">
            <a:avLst/>
          </a:prstGeom>
          <a:noFill/>
          <a:ln>
            <a:noFill/>
          </a:ln>
        </p:spPr>
        <p:txBody>
          <a:bodyPr anchorCtr="0" anchor="t" bIns="45700" lIns="91425" spcFirstLastPara="1" rIns="91425" wrap="square" tIns="45700">
            <a:noAutofit/>
          </a:bodyPr>
          <a:lstStyle>
            <a:lvl1pPr indent="0" lvl="0"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Calibri"/>
                <a:ea typeface="Calibri"/>
                <a:cs typeface="Calibri"/>
                <a:sym typeface="Calibri"/>
              </a:defRPr>
            </a:lvl1pPr>
            <a:lvl2pPr indent="0" lvl="1"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Calibri"/>
                <a:ea typeface="Calibri"/>
                <a:cs typeface="Calibri"/>
                <a:sym typeface="Calibri"/>
              </a:defRPr>
            </a:lvl2pPr>
            <a:lvl3pPr indent="0" lvl="2"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Calibri"/>
                <a:ea typeface="Calibri"/>
                <a:cs typeface="Calibri"/>
                <a:sym typeface="Calibri"/>
              </a:defRPr>
            </a:lvl3pPr>
            <a:lvl4pPr indent="0" lvl="3"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Calibri"/>
                <a:ea typeface="Calibri"/>
                <a:cs typeface="Calibri"/>
                <a:sym typeface="Calibri"/>
              </a:defRPr>
            </a:lvl4pPr>
            <a:lvl5pPr indent="0" lvl="4"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Calibri"/>
                <a:ea typeface="Calibri"/>
                <a:cs typeface="Calibri"/>
                <a:sym typeface="Calibri"/>
              </a:defRPr>
            </a:lvl5pPr>
            <a:lvl6pPr indent="0" lvl="5"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Calibri"/>
                <a:ea typeface="Calibri"/>
                <a:cs typeface="Calibri"/>
                <a:sym typeface="Calibri"/>
              </a:defRPr>
            </a:lvl6pPr>
            <a:lvl7pPr indent="0" lvl="6"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Calibri"/>
                <a:ea typeface="Calibri"/>
                <a:cs typeface="Calibri"/>
                <a:sym typeface="Calibri"/>
              </a:defRPr>
            </a:lvl7pPr>
            <a:lvl8pPr indent="0" lvl="7"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Calibri"/>
                <a:ea typeface="Calibri"/>
                <a:cs typeface="Calibri"/>
                <a:sym typeface="Calibri"/>
              </a:defRPr>
            </a:lvl8pPr>
            <a:lvl9pPr indent="0" lvl="8"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Calibri"/>
                <a:ea typeface="Calibri"/>
                <a:cs typeface="Calibri"/>
                <a:sym typeface="Calibri"/>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18" name="Shape 18"/>
        <p:cNvGrpSpPr/>
        <p:nvPr/>
      </p:nvGrpSpPr>
      <p:grpSpPr>
        <a:xfrm>
          <a:off x="0" y="0"/>
          <a:ext cx="0" cy="0"/>
          <a:chOff x="0" y="0"/>
          <a:chExt cx="0" cy="0"/>
        </a:xfrm>
      </p:grpSpPr>
      <p:pic>
        <p:nvPicPr>
          <p:cNvPr id="19" name="Google Shape;19;p3"/>
          <p:cNvPicPr preferRelativeResize="0"/>
          <p:nvPr/>
        </p:nvPicPr>
        <p:blipFill rotWithShape="1">
          <a:blip r:embed="rId2">
            <a:alphaModFix/>
          </a:blip>
          <a:srcRect b="0" l="0" r="0" t="0"/>
          <a:stretch/>
        </p:blipFill>
        <p:spPr>
          <a:xfrm>
            <a:off x="183116" y="6642966"/>
            <a:ext cx="635187" cy="126615"/>
          </a:xfrm>
          <a:prstGeom prst="rect">
            <a:avLst/>
          </a:prstGeom>
          <a:noFill/>
          <a:ln>
            <a:noFill/>
          </a:ln>
        </p:spPr>
      </p:pic>
      <p:sp>
        <p:nvSpPr>
          <p:cNvPr id="20" name="Google Shape;20;p3"/>
          <p:cNvSpPr/>
          <p:nvPr/>
        </p:nvSpPr>
        <p:spPr>
          <a:xfrm>
            <a:off x="0" y="6554546"/>
            <a:ext cx="11430000" cy="303454"/>
          </a:xfrm>
          <a:prstGeom prst="rect">
            <a:avLst/>
          </a:prstGeom>
          <a:solidFill>
            <a:srgbClr val="0064D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21" name="Google Shape;21;p3"/>
          <p:cNvSpPr txBox="1"/>
          <p:nvPr>
            <p:ph idx="11" type="ftr"/>
          </p:nvPr>
        </p:nvSpPr>
        <p:spPr>
          <a:xfrm>
            <a:off x="1600200" y="6569111"/>
            <a:ext cx="4114800" cy="274324"/>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900" u="none" cap="none" strike="noStrike">
                <a:solidFill>
                  <a:schemeClr val="lt1"/>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pic>
        <p:nvPicPr>
          <p:cNvPr id="22" name="Google Shape;22;p3"/>
          <p:cNvPicPr preferRelativeResize="0"/>
          <p:nvPr/>
        </p:nvPicPr>
        <p:blipFill rotWithShape="1">
          <a:blip r:embed="rId3">
            <a:alphaModFix/>
          </a:blip>
          <a:srcRect b="0" l="0" r="0" t="0"/>
          <a:stretch/>
        </p:blipFill>
        <p:spPr>
          <a:xfrm rot="-5400000">
            <a:off x="11767932" y="6554548"/>
            <a:ext cx="303452" cy="303452"/>
          </a:xfrm>
          <a:prstGeom prst="rect">
            <a:avLst/>
          </a:prstGeom>
          <a:noFill/>
          <a:ln>
            <a:noFill/>
          </a:ln>
        </p:spPr>
      </p:pic>
      <p:sp>
        <p:nvSpPr>
          <p:cNvPr id="23" name="Google Shape;23;p3"/>
          <p:cNvSpPr txBox="1"/>
          <p:nvPr>
            <p:ph idx="12" type="sldNum"/>
          </p:nvPr>
        </p:nvSpPr>
        <p:spPr>
          <a:xfrm>
            <a:off x="9346095" y="6569111"/>
            <a:ext cx="2743200" cy="274324"/>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900"/>
              <a:buFont typeface="Arial"/>
              <a:buNone/>
              <a:defRPr b="0" i="0" sz="900" u="none" cap="none" strike="noStrike">
                <a:solidFill>
                  <a:schemeClr val="lt1"/>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900"/>
              <a:buFont typeface="Arial"/>
              <a:buNone/>
              <a:defRPr b="0" i="0" sz="900" u="none" cap="none" strike="noStrike">
                <a:solidFill>
                  <a:schemeClr val="lt1"/>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900"/>
              <a:buFont typeface="Arial"/>
              <a:buNone/>
              <a:defRPr b="0" i="0" sz="900" u="none" cap="none" strike="noStrike">
                <a:solidFill>
                  <a:schemeClr val="lt1"/>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900"/>
              <a:buFont typeface="Arial"/>
              <a:buNone/>
              <a:defRPr b="0" i="0" sz="900" u="none" cap="none" strike="noStrike">
                <a:solidFill>
                  <a:schemeClr val="lt1"/>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900"/>
              <a:buFont typeface="Arial"/>
              <a:buNone/>
              <a:defRPr b="0" i="0" sz="900" u="none" cap="none" strike="noStrike">
                <a:solidFill>
                  <a:schemeClr val="lt1"/>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900"/>
              <a:buFont typeface="Arial"/>
              <a:buNone/>
              <a:defRPr b="0" i="0" sz="900" u="none" cap="none" strike="noStrike">
                <a:solidFill>
                  <a:schemeClr val="lt1"/>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900"/>
              <a:buFont typeface="Arial"/>
              <a:buNone/>
              <a:defRPr b="0" i="0" sz="900" u="none" cap="none" strike="noStrike">
                <a:solidFill>
                  <a:schemeClr val="lt1"/>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900"/>
              <a:buFont typeface="Arial"/>
              <a:buNone/>
              <a:defRPr b="0" i="0" sz="900" u="none" cap="none" strike="noStrike">
                <a:solidFill>
                  <a:schemeClr val="lt1"/>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900"/>
              <a:buFont typeface="Arial"/>
              <a:buNone/>
              <a:defRPr b="0" i="0" sz="900" u="none" cap="none" strike="noStrike">
                <a:solidFill>
                  <a:schemeClr val="lt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24" name="Shape 24"/>
        <p:cNvGrpSpPr/>
        <p:nvPr/>
      </p:nvGrpSpPr>
      <p:grpSpPr>
        <a:xfrm>
          <a:off x="0" y="0"/>
          <a:ext cx="0" cy="0"/>
          <a:chOff x="0" y="0"/>
          <a:chExt cx="0" cy="0"/>
        </a:xfrm>
      </p:grpSpPr>
      <p:sp>
        <p:nvSpPr>
          <p:cNvPr id="25" name="Google Shape;25;p4"/>
          <p:cNvSpPr txBox="1"/>
          <p:nvPr>
            <p:ph type="ctrTitle"/>
          </p:nvPr>
        </p:nvSpPr>
        <p:spPr>
          <a:xfrm>
            <a:off x="1524000" y="1122363"/>
            <a:ext cx="9144000" cy="2387600"/>
          </a:xfrm>
          <a:prstGeom prst="rect">
            <a:avLst/>
          </a:prstGeom>
          <a:noFill/>
          <a:ln>
            <a:noFill/>
          </a:ln>
        </p:spPr>
        <p:txBody>
          <a:bodyPr anchorCtr="0" anchor="b" bIns="45700" lIns="91425" spcFirstLastPara="1" rIns="91425" wrap="square" tIns="45700">
            <a:normAutofit/>
          </a:bodyPr>
          <a:lstStyle>
            <a:lvl1pPr lvl="0" algn="ctr">
              <a:lnSpc>
                <a:spcPct val="90000"/>
              </a:lnSpc>
              <a:spcBef>
                <a:spcPts val="0"/>
              </a:spcBef>
              <a:spcAft>
                <a:spcPts val="0"/>
              </a:spcAft>
              <a:buClr>
                <a:schemeClr val="dk1"/>
              </a:buClr>
              <a:buSzPts val="6000"/>
              <a:buFont typeface="Arial"/>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6" name="Google Shape;26;p4"/>
          <p:cNvSpPr txBox="1"/>
          <p:nvPr>
            <p:ph idx="1" type="subTitle"/>
          </p:nvPr>
        </p:nvSpPr>
        <p:spPr>
          <a:xfrm>
            <a:off x="1524000" y="3602038"/>
            <a:ext cx="9144000" cy="1655762"/>
          </a:xfrm>
          <a:prstGeom prst="rect">
            <a:avLst/>
          </a:prstGeom>
          <a:noFill/>
          <a:ln>
            <a:noFill/>
          </a:ln>
        </p:spPr>
        <p:txBody>
          <a:bodyPr anchorCtr="0" anchor="t" bIns="45700" lIns="91425" spcFirstLastPara="1" rIns="91425" wrap="square" tIns="4570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
        <p:nvSpPr>
          <p:cNvPr id="27" name="Google Shape;27;p4"/>
          <p:cNvSpPr/>
          <p:nvPr/>
        </p:nvSpPr>
        <p:spPr>
          <a:xfrm>
            <a:off x="0" y="6554546"/>
            <a:ext cx="11430000" cy="303454"/>
          </a:xfrm>
          <a:prstGeom prst="rect">
            <a:avLst/>
          </a:prstGeom>
          <a:solidFill>
            <a:srgbClr val="0064D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pic>
        <p:nvPicPr>
          <p:cNvPr id="28" name="Google Shape;28;p4"/>
          <p:cNvPicPr preferRelativeResize="0"/>
          <p:nvPr/>
        </p:nvPicPr>
        <p:blipFill rotWithShape="1">
          <a:blip r:embed="rId2">
            <a:alphaModFix/>
          </a:blip>
          <a:srcRect b="0" l="0" r="0" t="0"/>
          <a:stretch/>
        </p:blipFill>
        <p:spPr>
          <a:xfrm>
            <a:off x="183116" y="6642966"/>
            <a:ext cx="635187" cy="126615"/>
          </a:xfrm>
          <a:prstGeom prst="rect">
            <a:avLst/>
          </a:prstGeom>
          <a:noFill/>
          <a:ln>
            <a:noFill/>
          </a:ln>
        </p:spPr>
      </p:pic>
      <p:sp>
        <p:nvSpPr>
          <p:cNvPr id="29" name="Google Shape;29;p4"/>
          <p:cNvSpPr txBox="1"/>
          <p:nvPr>
            <p:ph idx="11" type="ftr"/>
          </p:nvPr>
        </p:nvSpPr>
        <p:spPr>
          <a:xfrm>
            <a:off x="1600200" y="6569111"/>
            <a:ext cx="4114800" cy="274324"/>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900" u="none" cap="none" strike="noStrike">
                <a:solidFill>
                  <a:schemeClr val="lt1"/>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pic>
        <p:nvPicPr>
          <p:cNvPr id="30" name="Google Shape;30;p4"/>
          <p:cNvPicPr preferRelativeResize="0"/>
          <p:nvPr/>
        </p:nvPicPr>
        <p:blipFill rotWithShape="1">
          <a:blip r:embed="rId3">
            <a:alphaModFix/>
          </a:blip>
          <a:srcRect b="0" l="0" r="0" t="0"/>
          <a:stretch/>
        </p:blipFill>
        <p:spPr>
          <a:xfrm rot="-5400000">
            <a:off x="11767932" y="6554548"/>
            <a:ext cx="303452" cy="303452"/>
          </a:xfrm>
          <a:prstGeom prst="rect">
            <a:avLst/>
          </a:prstGeom>
          <a:noFill/>
          <a:ln>
            <a:noFill/>
          </a:ln>
        </p:spPr>
      </p:pic>
      <p:sp>
        <p:nvSpPr>
          <p:cNvPr id="31" name="Google Shape;31;p4"/>
          <p:cNvSpPr txBox="1"/>
          <p:nvPr>
            <p:ph idx="12" type="sldNum"/>
          </p:nvPr>
        </p:nvSpPr>
        <p:spPr>
          <a:xfrm>
            <a:off x="9346095" y="6569111"/>
            <a:ext cx="2743200" cy="274324"/>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900"/>
              <a:buFont typeface="Arial"/>
              <a:buNone/>
              <a:defRPr b="0" i="0" sz="900" u="none" cap="none" strike="noStrike">
                <a:solidFill>
                  <a:schemeClr val="lt1"/>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900"/>
              <a:buFont typeface="Arial"/>
              <a:buNone/>
              <a:defRPr b="0" i="0" sz="900" u="none" cap="none" strike="noStrike">
                <a:solidFill>
                  <a:schemeClr val="lt1"/>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900"/>
              <a:buFont typeface="Arial"/>
              <a:buNone/>
              <a:defRPr b="0" i="0" sz="900" u="none" cap="none" strike="noStrike">
                <a:solidFill>
                  <a:schemeClr val="lt1"/>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900"/>
              <a:buFont typeface="Arial"/>
              <a:buNone/>
              <a:defRPr b="0" i="0" sz="900" u="none" cap="none" strike="noStrike">
                <a:solidFill>
                  <a:schemeClr val="lt1"/>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900"/>
              <a:buFont typeface="Arial"/>
              <a:buNone/>
              <a:defRPr b="0" i="0" sz="900" u="none" cap="none" strike="noStrike">
                <a:solidFill>
                  <a:schemeClr val="lt1"/>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900"/>
              <a:buFont typeface="Arial"/>
              <a:buNone/>
              <a:defRPr b="0" i="0" sz="900" u="none" cap="none" strike="noStrike">
                <a:solidFill>
                  <a:schemeClr val="lt1"/>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900"/>
              <a:buFont typeface="Arial"/>
              <a:buNone/>
              <a:defRPr b="0" i="0" sz="900" u="none" cap="none" strike="noStrike">
                <a:solidFill>
                  <a:schemeClr val="lt1"/>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900"/>
              <a:buFont typeface="Arial"/>
              <a:buNone/>
              <a:defRPr b="0" i="0" sz="900" u="none" cap="none" strike="noStrike">
                <a:solidFill>
                  <a:schemeClr val="lt1"/>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900"/>
              <a:buFont typeface="Arial"/>
              <a:buNone/>
              <a:defRPr b="0" i="0" sz="900" u="none" cap="none" strike="noStrike">
                <a:solidFill>
                  <a:schemeClr val="lt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32" name="Shape 32"/>
        <p:cNvGrpSpPr/>
        <p:nvPr/>
      </p:nvGrpSpPr>
      <p:grpSpPr>
        <a:xfrm>
          <a:off x="0" y="0"/>
          <a:ext cx="0" cy="0"/>
          <a:chOff x="0" y="0"/>
          <a:chExt cx="0" cy="0"/>
        </a:xfrm>
      </p:grpSpPr>
      <p:sp>
        <p:nvSpPr>
          <p:cNvPr id="33" name="Google Shape;33;p5"/>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4" name="Google Shape;34;p5"/>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5" name="Google Shape;35;p5"/>
          <p:cNvSpPr/>
          <p:nvPr/>
        </p:nvSpPr>
        <p:spPr>
          <a:xfrm>
            <a:off x="0" y="6531197"/>
            <a:ext cx="12192000" cy="326803"/>
          </a:xfrm>
          <a:prstGeom prst="rect">
            <a:avLst/>
          </a:prstGeom>
          <a:solidFill>
            <a:srgbClr val="0064D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pic>
        <p:nvPicPr>
          <p:cNvPr id="36" name="Google Shape;36;p5"/>
          <p:cNvPicPr preferRelativeResize="0"/>
          <p:nvPr/>
        </p:nvPicPr>
        <p:blipFill rotWithShape="1">
          <a:blip r:embed="rId2">
            <a:alphaModFix/>
          </a:blip>
          <a:srcRect b="0" l="0" r="0" t="0"/>
          <a:stretch/>
        </p:blipFill>
        <p:spPr>
          <a:xfrm>
            <a:off x="265506" y="6617996"/>
            <a:ext cx="768577" cy="153204"/>
          </a:xfrm>
          <a:prstGeom prst="rect">
            <a:avLst/>
          </a:prstGeom>
          <a:noFill/>
          <a:ln>
            <a:noFill/>
          </a:ln>
        </p:spPr>
      </p:pic>
      <p:sp>
        <p:nvSpPr>
          <p:cNvPr id="37" name="Google Shape;37;p5"/>
          <p:cNvSpPr txBox="1"/>
          <p:nvPr>
            <p:ph idx="11" type="ftr"/>
          </p:nvPr>
        </p:nvSpPr>
        <p:spPr>
          <a:xfrm>
            <a:off x="1732722" y="6557436"/>
            <a:ext cx="4114800" cy="274324"/>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000" u="none" cap="none" strike="noStrike">
                <a:solidFill>
                  <a:schemeClr val="lt1"/>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38" name="Google Shape;38;p5"/>
          <p:cNvSpPr txBox="1"/>
          <p:nvPr>
            <p:ph idx="12" type="sldNum"/>
          </p:nvPr>
        </p:nvSpPr>
        <p:spPr>
          <a:xfrm>
            <a:off x="8610600" y="6557436"/>
            <a:ext cx="2743200" cy="274324"/>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39" name="Shape 39"/>
        <p:cNvGrpSpPr/>
        <p:nvPr/>
      </p:nvGrpSpPr>
      <p:grpSpPr>
        <a:xfrm>
          <a:off x="0" y="0"/>
          <a:ext cx="0" cy="0"/>
          <a:chOff x="0" y="0"/>
          <a:chExt cx="0" cy="0"/>
        </a:xfrm>
      </p:grpSpPr>
      <p:sp>
        <p:nvSpPr>
          <p:cNvPr id="40" name="Google Shape;40;p6"/>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1" name="Google Shape;41;p6"/>
          <p:cNvSpPr txBox="1"/>
          <p:nvPr>
            <p:ph idx="1" type="body"/>
          </p:nvPr>
        </p:nvSpPr>
        <p:spPr>
          <a:xfrm>
            <a:off x="838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2" name="Google Shape;42;p6"/>
          <p:cNvSpPr txBox="1"/>
          <p:nvPr>
            <p:ph idx="2" type="body"/>
          </p:nvPr>
        </p:nvSpPr>
        <p:spPr>
          <a:xfrm>
            <a:off x="6172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3" name="Google Shape;43;p6"/>
          <p:cNvSpPr/>
          <p:nvPr/>
        </p:nvSpPr>
        <p:spPr>
          <a:xfrm>
            <a:off x="0" y="6531197"/>
            <a:ext cx="12192000" cy="326803"/>
          </a:xfrm>
          <a:prstGeom prst="rect">
            <a:avLst/>
          </a:prstGeom>
          <a:solidFill>
            <a:srgbClr val="0064D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pic>
        <p:nvPicPr>
          <p:cNvPr id="44" name="Google Shape;44;p6"/>
          <p:cNvPicPr preferRelativeResize="0"/>
          <p:nvPr/>
        </p:nvPicPr>
        <p:blipFill rotWithShape="1">
          <a:blip r:embed="rId2">
            <a:alphaModFix/>
          </a:blip>
          <a:srcRect b="0" l="0" r="0" t="0"/>
          <a:stretch/>
        </p:blipFill>
        <p:spPr>
          <a:xfrm>
            <a:off x="265506" y="6617996"/>
            <a:ext cx="768577" cy="153204"/>
          </a:xfrm>
          <a:prstGeom prst="rect">
            <a:avLst/>
          </a:prstGeom>
          <a:noFill/>
          <a:ln>
            <a:noFill/>
          </a:ln>
        </p:spPr>
      </p:pic>
      <p:sp>
        <p:nvSpPr>
          <p:cNvPr id="45" name="Google Shape;45;p6"/>
          <p:cNvSpPr txBox="1"/>
          <p:nvPr>
            <p:ph idx="11" type="ftr"/>
          </p:nvPr>
        </p:nvSpPr>
        <p:spPr>
          <a:xfrm>
            <a:off x="1732722" y="6557436"/>
            <a:ext cx="4114800" cy="274324"/>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000" u="none" cap="none" strike="noStrike">
                <a:solidFill>
                  <a:schemeClr val="lt1"/>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46" name="Google Shape;46;p6"/>
          <p:cNvSpPr txBox="1"/>
          <p:nvPr>
            <p:ph idx="12" type="sldNum"/>
          </p:nvPr>
        </p:nvSpPr>
        <p:spPr>
          <a:xfrm>
            <a:off x="8610600" y="6557436"/>
            <a:ext cx="2743200" cy="274324"/>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47" name="Shape 47"/>
        <p:cNvGrpSpPr/>
        <p:nvPr/>
      </p:nvGrpSpPr>
      <p:grpSpPr>
        <a:xfrm>
          <a:off x="0" y="0"/>
          <a:ext cx="0" cy="0"/>
          <a:chOff x="0" y="0"/>
          <a:chExt cx="0" cy="0"/>
        </a:xfrm>
      </p:grpSpPr>
      <p:sp>
        <p:nvSpPr>
          <p:cNvPr id="48" name="Google Shape;48;p7"/>
          <p:cNvSpPr txBox="1"/>
          <p:nvPr>
            <p:ph type="title"/>
          </p:nvPr>
        </p:nvSpPr>
        <p:spPr>
          <a:xfrm>
            <a:off x="839788"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4400"/>
              <a:buFont typeface="Arial"/>
              <a:buNone/>
              <a:defRPr>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9" name="Google Shape;49;p7"/>
          <p:cNvSpPr txBox="1"/>
          <p:nvPr>
            <p:ph idx="1" type="body"/>
          </p:nvPr>
        </p:nvSpPr>
        <p:spPr>
          <a:xfrm>
            <a:off x="839788" y="1681163"/>
            <a:ext cx="5157787"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atin typeface="Arial"/>
                <a:ea typeface="Arial"/>
                <a:cs typeface="Arial"/>
                <a:sym typeface="Arial"/>
              </a:defRPr>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50" name="Google Shape;50;p7"/>
          <p:cNvSpPr txBox="1"/>
          <p:nvPr>
            <p:ph idx="2" type="body"/>
          </p:nvPr>
        </p:nvSpPr>
        <p:spPr>
          <a:xfrm>
            <a:off x="839788" y="2505075"/>
            <a:ext cx="5157787" cy="3684588"/>
          </a:xfrm>
          <a:prstGeom prst="rect">
            <a:avLst/>
          </a:prstGeom>
          <a:noFill/>
          <a:ln>
            <a:noFill/>
          </a:ln>
        </p:spPr>
        <p:txBody>
          <a:bodyPr anchorCtr="0" anchor="t" bIns="45700" lIns="91425" spcFirstLastPara="1" rIns="91425" wrap="square" tIns="45700">
            <a:normAutofit/>
          </a:bodyPr>
          <a:lstStyle>
            <a:lvl1pPr indent="-406400" lvl="0" marL="457200" algn="l">
              <a:lnSpc>
                <a:spcPct val="90000"/>
              </a:lnSpc>
              <a:spcBef>
                <a:spcPts val="1000"/>
              </a:spcBef>
              <a:spcAft>
                <a:spcPts val="0"/>
              </a:spcAft>
              <a:buClr>
                <a:schemeClr val="dk1"/>
              </a:buClr>
              <a:buSzPts val="2800"/>
              <a:buChar char="•"/>
              <a:defRPr>
                <a:latin typeface="Arial"/>
                <a:ea typeface="Arial"/>
                <a:cs typeface="Arial"/>
                <a:sym typeface="Arial"/>
              </a:defRPr>
            </a:lvl1pPr>
            <a:lvl2pPr indent="-381000" lvl="1" marL="914400" algn="l">
              <a:lnSpc>
                <a:spcPct val="90000"/>
              </a:lnSpc>
              <a:spcBef>
                <a:spcPts val="500"/>
              </a:spcBef>
              <a:spcAft>
                <a:spcPts val="0"/>
              </a:spcAft>
              <a:buClr>
                <a:schemeClr val="dk1"/>
              </a:buClr>
              <a:buSzPts val="2400"/>
              <a:buChar char="•"/>
              <a:defRPr>
                <a:latin typeface="Arial"/>
                <a:ea typeface="Arial"/>
                <a:cs typeface="Arial"/>
                <a:sym typeface="Arial"/>
              </a:defRPr>
            </a:lvl2pPr>
            <a:lvl3pPr indent="-355600" lvl="2" marL="1371600" algn="l">
              <a:lnSpc>
                <a:spcPct val="90000"/>
              </a:lnSpc>
              <a:spcBef>
                <a:spcPts val="500"/>
              </a:spcBef>
              <a:spcAft>
                <a:spcPts val="0"/>
              </a:spcAft>
              <a:buClr>
                <a:schemeClr val="dk1"/>
              </a:buClr>
              <a:buSzPts val="2000"/>
              <a:buChar char="•"/>
              <a:defRPr>
                <a:latin typeface="Arial"/>
                <a:ea typeface="Arial"/>
                <a:cs typeface="Arial"/>
                <a:sym typeface="Arial"/>
              </a:defRPr>
            </a:lvl3pPr>
            <a:lvl4pPr indent="-342900" lvl="3" marL="1828800" algn="l">
              <a:lnSpc>
                <a:spcPct val="90000"/>
              </a:lnSpc>
              <a:spcBef>
                <a:spcPts val="500"/>
              </a:spcBef>
              <a:spcAft>
                <a:spcPts val="0"/>
              </a:spcAft>
              <a:buClr>
                <a:schemeClr val="dk1"/>
              </a:buClr>
              <a:buSzPts val="1800"/>
              <a:buChar char="•"/>
              <a:defRPr>
                <a:latin typeface="Arial"/>
                <a:ea typeface="Arial"/>
                <a:cs typeface="Arial"/>
                <a:sym typeface="Arial"/>
              </a:defRPr>
            </a:lvl4pPr>
            <a:lvl5pPr indent="-342900" lvl="4" marL="2286000" algn="l">
              <a:lnSpc>
                <a:spcPct val="90000"/>
              </a:lnSpc>
              <a:spcBef>
                <a:spcPts val="500"/>
              </a:spcBef>
              <a:spcAft>
                <a:spcPts val="0"/>
              </a:spcAft>
              <a:buClr>
                <a:schemeClr val="dk1"/>
              </a:buClr>
              <a:buSzPts val="1800"/>
              <a:buChar char="•"/>
              <a:defRPr>
                <a:latin typeface="Arial"/>
                <a:ea typeface="Arial"/>
                <a:cs typeface="Arial"/>
                <a:sym typeface="Arial"/>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51" name="Google Shape;51;p7"/>
          <p:cNvSpPr txBox="1"/>
          <p:nvPr>
            <p:ph idx="3" type="body"/>
          </p:nvPr>
        </p:nvSpPr>
        <p:spPr>
          <a:xfrm>
            <a:off x="6172200" y="1681163"/>
            <a:ext cx="5183188"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atin typeface="Arial"/>
                <a:ea typeface="Arial"/>
                <a:cs typeface="Arial"/>
                <a:sym typeface="Arial"/>
              </a:defRPr>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52" name="Google Shape;52;p7"/>
          <p:cNvSpPr txBox="1"/>
          <p:nvPr>
            <p:ph idx="4" type="body"/>
          </p:nvPr>
        </p:nvSpPr>
        <p:spPr>
          <a:xfrm>
            <a:off x="6172200" y="2505075"/>
            <a:ext cx="5183188" cy="3684588"/>
          </a:xfrm>
          <a:prstGeom prst="rect">
            <a:avLst/>
          </a:prstGeom>
          <a:noFill/>
          <a:ln>
            <a:noFill/>
          </a:ln>
        </p:spPr>
        <p:txBody>
          <a:bodyPr anchorCtr="0" anchor="t" bIns="45700" lIns="91425" spcFirstLastPara="1" rIns="91425" wrap="square" tIns="45700">
            <a:normAutofit/>
          </a:bodyPr>
          <a:lstStyle>
            <a:lvl1pPr indent="-406400" lvl="0" marL="457200" algn="l">
              <a:lnSpc>
                <a:spcPct val="90000"/>
              </a:lnSpc>
              <a:spcBef>
                <a:spcPts val="1000"/>
              </a:spcBef>
              <a:spcAft>
                <a:spcPts val="0"/>
              </a:spcAft>
              <a:buClr>
                <a:schemeClr val="dk1"/>
              </a:buClr>
              <a:buSzPts val="2800"/>
              <a:buChar char="•"/>
              <a:defRPr>
                <a:latin typeface="Arial"/>
                <a:ea typeface="Arial"/>
                <a:cs typeface="Arial"/>
                <a:sym typeface="Arial"/>
              </a:defRPr>
            </a:lvl1pPr>
            <a:lvl2pPr indent="-381000" lvl="1" marL="914400" algn="l">
              <a:lnSpc>
                <a:spcPct val="90000"/>
              </a:lnSpc>
              <a:spcBef>
                <a:spcPts val="500"/>
              </a:spcBef>
              <a:spcAft>
                <a:spcPts val="0"/>
              </a:spcAft>
              <a:buClr>
                <a:schemeClr val="dk1"/>
              </a:buClr>
              <a:buSzPts val="2400"/>
              <a:buChar char="•"/>
              <a:defRPr>
                <a:latin typeface="Arial"/>
                <a:ea typeface="Arial"/>
                <a:cs typeface="Arial"/>
                <a:sym typeface="Arial"/>
              </a:defRPr>
            </a:lvl2pPr>
            <a:lvl3pPr indent="-355600" lvl="2" marL="1371600" algn="l">
              <a:lnSpc>
                <a:spcPct val="90000"/>
              </a:lnSpc>
              <a:spcBef>
                <a:spcPts val="500"/>
              </a:spcBef>
              <a:spcAft>
                <a:spcPts val="0"/>
              </a:spcAft>
              <a:buClr>
                <a:schemeClr val="dk1"/>
              </a:buClr>
              <a:buSzPts val="2000"/>
              <a:buChar char="•"/>
              <a:defRPr>
                <a:latin typeface="Arial"/>
                <a:ea typeface="Arial"/>
                <a:cs typeface="Arial"/>
                <a:sym typeface="Arial"/>
              </a:defRPr>
            </a:lvl3pPr>
            <a:lvl4pPr indent="-342900" lvl="3" marL="1828800" algn="l">
              <a:lnSpc>
                <a:spcPct val="90000"/>
              </a:lnSpc>
              <a:spcBef>
                <a:spcPts val="500"/>
              </a:spcBef>
              <a:spcAft>
                <a:spcPts val="0"/>
              </a:spcAft>
              <a:buClr>
                <a:schemeClr val="dk1"/>
              </a:buClr>
              <a:buSzPts val="1800"/>
              <a:buChar char="•"/>
              <a:defRPr>
                <a:latin typeface="Arial"/>
                <a:ea typeface="Arial"/>
                <a:cs typeface="Arial"/>
                <a:sym typeface="Arial"/>
              </a:defRPr>
            </a:lvl4pPr>
            <a:lvl5pPr indent="-342900" lvl="4" marL="2286000" algn="l">
              <a:lnSpc>
                <a:spcPct val="90000"/>
              </a:lnSpc>
              <a:spcBef>
                <a:spcPts val="500"/>
              </a:spcBef>
              <a:spcAft>
                <a:spcPts val="0"/>
              </a:spcAft>
              <a:buClr>
                <a:schemeClr val="dk1"/>
              </a:buClr>
              <a:buSzPts val="1800"/>
              <a:buChar char="•"/>
              <a:defRPr>
                <a:latin typeface="Arial"/>
                <a:ea typeface="Arial"/>
                <a:cs typeface="Arial"/>
                <a:sym typeface="Arial"/>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53" name="Google Shape;53;p7"/>
          <p:cNvSpPr/>
          <p:nvPr/>
        </p:nvSpPr>
        <p:spPr>
          <a:xfrm>
            <a:off x="0" y="6531197"/>
            <a:ext cx="12192000" cy="326803"/>
          </a:xfrm>
          <a:prstGeom prst="rect">
            <a:avLst/>
          </a:prstGeom>
          <a:solidFill>
            <a:srgbClr val="0064D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pic>
        <p:nvPicPr>
          <p:cNvPr id="54" name="Google Shape;54;p7"/>
          <p:cNvPicPr preferRelativeResize="0"/>
          <p:nvPr/>
        </p:nvPicPr>
        <p:blipFill rotWithShape="1">
          <a:blip r:embed="rId2">
            <a:alphaModFix/>
          </a:blip>
          <a:srcRect b="0" l="0" r="0" t="0"/>
          <a:stretch/>
        </p:blipFill>
        <p:spPr>
          <a:xfrm>
            <a:off x="265506" y="6617996"/>
            <a:ext cx="768577" cy="153204"/>
          </a:xfrm>
          <a:prstGeom prst="rect">
            <a:avLst/>
          </a:prstGeom>
          <a:noFill/>
          <a:ln>
            <a:noFill/>
          </a:ln>
        </p:spPr>
      </p:pic>
      <p:sp>
        <p:nvSpPr>
          <p:cNvPr id="55" name="Google Shape;55;p7"/>
          <p:cNvSpPr txBox="1"/>
          <p:nvPr>
            <p:ph idx="11" type="ftr"/>
          </p:nvPr>
        </p:nvSpPr>
        <p:spPr>
          <a:xfrm>
            <a:off x="1732722" y="6557436"/>
            <a:ext cx="4114800" cy="274324"/>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000" u="none" cap="none" strike="noStrike">
                <a:solidFill>
                  <a:schemeClr val="lt1"/>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56" name="Google Shape;56;p7"/>
          <p:cNvSpPr txBox="1"/>
          <p:nvPr>
            <p:ph idx="12" type="sldNum"/>
          </p:nvPr>
        </p:nvSpPr>
        <p:spPr>
          <a:xfrm>
            <a:off x="8610600" y="6557436"/>
            <a:ext cx="2743200" cy="274324"/>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57" name="Shape 57"/>
        <p:cNvGrpSpPr/>
        <p:nvPr/>
      </p:nvGrpSpPr>
      <p:grpSpPr>
        <a:xfrm>
          <a:off x="0" y="0"/>
          <a:ext cx="0" cy="0"/>
          <a:chOff x="0" y="0"/>
          <a:chExt cx="0" cy="0"/>
        </a:xfrm>
      </p:grpSpPr>
      <p:sp>
        <p:nvSpPr>
          <p:cNvPr id="58" name="Google Shape;58;p8"/>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9" name="Google Shape;59;p8"/>
          <p:cNvSpPr/>
          <p:nvPr/>
        </p:nvSpPr>
        <p:spPr>
          <a:xfrm>
            <a:off x="0" y="6531197"/>
            <a:ext cx="12192000" cy="326803"/>
          </a:xfrm>
          <a:prstGeom prst="rect">
            <a:avLst/>
          </a:prstGeom>
          <a:solidFill>
            <a:srgbClr val="0064D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pic>
        <p:nvPicPr>
          <p:cNvPr id="60" name="Google Shape;60;p8"/>
          <p:cNvPicPr preferRelativeResize="0"/>
          <p:nvPr/>
        </p:nvPicPr>
        <p:blipFill rotWithShape="1">
          <a:blip r:embed="rId2">
            <a:alphaModFix/>
          </a:blip>
          <a:srcRect b="0" l="0" r="0" t="0"/>
          <a:stretch/>
        </p:blipFill>
        <p:spPr>
          <a:xfrm>
            <a:off x="265506" y="6617996"/>
            <a:ext cx="768577" cy="153204"/>
          </a:xfrm>
          <a:prstGeom prst="rect">
            <a:avLst/>
          </a:prstGeom>
          <a:noFill/>
          <a:ln>
            <a:noFill/>
          </a:ln>
        </p:spPr>
      </p:pic>
      <p:sp>
        <p:nvSpPr>
          <p:cNvPr id="61" name="Google Shape;61;p8"/>
          <p:cNvSpPr txBox="1"/>
          <p:nvPr>
            <p:ph idx="11" type="ftr"/>
          </p:nvPr>
        </p:nvSpPr>
        <p:spPr>
          <a:xfrm>
            <a:off x="1732722" y="6557436"/>
            <a:ext cx="4114800" cy="274324"/>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000" u="none" cap="none" strike="noStrike">
                <a:solidFill>
                  <a:schemeClr val="lt1"/>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62" name="Google Shape;62;p8"/>
          <p:cNvSpPr txBox="1"/>
          <p:nvPr>
            <p:ph idx="12" type="sldNum"/>
          </p:nvPr>
        </p:nvSpPr>
        <p:spPr>
          <a:xfrm>
            <a:off x="8610600" y="6557436"/>
            <a:ext cx="2743200" cy="274324"/>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63" name="Shape 63"/>
        <p:cNvGrpSpPr/>
        <p:nvPr/>
      </p:nvGrpSpPr>
      <p:grpSpPr>
        <a:xfrm>
          <a:off x="0" y="0"/>
          <a:ext cx="0" cy="0"/>
          <a:chOff x="0" y="0"/>
          <a:chExt cx="0" cy="0"/>
        </a:xfrm>
      </p:grpSpPr>
      <p:sp>
        <p:nvSpPr>
          <p:cNvPr id="64" name="Google Shape;64;p9"/>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Arial"/>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5" name="Google Shape;65;p9"/>
          <p:cNvSpPr txBox="1"/>
          <p:nvPr>
            <p:ph idx="1" type="body"/>
          </p:nvPr>
        </p:nvSpPr>
        <p:spPr>
          <a:xfrm>
            <a:off x="5183188" y="987425"/>
            <a:ext cx="6172200" cy="4873625"/>
          </a:xfrm>
          <a:prstGeom prst="rect">
            <a:avLst/>
          </a:prstGeom>
          <a:noFill/>
          <a:ln>
            <a:noFill/>
          </a:ln>
        </p:spPr>
        <p:txBody>
          <a:bodyPr anchorCtr="0" anchor="t" bIns="45700" lIns="91425" spcFirstLastPara="1" rIns="91425" wrap="square" tIns="45700">
            <a:normAutofit/>
          </a:bodyPr>
          <a:lstStyle>
            <a:lvl1pPr indent="-431800" lvl="0" marL="457200" algn="l">
              <a:lnSpc>
                <a:spcPct val="90000"/>
              </a:lnSpc>
              <a:spcBef>
                <a:spcPts val="1000"/>
              </a:spcBef>
              <a:spcAft>
                <a:spcPts val="0"/>
              </a:spcAft>
              <a:buClr>
                <a:schemeClr val="dk1"/>
              </a:buClr>
              <a:buSzPts val="3200"/>
              <a:buChar char="•"/>
              <a:defRPr sz="3200"/>
            </a:lvl1pPr>
            <a:lvl2pPr indent="-406400" lvl="1" marL="914400" algn="l">
              <a:lnSpc>
                <a:spcPct val="90000"/>
              </a:lnSpc>
              <a:spcBef>
                <a:spcPts val="500"/>
              </a:spcBef>
              <a:spcAft>
                <a:spcPts val="0"/>
              </a:spcAft>
              <a:buClr>
                <a:schemeClr val="dk1"/>
              </a:buClr>
              <a:buSzPts val="2800"/>
              <a:buChar char="•"/>
              <a:defRPr sz="2800"/>
            </a:lvl2pPr>
            <a:lvl3pPr indent="-381000" lvl="2" marL="1371600" algn="l">
              <a:lnSpc>
                <a:spcPct val="90000"/>
              </a:lnSpc>
              <a:spcBef>
                <a:spcPts val="500"/>
              </a:spcBef>
              <a:spcAft>
                <a:spcPts val="0"/>
              </a:spcAft>
              <a:buClr>
                <a:schemeClr val="dk1"/>
              </a:buClr>
              <a:buSzPts val="2400"/>
              <a:buChar char="•"/>
              <a:defRPr sz="2400"/>
            </a:lvl3pPr>
            <a:lvl4pPr indent="-355600" lvl="3" marL="1828800" algn="l">
              <a:lnSpc>
                <a:spcPct val="90000"/>
              </a:lnSpc>
              <a:spcBef>
                <a:spcPts val="500"/>
              </a:spcBef>
              <a:spcAft>
                <a:spcPts val="0"/>
              </a:spcAft>
              <a:buClr>
                <a:schemeClr val="dk1"/>
              </a:buClr>
              <a:buSzPts val="2000"/>
              <a:buChar char="•"/>
              <a:defRPr sz="2000"/>
            </a:lvl4pPr>
            <a:lvl5pPr indent="-355600" lvl="4" marL="2286000" algn="l">
              <a:lnSpc>
                <a:spcPct val="90000"/>
              </a:lnSpc>
              <a:spcBef>
                <a:spcPts val="500"/>
              </a:spcBef>
              <a:spcAft>
                <a:spcPts val="0"/>
              </a:spcAft>
              <a:buClr>
                <a:schemeClr val="dk1"/>
              </a:buClr>
              <a:buSzPts val="2000"/>
              <a:buChar char="•"/>
              <a:defRPr sz="2000"/>
            </a:lvl5pPr>
            <a:lvl6pPr indent="-355600" lvl="5" marL="2743200" algn="l">
              <a:lnSpc>
                <a:spcPct val="90000"/>
              </a:lnSpc>
              <a:spcBef>
                <a:spcPts val="500"/>
              </a:spcBef>
              <a:spcAft>
                <a:spcPts val="0"/>
              </a:spcAft>
              <a:buClr>
                <a:schemeClr val="dk1"/>
              </a:buClr>
              <a:buSzPts val="2000"/>
              <a:buChar char="•"/>
              <a:defRPr sz="2000"/>
            </a:lvl6pPr>
            <a:lvl7pPr indent="-355600" lvl="6" marL="3200400" algn="l">
              <a:lnSpc>
                <a:spcPct val="90000"/>
              </a:lnSpc>
              <a:spcBef>
                <a:spcPts val="500"/>
              </a:spcBef>
              <a:spcAft>
                <a:spcPts val="0"/>
              </a:spcAft>
              <a:buClr>
                <a:schemeClr val="dk1"/>
              </a:buClr>
              <a:buSzPts val="2000"/>
              <a:buChar char="•"/>
              <a:defRPr sz="2000"/>
            </a:lvl7pPr>
            <a:lvl8pPr indent="-355600" lvl="7" marL="3657600" algn="l">
              <a:lnSpc>
                <a:spcPct val="90000"/>
              </a:lnSpc>
              <a:spcBef>
                <a:spcPts val="500"/>
              </a:spcBef>
              <a:spcAft>
                <a:spcPts val="0"/>
              </a:spcAft>
              <a:buClr>
                <a:schemeClr val="dk1"/>
              </a:buClr>
              <a:buSzPts val="2000"/>
              <a:buChar char="•"/>
              <a:defRPr sz="2000"/>
            </a:lvl8pPr>
            <a:lvl9pPr indent="-355600" lvl="8" marL="4114800" algn="l">
              <a:lnSpc>
                <a:spcPct val="90000"/>
              </a:lnSpc>
              <a:spcBef>
                <a:spcPts val="500"/>
              </a:spcBef>
              <a:spcAft>
                <a:spcPts val="0"/>
              </a:spcAft>
              <a:buClr>
                <a:schemeClr val="dk1"/>
              </a:buClr>
              <a:buSzPts val="2000"/>
              <a:buChar char="•"/>
              <a:defRPr sz="2000"/>
            </a:lvl9pPr>
          </a:lstStyle>
          <a:p/>
        </p:txBody>
      </p:sp>
      <p:sp>
        <p:nvSpPr>
          <p:cNvPr id="66" name="Google Shape;66;p9"/>
          <p:cNvSpPr txBox="1"/>
          <p:nvPr>
            <p:ph idx="2"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67" name="Google Shape;67;p9"/>
          <p:cNvSpPr txBox="1"/>
          <p:nvPr>
            <p:ph idx="10" type="dt"/>
          </p:nvPr>
        </p:nvSpPr>
        <p:spPr>
          <a:xfrm>
            <a:off x="838200" y="6531197"/>
            <a:ext cx="2743200" cy="365125"/>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68" name="Google Shape;68;p9"/>
          <p:cNvSpPr txBox="1"/>
          <p:nvPr>
            <p:ph idx="11" type="ftr"/>
          </p:nvPr>
        </p:nvSpPr>
        <p:spPr>
          <a:xfrm>
            <a:off x="1732722" y="6557436"/>
            <a:ext cx="4114800" cy="274324"/>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69" name="Google Shape;69;p9"/>
          <p:cNvSpPr txBox="1"/>
          <p:nvPr>
            <p:ph idx="12" type="sldNum"/>
          </p:nvPr>
        </p:nvSpPr>
        <p:spPr>
          <a:xfrm>
            <a:off x="8610600" y="6557436"/>
            <a:ext cx="2743200" cy="274324"/>
          </a:xfrm>
          <a:prstGeom prst="rect">
            <a:avLst/>
          </a:prstGeom>
          <a:noFill/>
          <a:ln>
            <a:noFill/>
          </a:ln>
        </p:spPr>
        <p:txBody>
          <a:bodyPr anchorCtr="0" anchor="t" bIns="45700" lIns="91425" spcFirstLastPara="1" rIns="91425" wrap="square" tIns="45700">
            <a:noAutofit/>
          </a:bodyPr>
          <a:lstStyle>
            <a:lvl1pPr indent="0" lvl="0"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Calibri"/>
                <a:ea typeface="Calibri"/>
                <a:cs typeface="Calibri"/>
                <a:sym typeface="Calibri"/>
              </a:defRPr>
            </a:lvl1pPr>
            <a:lvl2pPr indent="0" lvl="1"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Calibri"/>
                <a:ea typeface="Calibri"/>
                <a:cs typeface="Calibri"/>
                <a:sym typeface="Calibri"/>
              </a:defRPr>
            </a:lvl2pPr>
            <a:lvl3pPr indent="0" lvl="2"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Calibri"/>
                <a:ea typeface="Calibri"/>
                <a:cs typeface="Calibri"/>
                <a:sym typeface="Calibri"/>
              </a:defRPr>
            </a:lvl3pPr>
            <a:lvl4pPr indent="0" lvl="3"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Calibri"/>
                <a:ea typeface="Calibri"/>
                <a:cs typeface="Calibri"/>
                <a:sym typeface="Calibri"/>
              </a:defRPr>
            </a:lvl4pPr>
            <a:lvl5pPr indent="0" lvl="4"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Calibri"/>
                <a:ea typeface="Calibri"/>
                <a:cs typeface="Calibri"/>
                <a:sym typeface="Calibri"/>
              </a:defRPr>
            </a:lvl5pPr>
            <a:lvl6pPr indent="0" lvl="5"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Calibri"/>
                <a:ea typeface="Calibri"/>
                <a:cs typeface="Calibri"/>
                <a:sym typeface="Calibri"/>
              </a:defRPr>
            </a:lvl6pPr>
            <a:lvl7pPr indent="0" lvl="6"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Calibri"/>
                <a:ea typeface="Calibri"/>
                <a:cs typeface="Calibri"/>
                <a:sym typeface="Calibri"/>
              </a:defRPr>
            </a:lvl7pPr>
            <a:lvl8pPr indent="0" lvl="7"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Calibri"/>
                <a:ea typeface="Calibri"/>
                <a:cs typeface="Calibri"/>
                <a:sym typeface="Calibri"/>
              </a:defRPr>
            </a:lvl8pPr>
            <a:lvl9pPr indent="0" lvl="8"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Calibri"/>
                <a:ea typeface="Calibri"/>
                <a:cs typeface="Calibri"/>
                <a:sym typeface="Calibri"/>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70" name="Shape 70"/>
        <p:cNvGrpSpPr/>
        <p:nvPr/>
      </p:nvGrpSpPr>
      <p:grpSpPr>
        <a:xfrm>
          <a:off x="0" y="0"/>
          <a:ext cx="0" cy="0"/>
          <a:chOff x="0" y="0"/>
          <a:chExt cx="0" cy="0"/>
        </a:xfrm>
      </p:grpSpPr>
      <p:sp>
        <p:nvSpPr>
          <p:cNvPr id="71" name="Google Shape;71;p10"/>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Arial"/>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2" name="Google Shape;72;p10"/>
          <p:cNvSpPr/>
          <p:nvPr>
            <p:ph idx="2" type="pic"/>
          </p:nvPr>
        </p:nvSpPr>
        <p:spPr>
          <a:xfrm>
            <a:off x="5183188" y="987425"/>
            <a:ext cx="6172200" cy="4873625"/>
          </a:xfrm>
          <a:prstGeom prst="rect">
            <a:avLst/>
          </a:prstGeom>
          <a:noFill/>
          <a:ln>
            <a:noFill/>
          </a:ln>
        </p:spPr>
      </p:sp>
      <p:sp>
        <p:nvSpPr>
          <p:cNvPr id="73" name="Google Shape;73;p10"/>
          <p:cNvSpPr txBox="1"/>
          <p:nvPr>
            <p:ph idx="1"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74" name="Google Shape;74;p10"/>
          <p:cNvSpPr txBox="1"/>
          <p:nvPr>
            <p:ph idx="10" type="dt"/>
          </p:nvPr>
        </p:nvSpPr>
        <p:spPr>
          <a:xfrm>
            <a:off x="838200" y="6531197"/>
            <a:ext cx="2743200" cy="365125"/>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75" name="Google Shape;75;p10"/>
          <p:cNvSpPr txBox="1"/>
          <p:nvPr>
            <p:ph idx="11" type="ftr"/>
          </p:nvPr>
        </p:nvSpPr>
        <p:spPr>
          <a:xfrm>
            <a:off x="1732722" y="6557436"/>
            <a:ext cx="4114800" cy="274324"/>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76" name="Google Shape;76;p10"/>
          <p:cNvSpPr txBox="1"/>
          <p:nvPr>
            <p:ph idx="12" type="sldNum"/>
          </p:nvPr>
        </p:nvSpPr>
        <p:spPr>
          <a:xfrm>
            <a:off x="8610600" y="6557436"/>
            <a:ext cx="2743200" cy="274324"/>
          </a:xfrm>
          <a:prstGeom prst="rect">
            <a:avLst/>
          </a:prstGeom>
          <a:noFill/>
          <a:ln>
            <a:noFill/>
          </a:ln>
        </p:spPr>
        <p:txBody>
          <a:bodyPr anchorCtr="0" anchor="t" bIns="45700" lIns="91425" spcFirstLastPara="1" rIns="91425" wrap="square" tIns="45700">
            <a:noAutofit/>
          </a:bodyPr>
          <a:lstStyle>
            <a:lvl1pPr indent="0" lvl="0"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Calibri"/>
                <a:ea typeface="Calibri"/>
                <a:cs typeface="Calibri"/>
                <a:sym typeface="Calibri"/>
              </a:defRPr>
            </a:lvl1pPr>
            <a:lvl2pPr indent="0" lvl="1"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Calibri"/>
                <a:ea typeface="Calibri"/>
                <a:cs typeface="Calibri"/>
                <a:sym typeface="Calibri"/>
              </a:defRPr>
            </a:lvl2pPr>
            <a:lvl3pPr indent="0" lvl="2"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Calibri"/>
                <a:ea typeface="Calibri"/>
                <a:cs typeface="Calibri"/>
                <a:sym typeface="Calibri"/>
              </a:defRPr>
            </a:lvl3pPr>
            <a:lvl4pPr indent="0" lvl="3"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Calibri"/>
                <a:ea typeface="Calibri"/>
                <a:cs typeface="Calibri"/>
                <a:sym typeface="Calibri"/>
              </a:defRPr>
            </a:lvl4pPr>
            <a:lvl5pPr indent="0" lvl="4"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Calibri"/>
                <a:ea typeface="Calibri"/>
                <a:cs typeface="Calibri"/>
                <a:sym typeface="Calibri"/>
              </a:defRPr>
            </a:lvl5pPr>
            <a:lvl6pPr indent="0" lvl="5"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Calibri"/>
                <a:ea typeface="Calibri"/>
                <a:cs typeface="Calibri"/>
                <a:sym typeface="Calibri"/>
              </a:defRPr>
            </a:lvl6pPr>
            <a:lvl7pPr indent="0" lvl="6"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Calibri"/>
                <a:ea typeface="Calibri"/>
                <a:cs typeface="Calibri"/>
                <a:sym typeface="Calibri"/>
              </a:defRPr>
            </a:lvl7pPr>
            <a:lvl8pPr indent="0" lvl="7"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Calibri"/>
                <a:ea typeface="Calibri"/>
                <a:cs typeface="Calibri"/>
                <a:sym typeface="Calibri"/>
              </a:defRPr>
            </a:lvl8pPr>
            <a:lvl9pPr indent="0" lvl="8"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Calibri"/>
                <a:ea typeface="Calibri"/>
                <a:cs typeface="Calibri"/>
                <a:sym typeface="Calibri"/>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sp>
        <p:nvSpPr>
          <p:cNvPr id="10" name="Google Shape;10;p1"/>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chemeClr val="dk1"/>
              </a:buClr>
              <a:buSzPts val="4400"/>
              <a:buFont typeface="Arial"/>
              <a:buNone/>
              <a:defRPr b="0" i="0" sz="44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11" name="Google Shape;11;p1"/>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Arial"/>
                <a:ea typeface="Arial"/>
                <a:cs typeface="Arial"/>
                <a:sym typeface="Arial"/>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Arial"/>
                <a:ea typeface="Arial"/>
                <a:cs typeface="Arial"/>
                <a:sym typeface="Arial"/>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4.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11.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hyperlink" Target="https://guides.lib.uw.edu/research/citations/citationwhen" TargetMode="Externa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hyperlink" Target="http://www.nps.gov/articles/one-health-disease-ticks-borne.htm" TargetMode="External"/><Relationship Id="rId4" Type="http://schemas.openxmlformats.org/officeDocument/2006/relationships/hyperlink" Target="https://www.easybib.com/guides/citation-guides/mla-format/how-to-cite-a-website-mla/#:~:text=Author's%20Last%20name%2C%20First%20name,day%20month%20year%20format%2C%20URL"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8.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13.png"/><Relationship Id="rId4" Type="http://schemas.openxmlformats.org/officeDocument/2006/relationships/hyperlink" Target="http://www.youtube.com/watch?v=VzD-TOZHt-k" TargetMode="External"/><Relationship Id="rId5" Type="http://schemas.openxmlformats.org/officeDocument/2006/relationships/image" Target="../media/image7.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5.jpg"/><Relationship Id="rId4" Type="http://schemas.openxmlformats.org/officeDocument/2006/relationships/hyperlink" Target="http://www.youtube.com/watch?v=xvZHNwBHirQ" TargetMode="External"/><Relationship Id="rId5" Type="http://schemas.openxmlformats.org/officeDocument/2006/relationships/image" Target="../media/image10.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12.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2" name="Shape 92"/>
        <p:cNvGrpSpPr/>
        <p:nvPr/>
      </p:nvGrpSpPr>
      <p:grpSpPr>
        <a:xfrm>
          <a:off x="0" y="0"/>
          <a:ext cx="0" cy="0"/>
          <a:chOff x="0" y="0"/>
          <a:chExt cx="0" cy="0"/>
        </a:xfrm>
      </p:grpSpPr>
      <p:pic>
        <p:nvPicPr>
          <p:cNvPr id="93" name="Google Shape;93;p13"/>
          <p:cNvPicPr preferRelativeResize="0"/>
          <p:nvPr/>
        </p:nvPicPr>
        <p:blipFill rotWithShape="1">
          <a:blip r:embed="rId3">
            <a:alphaModFix/>
          </a:blip>
          <a:srcRect b="0" l="0" r="0" t="0"/>
          <a:stretch/>
        </p:blipFill>
        <p:spPr>
          <a:xfrm>
            <a:off x="904590" y="722114"/>
            <a:ext cx="4820904" cy="5442466"/>
          </a:xfrm>
          <a:prstGeom prst="rect">
            <a:avLst/>
          </a:prstGeom>
          <a:noFill/>
          <a:ln>
            <a:noFill/>
          </a:ln>
        </p:spPr>
      </p:pic>
      <p:sp>
        <p:nvSpPr>
          <p:cNvPr id="94" name="Google Shape;94;p13"/>
          <p:cNvSpPr/>
          <p:nvPr/>
        </p:nvSpPr>
        <p:spPr>
          <a:xfrm>
            <a:off x="7090787" y="2004484"/>
            <a:ext cx="3349451" cy="1077218"/>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3200"/>
              <a:buFont typeface="Arial"/>
              <a:buNone/>
            </a:pPr>
            <a:r>
              <a:rPr b="1" i="0" lang="en-US" sz="3200" u="none" cap="none" strike="noStrike">
                <a:solidFill>
                  <a:srgbClr val="0064DF"/>
                </a:solidFill>
                <a:latin typeface="Arial"/>
                <a:ea typeface="Arial"/>
                <a:cs typeface="Arial"/>
                <a:sym typeface="Arial"/>
              </a:rPr>
              <a:t>डिजिटल नागरिकता</a:t>
            </a:r>
            <a:endParaRPr b="1" i="0" sz="3200" u="none" cap="none" strike="noStrike">
              <a:solidFill>
                <a:srgbClr val="0064DF"/>
              </a:solidFill>
              <a:latin typeface="Arial"/>
              <a:ea typeface="Arial"/>
              <a:cs typeface="Arial"/>
              <a:sym typeface="Arial"/>
            </a:endParaRPr>
          </a:p>
        </p:txBody>
      </p:sp>
      <p:sp>
        <p:nvSpPr>
          <p:cNvPr id="95" name="Google Shape;95;p13"/>
          <p:cNvSpPr/>
          <p:nvPr/>
        </p:nvSpPr>
        <p:spPr>
          <a:xfrm>
            <a:off x="7177873" y="1778558"/>
            <a:ext cx="1627833" cy="140677"/>
          </a:xfrm>
          <a:prstGeom prst="rect">
            <a:avLst/>
          </a:prstGeom>
          <a:solidFill>
            <a:srgbClr val="0064D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96" name="Google Shape;96;p13"/>
          <p:cNvSpPr/>
          <p:nvPr/>
        </p:nvSpPr>
        <p:spPr>
          <a:xfrm>
            <a:off x="6624735" y="3429000"/>
            <a:ext cx="5567264" cy="1289050"/>
          </a:xfrm>
          <a:prstGeom prst="rect">
            <a:avLst/>
          </a:prstGeom>
          <a:solidFill>
            <a:srgbClr val="00B05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97" name="Google Shape;97;p13"/>
          <p:cNvSpPr/>
          <p:nvPr/>
        </p:nvSpPr>
        <p:spPr>
          <a:xfrm>
            <a:off x="6705599" y="3363383"/>
            <a:ext cx="5486400" cy="1277273"/>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2400"/>
              <a:buFont typeface="Arial"/>
              <a:buNone/>
            </a:pPr>
            <a:r>
              <a:rPr b="0" i="0" lang="en-US" sz="2400" u="none" cap="none" strike="noStrike">
                <a:solidFill>
                  <a:schemeClr val="lt1"/>
                </a:solidFill>
                <a:latin typeface="Arial"/>
                <a:ea typeface="Arial"/>
                <a:cs typeface="Arial"/>
                <a:sym typeface="Arial"/>
              </a:rPr>
              <a:t>पाठ 14</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500"/>
              <a:buFont typeface="Arial"/>
              <a:buNone/>
            </a:pPr>
            <a:r>
              <a:t/>
            </a:r>
            <a:endParaRPr b="0" i="0" sz="500" u="none" cap="none" strike="noStrike">
              <a:solidFill>
                <a:schemeClr val="lt1"/>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2400"/>
              <a:buFont typeface="Arial"/>
              <a:buNone/>
            </a:pPr>
            <a:r>
              <a:rPr b="1" i="0" lang="en-US" sz="2400" u="none" cap="none" strike="noStrike">
                <a:solidFill>
                  <a:srgbClr val="FFFF00"/>
                </a:solidFill>
                <a:latin typeface="Arial"/>
                <a:ea typeface="Arial"/>
                <a:cs typeface="Arial"/>
                <a:sym typeface="Arial"/>
              </a:rPr>
              <a:t>क्या मैं एक ज़िम्मेदार डिजिटल क्रिएटर हूं?</a:t>
            </a:r>
            <a:r>
              <a:rPr b="0" i="0" lang="en-US" sz="2400" u="none" cap="none" strike="noStrike">
                <a:solidFill>
                  <a:srgbClr val="FFFF00"/>
                </a:solidFill>
                <a:latin typeface="Arial"/>
                <a:ea typeface="Arial"/>
                <a:cs typeface="Arial"/>
                <a:sym typeface="Arial"/>
              </a:rPr>
              <a:t> </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5" name="Shape 205"/>
        <p:cNvGrpSpPr/>
        <p:nvPr/>
      </p:nvGrpSpPr>
      <p:grpSpPr>
        <a:xfrm>
          <a:off x="0" y="0"/>
          <a:ext cx="0" cy="0"/>
          <a:chOff x="0" y="0"/>
          <a:chExt cx="0" cy="0"/>
        </a:xfrm>
      </p:grpSpPr>
      <p:sp>
        <p:nvSpPr>
          <p:cNvPr id="206" name="Google Shape;206;p22"/>
          <p:cNvSpPr/>
          <p:nvPr/>
        </p:nvSpPr>
        <p:spPr>
          <a:xfrm>
            <a:off x="479425" y="2407535"/>
            <a:ext cx="3293922" cy="381964"/>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207" name="Google Shape;207;p22"/>
          <p:cNvSpPr/>
          <p:nvPr/>
        </p:nvSpPr>
        <p:spPr>
          <a:xfrm>
            <a:off x="479425" y="4505641"/>
            <a:ext cx="3293922" cy="381964"/>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208" name="Google Shape;208;p22"/>
          <p:cNvSpPr txBox="1"/>
          <p:nvPr>
            <p:ph idx="12" type="sldNum"/>
          </p:nvPr>
        </p:nvSpPr>
        <p:spPr>
          <a:xfrm>
            <a:off x="11605846" y="6569111"/>
            <a:ext cx="483448" cy="274324"/>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SzPts val="900"/>
              <a:buNone/>
            </a:pPr>
            <a:r>
              <a:rPr lang="en-US" sz="900">
                <a:solidFill>
                  <a:schemeClr val="lt1"/>
                </a:solidFill>
                <a:latin typeface="Arial"/>
                <a:ea typeface="Arial"/>
                <a:cs typeface="Arial"/>
                <a:sym typeface="Arial"/>
              </a:rPr>
              <a:t>0</a:t>
            </a:r>
            <a:fld id="{00000000-1234-1234-1234-123412341234}" type="slidenum">
              <a:rPr lang="en-US" sz="900">
                <a:solidFill>
                  <a:schemeClr val="lt1"/>
                </a:solidFill>
                <a:latin typeface="Arial"/>
                <a:ea typeface="Arial"/>
                <a:cs typeface="Arial"/>
                <a:sym typeface="Arial"/>
              </a:rPr>
              <a:t>‹#›</a:t>
            </a:fld>
            <a:endParaRPr sz="900">
              <a:solidFill>
                <a:schemeClr val="lt1"/>
              </a:solidFill>
              <a:latin typeface="Arial"/>
              <a:ea typeface="Arial"/>
              <a:cs typeface="Arial"/>
              <a:sym typeface="Arial"/>
            </a:endParaRPr>
          </a:p>
        </p:txBody>
      </p:sp>
      <p:sp>
        <p:nvSpPr>
          <p:cNvPr id="209" name="Google Shape;209;p22"/>
          <p:cNvSpPr txBox="1"/>
          <p:nvPr/>
        </p:nvSpPr>
        <p:spPr>
          <a:xfrm>
            <a:off x="705749" y="307757"/>
            <a:ext cx="10515600" cy="702546"/>
          </a:xfrm>
          <a:prstGeom prst="rect">
            <a:avLst/>
          </a:prstGeom>
          <a:noFill/>
          <a:ln>
            <a:noFill/>
          </a:ln>
        </p:spPr>
        <p:txBody>
          <a:bodyPr anchorCtr="0" anchor="t" bIns="45700" lIns="91425" spcFirstLastPara="1" rIns="91425" wrap="square" tIns="45700">
            <a:normAutofit/>
          </a:bodyPr>
          <a:lstStyle/>
          <a:p>
            <a:pPr indent="0" lvl="0" marL="0" marR="0" rtl="0" algn="l">
              <a:lnSpc>
                <a:spcPct val="90000"/>
              </a:lnSpc>
              <a:spcBef>
                <a:spcPts val="0"/>
              </a:spcBef>
              <a:spcAft>
                <a:spcPts val="0"/>
              </a:spcAft>
              <a:buClr>
                <a:srgbClr val="0064E0"/>
              </a:buClr>
              <a:buSzPts val="3600"/>
              <a:buFont typeface="Arial"/>
              <a:buNone/>
            </a:pPr>
            <a:r>
              <a:rPr b="1" i="0" lang="en-US" sz="3600" u="none" cap="none" strike="noStrike">
                <a:solidFill>
                  <a:srgbClr val="0064E0"/>
                </a:solidFill>
                <a:latin typeface="Arial"/>
                <a:ea typeface="Arial"/>
                <a:cs typeface="Arial"/>
                <a:sym typeface="Arial"/>
              </a:rPr>
              <a:t>उचित उपयोग: हाँ या नहीं?</a:t>
            </a:r>
            <a:endParaRPr b="1" i="0" sz="3600" u="none" cap="none" strike="noStrike">
              <a:solidFill>
                <a:srgbClr val="0064E0"/>
              </a:solidFill>
              <a:latin typeface="Arial"/>
              <a:ea typeface="Arial"/>
              <a:cs typeface="Arial"/>
              <a:sym typeface="Arial"/>
            </a:endParaRPr>
          </a:p>
        </p:txBody>
      </p:sp>
      <p:sp>
        <p:nvSpPr>
          <p:cNvPr id="210" name="Google Shape;210;p22"/>
          <p:cNvSpPr txBox="1"/>
          <p:nvPr>
            <p:ph idx="11" type="ftr"/>
          </p:nvPr>
        </p:nvSpPr>
        <p:spPr>
          <a:xfrm>
            <a:off x="1600200" y="6569111"/>
            <a:ext cx="4114800" cy="274324"/>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SzPts val="1400"/>
              <a:buNone/>
            </a:pPr>
            <a:r>
              <a:rPr lang="en-US"/>
              <a:t>पाठ 14: क्या मैं एक ज़िम्मेदार डिजिटल क्रिएटर हूँ?</a:t>
            </a:r>
            <a:endParaRPr/>
          </a:p>
        </p:txBody>
      </p:sp>
      <p:sp>
        <p:nvSpPr>
          <p:cNvPr id="211" name="Google Shape;211;p22"/>
          <p:cNvSpPr/>
          <p:nvPr/>
        </p:nvSpPr>
        <p:spPr>
          <a:xfrm>
            <a:off x="625032" y="1629857"/>
            <a:ext cx="10980814" cy="3280898"/>
          </a:xfrm>
          <a:prstGeom prst="rect">
            <a:avLst/>
          </a:prstGeom>
          <a:noFill/>
          <a:ln>
            <a:noFill/>
          </a:ln>
        </p:spPr>
        <p:txBody>
          <a:bodyPr anchorCtr="0" anchor="t" bIns="45700" lIns="91425" spcFirstLastPara="1" rIns="91425" wrap="square" tIns="45700">
            <a:noAutofit/>
          </a:bodyPr>
          <a:lstStyle/>
          <a:p>
            <a:pPr indent="0" lvl="0" marL="126997" marR="0" rtl="0" algn="l">
              <a:lnSpc>
                <a:spcPct val="115000"/>
              </a:lnSpc>
              <a:spcBef>
                <a:spcPts val="0"/>
              </a:spcBef>
              <a:spcAft>
                <a:spcPts val="0"/>
              </a:spcAft>
              <a:buClr>
                <a:srgbClr val="000000"/>
              </a:buClr>
              <a:buSzPts val="1600"/>
              <a:buFont typeface="Arial"/>
              <a:buNone/>
            </a:pPr>
            <a:r>
              <a:rPr b="0" i="0" lang="en-US" sz="1600" u="none" cap="none" strike="noStrike">
                <a:solidFill>
                  <a:schemeClr val="dk1"/>
                </a:solidFill>
                <a:latin typeface="Arial"/>
                <a:ea typeface="Arial"/>
                <a:cs typeface="Arial"/>
                <a:sym typeface="Arial"/>
              </a:rPr>
              <a:t>जीना अपने बैडमिंटन कोचिंग क्लासेस के लिए एक वेबसाइट बना रही है। वह पीवी सिंधु की एक तस्वीर शामिल करती है और फोटो के आगे एक उद्धरण जोड़ने का फैसला करती है, "जीना एक महान कोच है" यह जताने के लिए की पीवी सिंधु ने ही यह कहा है ।</a:t>
            </a:r>
            <a:endParaRPr b="0" i="0" sz="1400" u="none" cap="none" strike="noStrike">
              <a:solidFill>
                <a:schemeClr val="dk1"/>
              </a:solidFill>
              <a:latin typeface="Arial"/>
              <a:ea typeface="Arial"/>
              <a:cs typeface="Arial"/>
              <a:sym typeface="Arial"/>
            </a:endParaRPr>
          </a:p>
          <a:p>
            <a:pPr indent="0" lvl="0" marL="126997" marR="0" rtl="0" algn="l">
              <a:lnSpc>
                <a:spcPct val="115000"/>
              </a:lnSpc>
              <a:spcBef>
                <a:spcPts val="1800"/>
              </a:spcBef>
              <a:spcAft>
                <a:spcPts val="0"/>
              </a:spcAft>
              <a:buClr>
                <a:srgbClr val="000000"/>
              </a:buClr>
              <a:buSzPts val="1600"/>
              <a:buFont typeface="Arial"/>
              <a:buNone/>
            </a:pPr>
            <a:r>
              <a:rPr b="1" i="0" lang="en-US" sz="1600" u="none" cap="none" strike="noStrike">
                <a:solidFill>
                  <a:schemeClr val="lt1"/>
                </a:solidFill>
                <a:latin typeface="Arial"/>
                <a:ea typeface="Arial"/>
                <a:cs typeface="Arial"/>
                <a:sym typeface="Arial"/>
              </a:rPr>
              <a:t>उचित उपयोग:</a:t>
            </a:r>
            <a:r>
              <a:rPr b="0" i="0" lang="en-US" sz="1600" u="none" cap="none" strike="noStrike">
                <a:solidFill>
                  <a:schemeClr val="lt1"/>
                </a:solidFill>
                <a:latin typeface="Arial"/>
                <a:ea typeface="Arial"/>
                <a:cs typeface="Arial"/>
                <a:sym typeface="Arial"/>
              </a:rPr>
              <a:t>वाह या अस्वीकार?</a:t>
            </a:r>
            <a:endParaRPr b="0" i="0" sz="1400" u="none" cap="none" strike="noStrike">
              <a:solidFill>
                <a:srgbClr val="000000"/>
              </a:solidFill>
              <a:latin typeface="Arial"/>
              <a:ea typeface="Arial"/>
              <a:cs typeface="Arial"/>
              <a:sym typeface="Arial"/>
            </a:endParaRPr>
          </a:p>
          <a:p>
            <a:pPr indent="0" lvl="0" marL="126997" marR="0" rtl="0" algn="l">
              <a:lnSpc>
                <a:spcPct val="115000"/>
              </a:lnSpc>
              <a:spcBef>
                <a:spcPts val="1800"/>
              </a:spcBef>
              <a:spcAft>
                <a:spcPts val="0"/>
              </a:spcAft>
              <a:buClr>
                <a:srgbClr val="000000"/>
              </a:buClr>
              <a:buSzPts val="1600"/>
              <a:buFont typeface="Arial"/>
              <a:buNone/>
            </a:pPr>
            <a:r>
              <a:t/>
            </a:r>
            <a:endParaRPr b="0" i="0" sz="1600" u="none" cap="none" strike="noStrike">
              <a:solidFill>
                <a:schemeClr val="dk1"/>
              </a:solidFill>
              <a:latin typeface="Arial"/>
              <a:ea typeface="Arial"/>
              <a:cs typeface="Arial"/>
              <a:sym typeface="Arial"/>
            </a:endParaRPr>
          </a:p>
          <a:p>
            <a:pPr indent="0" lvl="0" marL="126997" marR="0" rtl="0" algn="l">
              <a:lnSpc>
                <a:spcPct val="115000"/>
              </a:lnSpc>
              <a:spcBef>
                <a:spcPts val="1800"/>
              </a:spcBef>
              <a:spcAft>
                <a:spcPts val="0"/>
              </a:spcAft>
              <a:buClr>
                <a:srgbClr val="000000"/>
              </a:buClr>
              <a:buSzPts val="1600"/>
              <a:buFont typeface="Arial"/>
              <a:buNone/>
            </a:pPr>
            <a:r>
              <a:rPr b="0" i="0" lang="en-US" sz="1600" u="none" cap="none" strike="noStrike">
                <a:solidFill>
                  <a:schemeClr val="dk1"/>
                </a:solidFill>
                <a:latin typeface="Arial"/>
                <a:ea typeface="Arial"/>
                <a:cs typeface="Arial"/>
                <a:sym typeface="Arial"/>
              </a:rPr>
              <a:t>जिया अपने लिखे एक गाने की रिकॉर्डिंग कर रही हैं। रेडियो पर एक प्रसिद्ध गीत है जिसमें गायक, डीजे स्मैश चिल्लाता है, "बह बाय!"। क्लिप केवल 3 सेकंड लंबी है लेकिन, हर कोई जानता है कि यह डीजे स्मैश है। जिया ने डीजे स्मैश के सैंपल क्लिप के साथ अपने गाने को खत्म करने का फैसला किया।</a:t>
            </a:r>
            <a:endParaRPr b="0" i="0" sz="1400" u="none" cap="none" strike="noStrike">
              <a:solidFill>
                <a:schemeClr val="dk1"/>
              </a:solidFill>
              <a:latin typeface="Arial"/>
              <a:ea typeface="Arial"/>
              <a:cs typeface="Arial"/>
              <a:sym typeface="Arial"/>
            </a:endParaRPr>
          </a:p>
          <a:p>
            <a:pPr indent="0" lvl="0" marL="126997" marR="0" rtl="0" algn="l">
              <a:lnSpc>
                <a:spcPct val="115000"/>
              </a:lnSpc>
              <a:spcBef>
                <a:spcPts val="1800"/>
              </a:spcBef>
              <a:spcAft>
                <a:spcPts val="0"/>
              </a:spcAft>
              <a:buClr>
                <a:srgbClr val="000000"/>
              </a:buClr>
              <a:buSzPts val="1600"/>
              <a:buFont typeface="Arial"/>
              <a:buNone/>
            </a:pPr>
            <a:r>
              <a:rPr b="1" i="0" lang="en-US" sz="1600" u="none" cap="none" strike="noStrike">
                <a:solidFill>
                  <a:schemeClr val="lt1"/>
                </a:solidFill>
                <a:latin typeface="Arial"/>
                <a:ea typeface="Arial"/>
                <a:cs typeface="Arial"/>
                <a:sym typeface="Arial"/>
              </a:rPr>
              <a:t>उचित उपयोग:</a:t>
            </a:r>
            <a:r>
              <a:rPr b="0" i="0" lang="en-US" sz="1600" u="none" cap="none" strike="noStrike">
                <a:solidFill>
                  <a:schemeClr val="lt1"/>
                </a:solidFill>
                <a:latin typeface="Arial"/>
                <a:ea typeface="Arial"/>
                <a:cs typeface="Arial"/>
                <a:sym typeface="Arial"/>
              </a:rPr>
              <a:t>वाह या अस्वीकार?</a:t>
            </a:r>
            <a:endParaRPr b="0" i="0" sz="1400" u="none" cap="none" strike="noStrike">
              <a:solidFill>
                <a:srgbClr val="000000"/>
              </a:solidFill>
              <a:latin typeface="Arial"/>
              <a:ea typeface="Arial"/>
              <a:cs typeface="Arial"/>
              <a:sym typeface="Arial"/>
            </a:endParaRPr>
          </a:p>
        </p:txBody>
      </p:sp>
      <p:sp>
        <p:nvSpPr>
          <p:cNvPr id="212" name="Google Shape;212;p22"/>
          <p:cNvSpPr/>
          <p:nvPr/>
        </p:nvSpPr>
        <p:spPr>
          <a:xfrm>
            <a:off x="839788" y="894041"/>
            <a:ext cx="1345316" cy="116262"/>
          </a:xfrm>
          <a:prstGeom prst="rect">
            <a:avLst/>
          </a:prstGeom>
          <a:solidFill>
            <a:srgbClr val="0064D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pic>
        <p:nvPicPr>
          <p:cNvPr id="213" name="Google Shape;213;p22"/>
          <p:cNvPicPr preferRelativeResize="0"/>
          <p:nvPr/>
        </p:nvPicPr>
        <p:blipFill rotWithShape="1">
          <a:blip r:embed="rId3">
            <a:alphaModFix/>
          </a:blip>
          <a:srcRect b="0" l="0" r="0" t="0"/>
          <a:stretch/>
        </p:blipFill>
        <p:spPr>
          <a:xfrm>
            <a:off x="5208371" y="4696623"/>
            <a:ext cx="1775258" cy="1593618"/>
          </a:xfrm>
          <a:prstGeom prst="rect">
            <a:avLst/>
          </a:prstGeom>
          <a:noFill/>
          <a:ln>
            <a:noFill/>
          </a:ln>
        </p:spPr>
      </p:pic>
      <p:sp>
        <p:nvSpPr>
          <p:cNvPr id="214" name="Google Shape;214;p22"/>
          <p:cNvSpPr/>
          <p:nvPr/>
        </p:nvSpPr>
        <p:spPr>
          <a:xfrm>
            <a:off x="8504266" y="102061"/>
            <a:ext cx="3585029" cy="324000"/>
          </a:xfrm>
          <a:prstGeom prst="rect">
            <a:avLst/>
          </a:prstGeom>
          <a:solidFill>
            <a:srgbClr val="0064E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1600"/>
              <a:buFont typeface="Calibri"/>
              <a:buNone/>
            </a:pPr>
            <a:r>
              <a:rPr b="1" i="0" lang="en-US" sz="1600" u="none" cap="none" strike="noStrike">
                <a:solidFill>
                  <a:srgbClr val="FFFFFF"/>
                </a:solidFill>
                <a:latin typeface="Calibri"/>
                <a:ea typeface="Calibri"/>
                <a:cs typeface="Calibri"/>
                <a:sym typeface="Calibri"/>
              </a:rPr>
              <a:t>Level 1 | डिजिटल नागरिकता</a:t>
            </a:r>
            <a:endParaRPr b="1" i="0" sz="1600" u="none" cap="none" strike="noStrike">
              <a:solidFill>
                <a:srgbClr val="FFFFFF"/>
              </a:solidFill>
              <a:latin typeface="Calibri"/>
              <a:ea typeface="Calibri"/>
              <a:cs typeface="Calibri"/>
              <a:sym typeface="Calibri"/>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8" name="Shape 218"/>
        <p:cNvGrpSpPr/>
        <p:nvPr/>
      </p:nvGrpSpPr>
      <p:grpSpPr>
        <a:xfrm>
          <a:off x="0" y="0"/>
          <a:ext cx="0" cy="0"/>
          <a:chOff x="0" y="0"/>
          <a:chExt cx="0" cy="0"/>
        </a:xfrm>
      </p:grpSpPr>
      <p:sp>
        <p:nvSpPr>
          <p:cNvPr id="219" name="Google Shape;219;p23"/>
          <p:cNvSpPr/>
          <p:nvPr/>
        </p:nvSpPr>
        <p:spPr>
          <a:xfrm>
            <a:off x="839788" y="2205308"/>
            <a:ext cx="5077889" cy="1175483"/>
          </a:xfrm>
          <a:prstGeom prst="rect">
            <a:avLst/>
          </a:prstGeom>
          <a:solidFill>
            <a:srgbClr val="F2F2F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220" name="Google Shape;220;p23"/>
          <p:cNvSpPr/>
          <p:nvPr/>
        </p:nvSpPr>
        <p:spPr>
          <a:xfrm>
            <a:off x="6282439" y="2205308"/>
            <a:ext cx="5077889" cy="1175483"/>
          </a:xfrm>
          <a:prstGeom prst="rect">
            <a:avLst/>
          </a:prstGeom>
          <a:solidFill>
            <a:srgbClr val="F2F2F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221" name="Google Shape;221;p23"/>
          <p:cNvSpPr txBox="1"/>
          <p:nvPr>
            <p:ph idx="12" type="sldNum"/>
          </p:nvPr>
        </p:nvSpPr>
        <p:spPr>
          <a:xfrm>
            <a:off x="11605846" y="6569111"/>
            <a:ext cx="483448" cy="274324"/>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SzPts val="900"/>
              <a:buNone/>
            </a:pPr>
            <a:r>
              <a:rPr lang="en-US" sz="900">
                <a:solidFill>
                  <a:schemeClr val="lt1"/>
                </a:solidFill>
                <a:latin typeface="Arial"/>
                <a:ea typeface="Arial"/>
                <a:cs typeface="Arial"/>
                <a:sym typeface="Arial"/>
              </a:rPr>
              <a:t>0</a:t>
            </a:r>
            <a:fld id="{00000000-1234-1234-1234-123412341234}" type="slidenum">
              <a:rPr lang="en-US" sz="900">
                <a:solidFill>
                  <a:schemeClr val="lt1"/>
                </a:solidFill>
                <a:latin typeface="Arial"/>
                <a:ea typeface="Arial"/>
                <a:cs typeface="Arial"/>
                <a:sym typeface="Arial"/>
              </a:rPr>
              <a:t>‹#›</a:t>
            </a:fld>
            <a:endParaRPr sz="900">
              <a:solidFill>
                <a:schemeClr val="lt1"/>
              </a:solidFill>
              <a:latin typeface="Arial"/>
              <a:ea typeface="Arial"/>
              <a:cs typeface="Arial"/>
              <a:sym typeface="Arial"/>
            </a:endParaRPr>
          </a:p>
        </p:txBody>
      </p:sp>
      <p:sp>
        <p:nvSpPr>
          <p:cNvPr id="222" name="Google Shape;222;p23"/>
          <p:cNvSpPr txBox="1"/>
          <p:nvPr/>
        </p:nvSpPr>
        <p:spPr>
          <a:xfrm>
            <a:off x="740474" y="612557"/>
            <a:ext cx="10515600" cy="702600"/>
          </a:xfrm>
          <a:prstGeom prst="rect">
            <a:avLst/>
          </a:prstGeom>
          <a:noFill/>
          <a:ln>
            <a:noFill/>
          </a:ln>
        </p:spPr>
        <p:txBody>
          <a:bodyPr anchorCtr="0" anchor="t" bIns="45700" lIns="91425" spcFirstLastPara="1" rIns="91425" wrap="square" tIns="45700">
            <a:normAutofit/>
          </a:bodyPr>
          <a:lstStyle/>
          <a:p>
            <a:pPr indent="0" lvl="0" marL="0" marR="0" rtl="0" algn="l">
              <a:lnSpc>
                <a:spcPct val="90000"/>
              </a:lnSpc>
              <a:spcBef>
                <a:spcPts val="0"/>
              </a:spcBef>
              <a:spcAft>
                <a:spcPts val="0"/>
              </a:spcAft>
              <a:buClr>
                <a:srgbClr val="0064E0"/>
              </a:buClr>
              <a:buSzPts val="3600"/>
              <a:buFont typeface="Arial"/>
              <a:buNone/>
            </a:pPr>
            <a:r>
              <a:rPr b="1" lang="en-US" sz="3600">
                <a:solidFill>
                  <a:srgbClr val="0064E0"/>
                </a:solidFill>
              </a:rPr>
              <a:t>एक्टिविटी</a:t>
            </a:r>
            <a:r>
              <a:rPr b="1" i="0" lang="en-US" sz="3600" u="none" cap="none" strike="noStrike">
                <a:solidFill>
                  <a:schemeClr val="accent2"/>
                </a:solidFill>
                <a:latin typeface="Arial"/>
                <a:ea typeface="Arial"/>
                <a:cs typeface="Arial"/>
                <a:sym typeface="Arial"/>
              </a:rPr>
              <a:t> </a:t>
            </a:r>
            <a:r>
              <a:rPr b="1" i="0" lang="en-US" sz="3600" u="none" cap="none" strike="noStrike">
                <a:solidFill>
                  <a:srgbClr val="0064E0"/>
                </a:solidFill>
                <a:latin typeface="Arial"/>
                <a:ea typeface="Arial"/>
                <a:cs typeface="Arial"/>
                <a:sym typeface="Arial"/>
              </a:rPr>
              <a:t>: अपने स्रोतों का उचित रूप से हवाला देना</a:t>
            </a:r>
            <a:endParaRPr b="1" i="0" sz="3600" u="none" cap="none" strike="noStrike">
              <a:solidFill>
                <a:srgbClr val="0064E0"/>
              </a:solidFill>
              <a:latin typeface="Arial"/>
              <a:ea typeface="Arial"/>
              <a:cs typeface="Arial"/>
              <a:sym typeface="Arial"/>
            </a:endParaRPr>
          </a:p>
        </p:txBody>
      </p:sp>
      <p:sp>
        <p:nvSpPr>
          <p:cNvPr id="223" name="Google Shape;223;p23"/>
          <p:cNvSpPr txBox="1"/>
          <p:nvPr>
            <p:ph idx="11" type="ftr"/>
          </p:nvPr>
        </p:nvSpPr>
        <p:spPr>
          <a:xfrm>
            <a:off x="1600200" y="6569111"/>
            <a:ext cx="4114800" cy="274324"/>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SzPts val="1400"/>
              <a:buNone/>
            </a:pPr>
            <a:r>
              <a:rPr lang="en-US"/>
              <a:t>पाठ 14: क्या मैं एक ज़िम्मेदार डिजिटल क्रिएटर हूँ?</a:t>
            </a:r>
            <a:endParaRPr/>
          </a:p>
        </p:txBody>
      </p:sp>
      <p:sp>
        <p:nvSpPr>
          <p:cNvPr id="224" name="Google Shape;224;p23"/>
          <p:cNvSpPr/>
          <p:nvPr/>
        </p:nvSpPr>
        <p:spPr>
          <a:xfrm>
            <a:off x="839788" y="1198841"/>
            <a:ext cx="1345200" cy="116400"/>
          </a:xfrm>
          <a:prstGeom prst="rect">
            <a:avLst/>
          </a:prstGeom>
          <a:solidFill>
            <a:srgbClr val="0064D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225" name="Google Shape;225;p23"/>
          <p:cNvSpPr/>
          <p:nvPr/>
        </p:nvSpPr>
        <p:spPr>
          <a:xfrm>
            <a:off x="1132697" y="2516557"/>
            <a:ext cx="4856078" cy="646331"/>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rPr b="0" i="0" lang="en-US" sz="1800" u="none" cap="none" strike="noStrike">
                <a:solidFill>
                  <a:srgbClr val="000000"/>
                </a:solidFill>
                <a:latin typeface="Arial"/>
                <a:ea typeface="Arial"/>
                <a:cs typeface="Arial"/>
                <a:sym typeface="Arial"/>
              </a:rPr>
              <a:t>यदि आपने स्वयं सामग्री नहीं लिखी है, तो आपको अपना स्रोत उद्धृत करने की आवश्यकता है</a:t>
            </a:r>
            <a:r>
              <a:rPr b="0" i="0" lang="en-US" sz="1800" u="none" cap="none" strike="noStrike">
                <a:solidFill>
                  <a:schemeClr val="dk1"/>
                </a:solidFill>
                <a:latin typeface="Arial"/>
                <a:ea typeface="Arial"/>
                <a:cs typeface="Arial"/>
                <a:sym typeface="Arial"/>
              </a:rPr>
              <a:t>.</a:t>
            </a:r>
            <a:endParaRPr b="0" i="0" sz="1400" u="none" cap="none" strike="noStrike">
              <a:solidFill>
                <a:srgbClr val="000000"/>
              </a:solidFill>
              <a:latin typeface="Arial"/>
              <a:ea typeface="Arial"/>
              <a:cs typeface="Arial"/>
              <a:sym typeface="Arial"/>
            </a:endParaRPr>
          </a:p>
        </p:txBody>
      </p:sp>
      <p:sp>
        <p:nvSpPr>
          <p:cNvPr id="226" name="Google Shape;226;p23"/>
          <p:cNvSpPr/>
          <p:nvPr/>
        </p:nvSpPr>
        <p:spPr>
          <a:xfrm>
            <a:off x="1083997" y="3552996"/>
            <a:ext cx="4806886" cy="1400383"/>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सामग्री में शामिल हो सकते हैं:</a:t>
            </a:r>
            <a:endParaRPr b="0" i="0" sz="2000" u="none" cap="none" strike="noStrike">
              <a:solidFill>
                <a:schemeClr val="dk1"/>
              </a:solidFill>
              <a:latin typeface="Arial"/>
              <a:ea typeface="Arial"/>
              <a:cs typeface="Arial"/>
              <a:sym typeface="Arial"/>
            </a:endParaRPr>
          </a:p>
          <a:p>
            <a:pPr indent="-216000" lvl="0" marL="360000" marR="0" rtl="0" algn="l">
              <a:lnSpc>
                <a:spcPct val="100000"/>
              </a:lnSpc>
              <a:spcBef>
                <a:spcPts val="600"/>
              </a:spcBef>
              <a:spcAft>
                <a:spcPts val="0"/>
              </a:spcAft>
              <a:buClr>
                <a:srgbClr val="000000"/>
              </a:buClr>
              <a:buSzPts val="1200"/>
              <a:buFont typeface="Arial"/>
              <a:buChar char="•"/>
            </a:pPr>
            <a:r>
              <a:rPr b="0" i="0" lang="en-US" sz="1400" u="none" cap="none" strike="noStrike">
                <a:solidFill>
                  <a:srgbClr val="000000"/>
                </a:solidFill>
                <a:latin typeface="Arial"/>
                <a:ea typeface="Arial"/>
                <a:cs typeface="Arial"/>
                <a:sym typeface="Arial"/>
              </a:rPr>
              <a:t>प्रत्यक्ष उद्धरण, वाक्यांश, विशिष्ट शब्द।</a:t>
            </a:r>
            <a:endParaRPr b="0" i="0" sz="1600" u="none" cap="none" strike="noStrike">
              <a:solidFill>
                <a:schemeClr val="dk1"/>
              </a:solidFill>
              <a:latin typeface="Arial"/>
              <a:ea typeface="Arial"/>
              <a:cs typeface="Arial"/>
              <a:sym typeface="Arial"/>
            </a:endParaRPr>
          </a:p>
          <a:p>
            <a:pPr indent="-216000" lvl="0" marL="360000" marR="0" rtl="0" algn="l">
              <a:lnSpc>
                <a:spcPct val="100000"/>
              </a:lnSpc>
              <a:spcBef>
                <a:spcPts val="600"/>
              </a:spcBef>
              <a:spcAft>
                <a:spcPts val="0"/>
              </a:spcAft>
              <a:buClr>
                <a:schemeClr val="dk1"/>
              </a:buClr>
              <a:buSzPts val="1200"/>
              <a:buFont typeface="Arial"/>
              <a:buChar char="•"/>
            </a:pPr>
            <a:r>
              <a:rPr b="0" i="0" lang="en-US" sz="1400" u="none" cap="none" strike="noStrike">
                <a:solidFill>
                  <a:schemeClr val="dk1"/>
                </a:solidFill>
                <a:latin typeface="Arial"/>
                <a:ea typeface="Arial"/>
                <a:cs typeface="Arial"/>
                <a:sym typeface="Arial"/>
              </a:rPr>
              <a:t>विचार या आइडियाज  ।</a:t>
            </a:r>
            <a:endParaRPr b="0" i="0" sz="1600" u="none" cap="none" strike="noStrike">
              <a:solidFill>
                <a:schemeClr val="dk1"/>
              </a:solidFill>
              <a:latin typeface="Arial"/>
              <a:ea typeface="Arial"/>
              <a:cs typeface="Arial"/>
              <a:sym typeface="Arial"/>
            </a:endParaRPr>
          </a:p>
          <a:p>
            <a:pPr indent="-216000" lvl="0" marL="360000" marR="0" rtl="0" algn="l">
              <a:lnSpc>
                <a:spcPct val="100000"/>
              </a:lnSpc>
              <a:spcBef>
                <a:spcPts val="600"/>
              </a:spcBef>
              <a:spcAft>
                <a:spcPts val="0"/>
              </a:spcAft>
              <a:buClr>
                <a:srgbClr val="000000"/>
              </a:buClr>
              <a:buSzPts val="1200"/>
              <a:buFont typeface="Arial"/>
              <a:buChar char="•"/>
            </a:pPr>
            <a:r>
              <a:rPr b="0" i="0" lang="en-US" sz="1400" u="none" cap="none" strike="noStrike">
                <a:solidFill>
                  <a:srgbClr val="000000"/>
                </a:solidFill>
                <a:latin typeface="Arial"/>
                <a:ea typeface="Arial"/>
                <a:cs typeface="Arial"/>
                <a:sym typeface="Arial"/>
              </a:rPr>
              <a:t>ऑडियो या विजुअल सामग्री जैसे रिकॉर्डिंग, फोटो, वीडियो, स्क्रीनशॉट आदि।</a:t>
            </a:r>
            <a:endParaRPr b="0" i="0" sz="2000" u="none" cap="none" strike="noStrike">
              <a:solidFill>
                <a:schemeClr val="dk1"/>
              </a:solidFill>
              <a:latin typeface="Arial"/>
              <a:ea typeface="Arial"/>
              <a:cs typeface="Arial"/>
              <a:sym typeface="Arial"/>
            </a:endParaRPr>
          </a:p>
        </p:txBody>
      </p:sp>
      <p:sp>
        <p:nvSpPr>
          <p:cNvPr id="227" name="Google Shape;227;p23"/>
          <p:cNvSpPr/>
          <p:nvPr/>
        </p:nvSpPr>
        <p:spPr>
          <a:xfrm>
            <a:off x="6427931" y="2492441"/>
            <a:ext cx="4786903" cy="646331"/>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rPr b="0" i="0" lang="en-US" sz="1800" u="none" cap="none" strike="noStrike">
                <a:solidFill>
                  <a:srgbClr val="000000"/>
                </a:solidFill>
                <a:latin typeface="Arial"/>
                <a:ea typeface="Arial"/>
                <a:cs typeface="Arial"/>
                <a:sym typeface="Arial"/>
              </a:rPr>
              <a:t>यदि जानकारी को सामान्य ज्ञान माना जा सकता है, तो आपको इसे उद्धृत करने की आवश्यकता नहीं है।</a:t>
            </a:r>
            <a:endParaRPr b="0" i="0" sz="1400" u="none" cap="none" strike="noStrike">
              <a:solidFill>
                <a:srgbClr val="000000"/>
              </a:solidFill>
              <a:latin typeface="Arial"/>
              <a:ea typeface="Arial"/>
              <a:cs typeface="Arial"/>
              <a:sym typeface="Arial"/>
            </a:endParaRPr>
          </a:p>
        </p:txBody>
      </p:sp>
      <p:sp>
        <p:nvSpPr>
          <p:cNvPr id="228" name="Google Shape;228;p23"/>
          <p:cNvSpPr/>
          <p:nvPr/>
        </p:nvSpPr>
        <p:spPr>
          <a:xfrm>
            <a:off x="6525435" y="3552996"/>
            <a:ext cx="4689399" cy="1400383"/>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सामान्य ज्ञान के उदाहरण:</a:t>
            </a:r>
            <a:endParaRPr b="0" i="0" sz="1400" u="none" cap="none" strike="noStrike">
              <a:solidFill>
                <a:schemeClr val="dk1"/>
              </a:solidFill>
              <a:latin typeface="Arial"/>
              <a:ea typeface="Arial"/>
              <a:cs typeface="Arial"/>
              <a:sym typeface="Arial"/>
            </a:endParaRPr>
          </a:p>
          <a:p>
            <a:pPr indent="-252000" lvl="0" marL="360000" marR="0" rtl="0" algn="l">
              <a:lnSpc>
                <a:spcPct val="100000"/>
              </a:lnSpc>
              <a:spcBef>
                <a:spcPts val="600"/>
              </a:spcBef>
              <a:spcAft>
                <a:spcPts val="0"/>
              </a:spcAft>
              <a:buClr>
                <a:srgbClr val="000000"/>
              </a:buClr>
              <a:buSzPts val="1200"/>
              <a:buFont typeface="Arial"/>
              <a:buChar char="•"/>
            </a:pPr>
            <a:r>
              <a:rPr b="0" i="0" lang="en-US" sz="1400" u="none" cap="none" strike="noStrike">
                <a:solidFill>
                  <a:srgbClr val="000000"/>
                </a:solidFill>
                <a:latin typeface="Arial"/>
                <a:ea typeface="Arial"/>
                <a:cs typeface="Arial"/>
                <a:sym typeface="Arial"/>
              </a:rPr>
              <a:t>पृथ्वी हमारे सौर मंडल में सूर्य से तीसरा ग्रह है।</a:t>
            </a:r>
            <a:endParaRPr b="0" i="0" sz="1400" u="none" cap="none" strike="noStrike">
              <a:solidFill>
                <a:schemeClr val="dk1"/>
              </a:solidFill>
              <a:latin typeface="Arial"/>
              <a:ea typeface="Arial"/>
              <a:cs typeface="Arial"/>
              <a:sym typeface="Arial"/>
            </a:endParaRPr>
          </a:p>
          <a:p>
            <a:pPr indent="-252000" lvl="0" marL="360000" marR="0" rtl="0" algn="l">
              <a:lnSpc>
                <a:spcPct val="100000"/>
              </a:lnSpc>
              <a:spcBef>
                <a:spcPts val="600"/>
              </a:spcBef>
              <a:spcAft>
                <a:spcPts val="0"/>
              </a:spcAft>
              <a:buClr>
                <a:srgbClr val="000000"/>
              </a:buClr>
              <a:buSzPts val="1200"/>
              <a:buFont typeface="Arial"/>
              <a:buChar char="•"/>
            </a:pPr>
            <a:r>
              <a:rPr b="0" i="0" lang="en-US" sz="1400" u="none" cap="none" strike="noStrike">
                <a:solidFill>
                  <a:srgbClr val="000000"/>
                </a:solidFill>
                <a:latin typeface="Arial"/>
                <a:ea typeface="Arial"/>
                <a:cs typeface="Arial"/>
                <a:sym typeface="Arial"/>
              </a:rPr>
              <a:t>सप्ताह में सात दिन होते हैं।</a:t>
            </a:r>
            <a:endParaRPr b="0" i="0" sz="1400" u="none" cap="none" strike="noStrike">
              <a:solidFill>
                <a:schemeClr val="dk1"/>
              </a:solidFill>
              <a:latin typeface="Arial"/>
              <a:ea typeface="Arial"/>
              <a:cs typeface="Arial"/>
              <a:sym typeface="Arial"/>
            </a:endParaRPr>
          </a:p>
          <a:p>
            <a:pPr indent="-252000" lvl="0" marL="360000" marR="0" rtl="0" algn="l">
              <a:lnSpc>
                <a:spcPct val="100000"/>
              </a:lnSpc>
              <a:spcBef>
                <a:spcPts val="600"/>
              </a:spcBef>
              <a:spcAft>
                <a:spcPts val="0"/>
              </a:spcAft>
              <a:buClr>
                <a:srgbClr val="000000"/>
              </a:buClr>
              <a:buSzPts val="1200"/>
              <a:buFont typeface="Arial"/>
              <a:buChar char="•"/>
            </a:pPr>
            <a:r>
              <a:rPr b="0" i="0" lang="en-US" sz="1400" u="none" cap="none" strike="noStrike">
                <a:solidFill>
                  <a:srgbClr val="000000"/>
                </a:solidFill>
                <a:latin typeface="Arial"/>
                <a:ea typeface="Arial"/>
                <a:cs typeface="Arial"/>
                <a:sym typeface="Arial"/>
              </a:rPr>
              <a:t>भारतीय स्वतंत्रता दिवस 15-अगस्त है।</a:t>
            </a:r>
            <a:endParaRPr b="0" i="0" sz="1400" u="none" cap="none" strike="noStrike">
              <a:solidFill>
                <a:schemeClr val="dk1"/>
              </a:solidFill>
              <a:latin typeface="Arial"/>
              <a:ea typeface="Arial"/>
              <a:cs typeface="Arial"/>
              <a:sym typeface="Arial"/>
            </a:endParaRPr>
          </a:p>
        </p:txBody>
      </p:sp>
      <p:sp>
        <p:nvSpPr>
          <p:cNvPr id="229" name="Google Shape;229;p23"/>
          <p:cNvSpPr/>
          <p:nvPr/>
        </p:nvSpPr>
        <p:spPr>
          <a:xfrm>
            <a:off x="6223479" y="5495150"/>
            <a:ext cx="5293309" cy="338554"/>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600"/>
              <a:buFont typeface="Arial"/>
              <a:buNone/>
            </a:pPr>
            <a:r>
              <a:rPr b="0" i="0" lang="en-US" sz="1600" u="sng" cap="none" strike="noStrike">
                <a:solidFill>
                  <a:schemeClr val="hlink"/>
                </a:solidFill>
                <a:latin typeface="Arial"/>
                <a:ea typeface="Arial"/>
                <a:cs typeface="Arial"/>
                <a:sym typeface="Arial"/>
                <a:hlinkClick r:id="rId3"/>
              </a:rPr>
              <a:t>https://guides.lib.uw.edu/research/citations/citationwhen</a:t>
            </a:r>
            <a:r>
              <a:rPr b="0" i="0" lang="en-US" sz="1600" u="none" cap="none" strike="noStrike">
                <a:solidFill>
                  <a:srgbClr val="000000"/>
                </a:solidFill>
                <a:latin typeface="Arial"/>
                <a:ea typeface="Arial"/>
                <a:cs typeface="Arial"/>
                <a:sym typeface="Arial"/>
              </a:rPr>
              <a:t> </a:t>
            </a:r>
            <a:endParaRPr b="0" i="0" sz="2400" u="none" cap="none" strike="noStrike">
              <a:solidFill>
                <a:schemeClr val="dk1"/>
              </a:solidFill>
              <a:latin typeface="Arial"/>
              <a:ea typeface="Arial"/>
              <a:cs typeface="Arial"/>
              <a:sym typeface="Arial"/>
            </a:endParaRPr>
          </a:p>
        </p:txBody>
      </p:sp>
      <p:sp>
        <p:nvSpPr>
          <p:cNvPr id="230" name="Google Shape;230;p23"/>
          <p:cNvSpPr/>
          <p:nvPr/>
        </p:nvSpPr>
        <p:spPr>
          <a:xfrm>
            <a:off x="839788" y="5339822"/>
            <a:ext cx="5077889" cy="92051"/>
          </a:xfrm>
          <a:prstGeom prst="rect">
            <a:avLst/>
          </a:prstGeom>
          <a:solidFill>
            <a:srgbClr val="0064E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231" name="Google Shape;231;p23"/>
          <p:cNvSpPr/>
          <p:nvPr/>
        </p:nvSpPr>
        <p:spPr>
          <a:xfrm>
            <a:off x="6282439" y="5339822"/>
            <a:ext cx="5077889" cy="92051"/>
          </a:xfrm>
          <a:prstGeom prst="rect">
            <a:avLst/>
          </a:prstGeom>
          <a:solidFill>
            <a:srgbClr val="0064E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232" name="Google Shape;232;p23"/>
          <p:cNvSpPr/>
          <p:nvPr/>
        </p:nvSpPr>
        <p:spPr>
          <a:xfrm>
            <a:off x="839800" y="1604199"/>
            <a:ext cx="10520400" cy="601200"/>
          </a:xfrm>
          <a:prstGeom prst="rect">
            <a:avLst/>
          </a:prstGeom>
          <a:solidFill>
            <a:srgbClr val="0064E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233" name="Google Shape;233;p23"/>
          <p:cNvSpPr/>
          <p:nvPr/>
        </p:nvSpPr>
        <p:spPr>
          <a:xfrm>
            <a:off x="4793400" y="1624175"/>
            <a:ext cx="3711000" cy="4002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2000"/>
              <a:buFont typeface="Arial"/>
              <a:buNone/>
            </a:pPr>
            <a:r>
              <a:rPr b="1" i="0" lang="en-US" sz="2000" u="none" cap="none" strike="noStrike">
                <a:solidFill>
                  <a:schemeClr val="lt1"/>
                </a:solidFill>
                <a:latin typeface="Arial"/>
                <a:ea typeface="Arial"/>
                <a:cs typeface="Arial"/>
                <a:sym typeface="Arial"/>
              </a:rPr>
              <a:t>मुझे कब उद्धृत करना चाहिए?</a:t>
            </a:r>
            <a:endParaRPr b="0" i="0" sz="2800" u="none" cap="none" strike="noStrike">
              <a:solidFill>
                <a:schemeClr val="lt1"/>
              </a:solidFill>
              <a:latin typeface="Arial"/>
              <a:ea typeface="Arial"/>
              <a:cs typeface="Arial"/>
              <a:sym typeface="Arial"/>
            </a:endParaRPr>
          </a:p>
        </p:txBody>
      </p:sp>
      <p:cxnSp>
        <p:nvCxnSpPr>
          <p:cNvPr id="234" name="Google Shape;234;p23"/>
          <p:cNvCxnSpPr/>
          <p:nvPr/>
        </p:nvCxnSpPr>
        <p:spPr>
          <a:xfrm>
            <a:off x="6099859" y="2205308"/>
            <a:ext cx="0" cy="3226565"/>
          </a:xfrm>
          <a:prstGeom prst="straightConnector1">
            <a:avLst/>
          </a:prstGeom>
          <a:noFill/>
          <a:ln cap="flat" cmpd="sng" w="9525">
            <a:solidFill>
              <a:srgbClr val="7F7F7F"/>
            </a:solidFill>
            <a:prstDash val="solid"/>
            <a:miter lim="800000"/>
            <a:headEnd len="sm" w="sm" type="none"/>
            <a:tailEnd len="sm" w="sm" type="none"/>
          </a:ln>
        </p:spPr>
      </p:cxnSp>
      <p:sp>
        <p:nvSpPr>
          <p:cNvPr id="235" name="Google Shape;235;p23"/>
          <p:cNvSpPr/>
          <p:nvPr/>
        </p:nvSpPr>
        <p:spPr>
          <a:xfrm>
            <a:off x="8504266" y="102061"/>
            <a:ext cx="3585029" cy="324000"/>
          </a:xfrm>
          <a:prstGeom prst="rect">
            <a:avLst/>
          </a:prstGeom>
          <a:solidFill>
            <a:srgbClr val="0064E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1600"/>
              <a:buFont typeface="Calibri"/>
              <a:buNone/>
            </a:pPr>
            <a:r>
              <a:rPr b="1" i="0" lang="en-US" sz="1600" u="none" cap="none" strike="noStrike">
                <a:solidFill>
                  <a:srgbClr val="FFFFFF"/>
                </a:solidFill>
                <a:latin typeface="Calibri"/>
                <a:ea typeface="Calibri"/>
                <a:cs typeface="Calibri"/>
                <a:sym typeface="Calibri"/>
              </a:rPr>
              <a:t>Level 1 | डिजिटल नागरिकता</a:t>
            </a:r>
            <a:endParaRPr b="1" i="0" sz="1600" u="none" cap="none" strike="noStrike">
              <a:solidFill>
                <a:srgbClr val="FFFFFF"/>
              </a:solidFill>
              <a:latin typeface="Calibri"/>
              <a:ea typeface="Calibri"/>
              <a:cs typeface="Calibri"/>
              <a:sym typeface="Calibri"/>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9" name="Shape 239"/>
        <p:cNvGrpSpPr/>
        <p:nvPr/>
      </p:nvGrpSpPr>
      <p:grpSpPr>
        <a:xfrm>
          <a:off x="0" y="0"/>
          <a:ext cx="0" cy="0"/>
          <a:chOff x="0" y="0"/>
          <a:chExt cx="0" cy="0"/>
        </a:xfrm>
      </p:grpSpPr>
      <p:sp>
        <p:nvSpPr>
          <p:cNvPr id="240" name="Google Shape;240;p24"/>
          <p:cNvSpPr/>
          <p:nvPr/>
        </p:nvSpPr>
        <p:spPr>
          <a:xfrm>
            <a:off x="3169920" y="974451"/>
            <a:ext cx="8254500" cy="455400"/>
          </a:xfrm>
          <a:prstGeom prst="rect">
            <a:avLst/>
          </a:prstGeom>
          <a:solidFill>
            <a:srgbClr val="0064E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241" name="Google Shape;241;p24"/>
          <p:cNvSpPr/>
          <p:nvPr/>
        </p:nvSpPr>
        <p:spPr>
          <a:xfrm>
            <a:off x="3072450" y="5192652"/>
            <a:ext cx="8259900" cy="1203900"/>
          </a:xfrm>
          <a:prstGeom prst="rect">
            <a:avLst/>
          </a:prstGeom>
          <a:solidFill>
            <a:srgbClr val="F2F2F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242" name="Google Shape;242;p24"/>
          <p:cNvSpPr/>
          <p:nvPr/>
        </p:nvSpPr>
        <p:spPr>
          <a:xfrm>
            <a:off x="3088820" y="1504958"/>
            <a:ext cx="8254500" cy="816000"/>
          </a:xfrm>
          <a:prstGeom prst="rect">
            <a:avLst/>
          </a:prstGeom>
          <a:solidFill>
            <a:srgbClr val="F2F2F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243" name="Google Shape;243;p24"/>
          <p:cNvSpPr txBox="1"/>
          <p:nvPr>
            <p:ph idx="12" type="sldNum"/>
          </p:nvPr>
        </p:nvSpPr>
        <p:spPr>
          <a:xfrm>
            <a:off x="11605846" y="6569111"/>
            <a:ext cx="483448" cy="274324"/>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SzPts val="900"/>
              <a:buNone/>
            </a:pPr>
            <a:r>
              <a:rPr lang="en-US" sz="900">
                <a:solidFill>
                  <a:schemeClr val="lt1"/>
                </a:solidFill>
                <a:latin typeface="Arial"/>
                <a:ea typeface="Arial"/>
                <a:cs typeface="Arial"/>
                <a:sym typeface="Arial"/>
              </a:rPr>
              <a:t>0</a:t>
            </a:r>
            <a:fld id="{00000000-1234-1234-1234-123412341234}" type="slidenum">
              <a:rPr lang="en-US" sz="900">
                <a:solidFill>
                  <a:schemeClr val="lt1"/>
                </a:solidFill>
                <a:latin typeface="Arial"/>
                <a:ea typeface="Arial"/>
                <a:cs typeface="Arial"/>
                <a:sym typeface="Arial"/>
              </a:rPr>
              <a:t>‹#›</a:t>
            </a:fld>
            <a:endParaRPr sz="900">
              <a:solidFill>
                <a:schemeClr val="lt1"/>
              </a:solidFill>
              <a:latin typeface="Arial"/>
              <a:ea typeface="Arial"/>
              <a:cs typeface="Arial"/>
              <a:sym typeface="Arial"/>
            </a:endParaRPr>
          </a:p>
        </p:txBody>
      </p:sp>
      <p:sp>
        <p:nvSpPr>
          <p:cNvPr id="244" name="Google Shape;244;p24"/>
          <p:cNvSpPr txBox="1"/>
          <p:nvPr/>
        </p:nvSpPr>
        <p:spPr>
          <a:xfrm>
            <a:off x="183274" y="102057"/>
            <a:ext cx="10515600" cy="702600"/>
          </a:xfrm>
          <a:prstGeom prst="rect">
            <a:avLst/>
          </a:prstGeom>
          <a:noFill/>
          <a:ln>
            <a:noFill/>
          </a:ln>
        </p:spPr>
        <p:txBody>
          <a:bodyPr anchorCtr="0" anchor="t" bIns="45700" lIns="91425" spcFirstLastPara="1" rIns="91425" wrap="square" tIns="45700">
            <a:normAutofit/>
          </a:bodyPr>
          <a:lstStyle/>
          <a:p>
            <a:pPr indent="0" lvl="0" marL="0" marR="0" rtl="0" algn="l">
              <a:lnSpc>
                <a:spcPct val="90000"/>
              </a:lnSpc>
              <a:spcBef>
                <a:spcPts val="0"/>
              </a:spcBef>
              <a:spcAft>
                <a:spcPts val="0"/>
              </a:spcAft>
              <a:buClr>
                <a:srgbClr val="0064E0"/>
              </a:buClr>
              <a:buSzPts val="3600"/>
              <a:buFont typeface="Arial"/>
              <a:buNone/>
            </a:pPr>
            <a:r>
              <a:rPr b="1" i="0" lang="en-US" sz="3600" u="none" cap="none" strike="noStrike">
                <a:solidFill>
                  <a:srgbClr val="0064E0"/>
                </a:solidFill>
                <a:latin typeface="Arial"/>
                <a:ea typeface="Arial"/>
                <a:cs typeface="Arial"/>
                <a:sym typeface="Arial"/>
              </a:rPr>
              <a:t>अब इसे स्वयं आजमाएं!</a:t>
            </a:r>
            <a:endParaRPr b="1" i="0" sz="3600" u="none" cap="none" strike="noStrike">
              <a:solidFill>
                <a:srgbClr val="0064E0"/>
              </a:solidFill>
              <a:latin typeface="Arial"/>
              <a:ea typeface="Arial"/>
              <a:cs typeface="Arial"/>
              <a:sym typeface="Arial"/>
            </a:endParaRPr>
          </a:p>
        </p:txBody>
      </p:sp>
      <p:sp>
        <p:nvSpPr>
          <p:cNvPr id="245" name="Google Shape;245;p24"/>
          <p:cNvSpPr txBox="1"/>
          <p:nvPr>
            <p:ph idx="11" type="ftr"/>
          </p:nvPr>
        </p:nvSpPr>
        <p:spPr>
          <a:xfrm>
            <a:off x="1600200" y="6569111"/>
            <a:ext cx="4114800" cy="274324"/>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SzPts val="1400"/>
              <a:buNone/>
            </a:pPr>
            <a:r>
              <a:rPr lang="en-US"/>
              <a:t>पाठ 14: क्या मैं एक ज़िम्मेदार डिजिटल क्रिएटर हूँ?</a:t>
            </a:r>
            <a:endParaRPr/>
          </a:p>
        </p:txBody>
      </p:sp>
      <p:sp>
        <p:nvSpPr>
          <p:cNvPr id="246" name="Google Shape;246;p24"/>
          <p:cNvSpPr/>
          <p:nvPr/>
        </p:nvSpPr>
        <p:spPr>
          <a:xfrm>
            <a:off x="839788" y="894041"/>
            <a:ext cx="1345316" cy="116262"/>
          </a:xfrm>
          <a:prstGeom prst="rect">
            <a:avLst/>
          </a:prstGeom>
          <a:solidFill>
            <a:srgbClr val="0064D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247" name="Google Shape;247;p24"/>
          <p:cNvSpPr/>
          <p:nvPr/>
        </p:nvSpPr>
        <p:spPr>
          <a:xfrm>
            <a:off x="5454101" y="992925"/>
            <a:ext cx="4035600" cy="400200"/>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000"/>
              <a:buFont typeface="Arial"/>
              <a:buNone/>
            </a:pPr>
            <a:r>
              <a:rPr b="1" i="0" lang="en-US" sz="2000" u="none" cap="none" strike="noStrike">
                <a:solidFill>
                  <a:schemeClr val="lt1"/>
                </a:solidFill>
                <a:latin typeface="Arial"/>
                <a:ea typeface="Arial"/>
                <a:cs typeface="Arial"/>
                <a:sym typeface="Arial"/>
              </a:rPr>
              <a:t>इसे सही उद्धृत करें!</a:t>
            </a:r>
            <a:endParaRPr b="0" i="0" sz="1400" u="none" cap="none" strike="noStrike">
              <a:solidFill>
                <a:srgbClr val="000000"/>
              </a:solidFill>
              <a:latin typeface="Arial"/>
              <a:ea typeface="Arial"/>
              <a:cs typeface="Arial"/>
              <a:sym typeface="Arial"/>
            </a:endParaRPr>
          </a:p>
        </p:txBody>
      </p:sp>
      <p:sp>
        <p:nvSpPr>
          <p:cNvPr id="248" name="Google Shape;248;p24"/>
          <p:cNvSpPr/>
          <p:nvPr/>
        </p:nvSpPr>
        <p:spPr>
          <a:xfrm>
            <a:off x="3214850" y="1599675"/>
            <a:ext cx="8162400" cy="4514100"/>
          </a:xfrm>
          <a:prstGeom prst="rect">
            <a:avLst/>
          </a:prstGeom>
          <a:noFill/>
          <a:ln>
            <a:noFill/>
          </a:ln>
        </p:spPr>
        <p:txBody>
          <a:bodyPr anchorCtr="0" anchor="t" bIns="0" lIns="0" spcFirstLastPara="1" rIns="0" wrap="square" tIns="0">
            <a:noAutofit/>
          </a:bodyPr>
          <a:lstStyle/>
          <a:p>
            <a:pPr indent="0" lvl="0" marL="0" marR="0" rtl="0" algn="l">
              <a:lnSpc>
                <a:spcPct val="114285"/>
              </a:lnSpc>
              <a:spcBef>
                <a:spcPts val="0"/>
              </a:spcBef>
              <a:spcAft>
                <a:spcPts val="0"/>
              </a:spcAft>
              <a:buClr>
                <a:srgbClr val="000000"/>
              </a:buClr>
              <a:buSzPts val="1400"/>
              <a:buFont typeface="Arial"/>
              <a:buNone/>
            </a:pPr>
            <a:r>
              <a:rPr b="1" i="0" lang="en-US" sz="1400" u="none" cap="none" strike="noStrike">
                <a:solidFill>
                  <a:schemeClr val="dk1"/>
                </a:solidFill>
                <a:latin typeface="Arial"/>
                <a:ea typeface="Arial"/>
                <a:cs typeface="Arial"/>
                <a:sym typeface="Arial"/>
              </a:rPr>
              <a:t>वेबसाइट का हवाला कैसे दें:</a:t>
            </a:r>
            <a:endParaRPr b="0" i="0" sz="1400" u="none" cap="none" strike="noStrike">
              <a:solidFill>
                <a:srgbClr val="000000"/>
              </a:solidFill>
              <a:latin typeface="Arial"/>
              <a:ea typeface="Arial"/>
              <a:cs typeface="Arial"/>
              <a:sym typeface="Arial"/>
            </a:endParaRPr>
          </a:p>
          <a:p>
            <a:pPr indent="0" lvl="0" marL="0" marR="0" rtl="0" algn="l">
              <a:lnSpc>
                <a:spcPct val="133333"/>
              </a:lnSpc>
              <a:spcBef>
                <a:spcPts val="0"/>
              </a:spcBef>
              <a:spcAft>
                <a:spcPts val="0"/>
              </a:spcAft>
              <a:buClr>
                <a:srgbClr val="000000"/>
              </a:buClr>
              <a:buSzPts val="1200"/>
              <a:buFont typeface="Arial"/>
              <a:buNone/>
            </a:pPr>
            <a:r>
              <a:rPr b="0" i="0" lang="en-US" sz="1200" u="none" cap="none" strike="noStrike">
                <a:solidFill>
                  <a:schemeClr val="dk1"/>
                </a:solidFill>
                <a:latin typeface="Arial"/>
                <a:ea typeface="Arial"/>
                <a:cs typeface="Arial"/>
                <a:sym typeface="Arial"/>
              </a:rPr>
              <a:t>लेखक का अंतिम नाम, पहला नाम। "लेख या व्यक्तिगत पृष्ठ का शीर्षक।" वेबसाइट का शीर्षक, प्रकाशक का नाम, दिन माह वर्ष प्रारूप में प्रकाशन की तिथि, यूआरएल।</a:t>
            </a:r>
            <a:endParaRPr b="0" i="0" sz="1400" u="none" cap="none" strike="noStrike">
              <a:solidFill>
                <a:srgbClr val="000000"/>
              </a:solidFill>
              <a:latin typeface="Arial"/>
              <a:ea typeface="Arial"/>
              <a:cs typeface="Arial"/>
              <a:sym typeface="Arial"/>
            </a:endParaRPr>
          </a:p>
          <a:p>
            <a:pPr indent="0" lvl="0" marL="0" marR="0" rtl="0" algn="l">
              <a:lnSpc>
                <a:spcPct val="133333"/>
              </a:lnSpc>
              <a:spcBef>
                <a:spcPts val="0"/>
              </a:spcBef>
              <a:spcAft>
                <a:spcPts val="0"/>
              </a:spcAft>
              <a:buClr>
                <a:srgbClr val="000000"/>
              </a:buClr>
              <a:buSzPts val="1200"/>
              <a:buFont typeface="Arial"/>
              <a:buNone/>
            </a:pPr>
            <a:br>
              <a:rPr b="0" i="0" lang="en-US" sz="1200" u="none" cap="none" strike="noStrike">
                <a:solidFill>
                  <a:schemeClr val="dk1"/>
                </a:solidFill>
                <a:latin typeface="Arial"/>
                <a:ea typeface="Arial"/>
                <a:cs typeface="Arial"/>
                <a:sym typeface="Arial"/>
              </a:rPr>
            </a:br>
            <a:r>
              <a:rPr b="1" i="0" lang="en-US" sz="1200" u="none" cap="none" strike="noStrike">
                <a:solidFill>
                  <a:schemeClr val="dk1"/>
                </a:solidFill>
                <a:latin typeface="Arial"/>
                <a:ea typeface="Arial"/>
                <a:cs typeface="Arial"/>
                <a:sym typeface="Arial"/>
              </a:rPr>
              <a:t>उदाहरण:</a:t>
            </a:r>
            <a:endParaRPr b="0" i="0" sz="1400" u="none" cap="none" strike="noStrike">
              <a:solidFill>
                <a:srgbClr val="000000"/>
              </a:solidFill>
              <a:latin typeface="Arial"/>
              <a:ea typeface="Arial"/>
              <a:cs typeface="Arial"/>
              <a:sym typeface="Arial"/>
            </a:endParaRPr>
          </a:p>
          <a:p>
            <a:pPr indent="0" lvl="0" marL="0" marR="0" rtl="0" algn="l">
              <a:lnSpc>
                <a:spcPct val="114285"/>
              </a:lnSpc>
              <a:spcBef>
                <a:spcPts val="0"/>
              </a:spcBef>
              <a:spcAft>
                <a:spcPts val="0"/>
              </a:spcAft>
              <a:buClr>
                <a:srgbClr val="000000"/>
              </a:buClr>
              <a:buSzPts val="1200"/>
              <a:buFont typeface="Arial"/>
              <a:buNone/>
            </a:pPr>
            <a:r>
              <a:rPr b="0" i="0" lang="en-US" sz="1200" u="none" cap="none" strike="noStrike">
                <a:solidFill>
                  <a:schemeClr val="dk1"/>
                </a:solidFill>
                <a:latin typeface="Arial"/>
                <a:ea typeface="Arial"/>
                <a:cs typeface="Arial"/>
                <a:sym typeface="Arial"/>
              </a:rPr>
              <a:t>मैकनेरी, डेव। "कीनू रीव्स, एलेक्स विंटर 'बिल एंड टेड फेस द म्यूजिक' के लिए वापसी कर रहे हैं।" वैराइटी, पेंसके मीडिया कॉर्पोरेशन, 8 मई 2018, वैरायटी.कॉम/2018/फिल्म/न्यूज/बिल-एंड-टेड-3-कीनू-रीव्स- एलेक्स-विंटर-1202802946/</a:t>
            </a:r>
            <a:br>
              <a:rPr b="0" i="0" lang="en-US" sz="1200" u="none" cap="none" strike="noStrike">
                <a:solidFill>
                  <a:schemeClr val="dk1"/>
                </a:solidFill>
                <a:latin typeface="Arial"/>
                <a:ea typeface="Arial"/>
                <a:cs typeface="Arial"/>
                <a:sym typeface="Arial"/>
              </a:rPr>
            </a:br>
            <a:br>
              <a:rPr b="0" i="0" lang="en-US" sz="1200" u="none" cap="none" strike="noStrike">
                <a:solidFill>
                  <a:schemeClr val="dk1"/>
                </a:solidFill>
                <a:latin typeface="Arial"/>
                <a:ea typeface="Arial"/>
                <a:cs typeface="Arial"/>
                <a:sym typeface="Arial"/>
              </a:rPr>
            </a:br>
            <a:r>
              <a:rPr b="1" i="0" lang="en-US" sz="1400" u="none" cap="none" strike="noStrike">
                <a:solidFill>
                  <a:schemeClr val="dk1"/>
                </a:solidFill>
                <a:latin typeface="Arial"/>
                <a:ea typeface="Arial"/>
                <a:cs typeface="Arial"/>
                <a:sym typeface="Arial"/>
              </a:rPr>
              <a:t>यदि किसी लेखक का नाम सूचीबद्ध नहीं है तो किसी वेबसाइट का हवाला कैसे दें:</a:t>
            </a:r>
            <a:endParaRPr b="1" i="0" sz="1200" u="none" cap="none" strike="noStrike">
              <a:solidFill>
                <a:schemeClr val="dk1"/>
              </a:solidFill>
              <a:latin typeface="Arial"/>
              <a:ea typeface="Arial"/>
              <a:cs typeface="Arial"/>
              <a:sym typeface="Arial"/>
            </a:endParaRPr>
          </a:p>
          <a:p>
            <a:pPr indent="0" lvl="0" marL="0" marR="0" rtl="0" algn="l">
              <a:lnSpc>
                <a:spcPct val="133333"/>
              </a:lnSpc>
              <a:spcBef>
                <a:spcPts val="0"/>
              </a:spcBef>
              <a:spcAft>
                <a:spcPts val="0"/>
              </a:spcAft>
              <a:buClr>
                <a:srgbClr val="000000"/>
              </a:buClr>
              <a:buSzPts val="1200"/>
              <a:buFont typeface="Arial"/>
              <a:buNone/>
            </a:pPr>
            <a:r>
              <a:rPr b="0" i="0" lang="en-US" sz="1200" u="none" cap="none" strike="noStrike">
                <a:solidFill>
                  <a:schemeClr val="dk1"/>
                </a:solidFill>
                <a:latin typeface="Arial"/>
                <a:ea typeface="Arial"/>
                <a:cs typeface="Arial"/>
                <a:sym typeface="Arial"/>
              </a:rPr>
              <a:t>"वेब पेज का शीर्षक।" वेबसाइट का शीर्षक, प्रकाशक, दिन माह वर्ष प्रारूप में प्रकाशित तिथि, URL।</a:t>
            </a:r>
            <a:endParaRPr b="0" i="0" sz="1400" u="none" cap="none" strike="noStrike">
              <a:solidFill>
                <a:srgbClr val="000000"/>
              </a:solidFill>
              <a:latin typeface="Arial"/>
              <a:ea typeface="Arial"/>
              <a:cs typeface="Arial"/>
              <a:sym typeface="Arial"/>
            </a:endParaRPr>
          </a:p>
          <a:p>
            <a:pPr indent="0" lvl="0" marL="0" marR="0" rtl="0" algn="l">
              <a:lnSpc>
                <a:spcPct val="133333"/>
              </a:lnSpc>
              <a:spcBef>
                <a:spcPts val="0"/>
              </a:spcBef>
              <a:spcAft>
                <a:spcPts val="0"/>
              </a:spcAft>
              <a:buClr>
                <a:srgbClr val="000000"/>
              </a:buClr>
              <a:buSzPts val="1200"/>
              <a:buFont typeface="Arial"/>
              <a:buNone/>
            </a:pPr>
            <a:br>
              <a:rPr b="0" i="0" lang="en-US" sz="1200" u="none" cap="none" strike="noStrike">
                <a:solidFill>
                  <a:schemeClr val="dk1"/>
                </a:solidFill>
                <a:latin typeface="Arial"/>
                <a:ea typeface="Arial"/>
                <a:cs typeface="Arial"/>
                <a:sym typeface="Arial"/>
              </a:rPr>
            </a:br>
            <a:r>
              <a:rPr b="1" i="0" lang="en-US" sz="1200" u="none" cap="none" strike="noStrike">
                <a:solidFill>
                  <a:schemeClr val="dk1"/>
                </a:solidFill>
                <a:latin typeface="Arial"/>
                <a:ea typeface="Arial"/>
                <a:cs typeface="Arial"/>
                <a:sym typeface="Arial"/>
              </a:rPr>
              <a:t>उदाहरण:</a:t>
            </a:r>
            <a:r>
              <a:rPr b="0" i="0" lang="en-US" sz="1200" u="none" cap="none" strike="noStrike">
                <a:solidFill>
                  <a:schemeClr val="dk1"/>
                </a:solidFill>
                <a:latin typeface="Arial"/>
                <a:ea typeface="Arial"/>
                <a:cs typeface="Arial"/>
                <a:sym typeface="Arial"/>
              </a:rPr>
              <a:t>"एक स्वास्थ्य और रोग: टिक-बॉर्न।" राष्ट्रीय उद्यान सेवा, अमेरिकी आंतरिक विभाग,</a:t>
            </a:r>
            <a:endParaRPr b="0" i="0" sz="1400" u="none" cap="none" strike="noStrike">
              <a:solidFill>
                <a:srgbClr val="000000"/>
              </a:solidFill>
              <a:latin typeface="Arial"/>
              <a:ea typeface="Arial"/>
              <a:cs typeface="Arial"/>
              <a:sym typeface="Arial"/>
            </a:endParaRPr>
          </a:p>
          <a:p>
            <a:pPr indent="0" lvl="0" marL="0" marR="0" rtl="0" algn="l">
              <a:lnSpc>
                <a:spcPct val="133333"/>
              </a:lnSpc>
              <a:spcBef>
                <a:spcPts val="0"/>
              </a:spcBef>
              <a:spcAft>
                <a:spcPts val="0"/>
              </a:spcAft>
              <a:buClr>
                <a:srgbClr val="000000"/>
              </a:buClr>
              <a:buSzPts val="1200"/>
              <a:buFont typeface="Arial"/>
              <a:buNone/>
            </a:pPr>
            <a:r>
              <a:rPr b="0" i="0" lang="en-US" sz="1200" u="sng" cap="none" strike="noStrike">
                <a:solidFill>
                  <a:schemeClr val="hlink"/>
                </a:solidFill>
                <a:latin typeface="Arial"/>
                <a:ea typeface="Arial"/>
                <a:cs typeface="Arial"/>
                <a:sym typeface="Arial"/>
                <a:hlinkClick r:id="rId3"/>
              </a:rPr>
              <a:t>www.nps.gov/articles/one-health-disease-ticks-borne.htm</a:t>
            </a:r>
            <a:r>
              <a:rPr b="0" i="0" lang="en-US" sz="1200" u="none" cap="none" strike="noStrike">
                <a:solidFill>
                  <a:srgbClr val="0064E0"/>
                </a:solidFill>
                <a:latin typeface="Arial"/>
                <a:ea typeface="Arial"/>
                <a:cs typeface="Arial"/>
                <a:sym typeface="Arial"/>
              </a:rPr>
              <a:t>.</a:t>
            </a:r>
            <a:br>
              <a:rPr b="0" i="0" lang="en-US" sz="1200" u="none" cap="none" strike="noStrike">
                <a:solidFill>
                  <a:schemeClr val="dk1"/>
                </a:solidFill>
                <a:latin typeface="Arial"/>
                <a:ea typeface="Arial"/>
                <a:cs typeface="Arial"/>
                <a:sym typeface="Arial"/>
              </a:rPr>
            </a:br>
            <a:r>
              <a:rPr b="0" i="0" lang="en-US" sz="1200" u="sng" cap="none" strike="noStrike">
                <a:solidFill>
                  <a:schemeClr val="hlink"/>
                </a:solidFill>
                <a:latin typeface="Arial"/>
                <a:ea typeface="Arial"/>
                <a:cs typeface="Arial"/>
                <a:sym typeface="Arial"/>
                <a:hlinkClick r:id="rId4"/>
              </a:rPr>
              <a:t>https://www.easybib.com/guides/citation-guides/mla-format/how-to-cite-a-website-mla/#:~:text=Author's%20Last%20name%2C%20First%20name, दिन%20माह%20वर्ष%20प्रारूप%2C%20URL</a:t>
            </a:r>
            <a:r>
              <a:rPr b="0" i="0" lang="en-US" sz="1200" u="none" cap="none" strike="noStrike">
                <a:solidFill>
                  <a:schemeClr val="dk1"/>
                </a:solidFill>
                <a:latin typeface="Arial"/>
                <a:ea typeface="Arial"/>
                <a:cs typeface="Arial"/>
                <a:sym typeface="Arial"/>
              </a:rPr>
              <a:t>.</a:t>
            </a:r>
            <a:endParaRPr b="0" i="0" sz="1400" u="none" cap="none" strike="noStrike">
              <a:solidFill>
                <a:srgbClr val="000000"/>
              </a:solidFill>
              <a:latin typeface="Arial"/>
              <a:ea typeface="Arial"/>
              <a:cs typeface="Arial"/>
              <a:sym typeface="Arial"/>
            </a:endParaRPr>
          </a:p>
          <a:p>
            <a:pPr indent="0" lvl="0" marL="0" marR="0" rtl="0" algn="l">
              <a:lnSpc>
                <a:spcPct val="114285"/>
              </a:lnSpc>
              <a:spcBef>
                <a:spcPts val="0"/>
              </a:spcBef>
              <a:spcAft>
                <a:spcPts val="0"/>
              </a:spcAft>
              <a:buClr>
                <a:srgbClr val="000000"/>
              </a:buClr>
              <a:buSzPts val="1400"/>
              <a:buFont typeface="Arial"/>
              <a:buNone/>
            </a:pPr>
            <a:r>
              <a:t/>
            </a:r>
            <a:endParaRPr b="0" i="0" sz="1400" u="none" cap="none" strike="noStrike">
              <a:solidFill>
                <a:schemeClr val="dk1"/>
              </a:solidFill>
              <a:latin typeface="Arial"/>
              <a:ea typeface="Arial"/>
              <a:cs typeface="Arial"/>
              <a:sym typeface="Arial"/>
            </a:endParaRPr>
          </a:p>
          <a:p>
            <a:pPr indent="0" lvl="0" marL="0" marR="0" rtl="0" algn="l">
              <a:lnSpc>
                <a:spcPct val="114285"/>
              </a:lnSpc>
              <a:spcBef>
                <a:spcPts val="0"/>
              </a:spcBef>
              <a:spcAft>
                <a:spcPts val="0"/>
              </a:spcAft>
              <a:buClr>
                <a:srgbClr val="000000"/>
              </a:buClr>
              <a:buSzPts val="1400"/>
              <a:buFont typeface="Arial"/>
              <a:buNone/>
            </a:pPr>
            <a:r>
              <a:rPr b="1" i="0" lang="en-US" sz="1400" u="none" cap="none" strike="noStrike">
                <a:solidFill>
                  <a:schemeClr val="dk1"/>
                </a:solidFill>
                <a:latin typeface="Arial"/>
                <a:ea typeface="Arial"/>
                <a:cs typeface="Arial"/>
                <a:sym typeface="Arial"/>
              </a:rPr>
              <a:t>किसी पुस्तक का हवाला कैसे दें:</a:t>
            </a:r>
            <a:endParaRPr b="0" i="0" sz="1400" u="none" cap="none" strike="noStrike">
              <a:solidFill>
                <a:srgbClr val="000000"/>
              </a:solidFill>
              <a:latin typeface="Arial"/>
              <a:ea typeface="Arial"/>
              <a:cs typeface="Arial"/>
              <a:sym typeface="Arial"/>
            </a:endParaRPr>
          </a:p>
          <a:p>
            <a:pPr indent="0" lvl="0" marL="0" marR="0" rtl="0" algn="l">
              <a:lnSpc>
                <a:spcPct val="133333"/>
              </a:lnSpc>
              <a:spcBef>
                <a:spcPts val="0"/>
              </a:spcBef>
              <a:spcAft>
                <a:spcPts val="0"/>
              </a:spcAft>
              <a:buClr>
                <a:srgbClr val="000000"/>
              </a:buClr>
              <a:buSzPts val="1200"/>
              <a:buFont typeface="Arial"/>
              <a:buNone/>
            </a:pPr>
            <a:r>
              <a:rPr b="0" i="0" lang="en-US" sz="1200" u="none" cap="none" strike="noStrike">
                <a:solidFill>
                  <a:schemeClr val="dk1"/>
                </a:solidFill>
                <a:latin typeface="Arial"/>
                <a:ea typeface="Arial"/>
                <a:cs typeface="Arial"/>
                <a:sym typeface="Arial"/>
              </a:rPr>
              <a:t>लेखक का अंतिम नाम, पहला नाम। किताब का शीर्षक। प्रकाशक, प्रकाशन तिथि।</a:t>
            </a:r>
            <a:endParaRPr b="0" i="0" sz="1400" u="none" cap="none" strike="noStrike">
              <a:solidFill>
                <a:srgbClr val="000000"/>
              </a:solidFill>
              <a:latin typeface="Arial"/>
              <a:ea typeface="Arial"/>
              <a:cs typeface="Arial"/>
              <a:sym typeface="Arial"/>
            </a:endParaRPr>
          </a:p>
          <a:p>
            <a:pPr indent="0" lvl="0" marL="0" marR="0" rtl="0" algn="l">
              <a:lnSpc>
                <a:spcPct val="133333"/>
              </a:lnSpc>
              <a:spcBef>
                <a:spcPts val="0"/>
              </a:spcBef>
              <a:spcAft>
                <a:spcPts val="0"/>
              </a:spcAft>
              <a:buClr>
                <a:srgbClr val="000000"/>
              </a:buClr>
              <a:buSzPts val="1200"/>
              <a:buFont typeface="Arial"/>
              <a:buNone/>
            </a:pPr>
            <a:br>
              <a:rPr b="0" i="0" lang="en-US" sz="1200" u="none" cap="none" strike="noStrike">
                <a:solidFill>
                  <a:schemeClr val="dk1"/>
                </a:solidFill>
                <a:latin typeface="Arial"/>
                <a:ea typeface="Arial"/>
                <a:cs typeface="Arial"/>
                <a:sym typeface="Arial"/>
              </a:rPr>
            </a:br>
            <a:r>
              <a:rPr b="1" i="0" lang="en-US" sz="1200" u="none" cap="none" strike="noStrike">
                <a:solidFill>
                  <a:schemeClr val="dk1"/>
                </a:solidFill>
                <a:latin typeface="Arial"/>
                <a:ea typeface="Arial"/>
                <a:cs typeface="Arial"/>
                <a:sym typeface="Arial"/>
              </a:rPr>
              <a:t>उदाहरण:</a:t>
            </a:r>
            <a:r>
              <a:rPr b="0" i="0" lang="en-US" sz="1200" u="none" cap="none" strike="noStrike">
                <a:solidFill>
                  <a:schemeClr val="dk1"/>
                </a:solidFill>
                <a:latin typeface="Arial"/>
                <a:ea typeface="Arial"/>
                <a:cs typeface="Arial"/>
                <a:sym typeface="Arial"/>
              </a:rPr>
              <a:t>ग्लीक, जेम्स। अराजकता: एक नया विज्ञान बनाना। पेंगुइन, 1987।</a:t>
            </a:r>
            <a:endParaRPr b="0" i="0" sz="1200" u="none" cap="none" strike="noStrike">
              <a:solidFill>
                <a:schemeClr val="dk1"/>
              </a:solidFill>
              <a:latin typeface="Arial"/>
              <a:ea typeface="Arial"/>
              <a:cs typeface="Arial"/>
              <a:sym typeface="Arial"/>
            </a:endParaRPr>
          </a:p>
        </p:txBody>
      </p:sp>
      <p:sp>
        <p:nvSpPr>
          <p:cNvPr id="249" name="Google Shape;249;p24"/>
          <p:cNvSpPr/>
          <p:nvPr/>
        </p:nvSpPr>
        <p:spPr>
          <a:xfrm>
            <a:off x="3070358" y="6396522"/>
            <a:ext cx="8264100" cy="75600"/>
          </a:xfrm>
          <a:prstGeom prst="rect">
            <a:avLst/>
          </a:prstGeom>
          <a:solidFill>
            <a:srgbClr val="0064E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250" name="Google Shape;250;p24"/>
          <p:cNvSpPr/>
          <p:nvPr/>
        </p:nvSpPr>
        <p:spPr>
          <a:xfrm>
            <a:off x="183276" y="1137650"/>
            <a:ext cx="2652600" cy="31392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rPr b="1" i="0" lang="en-US" sz="1800" u="none" cap="none" strike="noStrike">
                <a:solidFill>
                  <a:srgbClr val="0064E0"/>
                </a:solidFill>
                <a:latin typeface="Arial"/>
                <a:ea typeface="Arial"/>
                <a:cs typeface="Arial"/>
                <a:sym typeface="Arial"/>
              </a:rPr>
              <a:t>वेबसाइट लेख के लिए इंटरनेट पर खोज करें और जलवायु परिवर्तन पर एक पुस्तक देखें।</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800"/>
              <a:buFont typeface="Arial"/>
              <a:buNone/>
            </a:pPr>
            <a:r>
              <a:t/>
            </a:r>
            <a:endParaRPr b="1" i="0" sz="1800" u="none" cap="none" strike="noStrike">
              <a:solidFill>
                <a:srgbClr val="0064E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800"/>
              <a:buFont typeface="Arial"/>
              <a:buNone/>
            </a:pPr>
            <a:r>
              <a:rPr b="1" i="0" lang="en-US" sz="1800" u="none" cap="none" strike="noStrike">
                <a:solidFill>
                  <a:srgbClr val="0064E0"/>
                </a:solidFill>
                <a:latin typeface="Arial"/>
                <a:ea typeface="Arial"/>
                <a:cs typeface="Arial"/>
                <a:sym typeface="Arial"/>
              </a:rPr>
              <a:t>प्रत्येक का विवरण सही उद्धरण प्रारूप में लिखें।</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800"/>
              <a:buFont typeface="Arial"/>
              <a:buNone/>
            </a:pPr>
            <a:r>
              <a:t/>
            </a:r>
            <a:endParaRPr b="1" i="0" sz="1800" u="none" cap="none" strike="noStrike">
              <a:solidFill>
                <a:srgbClr val="0064E0"/>
              </a:solidFill>
              <a:latin typeface="Arial"/>
              <a:ea typeface="Arial"/>
              <a:cs typeface="Arial"/>
              <a:sym typeface="Arial"/>
            </a:endParaRPr>
          </a:p>
        </p:txBody>
      </p:sp>
      <p:sp>
        <p:nvSpPr>
          <p:cNvPr id="251" name="Google Shape;251;p24"/>
          <p:cNvSpPr/>
          <p:nvPr/>
        </p:nvSpPr>
        <p:spPr>
          <a:xfrm>
            <a:off x="8504266" y="102061"/>
            <a:ext cx="3585029" cy="324000"/>
          </a:xfrm>
          <a:prstGeom prst="rect">
            <a:avLst/>
          </a:prstGeom>
          <a:solidFill>
            <a:srgbClr val="0064E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1600"/>
              <a:buFont typeface="Calibri"/>
              <a:buNone/>
            </a:pPr>
            <a:r>
              <a:rPr b="1" i="0" lang="en-US" sz="1600" u="none" cap="none" strike="noStrike">
                <a:solidFill>
                  <a:srgbClr val="FFFFFF"/>
                </a:solidFill>
                <a:latin typeface="Calibri"/>
                <a:ea typeface="Calibri"/>
                <a:cs typeface="Calibri"/>
                <a:sym typeface="Calibri"/>
              </a:rPr>
              <a:t>Level 1 | डिजिटल नागरिकता</a:t>
            </a:r>
            <a:endParaRPr b="1" i="0" sz="1600" u="none" cap="none" strike="noStrike">
              <a:solidFill>
                <a:srgbClr val="FFFFFF"/>
              </a:solidFill>
              <a:latin typeface="Calibri"/>
              <a:ea typeface="Calibri"/>
              <a:cs typeface="Calibri"/>
              <a:sym typeface="Calibri"/>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1" name="Shape 101"/>
        <p:cNvGrpSpPr/>
        <p:nvPr/>
      </p:nvGrpSpPr>
      <p:grpSpPr>
        <a:xfrm>
          <a:off x="0" y="0"/>
          <a:ext cx="0" cy="0"/>
          <a:chOff x="0" y="0"/>
          <a:chExt cx="0" cy="0"/>
        </a:xfrm>
      </p:grpSpPr>
      <p:sp>
        <p:nvSpPr>
          <p:cNvPr id="102" name="Google Shape;102;p14"/>
          <p:cNvSpPr/>
          <p:nvPr/>
        </p:nvSpPr>
        <p:spPr>
          <a:xfrm>
            <a:off x="839787" y="1480299"/>
            <a:ext cx="10514977" cy="4618816"/>
          </a:xfrm>
          <a:prstGeom prst="rect">
            <a:avLst/>
          </a:prstGeom>
          <a:solidFill>
            <a:srgbClr val="E7E8EC"/>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103" name="Google Shape;103;p14"/>
          <p:cNvSpPr txBox="1"/>
          <p:nvPr>
            <p:ph idx="12" type="sldNum"/>
          </p:nvPr>
        </p:nvSpPr>
        <p:spPr>
          <a:xfrm>
            <a:off x="11605846" y="6569111"/>
            <a:ext cx="483448" cy="274324"/>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900"/>
              <a:buNone/>
            </a:pPr>
            <a:fld id="{00000000-1234-1234-1234-123412341234}" type="slidenum">
              <a:rPr lang="en-US" sz="900">
                <a:solidFill>
                  <a:schemeClr val="lt1"/>
                </a:solidFill>
                <a:latin typeface="Arial"/>
                <a:ea typeface="Arial"/>
                <a:cs typeface="Arial"/>
                <a:sym typeface="Arial"/>
              </a:rPr>
              <a:t>‹#›</a:t>
            </a:fld>
            <a:endParaRPr sz="900">
              <a:solidFill>
                <a:schemeClr val="lt1"/>
              </a:solidFill>
              <a:latin typeface="Arial"/>
              <a:ea typeface="Arial"/>
              <a:cs typeface="Arial"/>
              <a:sym typeface="Arial"/>
            </a:endParaRPr>
          </a:p>
        </p:txBody>
      </p:sp>
      <p:sp>
        <p:nvSpPr>
          <p:cNvPr id="104" name="Google Shape;104;p14"/>
          <p:cNvSpPr txBox="1"/>
          <p:nvPr/>
        </p:nvSpPr>
        <p:spPr>
          <a:xfrm>
            <a:off x="705749" y="307757"/>
            <a:ext cx="10515600" cy="702546"/>
          </a:xfrm>
          <a:prstGeom prst="rect">
            <a:avLst/>
          </a:prstGeom>
          <a:noFill/>
          <a:ln>
            <a:noFill/>
          </a:ln>
        </p:spPr>
        <p:txBody>
          <a:bodyPr anchorCtr="0" anchor="t" bIns="45700" lIns="91425" spcFirstLastPara="1" rIns="91425" wrap="square" tIns="45700">
            <a:normAutofit/>
          </a:bodyPr>
          <a:lstStyle/>
          <a:p>
            <a:pPr indent="0" lvl="0" marL="0" marR="0" rtl="0" algn="l">
              <a:lnSpc>
                <a:spcPct val="90000"/>
              </a:lnSpc>
              <a:spcBef>
                <a:spcPts val="0"/>
              </a:spcBef>
              <a:spcAft>
                <a:spcPts val="0"/>
              </a:spcAft>
              <a:buClr>
                <a:srgbClr val="0064E0"/>
              </a:buClr>
              <a:buSzPts val="3600"/>
              <a:buFont typeface="Arial"/>
              <a:buNone/>
            </a:pPr>
            <a:r>
              <a:rPr b="1" i="0" lang="en-US" sz="3600" u="none" cap="none" strike="noStrike">
                <a:solidFill>
                  <a:srgbClr val="0064E0"/>
                </a:solidFill>
                <a:latin typeface="Arial"/>
                <a:ea typeface="Arial"/>
                <a:cs typeface="Arial"/>
                <a:sym typeface="Arial"/>
              </a:rPr>
              <a:t>गतिविधि: लघु समूह चर्चा</a:t>
            </a:r>
            <a:endParaRPr b="0" i="0" sz="1400" u="none" cap="none" strike="noStrike">
              <a:solidFill>
                <a:srgbClr val="000000"/>
              </a:solidFill>
              <a:latin typeface="Arial"/>
              <a:ea typeface="Arial"/>
              <a:cs typeface="Arial"/>
              <a:sym typeface="Arial"/>
            </a:endParaRPr>
          </a:p>
        </p:txBody>
      </p:sp>
      <p:sp>
        <p:nvSpPr>
          <p:cNvPr id="105" name="Google Shape;105;p14"/>
          <p:cNvSpPr txBox="1"/>
          <p:nvPr>
            <p:ph idx="11" type="ftr"/>
          </p:nvPr>
        </p:nvSpPr>
        <p:spPr>
          <a:xfrm>
            <a:off x="1600200" y="6569111"/>
            <a:ext cx="4114800" cy="274324"/>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SzPts val="1400"/>
              <a:buNone/>
            </a:pPr>
            <a:r>
              <a:rPr lang="en-US"/>
              <a:t>पाठ 14: क्या मैं एक ज़िम्मेदार डिजिटल क्रिएटर हूँ?</a:t>
            </a:r>
            <a:endParaRPr/>
          </a:p>
        </p:txBody>
      </p:sp>
      <p:sp>
        <p:nvSpPr>
          <p:cNvPr id="106" name="Google Shape;106;p14"/>
          <p:cNvSpPr/>
          <p:nvPr/>
        </p:nvSpPr>
        <p:spPr>
          <a:xfrm>
            <a:off x="4925027" y="1764687"/>
            <a:ext cx="6273480" cy="4078039"/>
          </a:xfrm>
          <a:prstGeom prst="rect">
            <a:avLst/>
          </a:prstGeom>
          <a:noFill/>
          <a:ln>
            <a:noFill/>
          </a:ln>
        </p:spPr>
        <p:txBody>
          <a:bodyPr anchorCtr="0" anchor="t" bIns="45700" lIns="91425" spcFirstLastPara="1" rIns="91425" wrap="square" tIns="45700">
            <a:noAutofit/>
          </a:bodyPr>
          <a:lstStyle/>
          <a:p>
            <a:pPr indent="-285750" lvl="0" marL="412747" marR="0" rtl="0" algn="l">
              <a:lnSpc>
                <a:spcPct val="115000"/>
              </a:lnSpc>
              <a:spcBef>
                <a:spcPts val="0"/>
              </a:spcBef>
              <a:spcAft>
                <a:spcPts val="0"/>
              </a:spcAft>
              <a:buClr>
                <a:schemeClr val="dk1"/>
              </a:buClr>
              <a:buSzPts val="1600"/>
              <a:buFont typeface="Arial"/>
              <a:buChar char="•"/>
            </a:pPr>
            <a:r>
              <a:rPr b="0" i="0" lang="en-US" sz="1600" u="none" cap="none" strike="noStrike">
                <a:solidFill>
                  <a:schemeClr val="dk1"/>
                </a:solidFill>
                <a:latin typeface="Arial"/>
                <a:ea typeface="Arial"/>
                <a:cs typeface="Arial"/>
                <a:sym typeface="Arial"/>
              </a:rPr>
              <a:t>नैतिकता क्या हैं?</a:t>
            </a:r>
            <a:endParaRPr b="0" i="0" sz="1400" u="none" cap="none" strike="noStrike">
              <a:solidFill>
                <a:srgbClr val="000000"/>
              </a:solidFill>
              <a:latin typeface="Arial"/>
              <a:ea typeface="Arial"/>
              <a:cs typeface="Arial"/>
              <a:sym typeface="Arial"/>
            </a:endParaRPr>
          </a:p>
          <a:p>
            <a:pPr indent="-285750" lvl="0" marL="412747" marR="0" rtl="0" algn="l">
              <a:lnSpc>
                <a:spcPct val="115000"/>
              </a:lnSpc>
              <a:spcBef>
                <a:spcPts val="1800"/>
              </a:spcBef>
              <a:spcAft>
                <a:spcPts val="0"/>
              </a:spcAft>
              <a:buClr>
                <a:schemeClr val="dk1"/>
              </a:buClr>
              <a:buSzPts val="1600"/>
              <a:buFont typeface="Arial"/>
              <a:buChar char="•"/>
            </a:pPr>
            <a:r>
              <a:rPr b="0" i="0" lang="en-US" sz="1600" u="none" cap="none" strike="noStrike">
                <a:solidFill>
                  <a:schemeClr val="dk1"/>
                </a:solidFill>
                <a:latin typeface="Arial"/>
                <a:ea typeface="Arial"/>
                <a:cs typeface="Arial"/>
                <a:sym typeface="Arial"/>
              </a:rPr>
              <a:t>साहित्यिक चोरी से कौन से नैतिक मुद्दे जुड़े हैं,</a:t>
            </a:r>
            <a:br>
              <a:rPr b="0" i="0" lang="en-US" sz="1600" u="none" cap="none" strike="noStrike">
                <a:solidFill>
                  <a:schemeClr val="dk1"/>
                </a:solidFill>
                <a:latin typeface="Arial"/>
                <a:ea typeface="Arial"/>
                <a:cs typeface="Arial"/>
                <a:sym typeface="Arial"/>
              </a:rPr>
            </a:br>
            <a:r>
              <a:rPr b="0" i="0" lang="en-US" sz="1600" u="none" cap="none" strike="noStrike">
                <a:solidFill>
                  <a:schemeClr val="dk1"/>
                </a:solidFill>
                <a:latin typeface="Arial"/>
                <a:ea typeface="Arial"/>
                <a:cs typeface="Arial"/>
                <a:sym typeface="Arial"/>
              </a:rPr>
              <a:t>नकल या धोखा?</a:t>
            </a:r>
            <a:endParaRPr b="0" i="0" sz="1400" u="none" cap="none" strike="noStrike">
              <a:solidFill>
                <a:srgbClr val="000000"/>
              </a:solidFill>
              <a:latin typeface="Arial"/>
              <a:ea typeface="Arial"/>
              <a:cs typeface="Arial"/>
              <a:sym typeface="Arial"/>
            </a:endParaRPr>
          </a:p>
          <a:p>
            <a:pPr indent="-285750" lvl="0" marL="412747" marR="0" rtl="0" algn="l">
              <a:lnSpc>
                <a:spcPct val="115000"/>
              </a:lnSpc>
              <a:spcBef>
                <a:spcPts val="1800"/>
              </a:spcBef>
              <a:spcAft>
                <a:spcPts val="0"/>
              </a:spcAft>
              <a:buClr>
                <a:schemeClr val="dk1"/>
              </a:buClr>
              <a:buSzPts val="1600"/>
              <a:buFont typeface="Arial"/>
              <a:buChar char="•"/>
            </a:pPr>
            <a:r>
              <a:rPr b="0" i="0" lang="en-US" sz="1600" u="none" cap="none" strike="noStrike">
                <a:solidFill>
                  <a:schemeClr val="dk1"/>
                </a:solidFill>
                <a:latin typeface="Arial"/>
                <a:ea typeface="Arial"/>
                <a:cs typeface="Arial"/>
                <a:sym typeface="Arial"/>
              </a:rPr>
              <a:t>साहित्यिक चोरी या धोखाधड़ी किसे नुकसान पहुँचाती है?</a:t>
            </a:r>
            <a:endParaRPr b="0" i="0" sz="1400" u="none" cap="none" strike="noStrike">
              <a:solidFill>
                <a:schemeClr val="dk1"/>
              </a:solidFill>
              <a:latin typeface="Arial"/>
              <a:ea typeface="Arial"/>
              <a:cs typeface="Arial"/>
              <a:sym typeface="Arial"/>
            </a:endParaRPr>
          </a:p>
          <a:p>
            <a:pPr indent="-285750" lvl="0" marL="412747" marR="0" rtl="0" algn="l">
              <a:lnSpc>
                <a:spcPct val="115000"/>
              </a:lnSpc>
              <a:spcBef>
                <a:spcPts val="1800"/>
              </a:spcBef>
              <a:spcAft>
                <a:spcPts val="0"/>
              </a:spcAft>
              <a:buClr>
                <a:schemeClr val="dk1"/>
              </a:buClr>
              <a:buSzPts val="1600"/>
              <a:buFont typeface="Arial"/>
              <a:buChar char="•"/>
            </a:pPr>
            <a:r>
              <a:rPr b="0" i="0" lang="en-US" sz="1600" u="none" cap="none" strike="noStrike">
                <a:solidFill>
                  <a:schemeClr val="dk1"/>
                </a:solidFill>
                <a:latin typeface="Arial"/>
                <a:ea typeface="Arial"/>
                <a:cs typeface="Arial"/>
                <a:sym typeface="Arial"/>
              </a:rPr>
              <a:t>धोखा देने के कुछ दुष्प्रभाव क्या हैं?</a:t>
            </a:r>
            <a:endParaRPr b="0" i="0" sz="1400" u="none" cap="none" strike="noStrike">
              <a:solidFill>
                <a:schemeClr val="dk1"/>
              </a:solidFill>
              <a:latin typeface="Arial"/>
              <a:ea typeface="Arial"/>
              <a:cs typeface="Arial"/>
              <a:sym typeface="Arial"/>
            </a:endParaRPr>
          </a:p>
          <a:p>
            <a:pPr indent="-285750" lvl="0" marL="412747" marR="0" rtl="0" algn="l">
              <a:lnSpc>
                <a:spcPct val="115000"/>
              </a:lnSpc>
              <a:spcBef>
                <a:spcPts val="1800"/>
              </a:spcBef>
              <a:spcAft>
                <a:spcPts val="0"/>
              </a:spcAft>
              <a:buClr>
                <a:schemeClr val="dk1"/>
              </a:buClr>
              <a:buSzPts val="1600"/>
              <a:buFont typeface="Arial"/>
              <a:buChar char="•"/>
            </a:pPr>
            <a:r>
              <a:rPr b="0" i="0" lang="en-US" sz="1600" u="none" cap="none" strike="noStrike">
                <a:solidFill>
                  <a:schemeClr val="dk1"/>
                </a:solidFill>
                <a:latin typeface="Arial"/>
                <a:ea typeface="Arial"/>
                <a:cs typeface="Arial"/>
                <a:sym typeface="Arial"/>
              </a:rPr>
              <a:t>यदि कोई धोखा देते हुए नहीं पकड़ा जाता है, तब भी यह धोखा उन्हें कैसे हानि पहुँचा सकता है?</a:t>
            </a:r>
            <a:endParaRPr b="0" i="0" sz="1400" u="none" cap="none" strike="noStrike">
              <a:solidFill>
                <a:schemeClr val="dk1"/>
              </a:solidFill>
              <a:latin typeface="Arial"/>
              <a:ea typeface="Arial"/>
              <a:cs typeface="Arial"/>
              <a:sym typeface="Arial"/>
            </a:endParaRPr>
          </a:p>
          <a:p>
            <a:pPr indent="-285750" lvl="0" marL="412747" marR="0" rtl="0" algn="l">
              <a:lnSpc>
                <a:spcPct val="115000"/>
              </a:lnSpc>
              <a:spcBef>
                <a:spcPts val="1800"/>
              </a:spcBef>
              <a:spcAft>
                <a:spcPts val="0"/>
              </a:spcAft>
              <a:buClr>
                <a:schemeClr val="dk1"/>
              </a:buClr>
              <a:buSzPts val="1600"/>
              <a:buFont typeface="Arial"/>
              <a:buChar char="•"/>
            </a:pPr>
            <a:r>
              <a:rPr b="0" i="0" lang="en-US" sz="1600" u="none" cap="none" strike="noStrike">
                <a:solidFill>
                  <a:schemeClr val="dk1"/>
                </a:solidFill>
                <a:latin typeface="Arial"/>
                <a:ea typeface="Arial"/>
                <a:cs typeface="Arial"/>
                <a:sym typeface="Arial"/>
              </a:rPr>
              <a:t>आपको कैसा लगेगा यदि कोई अन्य छात्र आपके कक्षा भाषण की नकल करता है और वह छात्र उसे आपके सामने  उसे अपने काम के रूप में प्रस्तुत करता है? क्या आप उस छात्र पर भरोसा करेंगे</a:t>
            </a:r>
            <a:br>
              <a:rPr b="0" i="0" lang="en-US" sz="1600" u="none" cap="none" strike="noStrike">
                <a:solidFill>
                  <a:schemeClr val="dk1"/>
                </a:solidFill>
                <a:latin typeface="Arial"/>
                <a:ea typeface="Arial"/>
                <a:cs typeface="Arial"/>
                <a:sym typeface="Arial"/>
              </a:rPr>
            </a:br>
            <a:r>
              <a:rPr b="0" i="0" lang="en-US" sz="1600" u="none" cap="none" strike="noStrike">
                <a:solidFill>
                  <a:schemeClr val="dk1"/>
                </a:solidFill>
                <a:latin typeface="Arial"/>
                <a:ea typeface="Arial"/>
                <a:cs typeface="Arial"/>
                <a:sym typeface="Arial"/>
              </a:rPr>
              <a:t>भविष्य में?</a:t>
            </a:r>
            <a:endParaRPr b="0" i="0" sz="1400" u="none" cap="none" strike="noStrike">
              <a:solidFill>
                <a:srgbClr val="000000"/>
              </a:solidFill>
              <a:latin typeface="Arial"/>
              <a:ea typeface="Arial"/>
              <a:cs typeface="Arial"/>
              <a:sym typeface="Arial"/>
            </a:endParaRPr>
          </a:p>
        </p:txBody>
      </p:sp>
      <p:sp>
        <p:nvSpPr>
          <p:cNvPr id="107" name="Google Shape;107;p14"/>
          <p:cNvSpPr/>
          <p:nvPr/>
        </p:nvSpPr>
        <p:spPr>
          <a:xfrm>
            <a:off x="839788" y="894041"/>
            <a:ext cx="1345316" cy="116262"/>
          </a:xfrm>
          <a:prstGeom prst="rect">
            <a:avLst/>
          </a:prstGeom>
          <a:solidFill>
            <a:srgbClr val="0064D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pic>
        <p:nvPicPr>
          <p:cNvPr id="108" name="Google Shape;108;p14"/>
          <p:cNvPicPr preferRelativeResize="0"/>
          <p:nvPr/>
        </p:nvPicPr>
        <p:blipFill rotWithShape="1">
          <a:blip r:embed="rId3">
            <a:alphaModFix/>
          </a:blip>
          <a:srcRect b="0" l="0" r="0" t="0"/>
          <a:stretch/>
        </p:blipFill>
        <p:spPr>
          <a:xfrm>
            <a:off x="839786" y="1510049"/>
            <a:ext cx="3671253" cy="4589066"/>
          </a:xfrm>
          <a:prstGeom prst="rect">
            <a:avLst/>
          </a:prstGeom>
          <a:noFill/>
          <a:ln>
            <a:noFill/>
          </a:ln>
        </p:spPr>
      </p:pic>
      <p:sp>
        <p:nvSpPr>
          <p:cNvPr id="109" name="Google Shape;109;p14"/>
          <p:cNvSpPr/>
          <p:nvPr/>
        </p:nvSpPr>
        <p:spPr>
          <a:xfrm>
            <a:off x="8504266" y="102061"/>
            <a:ext cx="3585029" cy="324000"/>
          </a:xfrm>
          <a:prstGeom prst="rect">
            <a:avLst/>
          </a:prstGeom>
          <a:solidFill>
            <a:srgbClr val="0064E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1600"/>
              <a:buFont typeface="Calibri"/>
              <a:buNone/>
            </a:pPr>
            <a:r>
              <a:rPr b="1" i="0" lang="en-US" sz="1600" u="none" cap="none" strike="noStrike">
                <a:solidFill>
                  <a:srgbClr val="FFFFFF"/>
                </a:solidFill>
                <a:latin typeface="Calibri"/>
                <a:ea typeface="Calibri"/>
                <a:cs typeface="Calibri"/>
                <a:sym typeface="Calibri"/>
              </a:rPr>
              <a:t>Level 1 | डिजिटल नागरिकता</a:t>
            </a:r>
            <a:endParaRPr b="1" i="0" sz="1600" u="none" cap="none" strike="noStrike">
              <a:solidFill>
                <a:srgbClr val="FFFFFF"/>
              </a:solidFill>
              <a:latin typeface="Calibri"/>
              <a:ea typeface="Calibri"/>
              <a:cs typeface="Calibri"/>
              <a:sym typeface="Calibri"/>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3" name="Shape 113"/>
        <p:cNvGrpSpPr/>
        <p:nvPr/>
      </p:nvGrpSpPr>
      <p:grpSpPr>
        <a:xfrm>
          <a:off x="0" y="0"/>
          <a:ext cx="0" cy="0"/>
          <a:chOff x="0" y="0"/>
          <a:chExt cx="0" cy="0"/>
        </a:xfrm>
      </p:grpSpPr>
      <p:pic>
        <p:nvPicPr>
          <p:cNvPr id="114" name="Google Shape;114;p15"/>
          <p:cNvPicPr preferRelativeResize="0"/>
          <p:nvPr/>
        </p:nvPicPr>
        <p:blipFill rotWithShape="1">
          <a:blip r:embed="rId3">
            <a:alphaModFix/>
          </a:blip>
          <a:srcRect b="23" l="0" r="0" t="22"/>
          <a:stretch/>
        </p:blipFill>
        <p:spPr>
          <a:xfrm>
            <a:off x="0" y="-1"/>
            <a:ext cx="12192000" cy="6550244"/>
          </a:xfrm>
          <a:prstGeom prst="rect">
            <a:avLst/>
          </a:prstGeom>
          <a:noFill/>
          <a:ln>
            <a:noFill/>
          </a:ln>
        </p:spPr>
      </p:pic>
      <p:sp>
        <p:nvSpPr>
          <p:cNvPr id="115" name="Google Shape;115;p15"/>
          <p:cNvSpPr txBox="1"/>
          <p:nvPr>
            <p:ph idx="12" type="sldNum"/>
          </p:nvPr>
        </p:nvSpPr>
        <p:spPr>
          <a:xfrm>
            <a:off x="11605846" y="6569111"/>
            <a:ext cx="483448" cy="274324"/>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900"/>
              <a:buNone/>
            </a:pPr>
            <a:fld id="{00000000-1234-1234-1234-123412341234}" type="slidenum">
              <a:rPr lang="en-US" sz="900">
                <a:solidFill>
                  <a:schemeClr val="lt1"/>
                </a:solidFill>
                <a:latin typeface="Arial"/>
                <a:ea typeface="Arial"/>
                <a:cs typeface="Arial"/>
                <a:sym typeface="Arial"/>
              </a:rPr>
              <a:t>‹#›</a:t>
            </a:fld>
            <a:endParaRPr sz="900">
              <a:solidFill>
                <a:schemeClr val="lt1"/>
              </a:solidFill>
              <a:latin typeface="Arial"/>
              <a:ea typeface="Arial"/>
              <a:cs typeface="Arial"/>
              <a:sym typeface="Arial"/>
            </a:endParaRPr>
          </a:p>
        </p:txBody>
      </p:sp>
      <p:sp>
        <p:nvSpPr>
          <p:cNvPr id="116" name="Google Shape;116;p15"/>
          <p:cNvSpPr txBox="1"/>
          <p:nvPr/>
        </p:nvSpPr>
        <p:spPr>
          <a:xfrm>
            <a:off x="705749" y="307757"/>
            <a:ext cx="10515600" cy="702546"/>
          </a:xfrm>
          <a:prstGeom prst="rect">
            <a:avLst/>
          </a:prstGeom>
          <a:noFill/>
          <a:ln>
            <a:noFill/>
          </a:ln>
        </p:spPr>
        <p:txBody>
          <a:bodyPr anchorCtr="0" anchor="t" bIns="45700" lIns="91425" spcFirstLastPara="1" rIns="91425" wrap="square" tIns="45700">
            <a:normAutofit/>
          </a:bodyPr>
          <a:lstStyle/>
          <a:p>
            <a:pPr indent="0" lvl="0" marL="0" marR="0" rtl="0" algn="l">
              <a:lnSpc>
                <a:spcPct val="90000"/>
              </a:lnSpc>
              <a:spcBef>
                <a:spcPts val="0"/>
              </a:spcBef>
              <a:spcAft>
                <a:spcPts val="0"/>
              </a:spcAft>
              <a:buClr>
                <a:srgbClr val="0064E0"/>
              </a:buClr>
              <a:buSzPts val="3600"/>
              <a:buFont typeface="Arial"/>
              <a:buNone/>
            </a:pPr>
            <a:r>
              <a:rPr b="1" i="0" lang="en-US" sz="3600" u="none" cap="none" strike="noStrike">
                <a:solidFill>
                  <a:srgbClr val="0064E0"/>
                </a:solidFill>
                <a:latin typeface="Arial"/>
                <a:ea typeface="Arial"/>
                <a:cs typeface="Arial"/>
                <a:sym typeface="Arial"/>
              </a:rPr>
              <a:t>हेनरी औ</a:t>
            </a:r>
            <a:r>
              <a:rPr b="1" lang="en-US" sz="3600">
                <a:solidFill>
                  <a:srgbClr val="0064E0"/>
                </a:solidFill>
              </a:rPr>
              <a:t>र उसकी </a:t>
            </a:r>
            <a:r>
              <a:rPr b="1" i="0" lang="en-US" sz="3600" u="none" cap="none" strike="noStrike">
                <a:solidFill>
                  <a:srgbClr val="0064E0"/>
                </a:solidFill>
                <a:latin typeface="Arial"/>
                <a:ea typeface="Arial"/>
                <a:cs typeface="Arial"/>
                <a:sym typeface="Arial"/>
              </a:rPr>
              <a:t>दुविधा</a:t>
            </a:r>
            <a:endParaRPr b="0" i="0" sz="1400" u="none" cap="none" strike="noStrike">
              <a:solidFill>
                <a:srgbClr val="000000"/>
              </a:solidFill>
              <a:latin typeface="Arial"/>
              <a:ea typeface="Arial"/>
              <a:cs typeface="Arial"/>
              <a:sym typeface="Arial"/>
            </a:endParaRPr>
          </a:p>
        </p:txBody>
      </p:sp>
      <p:sp>
        <p:nvSpPr>
          <p:cNvPr id="117" name="Google Shape;117;p15"/>
          <p:cNvSpPr txBox="1"/>
          <p:nvPr>
            <p:ph idx="11" type="ftr"/>
          </p:nvPr>
        </p:nvSpPr>
        <p:spPr>
          <a:xfrm>
            <a:off x="1600200" y="6569111"/>
            <a:ext cx="4114800" cy="274324"/>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SzPts val="1400"/>
              <a:buNone/>
            </a:pPr>
            <a:r>
              <a:rPr lang="en-US"/>
              <a:t>पाठ 14: क्या मैं एक ज़िम्मेदार डिजिटल क्रिएटर हूँ?</a:t>
            </a:r>
            <a:endParaRPr/>
          </a:p>
        </p:txBody>
      </p:sp>
      <p:sp>
        <p:nvSpPr>
          <p:cNvPr id="118" name="Google Shape;118;p15"/>
          <p:cNvSpPr/>
          <p:nvPr/>
        </p:nvSpPr>
        <p:spPr>
          <a:xfrm>
            <a:off x="839788" y="894041"/>
            <a:ext cx="1345316" cy="116262"/>
          </a:xfrm>
          <a:prstGeom prst="rect">
            <a:avLst/>
          </a:prstGeom>
          <a:solidFill>
            <a:srgbClr val="0064D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119" name="Google Shape;119;p15"/>
          <p:cNvSpPr/>
          <p:nvPr/>
        </p:nvSpPr>
        <p:spPr>
          <a:xfrm>
            <a:off x="8504266" y="102061"/>
            <a:ext cx="3585029" cy="324000"/>
          </a:xfrm>
          <a:prstGeom prst="rect">
            <a:avLst/>
          </a:prstGeom>
          <a:solidFill>
            <a:srgbClr val="0064E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1600"/>
              <a:buFont typeface="Calibri"/>
              <a:buNone/>
            </a:pPr>
            <a:r>
              <a:rPr b="1" i="0" lang="en-US" sz="1600" u="none" cap="none" strike="noStrike">
                <a:solidFill>
                  <a:srgbClr val="FFFFFF"/>
                </a:solidFill>
                <a:latin typeface="Calibri"/>
                <a:ea typeface="Calibri"/>
                <a:cs typeface="Calibri"/>
                <a:sym typeface="Calibri"/>
              </a:rPr>
              <a:t>Level 1 | डिजिटल नागरिकता</a:t>
            </a:r>
            <a:endParaRPr b="1" i="0" sz="1600" u="none" cap="none" strike="noStrike">
              <a:solidFill>
                <a:srgbClr val="FFFFFF"/>
              </a:solidFill>
              <a:latin typeface="Calibri"/>
              <a:ea typeface="Calibri"/>
              <a:cs typeface="Calibri"/>
              <a:sym typeface="Calibri"/>
            </a:endParaRPr>
          </a:p>
        </p:txBody>
      </p:sp>
      <p:pic>
        <p:nvPicPr>
          <p:cNvPr descr="Is creating new online audio with existing music legal? A young boy discusses borrowing online content to make his own music mash-ups and video sequences. Use this video in your classroom in conjunction with the lesson plan, A Creator's Responsibilities: https://www.commonsense.org/education/lesson/a-creators-responsibilities-6-8&#10;&#10;For video discussion questions, visit: https://d1e2bohyu2u2w9.cloudfront.net/education/sites/default/files/uploads/video-supporting-materials/henrysstorymakingmashups-vdg-101917-14.pdf&#10;&#10;This video is licensed under Creative Commons: http://creativecommons.org/licenses/b.... Please contact Common Sense Media with questions about our terms of use.&#10;&#10;Closed captioning (CC) now available. Click CC above to show subtitles in other languages too!&#10;http://creativecommons.org/licenses/b.... Please contact Common Sense Media with questions about our terms of use.&#10;&#10;Closed captioning (CC) now available. Click CC above to show subtitles in other languages too!" id="120" name="Google Shape;120;p15" title="Henry's Story: Making Mashups">
            <a:hlinkClick r:id="rId4"/>
          </p:cNvPr>
          <p:cNvPicPr preferRelativeResize="0"/>
          <p:nvPr/>
        </p:nvPicPr>
        <p:blipFill>
          <a:blip r:embed="rId5">
            <a:alphaModFix/>
          </a:blip>
          <a:stretch>
            <a:fillRect/>
          </a:stretch>
        </p:blipFill>
        <p:spPr>
          <a:xfrm>
            <a:off x="2608025" y="1949475"/>
            <a:ext cx="6916150" cy="3890325"/>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20"/>
                                        </p:tgtEl>
                                        <p:attrNameLst>
                                          <p:attrName>style.visibility</p:attrName>
                                        </p:attrNameLst>
                                      </p:cBhvr>
                                      <p:to>
                                        <p:strVal val="visible"/>
                                      </p:to>
                                    </p:set>
                                    <p:animEffect filter="fade" transition="in">
                                      <p:cBhvr>
                                        <p:cTn dur="1000"/>
                                        <p:tgtEl>
                                          <p:spTgt spid="120"/>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4" name="Shape 124"/>
        <p:cNvGrpSpPr/>
        <p:nvPr/>
      </p:nvGrpSpPr>
      <p:grpSpPr>
        <a:xfrm>
          <a:off x="0" y="0"/>
          <a:ext cx="0" cy="0"/>
          <a:chOff x="0" y="0"/>
          <a:chExt cx="0" cy="0"/>
        </a:xfrm>
      </p:grpSpPr>
      <p:sp>
        <p:nvSpPr>
          <p:cNvPr id="125" name="Google Shape;125;p16"/>
          <p:cNvSpPr txBox="1"/>
          <p:nvPr>
            <p:ph idx="12" type="sldNum"/>
          </p:nvPr>
        </p:nvSpPr>
        <p:spPr>
          <a:xfrm>
            <a:off x="11605846" y="6569111"/>
            <a:ext cx="483448" cy="274324"/>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900"/>
              <a:buNone/>
            </a:pPr>
            <a:fld id="{00000000-1234-1234-1234-123412341234}" type="slidenum">
              <a:rPr lang="en-US" sz="900">
                <a:solidFill>
                  <a:schemeClr val="lt1"/>
                </a:solidFill>
                <a:latin typeface="Arial"/>
                <a:ea typeface="Arial"/>
                <a:cs typeface="Arial"/>
                <a:sym typeface="Arial"/>
              </a:rPr>
              <a:t>‹#›</a:t>
            </a:fld>
            <a:endParaRPr sz="900">
              <a:solidFill>
                <a:schemeClr val="lt1"/>
              </a:solidFill>
              <a:latin typeface="Arial"/>
              <a:ea typeface="Arial"/>
              <a:cs typeface="Arial"/>
              <a:sym typeface="Arial"/>
            </a:endParaRPr>
          </a:p>
        </p:txBody>
      </p:sp>
      <p:sp>
        <p:nvSpPr>
          <p:cNvPr id="126" name="Google Shape;126;p16"/>
          <p:cNvSpPr txBox="1"/>
          <p:nvPr/>
        </p:nvSpPr>
        <p:spPr>
          <a:xfrm>
            <a:off x="134249" y="296882"/>
            <a:ext cx="10515600" cy="702600"/>
          </a:xfrm>
          <a:prstGeom prst="rect">
            <a:avLst/>
          </a:prstGeom>
          <a:noFill/>
          <a:ln>
            <a:noFill/>
          </a:ln>
        </p:spPr>
        <p:txBody>
          <a:bodyPr anchorCtr="0" anchor="t" bIns="45700" lIns="91425" spcFirstLastPara="1" rIns="91425" wrap="square" tIns="45700">
            <a:normAutofit/>
          </a:bodyPr>
          <a:lstStyle/>
          <a:p>
            <a:pPr indent="0" lvl="0" marL="0" marR="0" rtl="0" algn="l">
              <a:lnSpc>
                <a:spcPct val="90000"/>
              </a:lnSpc>
              <a:spcBef>
                <a:spcPts val="0"/>
              </a:spcBef>
              <a:spcAft>
                <a:spcPts val="0"/>
              </a:spcAft>
              <a:buClr>
                <a:srgbClr val="0064E0"/>
              </a:buClr>
              <a:buSzPts val="3600"/>
              <a:buFont typeface="Arial"/>
              <a:buNone/>
            </a:pPr>
            <a:r>
              <a:rPr b="1" i="0" lang="en-US" sz="3600" u="none" cap="none" strike="noStrike">
                <a:solidFill>
                  <a:srgbClr val="0064E0"/>
                </a:solidFill>
                <a:latin typeface="Arial"/>
                <a:ea typeface="Arial"/>
                <a:cs typeface="Arial"/>
                <a:sym typeface="Arial"/>
              </a:rPr>
              <a:t>चर्चा </a:t>
            </a:r>
            <a:r>
              <a:rPr b="1" lang="en-US" sz="3600">
                <a:solidFill>
                  <a:srgbClr val="0064E0"/>
                </a:solidFill>
              </a:rPr>
              <a:t>करें</a:t>
            </a:r>
            <a:endParaRPr b="1" sz="3600">
              <a:solidFill>
                <a:srgbClr val="0064E0"/>
              </a:solidFill>
            </a:endParaRPr>
          </a:p>
        </p:txBody>
      </p:sp>
      <p:sp>
        <p:nvSpPr>
          <p:cNvPr id="127" name="Google Shape;127;p16"/>
          <p:cNvSpPr txBox="1"/>
          <p:nvPr>
            <p:ph idx="11" type="ftr"/>
          </p:nvPr>
        </p:nvSpPr>
        <p:spPr>
          <a:xfrm>
            <a:off x="1600200" y="6569111"/>
            <a:ext cx="4114800" cy="274324"/>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SzPts val="1400"/>
              <a:buNone/>
            </a:pPr>
            <a:r>
              <a:rPr lang="en-US"/>
              <a:t>पाठ 14: क्या मैं एक ज़िम्मेदार डिजिटल क्रिएटर हूँ?</a:t>
            </a:r>
            <a:endParaRPr/>
          </a:p>
        </p:txBody>
      </p:sp>
      <p:sp>
        <p:nvSpPr>
          <p:cNvPr id="128" name="Google Shape;128;p16"/>
          <p:cNvSpPr/>
          <p:nvPr/>
        </p:nvSpPr>
        <p:spPr>
          <a:xfrm>
            <a:off x="625032" y="1629857"/>
            <a:ext cx="10980814" cy="3479799"/>
          </a:xfrm>
          <a:prstGeom prst="rect">
            <a:avLst/>
          </a:prstGeom>
          <a:noFill/>
          <a:ln>
            <a:noFill/>
          </a:ln>
        </p:spPr>
        <p:txBody>
          <a:bodyPr anchorCtr="0" anchor="t" bIns="45700" lIns="91425" spcFirstLastPara="1" rIns="91425" wrap="square" tIns="45700">
            <a:noAutofit/>
          </a:bodyPr>
          <a:lstStyle/>
          <a:p>
            <a:pPr indent="-285750" lvl="0" marL="412747" marR="0" rtl="0" algn="l">
              <a:lnSpc>
                <a:spcPct val="115000"/>
              </a:lnSpc>
              <a:spcBef>
                <a:spcPts val="0"/>
              </a:spcBef>
              <a:spcAft>
                <a:spcPts val="0"/>
              </a:spcAft>
              <a:buClr>
                <a:schemeClr val="dk1"/>
              </a:buClr>
              <a:buSzPts val="2000"/>
              <a:buFont typeface="Arial"/>
              <a:buChar char="•"/>
            </a:pPr>
            <a:r>
              <a:rPr b="0" i="0" lang="en-US" sz="2000" u="none" cap="none" strike="noStrike">
                <a:solidFill>
                  <a:schemeClr val="dk1"/>
                </a:solidFill>
                <a:latin typeface="Arial"/>
                <a:ea typeface="Arial"/>
                <a:cs typeface="Arial"/>
                <a:sym typeface="Arial"/>
              </a:rPr>
              <a:t>एक निर्माता के रूप में हेनरी के अधिकार क्या हैं?</a:t>
            </a:r>
            <a:endParaRPr b="0" i="0" sz="1400" u="none" cap="none" strike="noStrike">
              <a:solidFill>
                <a:schemeClr val="dk1"/>
              </a:solidFill>
              <a:latin typeface="Arial"/>
              <a:ea typeface="Arial"/>
              <a:cs typeface="Arial"/>
              <a:sym typeface="Arial"/>
            </a:endParaRPr>
          </a:p>
          <a:p>
            <a:pPr indent="-285750" lvl="0" marL="412747" marR="0" rtl="0" algn="l">
              <a:lnSpc>
                <a:spcPct val="115000"/>
              </a:lnSpc>
              <a:spcBef>
                <a:spcPts val="1800"/>
              </a:spcBef>
              <a:spcAft>
                <a:spcPts val="0"/>
              </a:spcAft>
              <a:buClr>
                <a:schemeClr val="dk1"/>
              </a:buClr>
              <a:buSzPts val="2000"/>
              <a:buFont typeface="Arial"/>
              <a:buChar char="•"/>
            </a:pPr>
            <a:r>
              <a:rPr b="0" i="0" lang="en-US" sz="2000" u="none" cap="none" strike="noStrike">
                <a:solidFill>
                  <a:schemeClr val="dk1"/>
                </a:solidFill>
                <a:latin typeface="Arial"/>
                <a:ea typeface="Arial"/>
                <a:cs typeface="Arial"/>
                <a:sym typeface="Arial"/>
              </a:rPr>
              <a:t>अन्य लोगों के रचनात्मक कार्य का उपयोग करने के लिए हेनरी की क्या जिम्मेदारियाँ हैं?</a:t>
            </a:r>
            <a:endParaRPr b="0" i="0" sz="1400" u="none" cap="none" strike="noStrike">
              <a:solidFill>
                <a:schemeClr val="dk1"/>
              </a:solidFill>
              <a:latin typeface="Arial"/>
              <a:ea typeface="Arial"/>
              <a:cs typeface="Arial"/>
              <a:sym typeface="Arial"/>
            </a:endParaRPr>
          </a:p>
          <a:p>
            <a:pPr indent="-285750" lvl="0" marL="412747" marR="0" rtl="0" algn="l">
              <a:lnSpc>
                <a:spcPct val="115000"/>
              </a:lnSpc>
              <a:spcBef>
                <a:spcPts val="1800"/>
              </a:spcBef>
              <a:spcAft>
                <a:spcPts val="0"/>
              </a:spcAft>
              <a:buClr>
                <a:schemeClr val="dk1"/>
              </a:buClr>
              <a:buSzPts val="2000"/>
              <a:buFont typeface="Arial"/>
              <a:buChar char="•"/>
            </a:pPr>
            <a:r>
              <a:rPr b="0" i="0" lang="en-US" sz="2000" u="none" cap="none" strike="noStrike">
                <a:solidFill>
                  <a:schemeClr val="dk1"/>
                </a:solidFill>
                <a:latin typeface="Arial"/>
                <a:ea typeface="Arial"/>
                <a:cs typeface="Arial"/>
                <a:sym typeface="Arial"/>
              </a:rPr>
              <a:t>हेनरी का कहना है कि चीज़ों या सामग्री को पायरेट करना चोरी है, फिर चाहे वो किसी भी तरीके से की जाये, इससे कोई फर्क नहीं पड़ता । पायरेटिंग के उदाहरण क्या हैं?</a:t>
            </a:r>
            <a:endParaRPr b="0" i="0" sz="1400" u="none" cap="none" strike="noStrike">
              <a:solidFill>
                <a:schemeClr val="dk1"/>
              </a:solidFill>
              <a:latin typeface="Arial"/>
              <a:ea typeface="Arial"/>
              <a:cs typeface="Arial"/>
              <a:sym typeface="Arial"/>
            </a:endParaRPr>
          </a:p>
          <a:p>
            <a:pPr indent="-285750" lvl="0" marL="412747" marR="0" rtl="0" algn="l">
              <a:lnSpc>
                <a:spcPct val="115000"/>
              </a:lnSpc>
              <a:spcBef>
                <a:spcPts val="1800"/>
              </a:spcBef>
              <a:spcAft>
                <a:spcPts val="0"/>
              </a:spcAft>
              <a:buClr>
                <a:schemeClr val="dk1"/>
              </a:buClr>
              <a:buSzPts val="2000"/>
              <a:buFont typeface="Arial"/>
              <a:buChar char="•"/>
            </a:pPr>
            <a:r>
              <a:rPr b="0" i="0" lang="en-US" sz="2000" u="none" cap="none" strike="noStrike">
                <a:solidFill>
                  <a:schemeClr val="dk1"/>
                </a:solidFill>
                <a:latin typeface="Arial"/>
                <a:ea typeface="Arial"/>
                <a:cs typeface="Arial"/>
                <a:sym typeface="Arial"/>
              </a:rPr>
              <a:t>आपको इससे क्यों बचना चाहिए?</a:t>
            </a:r>
            <a:endParaRPr b="0" i="0" sz="1400" u="none" cap="none" strike="noStrike">
              <a:solidFill>
                <a:schemeClr val="dk1"/>
              </a:solidFill>
              <a:latin typeface="Arial"/>
              <a:ea typeface="Arial"/>
              <a:cs typeface="Arial"/>
              <a:sym typeface="Arial"/>
            </a:endParaRPr>
          </a:p>
          <a:p>
            <a:pPr indent="-285750" lvl="0" marL="412747" marR="0" rtl="0" algn="l">
              <a:lnSpc>
                <a:spcPct val="115000"/>
              </a:lnSpc>
              <a:spcBef>
                <a:spcPts val="1800"/>
              </a:spcBef>
              <a:spcAft>
                <a:spcPts val="0"/>
              </a:spcAft>
              <a:buClr>
                <a:schemeClr val="dk1"/>
              </a:buClr>
              <a:buSzPts val="2000"/>
              <a:buFont typeface="Arial"/>
              <a:buChar char="•"/>
            </a:pPr>
            <a:r>
              <a:rPr b="0" i="0" lang="en-US" sz="2000" u="none" cap="none" strike="noStrike">
                <a:solidFill>
                  <a:schemeClr val="dk1"/>
                </a:solidFill>
                <a:latin typeface="Arial"/>
                <a:ea typeface="Arial"/>
                <a:cs typeface="Arial"/>
                <a:sym typeface="Arial"/>
              </a:rPr>
              <a:t>क्या ऐसे कोई उदाहरण हैं जहां आप कॉपीराइट की गई सामग्री का उपयोग कर सकते हैं?</a:t>
            </a:r>
            <a:br>
              <a:rPr b="0" i="0" lang="en-US" sz="2000" u="none" cap="none" strike="noStrike">
                <a:solidFill>
                  <a:schemeClr val="dk1"/>
                </a:solidFill>
                <a:latin typeface="Arial"/>
                <a:ea typeface="Arial"/>
                <a:cs typeface="Arial"/>
                <a:sym typeface="Arial"/>
              </a:rPr>
            </a:br>
            <a:r>
              <a:rPr b="0" i="0" lang="en-US" sz="2000" u="none" cap="none" strike="noStrike">
                <a:solidFill>
                  <a:schemeClr val="dk1"/>
                </a:solidFill>
                <a:latin typeface="Arial"/>
                <a:ea typeface="Arial"/>
                <a:cs typeface="Arial"/>
                <a:sym typeface="Arial"/>
              </a:rPr>
              <a:t>चलो पता करते हैं!</a:t>
            </a:r>
            <a:endParaRPr b="0" i="0" sz="1400" u="none" cap="none" strike="noStrike">
              <a:solidFill>
                <a:schemeClr val="dk1"/>
              </a:solidFill>
              <a:latin typeface="Arial"/>
              <a:ea typeface="Arial"/>
              <a:cs typeface="Arial"/>
              <a:sym typeface="Arial"/>
            </a:endParaRPr>
          </a:p>
        </p:txBody>
      </p:sp>
      <p:sp>
        <p:nvSpPr>
          <p:cNvPr id="129" name="Google Shape;129;p16"/>
          <p:cNvSpPr/>
          <p:nvPr/>
        </p:nvSpPr>
        <p:spPr>
          <a:xfrm>
            <a:off x="839788" y="894041"/>
            <a:ext cx="1345316" cy="116262"/>
          </a:xfrm>
          <a:prstGeom prst="rect">
            <a:avLst/>
          </a:prstGeom>
          <a:solidFill>
            <a:srgbClr val="0064D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130" name="Google Shape;130;p16"/>
          <p:cNvSpPr/>
          <p:nvPr/>
        </p:nvSpPr>
        <p:spPr>
          <a:xfrm>
            <a:off x="8504266" y="102061"/>
            <a:ext cx="3585029" cy="324000"/>
          </a:xfrm>
          <a:prstGeom prst="rect">
            <a:avLst/>
          </a:prstGeom>
          <a:solidFill>
            <a:srgbClr val="0064E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1600"/>
              <a:buFont typeface="Calibri"/>
              <a:buNone/>
            </a:pPr>
            <a:r>
              <a:rPr b="1" i="0" lang="en-US" sz="1600" u="none" cap="none" strike="noStrike">
                <a:solidFill>
                  <a:srgbClr val="FFFFFF"/>
                </a:solidFill>
                <a:latin typeface="Calibri"/>
                <a:ea typeface="Calibri"/>
                <a:cs typeface="Calibri"/>
                <a:sym typeface="Calibri"/>
              </a:rPr>
              <a:t>Level 1 | डिजिटल नागरिकता</a:t>
            </a:r>
            <a:endParaRPr b="1" i="0" sz="1600" u="none" cap="none" strike="noStrike">
              <a:solidFill>
                <a:srgbClr val="FFFFFF"/>
              </a:solidFill>
              <a:latin typeface="Calibri"/>
              <a:ea typeface="Calibri"/>
              <a:cs typeface="Calibri"/>
              <a:sym typeface="Calibri"/>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5" name="Shape 135"/>
        <p:cNvGrpSpPr/>
        <p:nvPr/>
      </p:nvGrpSpPr>
      <p:grpSpPr>
        <a:xfrm>
          <a:off x="0" y="0"/>
          <a:ext cx="0" cy="0"/>
          <a:chOff x="0" y="0"/>
          <a:chExt cx="0" cy="0"/>
        </a:xfrm>
      </p:grpSpPr>
      <p:pic>
        <p:nvPicPr>
          <p:cNvPr id="136" name="Google Shape;136;p17"/>
          <p:cNvPicPr preferRelativeResize="0"/>
          <p:nvPr/>
        </p:nvPicPr>
        <p:blipFill rotWithShape="1">
          <a:blip r:embed="rId3">
            <a:alphaModFix/>
          </a:blip>
          <a:srcRect b="13336" l="0" r="0" t="6295"/>
          <a:stretch/>
        </p:blipFill>
        <p:spPr>
          <a:xfrm>
            <a:off x="0" y="14565"/>
            <a:ext cx="12192000" cy="6535678"/>
          </a:xfrm>
          <a:prstGeom prst="rect">
            <a:avLst/>
          </a:prstGeom>
          <a:noFill/>
          <a:ln>
            <a:noFill/>
          </a:ln>
        </p:spPr>
      </p:pic>
      <p:grpSp>
        <p:nvGrpSpPr>
          <p:cNvPr id="137" name="Google Shape;137;p17"/>
          <p:cNvGrpSpPr/>
          <p:nvPr/>
        </p:nvGrpSpPr>
        <p:grpSpPr>
          <a:xfrm>
            <a:off x="5638709" y="2676440"/>
            <a:ext cx="913851" cy="913851"/>
            <a:chOff x="5638709" y="2676440"/>
            <a:chExt cx="913851" cy="913851"/>
          </a:xfrm>
        </p:grpSpPr>
        <p:sp>
          <p:nvSpPr>
            <p:cNvPr id="138" name="Google Shape;138;p17"/>
            <p:cNvSpPr/>
            <p:nvPr/>
          </p:nvSpPr>
          <p:spPr>
            <a:xfrm>
              <a:off x="5638709" y="2676440"/>
              <a:ext cx="913851" cy="913851"/>
            </a:xfrm>
            <a:custGeom>
              <a:rect b="b" l="l" r="r" t="t"/>
              <a:pathLst>
                <a:path extrusionOk="0" h="913851" w="913851">
                  <a:moveTo>
                    <a:pt x="913852" y="456926"/>
                  </a:moveTo>
                  <a:cubicBezTo>
                    <a:pt x="913852" y="709279"/>
                    <a:pt x="709279" y="913852"/>
                    <a:pt x="456926" y="913852"/>
                  </a:cubicBezTo>
                  <a:cubicBezTo>
                    <a:pt x="204573" y="913852"/>
                    <a:pt x="0" y="709279"/>
                    <a:pt x="0" y="456926"/>
                  </a:cubicBezTo>
                  <a:cubicBezTo>
                    <a:pt x="0" y="204573"/>
                    <a:pt x="204573" y="0"/>
                    <a:pt x="456926" y="0"/>
                  </a:cubicBezTo>
                  <a:cubicBezTo>
                    <a:pt x="709279" y="0"/>
                    <a:pt x="913852" y="204573"/>
                    <a:pt x="913852" y="456926"/>
                  </a:cubicBezTo>
                  <a:close/>
                </a:path>
              </a:pathLst>
            </a:custGeom>
            <a:solidFill>
              <a:srgbClr val="FF0000">
                <a:alpha val="69411"/>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139" name="Google Shape;139;p17"/>
            <p:cNvSpPr/>
            <p:nvPr/>
          </p:nvSpPr>
          <p:spPr>
            <a:xfrm>
              <a:off x="5979094" y="2920620"/>
              <a:ext cx="290311" cy="425472"/>
            </a:xfrm>
            <a:custGeom>
              <a:rect b="b" l="l" r="r" t="t"/>
              <a:pathLst>
                <a:path extrusionOk="0" h="425472" w="290311">
                  <a:moveTo>
                    <a:pt x="0" y="425472"/>
                  </a:moveTo>
                  <a:lnTo>
                    <a:pt x="290311" y="212745"/>
                  </a:lnTo>
                  <a:lnTo>
                    <a:pt x="0" y="0"/>
                  </a:lnTo>
                  <a:lnTo>
                    <a:pt x="0" y="425472"/>
                  </a:lnTo>
                  <a:close/>
                </a:path>
              </a:pathLst>
            </a:custGeom>
            <a:solidFill>
              <a:schemeClr val="l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sp>
        <p:nvSpPr>
          <p:cNvPr id="140" name="Google Shape;140;p17"/>
          <p:cNvSpPr txBox="1"/>
          <p:nvPr>
            <p:ph idx="12" type="sldNum"/>
          </p:nvPr>
        </p:nvSpPr>
        <p:spPr>
          <a:xfrm>
            <a:off x="11605846" y="6569111"/>
            <a:ext cx="483448" cy="274324"/>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900"/>
              <a:buNone/>
            </a:pPr>
            <a:fld id="{00000000-1234-1234-1234-123412341234}" type="slidenum">
              <a:rPr lang="en-US" sz="900">
                <a:solidFill>
                  <a:schemeClr val="lt1"/>
                </a:solidFill>
                <a:latin typeface="Arial"/>
                <a:ea typeface="Arial"/>
                <a:cs typeface="Arial"/>
                <a:sym typeface="Arial"/>
              </a:rPr>
              <a:t>‹#›</a:t>
            </a:fld>
            <a:endParaRPr sz="900">
              <a:solidFill>
                <a:schemeClr val="lt1"/>
              </a:solidFill>
              <a:latin typeface="Arial"/>
              <a:ea typeface="Arial"/>
              <a:cs typeface="Arial"/>
              <a:sym typeface="Arial"/>
            </a:endParaRPr>
          </a:p>
        </p:txBody>
      </p:sp>
      <p:sp>
        <p:nvSpPr>
          <p:cNvPr id="141" name="Google Shape;141;p17"/>
          <p:cNvSpPr txBox="1"/>
          <p:nvPr/>
        </p:nvSpPr>
        <p:spPr>
          <a:xfrm>
            <a:off x="705749" y="307757"/>
            <a:ext cx="10515600" cy="702546"/>
          </a:xfrm>
          <a:prstGeom prst="rect">
            <a:avLst/>
          </a:prstGeom>
          <a:noFill/>
          <a:ln>
            <a:noFill/>
          </a:ln>
        </p:spPr>
        <p:txBody>
          <a:bodyPr anchorCtr="0" anchor="t" bIns="45700" lIns="91425" spcFirstLastPara="1" rIns="91425" wrap="square" tIns="45700">
            <a:normAutofit/>
          </a:bodyPr>
          <a:lstStyle/>
          <a:p>
            <a:pPr indent="0" lvl="0" marL="0" marR="0" rtl="0" algn="l">
              <a:lnSpc>
                <a:spcPct val="90000"/>
              </a:lnSpc>
              <a:spcBef>
                <a:spcPts val="0"/>
              </a:spcBef>
              <a:spcAft>
                <a:spcPts val="0"/>
              </a:spcAft>
              <a:buClr>
                <a:srgbClr val="0064E0"/>
              </a:buClr>
              <a:buSzPts val="3600"/>
              <a:buFont typeface="Arial"/>
              <a:buNone/>
            </a:pPr>
            <a:r>
              <a:rPr b="1" i="0" lang="en-US" sz="3600" u="none" cap="none" strike="noStrike">
                <a:solidFill>
                  <a:srgbClr val="0064E0"/>
                </a:solidFill>
                <a:latin typeface="Arial"/>
                <a:ea typeface="Arial"/>
                <a:cs typeface="Arial"/>
                <a:sym typeface="Arial"/>
              </a:rPr>
              <a:t>रचनात्मकता, कॉपीराइट और उचित उपयोग</a:t>
            </a:r>
            <a:endParaRPr b="1" i="0" sz="3600" u="none" cap="none" strike="noStrike">
              <a:solidFill>
                <a:srgbClr val="0064E0"/>
              </a:solidFill>
              <a:latin typeface="Arial"/>
              <a:ea typeface="Arial"/>
              <a:cs typeface="Arial"/>
              <a:sym typeface="Arial"/>
            </a:endParaRPr>
          </a:p>
        </p:txBody>
      </p:sp>
      <p:sp>
        <p:nvSpPr>
          <p:cNvPr id="142" name="Google Shape;142;p17"/>
          <p:cNvSpPr txBox="1"/>
          <p:nvPr>
            <p:ph idx="11" type="ftr"/>
          </p:nvPr>
        </p:nvSpPr>
        <p:spPr>
          <a:xfrm>
            <a:off x="1600200" y="6569111"/>
            <a:ext cx="4114800" cy="274324"/>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SzPts val="1400"/>
              <a:buNone/>
            </a:pPr>
            <a:r>
              <a:rPr lang="en-US"/>
              <a:t>पाठ 14: क्या मैं एक ज़िम्मेदार डिजिटल क्रिएटर हूँ?</a:t>
            </a:r>
            <a:endParaRPr/>
          </a:p>
        </p:txBody>
      </p:sp>
      <p:sp>
        <p:nvSpPr>
          <p:cNvPr id="143" name="Google Shape;143;p17"/>
          <p:cNvSpPr/>
          <p:nvPr/>
        </p:nvSpPr>
        <p:spPr>
          <a:xfrm>
            <a:off x="839788" y="894041"/>
            <a:ext cx="1345316" cy="116262"/>
          </a:xfrm>
          <a:prstGeom prst="rect">
            <a:avLst/>
          </a:prstGeom>
          <a:solidFill>
            <a:srgbClr val="0064D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144" name="Google Shape;144;p17"/>
          <p:cNvSpPr/>
          <p:nvPr/>
        </p:nvSpPr>
        <p:spPr>
          <a:xfrm>
            <a:off x="8504266" y="102061"/>
            <a:ext cx="3585029" cy="324000"/>
          </a:xfrm>
          <a:prstGeom prst="rect">
            <a:avLst/>
          </a:prstGeom>
          <a:solidFill>
            <a:srgbClr val="0064E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1600"/>
              <a:buFont typeface="Calibri"/>
              <a:buNone/>
            </a:pPr>
            <a:r>
              <a:rPr b="1" i="0" lang="en-US" sz="1600" u="none" cap="none" strike="noStrike">
                <a:solidFill>
                  <a:srgbClr val="FFFFFF"/>
                </a:solidFill>
                <a:latin typeface="Calibri"/>
                <a:ea typeface="Calibri"/>
                <a:cs typeface="Calibri"/>
                <a:sym typeface="Calibri"/>
              </a:rPr>
              <a:t>Level 1 | डिजिटल नागरिकता</a:t>
            </a:r>
            <a:endParaRPr b="1" i="0" sz="1600" u="none" cap="none" strike="noStrike">
              <a:solidFill>
                <a:srgbClr val="FFFFFF"/>
              </a:solidFill>
              <a:latin typeface="Calibri"/>
              <a:ea typeface="Calibri"/>
              <a:cs typeface="Calibri"/>
              <a:sym typeface="Calibri"/>
            </a:endParaRPr>
          </a:p>
        </p:txBody>
      </p:sp>
      <p:pic>
        <p:nvPicPr>
          <p:cNvPr descr="As creators, we need to be aware of copyright law and the appropriate ways to use original work responsibly with fair use. Being a creator means giving credit where credit is due, and getting credit for your original work!" id="145" name="Google Shape;145;p17" title="Creativity, Copyright, and Fair Use">
            <a:hlinkClick r:id="rId4"/>
          </p:cNvPr>
          <p:cNvPicPr preferRelativeResize="0"/>
          <p:nvPr/>
        </p:nvPicPr>
        <p:blipFill>
          <a:blip r:embed="rId5">
            <a:alphaModFix/>
          </a:blip>
          <a:stretch>
            <a:fillRect/>
          </a:stretch>
        </p:blipFill>
        <p:spPr>
          <a:xfrm>
            <a:off x="3094925" y="1445273"/>
            <a:ext cx="6002150" cy="337620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45"/>
                                        </p:tgtEl>
                                        <p:attrNameLst>
                                          <p:attrName>style.visibility</p:attrName>
                                        </p:attrNameLst>
                                      </p:cBhvr>
                                      <p:to>
                                        <p:strVal val="visible"/>
                                      </p:to>
                                    </p:set>
                                    <p:animEffect filter="fade" transition="in">
                                      <p:cBhvr>
                                        <p:cTn dur="1000"/>
                                        <p:tgtEl>
                                          <p:spTgt spid="145"/>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9" name="Shape 149"/>
        <p:cNvGrpSpPr/>
        <p:nvPr/>
      </p:nvGrpSpPr>
      <p:grpSpPr>
        <a:xfrm>
          <a:off x="0" y="0"/>
          <a:ext cx="0" cy="0"/>
          <a:chOff x="0" y="0"/>
          <a:chExt cx="0" cy="0"/>
        </a:xfrm>
      </p:grpSpPr>
      <p:sp>
        <p:nvSpPr>
          <p:cNvPr id="150" name="Google Shape;150;p18"/>
          <p:cNvSpPr txBox="1"/>
          <p:nvPr>
            <p:ph idx="12" type="sldNum"/>
          </p:nvPr>
        </p:nvSpPr>
        <p:spPr>
          <a:xfrm>
            <a:off x="11605846" y="6569111"/>
            <a:ext cx="483448" cy="274324"/>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900"/>
              <a:buNone/>
            </a:pPr>
            <a:r>
              <a:rPr lang="en-US" sz="900">
                <a:solidFill>
                  <a:schemeClr val="lt1"/>
                </a:solidFill>
                <a:latin typeface="Arial"/>
                <a:ea typeface="Arial"/>
                <a:cs typeface="Arial"/>
                <a:sym typeface="Arial"/>
              </a:rPr>
              <a:t>0</a:t>
            </a:r>
            <a:fld id="{00000000-1234-1234-1234-123412341234}" type="slidenum">
              <a:rPr lang="en-US" sz="900">
                <a:solidFill>
                  <a:schemeClr val="lt1"/>
                </a:solidFill>
                <a:latin typeface="Arial"/>
                <a:ea typeface="Arial"/>
                <a:cs typeface="Arial"/>
                <a:sym typeface="Arial"/>
              </a:rPr>
              <a:t>‹#›</a:t>
            </a:fld>
            <a:endParaRPr sz="900">
              <a:solidFill>
                <a:schemeClr val="lt1"/>
              </a:solidFill>
              <a:latin typeface="Arial"/>
              <a:ea typeface="Arial"/>
              <a:cs typeface="Arial"/>
              <a:sym typeface="Arial"/>
            </a:endParaRPr>
          </a:p>
        </p:txBody>
      </p:sp>
      <p:sp>
        <p:nvSpPr>
          <p:cNvPr id="151" name="Google Shape;151;p18"/>
          <p:cNvSpPr txBox="1"/>
          <p:nvPr>
            <p:ph idx="11" type="ftr"/>
          </p:nvPr>
        </p:nvSpPr>
        <p:spPr>
          <a:xfrm>
            <a:off x="1600200" y="6569111"/>
            <a:ext cx="4114800" cy="274324"/>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SzPts val="1400"/>
              <a:buNone/>
            </a:pPr>
            <a:r>
              <a:rPr lang="en-US"/>
              <a:t>पाठ 14: क्या मैं एक ज़िम्मेदार डिजिटल क्रिएटर हूँ?</a:t>
            </a:r>
            <a:endParaRPr/>
          </a:p>
        </p:txBody>
      </p:sp>
      <p:sp>
        <p:nvSpPr>
          <p:cNvPr id="152" name="Google Shape;152;p18"/>
          <p:cNvSpPr txBox="1"/>
          <p:nvPr/>
        </p:nvSpPr>
        <p:spPr>
          <a:xfrm>
            <a:off x="248549" y="109889"/>
            <a:ext cx="10515600" cy="702546"/>
          </a:xfrm>
          <a:prstGeom prst="rect">
            <a:avLst/>
          </a:prstGeom>
          <a:noFill/>
          <a:ln>
            <a:noFill/>
          </a:ln>
        </p:spPr>
        <p:txBody>
          <a:bodyPr anchorCtr="0" anchor="t" bIns="45700" lIns="91425" spcFirstLastPara="1" rIns="91425" wrap="square" tIns="45700">
            <a:normAutofit/>
          </a:bodyPr>
          <a:lstStyle/>
          <a:p>
            <a:pPr indent="0" lvl="0" marL="0" marR="0" rtl="0" algn="l">
              <a:lnSpc>
                <a:spcPct val="90000"/>
              </a:lnSpc>
              <a:spcBef>
                <a:spcPts val="0"/>
              </a:spcBef>
              <a:spcAft>
                <a:spcPts val="0"/>
              </a:spcAft>
              <a:buClr>
                <a:srgbClr val="0064E0"/>
              </a:buClr>
              <a:buSzPts val="3600"/>
              <a:buFont typeface="Arial"/>
              <a:buNone/>
            </a:pPr>
            <a:r>
              <a:rPr b="1" i="0" lang="en-US" sz="3600" u="none" cap="none" strike="noStrike">
                <a:solidFill>
                  <a:srgbClr val="0064E0"/>
                </a:solidFill>
                <a:latin typeface="Arial"/>
                <a:ea typeface="Arial"/>
                <a:cs typeface="Arial"/>
                <a:sym typeface="Arial"/>
              </a:rPr>
              <a:t>एक्सप्लोर करें: फेयर एंड स्क्वायर?</a:t>
            </a:r>
            <a:endParaRPr b="1" i="0" sz="3600" u="none" cap="none" strike="noStrike">
              <a:solidFill>
                <a:srgbClr val="0064E0"/>
              </a:solidFill>
              <a:latin typeface="Arial"/>
              <a:ea typeface="Arial"/>
              <a:cs typeface="Arial"/>
              <a:sym typeface="Arial"/>
            </a:endParaRPr>
          </a:p>
        </p:txBody>
      </p:sp>
      <p:sp>
        <p:nvSpPr>
          <p:cNvPr id="153" name="Google Shape;153;p18"/>
          <p:cNvSpPr txBox="1"/>
          <p:nvPr/>
        </p:nvSpPr>
        <p:spPr>
          <a:xfrm>
            <a:off x="6806517" y="1627419"/>
            <a:ext cx="4403578" cy="52322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800"/>
              <a:buFont typeface="Arial"/>
              <a:buNone/>
            </a:pPr>
            <a:r>
              <a:rPr b="0" i="0" lang="en-US" sz="2800" u="none" cap="none" strike="noStrike">
                <a:solidFill>
                  <a:schemeClr val="dk1"/>
                </a:solidFill>
                <a:latin typeface="Calibri"/>
                <a:ea typeface="Calibri"/>
                <a:cs typeface="Calibri"/>
                <a:sym typeface="Calibri"/>
              </a:rPr>
              <a:t>उचित उपयोग के चार कारक</a:t>
            </a:r>
            <a:endParaRPr b="0" i="0" sz="2800" u="none" cap="none" strike="noStrike">
              <a:solidFill>
                <a:schemeClr val="dk1"/>
              </a:solidFill>
              <a:latin typeface="Calibri"/>
              <a:ea typeface="Calibri"/>
              <a:cs typeface="Calibri"/>
              <a:sym typeface="Calibri"/>
            </a:endParaRPr>
          </a:p>
        </p:txBody>
      </p:sp>
      <p:grpSp>
        <p:nvGrpSpPr>
          <p:cNvPr id="154" name="Google Shape;154;p18"/>
          <p:cNvGrpSpPr/>
          <p:nvPr/>
        </p:nvGrpSpPr>
        <p:grpSpPr>
          <a:xfrm>
            <a:off x="7053733" y="2300910"/>
            <a:ext cx="3909146" cy="3909146"/>
            <a:chOff x="7053733" y="2300910"/>
            <a:chExt cx="3909146" cy="3909146"/>
          </a:xfrm>
        </p:grpSpPr>
        <p:pic>
          <p:nvPicPr>
            <p:cNvPr id="155" name="Google Shape;155;p18"/>
            <p:cNvPicPr preferRelativeResize="0"/>
            <p:nvPr/>
          </p:nvPicPr>
          <p:blipFill rotWithShape="1">
            <a:blip r:embed="rId3">
              <a:alphaModFix/>
            </a:blip>
            <a:srcRect b="0" l="0" r="0" t="0"/>
            <a:stretch/>
          </p:blipFill>
          <p:spPr>
            <a:xfrm>
              <a:off x="7053733" y="2300910"/>
              <a:ext cx="3909146" cy="3909146"/>
            </a:xfrm>
            <a:prstGeom prst="rect">
              <a:avLst/>
            </a:prstGeom>
            <a:noFill/>
            <a:ln>
              <a:noFill/>
            </a:ln>
          </p:spPr>
        </p:pic>
        <p:sp>
          <p:nvSpPr>
            <p:cNvPr id="156" name="Google Shape;156;p18"/>
            <p:cNvSpPr txBox="1"/>
            <p:nvPr/>
          </p:nvSpPr>
          <p:spPr>
            <a:xfrm>
              <a:off x="8234703" y="2715208"/>
              <a:ext cx="1576874" cy="461665"/>
            </a:xfrm>
            <a:prstGeom prst="rect">
              <a:avLst/>
            </a:prstGeom>
            <a:solidFill>
              <a:schemeClr val="lt1"/>
            </a:solid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2400"/>
                <a:buFont typeface="Arial"/>
                <a:buNone/>
              </a:pPr>
              <a:r>
                <a:rPr b="1" i="0" lang="en-US" sz="2400" u="none" cap="none" strike="noStrike">
                  <a:solidFill>
                    <a:schemeClr val="dk1"/>
                  </a:solidFill>
                  <a:latin typeface="Calibri"/>
                  <a:ea typeface="Calibri"/>
                  <a:cs typeface="Calibri"/>
                  <a:sym typeface="Calibri"/>
                </a:rPr>
                <a:t>उद्देश्य</a:t>
              </a:r>
              <a:endParaRPr b="1" i="0" sz="2400" u="none" cap="none" strike="noStrike">
                <a:solidFill>
                  <a:schemeClr val="dk1"/>
                </a:solidFill>
                <a:latin typeface="Calibri"/>
                <a:ea typeface="Calibri"/>
                <a:cs typeface="Calibri"/>
                <a:sym typeface="Calibri"/>
              </a:endParaRPr>
            </a:p>
          </p:txBody>
        </p:sp>
        <p:sp>
          <p:nvSpPr>
            <p:cNvPr id="157" name="Google Shape;157;p18"/>
            <p:cNvSpPr txBox="1"/>
            <p:nvPr/>
          </p:nvSpPr>
          <p:spPr>
            <a:xfrm rot="5400000">
              <a:off x="9376228" y="3884748"/>
              <a:ext cx="1576874" cy="461665"/>
            </a:xfrm>
            <a:prstGeom prst="rect">
              <a:avLst/>
            </a:prstGeom>
            <a:solidFill>
              <a:schemeClr val="lt1"/>
            </a:solid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2400"/>
                <a:buFont typeface="Arial"/>
                <a:buNone/>
              </a:pPr>
              <a:r>
                <a:rPr b="1" i="0" lang="en-US" sz="2400" u="none" cap="none" strike="noStrike">
                  <a:solidFill>
                    <a:schemeClr val="dk1"/>
                  </a:solidFill>
                  <a:latin typeface="Calibri"/>
                  <a:ea typeface="Calibri"/>
                  <a:cs typeface="Calibri"/>
                  <a:sym typeface="Calibri"/>
                </a:rPr>
                <a:t>प्रकृति</a:t>
              </a:r>
              <a:endParaRPr b="1" i="0" sz="2400" u="none" cap="none" strike="noStrike">
                <a:solidFill>
                  <a:schemeClr val="dk1"/>
                </a:solidFill>
                <a:latin typeface="Calibri"/>
                <a:ea typeface="Calibri"/>
                <a:cs typeface="Calibri"/>
                <a:sym typeface="Calibri"/>
              </a:endParaRPr>
            </a:p>
          </p:txBody>
        </p:sp>
        <p:sp>
          <p:nvSpPr>
            <p:cNvPr id="158" name="Google Shape;158;p18"/>
            <p:cNvSpPr txBox="1"/>
            <p:nvPr/>
          </p:nvSpPr>
          <p:spPr>
            <a:xfrm>
              <a:off x="8234703" y="5230581"/>
              <a:ext cx="1576874" cy="461665"/>
            </a:xfrm>
            <a:prstGeom prst="rect">
              <a:avLst/>
            </a:prstGeom>
            <a:solidFill>
              <a:schemeClr val="lt1"/>
            </a:solid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2400"/>
                <a:buFont typeface="Arial"/>
                <a:buNone/>
              </a:pPr>
              <a:r>
                <a:rPr b="1" i="0" lang="en-US" sz="2400" u="none" cap="none" strike="noStrike">
                  <a:solidFill>
                    <a:schemeClr val="dk1"/>
                  </a:solidFill>
                  <a:latin typeface="Calibri"/>
                  <a:ea typeface="Calibri"/>
                  <a:cs typeface="Calibri"/>
                  <a:sym typeface="Calibri"/>
                </a:rPr>
                <a:t>प्रभाव</a:t>
              </a:r>
              <a:endParaRPr b="1" i="0" sz="2400" u="none" cap="none" strike="noStrike">
                <a:solidFill>
                  <a:schemeClr val="dk1"/>
                </a:solidFill>
                <a:latin typeface="Calibri"/>
                <a:ea typeface="Calibri"/>
                <a:cs typeface="Calibri"/>
                <a:sym typeface="Calibri"/>
              </a:endParaRPr>
            </a:p>
          </p:txBody>
        </p:sp>
        <p:sp>
          <p:nvSpPr>
            <p:cNvPr id="159" name="Google Shape;159;p18"/>
            <p:cNvSpPr txBox="1"/>
            <p:nvPr/>
          </p:nvSpPr>
          <p:spPr>
            <a:xfrm rot="-5400000">
              <a:off x="6960637" y="3884748"/>
              <a:ext cx="1576874" cy="461665"/>
            </a:xfrm>
            <a:prstGeom prst="rect">
              <a:avLst/>
            </a:prstGeom>
            <a:solidFill>
              <a:schemeClr val="lt1"/>
            </a:solid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2400"/>
                <a:buFont typeface="Arial"/>
                <a:buNone/>
              </a:pPr>
              <a:r>
                <a:rPr b="1" i="0" lang="en-US" sz="2400" u="none" cap="none" strike="noStrike">
                  <a:solidFill>
                    <a:schemeClr val="dk1"/>
                  </a:solidFill>
                  <a:latin typeface="Calibri"/>
                  <a:ea typeface="Calibri"/>
                  <a:cs typeface="Calibri"/>
                  <a:sym typeface="Calibri"/>
                </a:rPr>
                <a:t>मात्रा</a:t>
              </a:r>
              <a:endParaRPr b="1" i="0" sz="2400" u="none" cap="none" strike="noStrike">
                <a:solidFill>
                  <a:schemeClr val="dk1"/>
                </a:solidFill>
                <a:latin typeface="Calibri"/>
                <a:ea typeface="Calibri"/>
                <a:cs typeface="Calibri"/>
                <a:sym typeface="Calibri"/>
              </a:endParaRPr>
            </a:p>
          </p:txBody>
        </p:sp>
      </p:grpSp>
      <p:sp>
        <p:nvSpPr>
          <p:cNvPr id="160" name="Google Shape;160;p18"/>
          <p:cNvSpPr/>
          <p:nvPr/>
        </p:nvSpPr>
        <p:spPr>
          <a:xfrm>
            <a:off x="8504266" y="102061"/>
            <a:ext cx="3585029" cy="324000"/>
          </a:xfrm>
          <a:prstGeom prst="rect">
            <a:avLst/>
          </a:prstGeom>
          <a:solidFill>
            <a:srgbClr val="0064E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1600"/>
              <a:buFont typeface="Calibri"/>
              <a:buNone/>
            </a:pPr>
            <a:r>
              <a:rPr b="1" i="0" lang="en-US" sz="1600" u="none" cap="none" strike="noStrike">
                <a:solidFill>
                  <a:srgbClr val="FFFFFF"/>
                </a:solidFill>
                <a:latin typeface="Calibri"/>
                <a:ea typeface="Calibri"/>
                <a:cs typeface="Calibri"/>
                <a:sym typeface="Calibri"/>
              </a:rPr>
              <a:t>Level 1 | डिजिटल नागरिकता</a:t>
            </a:r>
            <a:endParaRPr b="1" i="0" sz="1600" u="none" cap="none" strike="noStrike">
              <a:solidFill>
                <a:srgbClr val="FFFFFF"/>
              </a:solidFill>
              <a:latin typeface="Calibri"/>
              <a:ea typeface="Calibri"/>
              <a:cs typeface="Calibri"/>
              <a:sym typeface="Calibri"/>
            </a:endParaRPr>
          </a:p>
        </p:txBody>
      </p:sp>
      <p:sp>
        <p:nvSpPr>
          <p:cNvPr id="161" name="Google Shape;161;p18"/>
          <p:cNvSpPr txBox="1"/>
          <p:nvPr/>
        </p:nvSpPr>
        <p:spPr>
          <a:xfrm>
            <a:off x="393124" y="2167279"/>
            <a:ext cx="4910400" cy="30477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3200"/>
              <a:buFont typeface="Arial"/>
              <a:buNone/>
            </a:pPr>
            <a:r>
              <a:rPr b="0" i="0" lang="en-US" sz="3200" u="none" cap="none" strike="noStrike">
                <a:solidFill>
                  <a:schemeClr val="dk1"/>
                </a:solidFill>
                <a:latin typeface="Calibri"/>
                <a:ea typeface="Calibri"/>
                <a:cs typeface="Calibri"/>
                <a:sym typeface="Calibri"/>
              </a:rPr>
              <a:t>उचित उपयोग निर्धारित करने के लिए</a:t>
            </a:r>
            <a:endParaRPr b="0" i="0" sz="32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3200"/>
              <a:buFont typeface="Arial"/>
              <a:buNone/>
            </a:pPr>
            <a:r>
              <a:rPr b="0" i="0" lang="en-US" sz="3200" u="none" cap="none" strike="noStrike">
                <a:solidFill>
                  <a:schemeClr val="dk1"/>
                </a:solidFill>
                <a:latin typeface="Calibri"/>
                <a:ea typeface="Calibri"/>
                <a:cs typeface="Calibri"/>
                <a:sym typeface="Calibri"/>
              </a:rPr>
              <a:t>अपने आप से पूछें: क्या यह सही है… ..</a:t>
            </a:r>
            <a:endParaRPr b="0" i="0" sz="14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3200"/>
              <a:buFont typeface="Arial"/>
              <a:buNone/>
            </a:pPr>
            <a:r>
              <a:t/>
            </a:r>
            <a:endParaRPr b="0" i="0" sz="32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3200"/>
              <a:buFont typeface="Arial"/>
              <a:buNone/>
            </a:pPr>
            <a:r>
              <a:rPr b="0" i="0" lang="en-US" sz="3200" u="none" cap="none" strike="noStrike">
                <a:solidFill>
                  <a:schemeClr val="dk1"/>
                </a:solidFill>
                <a:latin typeface="Calibri"/>
                <a:ea typeface="Calibri"/>
                <a:cs typeface="Calibri"/>
                <a:sym typeface="Calibri"/>
              </a:rPr>
              <a:t>और उचित भी ?</a:t>
            </a:r>
            <a:endParaRPr b="0" i="0" sz="1400" u="none" cap="none" strike="noStrike">
              <a:solidFill>
                <a:schemeClr val="dk1"/>
              </a:solidFill>
              <a:latin typeface="Arial"/>
              <a:ea typeface="Arial"/>
              <a:cs typeface="Arial"/>
              <a:sym typeface="Arial"/>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5" name="Shape 165"/>
        <p:cNvGrpSpPr/>
        <p:nvPr/>
      </p:nvGrpSpPr>
      <p:grpSpPr>
        <a:xfrm>
          <a:off x="0" y="0"/>
          <a:ext cx="0" cy="0"/>
          <a:chOff x="0" y="0"/>
          <a:chExt cx="0" cy="0"/>
        </a:xfrm>
      </p:grpSpPr>
      <p:sp>
        <p:nvSpPr>
          <p:cNvPr id="166" name="Google Shape;166;p19"/>
          <p:cNvSpPr txBox="1"/>
          <p:nvPr>
            <p:ph idx="12" type="sldNum"/>
          </p:nvPr>
        </p:nvSpPr>
        <p:spPr>
          <a:xfrm>
            <a:off x="11605846" y="6569111"/>
            <a:ext cx="483448" cy="274324"/>
          </a:xfrm>
          <a:prstGeom prst="rect">
            <a:avLst/>
          </a:prstGeom>
          <a:noFill/>
          <a:ln>
            <a:noFill/>
          </a:ln>
        </p:spPr>
        <p:txBody>
          <a:bodyPr anchorCtr="0" anchor="ctr" bIns="45700" lIns="91425" spcFirstLastPara="1" rIns="91425" wrap="square" tIns="45700">
            <a:noAutofit/>
          </a:bodyPr>
          <a:lstStyle/>
          <a:p>
            <a:pPr indent="0" lvl="0" marL="0" marR="0" rtl="0" algn="r">
              <a:lnSpc>
                <a:spcPct val="100000"/>
              </a:lnSpc>
              <a:spcBef>
                <a:spcPts val="0"/>
              </a:spcBef>
              <a:spcAft>
                <a:spcPts val="0"/>
              </a:spcAft>
              <a:buClr>
                <a:srgbClr val="FFFFFF"/>
              </a:buClr>
              <a:buSzPts val="900"/>
              <a:buFont typeface="Arial"/>
              <a:buNone/>
            </a:pPr>
            <a:r>
              <a:rPr b="0" i="0" lang="en-US" sz="900" u="none" cap="none" strike="noStrike">
                <a:solidFill>
                  <a:srgbClr val="FFFFFF"/>
                </a:solidFill>
                <a:latin typeface="Arial"/>
                <a:ea typeface="Arial"/>
                <a:cs typeface="Arial"/>
                <a:sym typeface="Arial"/>
              </a:rPr>
              <a:t>0</a:t>
            </a:r>
            <a:fld id="{00000000-1234-1234-1234-123412341234}" type="slidenum">
              <a:rPr b="0" i="0" lang="en-US" sz="900" u="none" cap="none" strike="noStrike">
                <a:solidFill>
                  <a:srgbClr val="FFFFFF"/>
                </a:solidFill>
                <a:latin typeface="Arial"/>
                <a:ea typeface="Arial"/>
                <a:cs typeface="Arial"/>
                <a:sym typeface="Arial"/>
              </a:rPr>
              <a:t>‹#›</a:t>
            </a:fld>
            <a:endParaRPr b="0" i="0" sz="900" u="none" cap="none" strike="noStrike">
              <a:solidFill>
                <a:srgbClr val="FFFFFF"/>
              </a:solidFill>
              <a:latin typeface="Arial"/>
              <a:ea typeface="Arial"/>
              <a:cs typeface="Arial"/>
              <a:sym typeface="Arial"/>
            </a:endParaRPr>
          </a:p>
        </p:txBody>
      </p:sp>
      <p:sp>
        <p:nvSpPr>
          <p:cNvPr id="167" name="Google Shape;167;p19"/>
          <p:cNvSpPr txBox="1"/>
          <p:nvPr/>
        </p:nvSpPr>
        <p:spPr>
          <a:xfrm>
            <a:off x="0" y="29367"/>
            <a:ext cx="8409675" cy="556782"/>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64E0"/>
              </a:buClr>
              <a:buSzPts val="3600"/>
              <a:buFont typeface="Arial"/>
              <a:buNone/>
            </a:pPr>
            <a:r>
              <a:rPr b="1" i="0" lang="en-US" sz="3600" u="none" cap="none" strike="noStrike">
                <a:solidFill>
                  <a:srgbClr val="0064E0"/>
                </a:solidFill>
                <a:latin typeface="Arial"/>
                <a:ea typeface="Arial"/>
                <a:cs typeface="Arial"/>
                <a:sym typeface="Arial"/>
              </a:rPr>
              <a:t>आइए वर्कशीट को एक साथ भरें!</a:t>
            </a:r>
            <a:endParaRPr b="0" i="0" sz="1400" u="none" cap="none" strike="noStrike">
              <a:solidFill>
                <a:srgbClr val="000000"/>
              </a:solidFill>
              <a:latin typeface="Arial"/>
              <a:ea typeface="Arial"/>
              <a:cs typeface="Arial"/>
              <a:sym typeface="Arial"/>
            </a:endParaRPr>
          </a:p>
        </p:txBody>
      </p:sp>
      <p:sp>
        <p:nvSpPr>
          <p:cNvPr id="168" name="Google Shape;168;p19"/>
          <p:cNvSpPr/>
          <p:nvPr/>
        </p:nvSpPr>
        <p:spPr>
          <a:xfrm>
            <a:off x="839788" y="2194827"/>
            <a:ext cx="1345316" cy="116262"/>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169" name="Google Shape;169;p19"/>
          <p:cNvSpPr txBox="1"/>
          <p:nvPr>
            <p:ph idx="11" type="ftr"/>
          </p:nvPr>
        </p:nvSpPr>
        <p:spPr>
          <a:xfrm>
            <a:off x="1600200" y="6569111"/>
            <a:ext cx="4114800" cy="274324"/>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FFFFFF"/>
              </a:buClr>
              <a:buSzPts val="900"/>
              <a:buFont typeface="Arial"/>
              <a:buNone/>
            </a:pPr>
            <a:r>
              <a:rPr b="0" i="0" lang="en-US" sz="900" u="none" cap="none" strike="noStrike">
                <a:solidFill>
                  <a:srgbClr val="FFFFFF"/>
                </a:solidFill>
                <a:latin typeface="Arial"/>
                <a:ea typeface="Arial"/>
                <a:cs typeface="Arial"/>
                <a:sym typeface="Arial"/>
              </a:rPr>
              <a:t>Lesson 14: Am I a Responsible Digital Creator?</a:t>
            </a:r>
            <a:endParaRPr/>
          </a:p>
        </p:txBody>
      </p:sp>
      <p:grpSp>
        <p:nvGrpSpPr>
          <p:cNvPr id="170" name="Google Shape;170;p19"/>
          <p:cNvGrpSpPr/>
          <p:nvPr/>
        </p:nvGrpSpPr>
        <p:grpSpPr>
          <a:xfrm>
            <a:off x="238125" y="696593"/>
            <a:ext cx="11642879" cy="3034428"/>
            <a:chOff x="238125" y="864539"/>
            <a:chExt cx="11642879" cy="3034428"/>
          </a:xfrm>
        </p:grpSpPr>
        <p:sp>
          <p:nvSpPr>
            <p:cNvPr id="171" name="Google Shape;171;p19"/>
            <p:cNvSpPr txBox="1"/>
            <p:nvPr/>
          </p:nvSpPr>
          <p:spPr>
            <a:xfrm>
              <a:off x="238125" y="864539"/>
              <a:ext cx="11642879" cy="2677656"/>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Calibri"/>
                <a:buNone/>
              </a:pPr>
              <a:r>
                <a:rPr b="1" i="0" lang="en-US" sz="1800" u="none" cap="none" strike="noStrike">
                  <a:solidFill>
                    <a:srgbClr val="000000"/>
                  </a:solidFill>
                  <a:latin typeface="Calibri"/>
                  <a:ea typeface="Calibri"/>
                  <a:cs typeface="Calibri"/>
                  <a:sym typeface="Calibri"/>
                </a:rPr>
                <a:t>ईमानदार</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800"/>
                <a:buFont typeface="Calibri"/>
                <a:buNone/>
              </a:pPr>
              <a:r>
                <a:rPr b="1" i="0" lang="en-US" sz="1800" u="none" cap="none" strike="noStrike">
                  <a:solidFill>
                    <a:srgbClr val="000000"/>
                  </a:solidFill>
                  <a:latin typeface="Calibri"/>
                  <a:ea typeface="Calibri"/>
                  <a:cs typeface="Calibri"/>
                  <a:sym typeface="Calibri"/>
                </a:rPr>
                <a:t>दिशा: भाग 1</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800"/>
                <a:buFont typeface="Calibri"/>
                <a:buNone/>
              </a:pPr>
              <a:r>
                <a:rPr b="1" i="0" lang="en-US" sz="1800" u="none" cap="none" strike="noStrike">
                  <a:solidFill>
                    <a:srgbClr val="000000"/>
                  </a:solidFill>
                  <a:latin typeface="Calibri"/>
                  <a:ea typeface="Calibri"/>
                  <a:cs typeface="Calibri"/>
                  <a:sym typeface="Calibri"/>
                </a:rPr>
                <a:t>सही अक्षर लिखकर शब्दावली शब्द का सही परिभाषा से मिलान करें</a:t>
              </a:r>
              <a:endParaRPr b="1" i="0" sz="1800" u="none" cap="none" strike="noStrike">
                <a:solidFill>
                  <a:srgbClr val="000000"/>
                </a:solidFill>
                <a:latin typeface="Calibri"/>
                <a:ea typeface="Calibri"/>
                <a:cs typeface="Calibri"/>
                <a:sym typeface="Calibri"/>
              </a:endParaRPr>
            </a:p>
            <a:p>
              <a:pPr indent="0" lvl="0" marL="0" marR="0" rtl="0" algn="l">
                <a:lnSpc>
                  <a:spcPct val="100000"/>
                </a:lnSpc>
                <a:spcBef>
                  <a:spcPts val="0"/>
                </a:spcBef>
                <a:spcAft>
                  <a:spcPts val="0"/>
                </a:spcAft>
                <a:buClr>
                  <a:schemeClr val="dk1"/>
                </a:buClr>
                <a:buSzPts val="1600"/>
                <a:buFont typeface="Calibri"/>
                <a:buNone/>
              </a:pPr>
              <a:r>
                <a:t/>
              </a:r>
              <a:endParaRPr b="0" i="0" sz="1600" u="none" cap="none" strike="noStrike">
                <a:solidFill>
                  <a:srgbClr val="000000"/>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400"/>
                <a:buFont typeface="Calibri"/>
                <a:buNone/>
              </a:pPr>
              <a:r>
                <a:rPr b="0" i="0" lang="en-US" sz="1400" u="sng" cap="none" strike="noStrike">
                  <a:solidFill>
                    <a:srgbClr val="000000"/>
                  </a:solidFill>
                  <a:latin typeface="Calibri"/>
                  <a:ea typeface="Calibri"/>
                  <a:cs typeface="Calibri"/>
                  <a:sym typeface="Calibri"/>
                </a:rPr>
                <a:t>शब्दावली शब्द:</a:t>
              </a:r>
              <a:endParaRPr b="0" i="0" sz="1400" u="sng" cap="none" strike="noStrike">
                <a:solidFill>
                  <a:srgbClr val="000000"/>
                </a:solidFill>
                <a:latin typeface="Calibri"/>
                <a:ea typeface="Calibri"/>
                <a:cs typeface="Calibri"/>
                <a:sym typeface="Calibri"/>
              </a:endParaRPr>
            </a:p>
            <a:p>
              <a:pPr indent="0" lvl="0" marL="0" marR="0" rtl="0" algn="l">
                <a:lnSpc>
                  <a:spcPct val="100000"/>
                </a:lnSpc>
                <a:spcBef>
                  <a:spcPts val="0"/>
                </a:spcBef>
                <a:spcAft>
                  <a:spcPts val="0"/>
                </a:spcAft>
                <a:buClr>
                  <a:schemeClr val="dk1"/>
                </a:buClr>
                <a:buSzPts val="1400"/>
                <a:buFont typeface="Calibri"/>
                <a:buNone/>
              </a:pPr>
              <a:r>
                <a:t/>
              </a:r>
              <a:endParaRPr b="0" i="0" sz="1400" u="sng" cap="none" strike="noStrike">
                <a:solidFill>
                  <a:srgbClr val="000000"/>
                </a:solidFill>
                <a:latin typeface="Calibri"/>
                <a:ea typeface="Calibri"/>
                <a:cs typeface="Calibri"/>
                <a:sym typeface="Calibri"/>
              </a:endParaRPr>
            </a:p>
            <a:p>
              <a:pPr indent="-342900" lvl="0" marL="342900" marR="0" rtl="0" algn="l">
                <a:lnSpc>
                  <a:spcPct val="100000"/>
                </a:lnSpc>
                <a:spcBef>
                  <a:spcPts val="0"/>
                </a:spcBef>
                <a:spcAft>
                  <a:spcPts val="0"/>
                </a:spcAft>
                <a:buClr>
                  <a:srgbClr val="000000"/>
                </a:buClr>
                <a:buSzPts val="1400"/>
                <a:buFont typeface="Calibri"/>
                <a:buAutoNum type="alphaUcPeriod"/>
              </a:pPr>
              <a:r>
                <a:rPr b="0" i="0" lang="en-US" sz="1400" u="none" cap="none" strike="noStrike">
                  <a:solidFill>
                    <a:srgbClr val="000000"/>
                  </a:solidFill>
                  <a:latin typeface="Calibri"/>
                  <a:ea typeface="Calibri"/>
                  <a:cs typeface="Calibri"/>
                  <a:sym typeface="Calibri"/>
                </a:rPr>
                <a:t>कॉपीराइट</a:t>
              </a:r>
              <a:endParaRPr b="0" i="0" sz="1400" u="none" cap="none" strike="noStrike">
                <a:solidFill>
                  <a:srgbClr val="000000"/>
                </a:solidFill>
                <a:latin typeface="Calibri"/>
                <a:ea typeface="Calibri"/>
                <a:cs typeface="Calibri"/>
                <a:sym typeface="Calibri"/>
              </a:endParaRPr>
            </a:p>
            <a:p>
              <a:pPr indent="-254000" lvl="0" marL="342900" marR="0" rtl="0" algn="l">
                <a:lnSpc>
                  <a:spcPct val="100000"/>
                </a:lnSpc>
                <a:spcBef>
                  <a:spcPts val="0"/>
                </a:spcBef>
                <a:spcAft>
                  <a:spcPts val="0"/>
                </a:spcAft>
                <a:buClr>
                  <a:schemeClr val="dk1"/>
                </a:buClr>
                <a:buSzPts val="1400"/>
                <a:buFont typeface="Calibri"/>
                <a:buNone/>
              </a:pPr>
              <a:r>
                <a:t/>
              </a:r>
              <a:endParaRPr b="0" i="0" sz="1400" u="none" cap="none" strike="noStrike">
                <a:solidFill>
                  <a:srgbClr val="000000"/>
                </a:solidFill>
                <a:latin typeface="Calibri"/>
                <a:ea typeface="Calibri"/>
                <a:cs typeface="Calibri"/>
                <a:sym typeface="Calibri"/>
              </a:endParaRPr>
            </a:p>
            <a:p>
              <a:pPr indent="-342900" lvl="0" marL="342900" marR="0" rtl="0" algn="l">
                <a:lnSpc>
                  <a:spcPct val="100000"/>
                </a:lnSpc>
                <a:spcBef>
                  <a:spcPts val="0"/>
                </a:spcBef>
                <a:spcAft>
                  <a:spcPts val="0"/>
                </a:spcAft>
                <a:buClr>
                  <a:srgbClr val="000000"/>
                </a:buClr>
                <a:buSzPts val="1400"/>
                <a:buFont typeface="Calibri"/>
                <a:buAutoNum type="alphaUcPeriod"/>
              </a:pPr>
              <a:r>
                <a:rPr b="0" i="0" lang="en-US" sz="1400" u="none" cap="none" strike="noStrike">
                  <a:solidFill>
                    <a:srgbClr val="000000"/>
                  </a:solidFill>
                  <a:latin typeface="Calibri"/>
                  <a:ea typeface="Calibri"/>
                  <a:cs typeface="Calibri"/>
                  <a:sym typeface="Calibri"/>
                </a:rPr>
                <a:t>पब्लिक डोमेन</a:t>
              </a:r>
              <a:endParaRPr b="0" i="0" sz="1400" u="none" cap="none" strike="noStrike">
                <a:solidFill>
                  <a:srgbClr val="000000"/>
                </a:solidFill>
                <a:latin typeface="Calibri"/>
                <a:ea typeface="Calibri"/>
                <a:cs typeface="Calibri"/>
                <a:sym typeface="Calibri"/>
              </a:endParaRPr>
            </a:p>
            <a:p>
              <a:pPr indent="-254000" lvl="0" marL="342900" marR="0" rtl="0" algn="l">
                <a:lnSpc>
                  <a:spcPct val="100000"/>
                </a:lnSpc>
                <a:spcBef>
                  <a:spcPts val="0"/>
                </a:spcBef>
                <a:spcAft>
                  <a:spcPts val="0"/>
                </a:spcAft>
                <a:buClr>
                  <a:schemeClr val="dk1"/>
                </a:buClr>
                <a:buSzPts val="1400"/>
                <a:buFont typeface="Calibri"/>
                <a:buNone/>
              </a:pPr>
              <a:r>
                <a:t/>
              </a:r>
              <a:endParaRPr b="0" i="0" sz="1400" u="none" cap="none" strike="noStrike">
                <a:solidFill>
                  <a:srgbClr val="000000"/>
                </a:solidFill>
                <a:latin typeface="Calibri"/>
                <a:ea typeface="Calibri"/>
                <a:cs typeface="Calibri"/>
                <a:sym typeface="Calibri"/>
              </a:endParaRPr>
            </a:p>
            <a:p>
              <a:pPr indent="-342900" lvl="0" marL="342900" marR="0" rtl="0" algn="l">
                <a:lnSpc>
                  <a:spcPct val="100000"/>
                </a:lnSpc>
                <a:spcBef>
                  <a:spcPts val="0"/>
                </a:spcBef>
                <a:spcAft>
                  <a:spcPts val="0"/>
                </a:spcAft>
                <a:buClr>
                  <a:srgbClr val="000000"/>
                </a:buClr>
                <a:buSzPts val="1400"/>
                <a:buFont typeface="Calibri"/>
                <a:buAutoNum type="alphaUcPeriod"/>
              </a:pPr>
              <a:r>
                <a:rPr b="0" i="0" lang="en-US" sz="1400" u="none" cap="none" strike="noStrike">
                  <a:solidFill>
                    <a:srgbClr val="000000"/>
                  </a:solidFill>
                  <a:latin typeface="Calibri"/>
                  <a:ea typeface="Calibri"/>
                  <a:cs typeface="Calibri"/>
                  <a:sym typeface="Calibri"/>
                </a:rPr>
                <a:t>उचित उपयोग</a:t>
              </a:r>
              <a:endParaRPr b="0" i="0" sz="1400" u="none" cap="none" strike="noStrike">
                <a:solidFill>
                  <a:srgbClr val="000000"/>
                </a:solidFill>
                <a:latin typeface="Calibri"/>
                <a:ea typeface="Calibri"/>
                <a:cs typeface="Calibri"/>
                <a:sym typeface="Calibri"/>
              </a:endParaRPr>
            </a:p>
          </p:txBody>
        </p:sp>
        <p:sp>
          <p:nvSpPr>
            <p:cNvPr id="172" name="Google Shape;172;p19"/>
            <p:cNvSpPr txBox="1"/>
            <p:nvPr/>
          </p:nvSpPr>
          <p:spPr>
            <a:xfrm>
              <a:off x="5000125" y="1867642"/>
              <a:ext cx="6140625" cy="2031325"/>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400"/>
                <a:buFont typeface="Calibri"/>
                <a:buNone/>
              </a:pPr>
              <a:r>
                <a:rPr b="0" i="0" lang="en-US" sz="1400" u="sng" cap="none" strike="noStrike">
                  <a:solidFill>
                    <a:srgbClr val="000000"/>
                  </a:solidFill>
                  <a:latin typeface="Calibri"/>
                  <a:ea typeface="Calibri"/>
                  <a:cs typeface="Calibri"/>
                  <a:sym typeface="Calibri"/>
                </a:rPr>
                <a:t>परिभाषाएं</a:t>
              </a:r>
              <a:r>
                <a:rPr b="0" i="0" lang="en-US" sz="1400" u="none" cap="none" strike="noStrike">
                  <a:solidFill>
                    <a:srgbClr val="000000"/>
                  </a:solidFill>
                  <a:latin typeface="Calibri"/>
                  <a:ea typeface="Calibri"/>
                  <a:cs typeface="Calibri"/>
                  <a:sym typeface="Calibri"/>
                </a:rPr>
                <a:t>: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rgbClr val="000000"/>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400"/>
                <a:buFont typeface="Calibri"/>
                <a:buNone/>
              </a:pPr>
              <a:r>
                <a:rPr b="0" i="0" lang="en-US" sz="1400" u="none" cap="none" strike="noStrike">
                  <a:solidFill>
                    <a:srgbClr val="000000"/>
                  </a:solidFill>
                  <a:latin typeface="Calibri"/>
                  <a:ea typeface="Calibri"/>
                  <a:cs typeface="Calibri"/>
                  <a:sym typeface="Calibri"/>
                </a:rPr>
                <a:t>कानूनी सुरक्षा जो क्रिएटर्स को उनके द्वारा बनाई गई चीज़ों पर प्राप्त होती है</a:t>
              </a:r>
              <a:endParaRPr b="0" i="0" sz="1400" u="none" cap="none" strike="noStrike">
                <a:solidFill>
                  <a:srgbClr val="000000"/>
                </a:solidFill>
                <a:latin typeface="Calibri"/>
                <a:ea typeface="Calibri"/>
                <a:cs typeface="Calibri"/>
                <a:sym typeface="Calibri"/>
              </a:endParaRPr>
            </a:p>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rgbClr val="000000"/>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400"/>
                <a:buFont typeface="Calibri"/>
                <a:buNone/>
              </a:pPr>
              <a:r>
                <a:rPr b="0" i="0" lang="en-US" sz="1400" u="none" cap="none" strike="noStrike">
                  <a:solidFill>
                    <a:srgbClr val="000000"/>
                  </a:solidFill>
                  <a:latin typeface="Calibri"/>
                  <a:ea typeface="Calibri"/>
                  <a:cs typeface="Calibri"/>
                  <a:sym typeface="Calibri"/>
                </a:rPr>
                <a:t>अनुमति के बिना कॉपीराइट किए गए कार्य का उपयोग करने की क्षमता, लेकिन केवल कुछ निश्चित तरीकों और विशिष्ट स्थितियों में</a:t>
              </a:r>
              <a:endParaRPr b="0" i="0" sz="1400" u="none" cap="none" strike="noStrike">
                <a:solidFill>
                  <a:srgbClr val="000000"/>
                </a:solidFill>
                <a:latin typeface="Calibri"/>
                <a:ea typeface="Calibri"/>
                <a:cs typeface="Calibri"/>
                <a:sym typeface="Calibri"/>
              </a:endParaRPr>
            </a:p>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rgbClr val="000000"/>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400"/>
                <a:buFont typeface="Calibri"/>
                <a:buNone/>
              </a:pPr>
              <a:r>
                <a:rPr b="0" i="0" lang="en-US" sz="1400" u="none" cap="none" strike="noStrike">
                  <a:solidFill>
                    <a:srgbClr val="000000"/>
                  </a:solidFill>
                  <a:latin typeface="Calibri"/>
                  <a:ea typeface="Calibri"/>
                  <a:cs typeface="Calibri"/>
                  <a:sym typeface="Calibri"/>
                </a:rPr>
                <a:t>रचनात्मक कार्य जो कॉपीराइट नहीं है और बिना अनुमति के उपयोग के लिए स्वतंत्र है</a:t>
              </a:r>
              <a:endParaRPr b="0" i="0" sz="1400" u="none" cap="none" strike="noStrike">
                <a:solidFill>
                  <a:srgbClr val="000000"/>
                </a:solidFill>
                <a:latin typeface="Calibri"/>
                <a:ea typeface="Calibri"/>
                <a:cs typeface="Calibri"/>
                <a:sym typeface="Calibri"/>
              </a:endParaRPr>
            </a:p>
          </p:txBody>
        </p:sp>
        <p:cxnSp>
          <p:nvCxnSpPr>
            <p:cNvPr id="173" name="Google Shape;173;p19"/>
            <p:cNvCxnSpPr/>
            <p:nvPr/>
          </p:nvCxnSpPr>
          <p:spPr>
            <a:xfrm>
              <a:off x="4648200" y="2514600"/>
              <a:ext cx="351926" cy="0"/>
            </a:xfrm>
            <a:prstGeom prst="straightConnector1">
              <a:avLst/>
            </a:prstGeom>
            <a:noFill/>
            <a:ln cap="flat" cmpd="sng" w="28575">
              <a:solidFill>
                <a:schemeClr val="accent1"/>
              </a:solidFill>
              <a:prstDash val="solid"/>
              <a:miter lim="800000"/>
              <a:headEnd len="sm" w="sm" type="none"/>
              <a:tailEnd len="sm" w="sm" type="none"/>
            </a:ln>
          </p:spPr>
        </p:cxnSp>
        <p:cxnSp>
          <p:nvCxnSpPr>
            <p:cNvPr id="174" name="Google Shape;174;p19"/>
            <p:cNvCxnSpPr/>
            <p:nvPr/>
          </p:nvCxnSpPr>
          <p:spPr>
            <a:xfrm>
              <a:off x="4648200" y="3086100"/>
              <a:ext cx="351926" cy="0"/>
            </a:xfrm>
            <a:prstGeom prst="straightConnector1">
              <a:avLst/>
            </a:prstGeom>
            <a:noFill/>
            <a:ln cap="flat" cmpd="sng" w="28575">
              <a:solidFill>
                <a:schemeClr val="accent1"/>
              </a:solidFill>
              <a:prstDash val="solid"/>
              <a:miter lim="800000"/>
              <a:headEnd len="sm" w="sm" type="none"/>
              <a:tailEnd len="sm" w="sm" type="none"/>
            </a:ln>
          </p:spPr>
        </p:cxnSp>
        <p:cxnSp>
          <p:nvCxnSpPr>
            <p:cNvPr id="175" name="Google Shape;175;p19"/>
            <p:cNvCxnSpPr/>
            <p:nvPr/>
          </p:nvCxnSpPr>
          <p:spPr>
            <a:xfrm>
              <a:off x="4648200" y="3738589"/>
              <a:ext cx="351926" cy="0"/>
            </a:xfrm>
            <a:prstGeom prst="straightConnector1">
              <a:avLst/>
            </a:prstGeom>
            <a:noFill/>
            <a:ln cap="flat" cmpd="sng" w="28575">
              <a:solidFill>
                <a:schemeClr val="accent1"/>
              </a:solidFill>
              <a:prstDash val="solid"/>
              <a:miter lim="800000"/>
              <a:headEnd len="sm" w="sm" type="none"/>
              <a:tailEnd len="sm" w="sm" type="none"/>
            </a:ln>
          </p:spPr>
        </p:cxnSp>
      </p:grpSp>
      <p:sp>
        <p:nvSpPr>
          <p:cNvPr id="176" name="Google Shape;176;p19"/>
          <p:cNvSpPr txBox="1"/>
          <p:nvPr/>
        </p:nvSpPr>
        <p:spPr>
          <a:xfrm>
            <a:off x="109087" y="3826627"/>
            <a:ext cx="12114300" cy="26475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Calibri"/>
              <a:buNone/>
            </a:pPr>
            <a:r>
              <a:rPr b="0" i="0" lang="en-US" sz="1800" u="none" cap="none" strike="noStrike">
                <a:solidFill>
                  <a:srgbClr val="000000"/>
                </a:solidFill>
                <a:latin typeface="Calibri"/>
                <a:ea typeface="Calibri"/>
                <a:cs typeface="Calibri"/>
                <a:sym typeface="Calibri"/>
              </a:rPr>
              <a:t>दिशा: भाग 2</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800"/>
              <a:buFont typeface="Calibri"/>
              <a:buNone/>
            </a:pPr>
            <a:r>
              <a:rPr b="0" i="0" lang="en-US" sz="1800" u="none" cap="none" strike="noStrike">
                <a:solidFill>
                  <a:srgbClr val="000000"/>
                </a:solidFill>
                <a:latin typeface="Calibri"/>
                <a:ea typeface="Calibri"/>
                <a:cs typeface="Calibri"/>
                <a:sym typeface="Calibri"/>
              </a:rPr>
              <a:t>उचित उपयोग के चार कारकों के लिए रिक्त स्थानों को भरें ,</a:t>
            </a:r>
            <a:r>
              <a:rPr b="0" i="0" lang="en-US" sz="1800" u="none" cap="none" strike="noStrike">
                <a:solidFill>
                  <a:schemeClr val="dk1"/>
                </a:solidFill>
                <a:latin typeface="Calibri"/>
                <a:ea typeface="Calibri"/>
                <a:cs typeface="Calibri"/>
                <a:sym typeface="Calibri"/>
              </a:rPr>
              <a:t>जैस जैसे आ</a:t>
            </a:r>
            <a:r>
              <a:rPr b="0" i="0" lang="en-US" sz="1800" u="none" cap="none" strike="noStrike">
                <a:solidFill>
                  <a:srgbClr val="000000"/>
                </a:solidFill>
                <a:latin typeface="Calibri"/>
                <a:ea typeface="Calibri"/>
                <a:cs typeface="Calibri"/>
                <a:sym typeface="Calibri"/>
              </a:rPr>
              <a:t>पके शिक्षक उन्हें जोर से पढ़ते हैं</a:t>
            </a:r>
            <a:endParaRPr b="0" i="0" sz="1800" u="none" cap="none" strike="noStrike">
              <a:solidFill>
                <a:srgbClr val="000000"/>
              </a:solidFill>
              <a:latin typeface="Calibri"/>
              <a:ea typeface="Calibri"/>
              <a:cs typeface="Calibri"/>
              <a:sym typeface="Calibri"/>
            </a:endParaRPr>
          </a:p>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600"/>
              <a:buFont typeface="Calibri"/>
              <a:buNone/>
            </a:pPr>
            <a:r>
              <a:rPr b="0" i="0" lang="en-US" sz="1600" u="none" cap="none" strike="noStrike">
                <a:solidFill>
                  <a:srgbClr val="000000"/>
                </a:solidFill>
                <a:latin typeface="Calibri"/>
                <a:ea typeface="Calibri"/>
                <a:cs typeface="Calibri"/>
                <a:sym typeface="Calibri"/>
              </a:rPr>
              <a:t>नए काम का _________ है ________________ या मूल काम _______________ है जो कुछ बहुत अलग है</a:t>
            </a:r>
            <a:endParaRPr b="0" i="0" sz="1600" u="none" cap="none" strike="noStrike">
              <a:solidFill>
                <a:srgbClr val="000000"/>
              </a:solidFill>
              <a:latin typeface="Calibri"/>
              <a:ea typeface="Calibri"/>
              <a:cs typeface="Calibri"/>
              <a:sym typeface="Calibri"/>
            </a:endParaRPr>
          </a:p>
          <a:p>
            <a:pPr indent="0" lvl="0" marL="0" marR="0" rtl="0" algn="l">
              <a:lnSpc>
                <a:spcPct val="100000"/>
              </a:lnSpc>
              <a:spcBef>
                <a:spcPts val="0"/>
              </a:spcBef>
              <a:spcAft>
                <a:spcPts val="0"/>
              </a:spcAft>
              <a:buClr>
                <a:schemeClr val="dk1"/>
              </a:buClr>
              <a:buSzPts val="1600"/>
              <a:buFont typeface="Calibri"/>
              <a:buNone/>
            </a:pPr>
            <a:r>
              <a:t/>
            </a:r>
            <a:endParaRPr b="0" i="0" sz="1600" u="none" cap="none" strike="noStrike">
              <a:solidFill>
                <a:srgbClr val="000000"/>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600"/>
              <a:buFont typeface="Calibri"/>
              <a:buNone/>
            </a:pPr>
            <a:r>
              <a:rPr b="0" i="0" lang="en-US" sz="1600" u="none" cap="none" strike="noStrike">
                <a:solidFill>
                  <a:srgbClr val="000000"/>
                </a:solidFill>
                <a:latin typeface="Calibri"/>
                <a:ea typeface="Calibri"/>
                <a:cs typeface="Calibri"/>
                <a:sym typeface="Calibri"/>
              </a:rPr>
              <a:t>मूल कार्य का __________ तथ्य पर आधारित है (रचनात्मक या काल्पनिक के बजाय)।</a:t>
            </a:r>
            <a:endParaRPr b="0" i="0" sz="1600" u="none" cap="none" strike="noStrike">
              <a:solidFill>
                <a:srgbClr val="000000"/>
              </a:solidFill>
              <a:latin typeface="Calibri"/>
              <a:ea typeface="Calibri"/>
              <a:cs typeface="Calibri"/>
              <a:sym typeface="Calibri"/>
            </a:endParaRPr>
          </a:p>
          <a:p>
            <a:pPr indent="0" lvl="0" marL="0" marR="0" rtl="0" algn="l">
              <a:lnSpc>
                <a:spcPct val="100000"/>
              </a:lnSpc>
              <a:spcBef>
                <a:spcPts val="0"/>
              </a:spcBef>
              <a:spcAft>
                <a:spcPts val="0"/>
              </a:spcAft>
              <a:buClr>
                <a:schemeClr val="dk1"/>
              </a:buClr>
              <a:buSzPts val="1600"/>
              <a:buFont typeface="Calibri"/>
              <a:buNone/>
            </a:pPr>
            <a:r>
              <a:t/>
            </a:r>
            <a:endParaRPr b="0" i="0" sz="1600" u="none" cap="none" strike="noStrike">
              <a:solidFill>
                <a:srgbClr val="000000"/>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600"/>
              <a:buFont typeface="Calibri"/>
              <a:buNone/>
            </a:pPr>
            <a:r>
              <a:rPr b="0" i="0" lang="en-US" sz="1600" u="none" cap="none" strike="noStrike">
                <a:solidFill>
                  <a:srgbClr val="000000"/>
                </a:solidFill>
                <a:latin typeface="Calibri"/>
                <a:ea typeface="Calibri"/>
                <a:cs typeface="Calibri"/>
                <a:sym typeface="Calibri"/>
              </a:rPr>
              <a:t>नए कार्य के _____________ में निर्माता या मूल कार्य के मूल्य पर कोई ______________ प्रभाव शामिल नहीं है</a:t>
            </a:r>
            <a:endParaRPr b="0" i="0" sz="1600" u="none" cap="none" strike="noStrike">
              <a:solidFill>
                <a:srgbClr val="000000"/>
              </a:solidFill>
              <a:latin typeface="Calibri"/>
              <a:ea typeface="Calibri"/>
              <a:cs typeface="Calibri"/>
              <a:sym typeface="Calibri"/>
            </a:endParaRPr>
          </a:p>
          <a:p>
            <a:pPr indent="0" lvl="0" marL="0" marR="0" rtl="0" algn="l">
              <a:lnSpc>
                <a:spcPct val="100000"/>
              </a:lnSpc>
              <a:spcBef>
                <a:spcPts val="0"/>
              </a:spcBef>
              <a:spcAft>
                <a:spcPts val="0"/>
              </a:spcAft>
              <a:buClr>
                <a:schemeClr val="dk1"/>
              </a:buClr>
              <a:buSzPts val="1600"/>
              <a:buFont typeface="Calibri"/>
              <a:buNone/>
            </a:pPr>
            <a:r>
              <a:t/>
            </a:r>
            <a:endParaRPr b="0" i="0" sz="1600" u="none" cap="none" strike="noStrike">
              <a:solidFill>
                <a:srgbClr val="000000"/>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600"/>
              <a:buFont typeface="Calibri"/>
              <a:buNone/>
            </a:pPr>
            <a:r>
              <a:rPr b="0" i="0" lang="en-US" sz="1600" u="none" cap="none" strike="noStrike">
                <a:solidFill>
                  <a:srgbClr val="000000"/>
                </a:solidFill>
                <a:latin typeface="Calibri"/>
                <a:ea typeface="Calibri"/>
                <a:cs typeface="Calibri"/>
                <a:sym typeface="Calibri"/>
              </a:rPr>
              <a:t>उपयोग किया गया ____________ मूल कार्य का केवल एक छोटा ______________ है या इसमें कार्य का ___________ शामिल नहीं है।</a:t>
            </a:r>
            <a:endParaRPr b="0" i="0" sz="1600" u="none" cap="none" strike="noStrike">
              <a:solidFill>
                <a:srgbClr val="000000"/>
              </a:solidFill>
              <a:latin typeface="Calibri"/>
              <a:ea typeface="Calibri"/>
              <a:cs typeface="Calibri"/>
              <a:sym typeface="Calibri"/>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0" name="Shape 180"/>
        <p:cNvGrpSpPr/>
        <p:nvPr/>
      </p:nvGrpSpPr>
      <p:grpSpPr>
        <a:xfrm>
          <a:off x="0" y="0"/>
          <a:ext cx="0" cy="0"/>
          <a:chOff x="0" y="0"/>
          <a:chExt cx="0" cy="0"/>
        </a:xfrm>
      </p:grpSpPr>
      <p:sp>
        <p:nvSpPr>
          <p:cNvPr id="181" name="Google Shape;181;p20"/>
          <p:cNvSpPr/>
          <p:nvPr/>
        </p:nvSpPr>
        <p:spPr>
          <a:xfrm>
            <a:off x="18995" y="17368"/>
            <a:ext cx="5081286" cy="6573961"/>
          </a:xfrm>
          <a:prstGeom prst="rect">
            <a:avLst/>
          </a:prstGeom>
          <a:solidFill>
            <a:srgbClr val="00B05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182" name="Google Shape;182;p20"/>
          <p:cNvSpPr txBox="1"/>
          <p:nvPr>
            <p:ph idx="12" type="sldNum"/>
          </p:nvPr>
        </p:nvSpPr>
        <p:spPr>
          <a:xfrm>
            <a:off x="11605846" y="6569111"/>
            <a:ext cx="483448" cy="274324"/>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SzPts val="900"/>
              <a:buNone/>
            </a:pPr>
            <a:r>
              <a:rPr lang="en-US" sz="900">
                <a:solidFill>
                  <a:schemeClr val="lt1"/>
                </a:solidFill>
                <a:latin typeface="Arial"/>
                <a:ea typeface="Arial"/>
                <a:cs typeface="Arial"/>
                <a:sym typeface="Arial"/>
              </a:rPr>
              <a:t>0</a:t>
            </a:r>
            <a:fld id="{00000000-1234-1234-1234-123412341234}" type="slidenum">
              <a:rPr lang="en-US" sz="900">
                <a:solidFill>
                  <a:schemeClr val="lt1"/>
                </a:solidFill>
                <a:latin typeface="Arial"/>
                <a:ea typeface="Arial"/>
                <a:cs typeface="Arial"/>
                <a:sym typeface="Arial"/>
              </a:rPr>
              <a:t>‹#›</a:t>
            </a:fld>
            <a:endParaRPr sz="900">
              <a:solidFill>
                <a:schemeClr val="lt1"/>
              </a:solidFill>
              <a:latin typeface="Arial"/>
              <a:ea typeface="Arial"/>
              <a:cs typeface="Arial"/>
              <a:sym typeface="Arial"/>
            </a:endParaRPr>
          </a:p>
        </p:txBody>
      </p:sp>
      <p:sp>
        <p:nvSpPr>
          <p:cNvPr id="183" name="Google Shape;183;p20"/>
          <p:cNvSpPr txBox="1"/>
          <p:nvPr/>
        </p:nvSpPr>
        <p:spPr>
          <a:xfrm>
            <a:off x="705750" y="307757"/>
            <a:ext cx="4200386" cy="1089529"/>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lt1"/>
              </a:buClr>
              <a:buSzPts val="3600"/>
              <a:buFont typeface="Arial"/>
              <a:buNone/>
            </a:pPr>
            <a:r>
              <a:rPr b="1" i="0" lang="en-US" sz="3600" u="none" cap="none" strike="noStrike">
                <a:solidFill>
                  <a:schemeClr val="lt1"/>
                </a:solidFill>
                <a:latin typeface="Arial"/>
                <a:ea typeface="Arial"/>
                <a:cs typeface="Arial"/>
                <a:sym typeface="Arial"/>
              </a:rPr>
              <a:t>क्या आपको पता</a:t>
            </a:r>
            <a:r>
              <a:rPr b="1" i="0" lang="en-US" sz="3600" u="none" cap="none" strike="noStrike">
                <a:solidFill>
                  <a:schemeClr val="accent4"/>
                </a:solidFill>
                <a:latin typeface="Arial"/>
                <a:ea typeface="Arial"/>
                <a:cs typeface="Arial"/>
                <a:sym typeface="Arial"/>
              </a:rPr>
              <a:t> </a:t>
            </a:r>
            <a:r>
              <a:rPr b="1" i="0" lang="en-US" sz="3600" u="none" cap="none" strike="noStrike">
                <a:solidFill>
                  <a:schemeClr val="lt1"/>
                </a:solidFill>
                <a:latin typeface="Arial"/>
                <a:ea typeface="Arial"/>
                <a:cs typeface="Arial"/>
                <a:sym typeface="Arial"/>
              </a:rPr>
              <a:t>है?</a:t>
            </a:r>
            <a:endParaRPr b="0" i="0" sz="1400" u="none" cap="none" strike="noStrike">
              <a:solidFill>
                <a:srgbClr val="000000"/>
              </a:solidFill>
              <a:latin typeface="Arial"/>
              <a:ea typeface="Arial"/>
              <a:cs typeface="Arial"/>
              <a:sym typeface="Arial"/>
            </a:endParaRPr>
          </a:p>
        </p:txBody>
      </p:sp>
      <p:sp>
        <p:nvSpPr>
          <p:cNvPr id="184" name="Google Shape;184;p20"/>
          <p:cNvSpPr/>
          <p:nvPr/>
        </p:nvSpPr>
        <p:spPr>
          <a:xfrm>
            <a:off x="767787" y="1629544"/>
            <a:ext cx="1345316" cy="116262"/>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185" name="Google Shape;185;p20"/>
          <p:cNvSpPr txBox="1"/>
          <p:nvPr>
            <p:ph idx="11" type="ftr"/>
          </p:nvPr>
        </p:nvSpPr>
        <p:spPr>
          <a:xfrm>
            <a:off x="1600200" y="6569111"/>
            <a:ext cx="4114800" cy="274324"/>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SzPts val="1400"/>
              <a:buNone/>
            </a:pPr>
            <a:r>
              <a:rPr lang="en-US"/>
              <a:t>पाठ 14: क्या मैं एक ज़िम्मेदार डिजिटल क्रिएटर हूँ?</a:t>
            </a:r>
            <a:endParaRPr/>
          </a:p>
        </p:txBody>
      </p:sp>
      <p:sp>
        <p:nvSpPr>
          <p:cNvPr id="186" name="Google Shape;186;p20"/>
          <p:cNvSpPr/>
          <p:nvPr/>
        </p:nvSpPr>
        <p:spPr>
          <a:xfrm>
            <a:off x="5505061" y="307757"/>
            <a:ext cx="5919152" cy="6116192"/>
          </a:xfrm>
          <a:prstGeom prst="rect">
            <a:avLst/>
          </a:prstGeom>
          <a:solidFill>
            <a:srgbClr val="F8F8F8"/>
          </a:solidFill>
          <a:ln cap="flat" cmpd="sng" w="12700">
            <a:solidFill>
              <a:srgbClr val="BFBFB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rPr b="0" i="0" lang="en-US" sz="1800" u="none" cap="none" strike="noStrike">
                <a:solidFill>
                  <a:schemeClr val="dk1"/>
                </a:solidFill>
                <a:latin typeface="Calibri"/>
                <a:ea typeface="Calibri"/>
                <a:cs typeface="Calibri"/>
                <a:sym typeface="Calibri"/>
              </a:rPr>
              <a:t>क्या मेरे टिक टोक रीलों में गाने का उपयोग करना कानूनी है?</a:t>
            </a:r>
            <a:endParaRPr b="0" i="0" sz="14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800"/>
              <a:buFont typeface="Arial"/>
              <a:buNone/>
            </a:pPr>
            <a:r>
              <a:rPr b="0" i="0" lang="en-US" sz="1800" u="none" cap="none" strike="noStrike">
                <a:solidFill>
                  <a:schemeClr val="dk1"/>
                </a:solidFill>
                <a:latin typeface="Calibri"/>
                <a:ea typeface="Calibri"/>
                <a:cs typeface="Calibri"/>
                <a:sym typeface="Calibri"/>
              </a:rPr>
              <a:t>हां, आपके टिक टोक रील्स में गाने का उपयोग करना पूरी तरह से ठीक और कानूनी है, जब तक कि वे ऐप से लिए गए हैं और कहीं और से नहीं। जैसा कि हमने उल्लेख किया है, ऐसा इसलिए है क्योंकि Instagram के पास प्लेटफ़ॉर्म पर अपने संगीत का उपयोग करने के लिए लेबल और कलाकारों के साथ कॉपीराइट लाइसेंस अनुबंध या IP लाइसेंसिंग अनुबंध है।</a:t>
            </a:r>
            <a:endParaRPr b="0" i="0" sz="14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800"/>
              <a:buFont typeface="Arial"/>
              <a:buNone/>
            </a:pPr>
            <a:r>
              <a:rPr b="0" i="0" lang="en-US" sz="1800" u="none" cap="none" strike="noStrike">
                <a:solidFill>
                  <a:schemeClr val="dk1"/>
                </a:solidFill>
                <a:latin typeface="Calibri"/>
                <a:ea typeface="Calibri"/>
                <a:cs typeface="Calibri"/>
                <a:sym typeface="Calibri"/>
              </a:rPr>
              <a:t>इसका मतलब सिर्फ इतना है कि कलाकार रॉयल्टी के बदले में इंस्टाग्राम को अपने आईपी का उपयोग करने की अनुमति देता है, लेकिन यह उस समझौते में निर्धारित शर्तों के अधीन है। इस तरह के समझौते में निम्नलिखित में से कुछ चीजें शामिल हो सकती हैं:</a:t>
            </a:r>
            <a:endParaRPr b="0" i="0" sz="14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800"/>
              <a:buFont typeface="Arial"/>
              <a:buNone/>
            </a:pPr>
            <a:r>
              <a:rPr b="0" i="0" lang="en-US" sz="1800" u="none" cap="none" strike="noStrike">
                <a:solidFill>
                  <a:schemeClr val="dk1"/>
                </a:solidFill>
                <a:latin typeface="Calibri"/>
                <a:ea typeface="Calibri"/>
                <a:cs typeface="Calibri"/>
                <a:sym typeface="Calibri"/>
              </a:rPr>
              <a:t>किन देशों में कौन से गानों की पहुंच होगी या नहीं होगी?</a:t>
            </a:r>
            <a:endParaRPr b="0" i="0" sz="14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800"/>
              <a:buFont typeface="Arial"/>
              <a:buNone/>
            </a:pPr>
            <a:r>
              <a:rPr b="0" i="0" lang="en-US" sz="1800" u="none" cap="none" strike="noStrike">
                <a:solidFill>
                  <a:schemeClr val="dk1"/>
                </a:solidFill>
                <a:latin typeface="Calibri"/>
                <a:ea typeface="Calibri"/>
                <a:cs typeface="Calibri"/>
                <a:sym typeface="Calibri"/>
              </a:rPr>
              <a:t>इस संगीत को कब तक लाइसेंस दिया जाएगा?</a:t>
            </a:r>
            <a:endParaRPr b="0" i="0" sz="14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800"/>
              <a:buFont typeface="Arial"/>
              <a:buNone/>
            </a:pPr>
            <a:r>
              <a:rPr b="0" i="0" lang="en-US" sz="1800" u="none" cap="none" strike="noStrike">
                <a:solidFill>
                  <a:schemeClr val="dk1"/>
                </a:solidFill>
                <a:latin typeface="Calibri"/>
                <a:ea typeface="Calibri"/>
                <a:cs typeface="Calibri"/>
                <a:sym typeface="Calibri"/>
              </a:rPr>
              <a:t>क्या इसे रद्द किया जा सकता है?</a:t>
            </a:r>
            <a:endParaRPr b="0" i="0" sz="14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800"/>
              <a:buFont typeface="Arial"/>
              <a:buNone/>
            </a:pPr>
            <a:r>
              <a:rPr b="0" i="0" lang="en-US" sz="1800" u="none" cap="none" strike="noStrike">
                <a:solidFill>
                  <a:schemeClr val="dk1"/>
                </a:solidFill>
                <a:latin typeface="Calibri"/>
                <a:ea typeface="Calibri"/>
                <a:cs typeface="Calibri"/>
                <a:sym typeface="Calibri"/>
              </a:rPr>
              <a:t>रॉयल्टी का भुगतान कैसे होगा&gt;</a:t>
            </a:r>
            <a:endParaRPr b="0" i="0" sz="14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800"/>
              <a:buFont typeface="Arial"/>
              <a:buNone/>
            </a:pPr>
            <a:r>
              <a:rPr b="0" i="0" lang="en-US" sz="1800" u="none" cap="none" strike="noStrike">
                <a:solidFill>
                  <a:schemeClr val="dk1"/>
                </a:solidFill>
                <a:latin typeface="Calibri"/>
                <a:ea typeface="Calibri"/>
                <a:cs typeface="Calibri"/>
                <a:sym typeface="Calibri"/>
              </a:rPr>
              <a:t>क्या इस संगीत को उप-लाइसेंस दिया जा सकता है?</a:t>
            </a:r>
            <a:endParaRPr b="0" i="0" sz="1800" u="none" cap="none" strike="noStrike">
              <a:solidFill>
                <a:schemeClr val="dk1"/>
              </a:solidFill>
              <a:latin typeface="Calibri"/>
              <a:ea typeface="Calibri"/>
              <a:cs typeface="Calibri"/>
              <a:sym typeface="Calibri"/>
            </a:endParaRPr>
          </a:p>
        </p:txBody>
      </p:sp>
      <p:sp>
        <p:nvSpPr>
          <p:cNvPr id="187" name="Google Shape;187;p20"/>
          <p:cNvSpPr/>
          <p:nvPr/>
        </p:nvSpPr>
        <p:spPr>
          <a:xfrm>
            <a:off x="705750" y="2330406"/>
            <a:ext cx="3100251" cy="1200329"/>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rPr b="1" i="0" lang="en-US" sz="1800" u="none" cap="none" strike="noStrike">
                <a:solidFill>
                  <a:schemeClr val="lt1"/>
                </a:solidFill>
                <a:latin typeface="Arial"/>
                <a:ea typeface="Arial"/>
                <a:cs typeface="Arial"/>
                <a:sym typeface="Arial"/>
              </a:rPr>
              <a:t>सोशल मीडिया पर आप जो वीडियो देखते हैं उनमें कॉपीराइट सामग्री (विशेषकर गाने) का इस्तेमाल हो सकता है।</a:t>
            </a:r>
            <a:endParaRPr b="0" i="0" sz="1400" u="none" cap="none" strike="noStrike">
              <a:solidFill>
                <a:srgbClr val="000000"/>
              </a:solidFill>
              <a:latin typeface="Arial"/>
              <a:ea typeface="Arial"/>
              <a:cs typeface="Arial"/>
              <a:sym typeface="Arial"/>
            </a:endParaRPr>
          </a:p>
        </p:txBody>
      </p:sp>
      <p:sp>
        <p:nvSpPr>
          <p:cNvPr id="188" name="Google Shape;188;p20"/>
          <p:cNvSpPr/>
          <p:nvPr/>
        </p:nvSpPr>
        <p:spPr>
          <a:xfrm>
            <a:off x="8549552" y="17368"/>
            <a:ext cx="3585029" cy="324000"/>
          </a:xfrm>
          <a:prstGeom prst="rect">
            <a:avLst/>
          </a:prstGeom>
          <a:solidFill>
            <a:srgbClr val="0064E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1600"/>
              <a:buFont typeface="Calibri"/>
              <a:buNone/>
            </a:pPr>
            <a:r>
              <a:rPr b="1" i="0" lang="en-US" sz="1600" u="none" cap="none" strike="noStrike">
                <a:solidFill>
                  <a:srgbClr val="FFFFFF"/>
                </a:solidFill>
                <a:latin typeface="Calibri"/>
                <a:ea typeface="Calibri"/>
                <a:cs typeface="Calibri"/>
                <a:sym typeface="Calibri"/>
              </a:rPr>
              <a:t>Level 1 | डिजिटल नागरिकता</a:t>
            </a:r>
            <a:endParaRPr b="1" i="0" sz="1600" u="none" cap="none" strike="noStrike">
              <a:solidFill>
                <a:srgbClr val="FFFFFF"/>
              </a:solidFill>
              <a:latin typeface="Calibri"/>
              <a:ea typeface="Calibri"/>
              <a:cs typeface="Calibri"/>
              <a:sym typeface="Calibri"/>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2" name="Shape 192"/>
        <p:cNvGrpSpPr/>
        <p:nvPr/>
      </p:nvGrpSpPr>
      <p:grpSpPr>
        <a:xfrm>
          <a:off x="0" y="0"/>
          <a:ext cx="0" cy="0"/>
          <a:chOff x="0" y="0"/>
          <a:chExt cx="0" cy="0"/>
        </a:xfrm>
      </p:grpSpPr>
      <p:sp>
        <p:nvSpPr>
          <p:cNvPr id="193" name="Google Shape;193;p21"/>
          <p:cNvSpPr/>
          <p:nvPr/>
        </p:nvSpPr>
        <p:spPr>
          <a:xfrm>
            <a:off x="479425" y="2407535"/>
            <a:ext cx="3293922" cy="381964"/>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194" name="Google Shape;194;p21"/>
          <p:cNvSpPr/>
          <p:nvPr/>
        </p:nvSpPr>
        <p:spPr>
          <a:xfrm>
            <a:off x="479425" y="3996351"/>
            <a:ext cx="3293922" cy="381964"/>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195" name="Google Shape;195;p21"/>
          <p:cNvSpPr txBox="1"/>
          <p:nvPr>
            <p:ph idx="12" type="sldNum"/>
          </p:nvPr>
        </p:nvSpPr>
        <p:spPr>
          <a:xfrm>
            <a:off x="11605846" y="6569111"/>
            <a:ext cx="483448" cy="274324"/>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SzPts val="900"/>
              <a:buNone/>
            </a:pPr>
            <a:r>
              <a:rPr lang="en-US" sz="900">
                <a:solidFill>
                  <a:schemeClr val="lt1"/>
                </a:solidFill>
                <a:latin typeface="Arial"/>
                <a:ea typeface="Arial"/>
                <a:cs typeface="Arial"/>
                <a:sym typeface="Arial"/>
              </a:rPr>
              <a:t>0</a:t>
            </a:r>
            <a:fld id="{00000000-1234-1234-1234-123412341234}" type="slidenum">
              <a:rPr lang="en-US" sz="900">
                <a:solidFill>
                  <a:schemeClr val="lt1"/>
                </a:solidFill>
                <a:latin typeface="Arial"/>
                <a:ea typeface="Arial"/>
                <a:cs typeface="Arial"/>
                <a:sym typeface="Arial"/>
              </a:rPr>
              <a:t>‹#›</a:t>
            </a:fld>
            <a:endParaRPr sz="900">
              <a:solidFill>
                <a:schemeClr val="lt1"/>
              </a:solidFill>
              <a:latin typeface="Arial"/>
              <a:ea typeface="Arial"/>
              <a:cs typeface="Arial"/>
              <a:sym typeface="Arial"/>
            </a:endParaRPr>
          </a:p>
        </p:txBody>
      </p:sp>
      <p:sp>
        <p:nvSpPr>
          <p:cNvPr id="196" name="Google Shape;196;p21"/>
          <p:cNvSpPr txBox="1"/>
          <p:nvPr/>
        </p:nvSpPr>
        <p:spPr>
          <a:xfrm>
            <a:off x="705749" y="307757"/>
            <a:ext cx="10515600" cy="702546"/>
          </a:xfrm>
          <a:prstGeom prst="rect">
            <a:avLst/>
          </a:prstGeom>
          <a:noFill/>
          <a:ln>
            <a:noFill/>
          </a:ln>
        </p:spPr>
        <p:txBody>
          <a:bodyPr anchorCtr="0" anchor="t" bIns="45700" lIns="91425" spcFirstLastPara="1" rIns="91425" wrap="square" tIns="45700">
            <a:normAutofit/>
          </a:bodyPr>
          <a:lstStyle/>
          <a:p>
            <a:pPr indent="0" lvl="0" marL="0" marR="0" rtl="0" algn="l">
              <a:lnSpc>
                <a:spcPct val="90000"/>
              </a:lnSpc>
              <a:spcBef>
                <a:spcPts val="0"/>
              </a:spcBef>
              <a:spcAft>
                <a:spcPts val="0"/>
              </a:spcAft>
              <a:buClr>
                <a:srgbClr val="0064E0"/>
              </a:buClr>
              <a:buSzPts val="3600"/>
              <a:buFont typeface="Arial"/>
              <a:buNone/>
            </a:pPr>
            <a:r>
              <a:rPr b="1" i="0" lang="en-US" sz="3600" u="none" cap="none" strike="noStrike">
                <a:solidFill>
                  <a:srgbClr val="0064E0"/>
                </a:solidFill>
                <a:latin typeface="Arial"/>
                <a:ea typeface="Arial"/>
                <a:cs typeface="Arial"/>
                <a:sym typeface="Arial"/>
              </a:rPr>
              <a:t>उचित उपयोग: हाँ या नहीं?</a:t>
            </a:r>
            <a:endParaRPr b="1" i="0" sz="3600" u="none" cap="none" strike="noStrike">
              <a:solidFill>
                <a:srgbClr val="0064E0"/>
              </a:solidFill>
              <a:latin typeface="Arial"/>
              <a:ea typeface="Arial"/>
              <a:cs typeface="Arial"/>
              <a:sym typeface="Arial"/>
            </a:endParaRPr>
          </a:p>
        </p:txBody>
      </p:sp>
      <p:sp>
        <p:nvSpPr>
          <p:cNvPr id="197" name="Google Shape;197;p21"/>
          <p:cNvSpPr txBox="1"/>
          <p:nvPr>
            <p:ph idx="11" type="ftr"/>
          </p:nvPr>
        </p:nvSpPr>
        <p:spPr>
          <a:xfrm>
            <a:off x="1600200" y="6569111"/>
            <a:ext cx="4114800" cy="274324"/>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SzPts val="1400"/>
              <a:buNone/>
            </a:pPr>
            <a:r>
              <a:rPr lang="en-US"/>
              <a:t>पाठ 14: क्या मैं एक ज़िम्मेदार डिजिटल क्रिएटर हूँ?</a:t>
            </a:r>
            <a:endParaRPr/>
          </a:p>
        </p:txBody>
      </p:sp>
      <p:sp>
        <p:nvSpPr>
          <p:cNvPr id="198" name="Google Shape;198;p21"/>
          <p:cNvSpPr/>
          <p:nvPr/>
        </p:nvSpPr>
        <p:spPr>
          <a:xfrm>
            <a:off x="625032" y="1629857"/>
            <a:ext cx="9790419" cy="2766911"/>
          </a:xfrm>
          <a:prstGeom prst="rect">
            <a:avLst/>
          </a:prstGeom>
          <a:noFill/>
          <a:ln>
            <a:noFill/>
          </a:ln>
        </p:spPr>
        <p:txBody>
          <a:bodyPr anchorCtr="0" anchor="t" bIns="45700" lIns="91425" spcFirstLastPara="1" rIns="91425" wrap="square" tIns="45700">
            <a:noAutofit/>
          </a:bodyPr>
          <a:lstStyle/>
          <a:p>
            <a:pPr indent="0" lvl="0" marL="126997" marR="0" rtl="0" algn="l">
              <a:lnSpc>
                <a:spcPct val="115000"/>
              </a:lnSpc>
              <a:spcBef>
                <a:spcPts val="0"/>
              </a:spcBef>
              <a:spcAft>
                <a:spcPts val="0"/>
              </a:spcAft>
              <a:buClr>
                <a:srgbClr val="000000"/>
              </a:buClr>
              <a:buSzPts val="1600"/>
              <a:buFont typeface="Arial"/>
              <a:buNone/>
            </a:pPr>
            <a:r>
              <a:rPr b="0" i="0" lang="en-US" sz="1600" u="none" cap="none" strike="noStrike">
                <a:solidFill>
                  <a:schemeClr val="dk1"/>
                </a:solidFill>
                <a:latin typeface="Arial"/>
                <a:ea typeface="Arial"/>
                <a:cs typeface="Arial"/>
                <a:sym typeface="Arial"/>
              </a:rPr>
              <a:t>अनुष्का अपनी आगामी बेक सेल का विज्ञापन करना चाहती है. वह ऑनलाइन चॉकलेट कपकेक की एक तस्वीर ढूंढती है और उसे अपने फ्लायर में जोड़ती है।</a:t>
            </a:r>
            <a:endParaRPr b="0" i="0" sz="1400" u="none" cap="none" strike="noStrike">
              <a:solidFill>
                <a:srgbClr val="000000"/>
              </a:solidFill>
              <a:latin typeface="Arial"/>
              <a:ea typeface="Arial"/>
              <a:cs typeface="Arial"/>
              <a:sym typeface="Arial"/>
            </a:endParaRPr>
          </a:p>
          <a:p>
            <a:pPr indent="0" lvl="0" marL="126997" marR="0" rtl="0" algn="l">
              <a:lnSpc>
                <a:spcPct val="115000"/>
              </a:lnSpc>
              <a:spcBef>
                <a:spcPts val="1800"/>
              </a:spcBef>
              <a:spcAft>
                <a:spcPts val="0"/>
              </a:spcAft>
              <a:buClr>
                <a:srgbClr val="000000"/>
              </a:buClr>
              <a:buSzPts val="1600"/>
              <a:buFont typeface="Arial"/>
              <a:buNone/>
            </a:pPr>
            <a:r>
              <a:rPr b="1" i="0" lang="en-US" sz="1600" u="none" cap="none" strike="noStrike">
                <a:solidFill>
                  <a:schemeClr val="lt1"/>
                </a:solidFill>
                <a:latin typeface="Arial"/>
                <a:ea typeface="Arial"/>
                <a:cs typeface="Arial"/>
                <a:sym typeface="Arial"/>
              </a:rPr>
              <a:t>उचित उपयोग:</a:t>
            </a:r>
            <a:r>
              <a:rPr b="0" i="0" lang="en-US" sz="1600" u="none" cap="none" strike="noStrike">
                <a:solidFill>
                  <a:schemeClr val="lt1"/>
                </a:solidFill>
                <a:latin typeface="Arial"/>
                <a:ea typeface="Arial"/>
                <a:cs typeface="Arial"/>
                <a:sym typeface="Arial"/>
              </a:rPr>
              <a:t>वाह या अस्वीकार?</a:t>
            </a:r>
            <a:endParaRPr b="0" i="0" sz="1400" u="none" cap="none" strike="noStrike">
              <a:solidFill>
                <a:srgbClr val="000000"/>
              </a:solidFill>
              <a:latin typeface="Arial"/>
              <a:ea typeface="Arial"/>
              <a:cs typeface="Arial"/>
              <a:sym typeface="Arial"/>
            </a:endParaRPr>
          </a:p>
          <a:p>
            <a:pPr indent="0" lvl="0" marL="126997" marR="0" rtl="0" algn="l">
              <a:lnSpc>
                <a:spcPct val="115000"/>
              </a:lnSpc>
              <a:spcBef>
                <a:spcPts val="1800"/>
              </a:spcBef>
              <a:spcAft>
                <a:spcPts val="0"/>
              </a:spcAft>
              <a:buClr>
                <a:srgbClr val="000000"/>
              </a:buClr>
              <a:buSzPts val="1600"/>
              <a:buFont typeface="Arial"/>
              <a:buNone/>
            </a:pPr>
            <a:br>
              <a:rPr b="0" i="0" lang="en-US" sz="1600" u="none" cap="none" strike="noStrike">
                <a:solidFill>
                  <a:schemeClr val="dk1"/>
                </a:solidFill>
                <a:latin typeface="Arial"/>
                <a:ea typeface="Arial"/>
                <a:cs typeface="Arial"/>
                <a:sym typeface="Arial"/>
              </a:rPr>
            </a:br>
            <a:r>
              <a:rPr b="0" i="0" lang="en-US" sz="1600" u="none" cap="none" strike="noStrike">
                <a:solidFill>
                  <a:schemeClr val="dk1"/>
                </a:solidFill>
                <a:latin typeface="Arial"/>
                <a:ea typeface="Arial"/>
                <a:cs typeface="Arial"/>
                <a:sym typeface="Arial"/>
              </a:rPr>
              <a:t>अंकित व कुलदीपभारतीय स्वतंत्रता दिवस के बारे में एक क्लास वीडियो बना रहे हैं। ऑनलाइन, वे "जन गण मन " का एक नमूना पाते हैं और इस ऑडियो को अपनी संगीत वीडियो के बैकग्राउंड में इस्तेमाल करते हैं ।</a:t>
            </a:r>
            <a:endParaRPr b="0" i="0" sz="1400" u="none" cap="none" strike="noStrike">
              <a:solidFill>
                <a:schemeClr val="dk1"/>
              </a:solidFill>
              <a:latin typeface="Arial"/>
              <a:ea typeface="Arial"/>
              <a:cs typeface="Arial"/>
              <a:sym typeface="Arial"/>
            </a:endParaRPr>
          </a:p>
          <a:p>
            <a:pPr indent="0" lvl="0" marL="126997" marR="0" rtl="0" algn="l">
              <a:lnSpc>
                <a:spcPct val="115000"/>
              </a:lnSpc>
              <a:spcBef>
                <a:spcPts val="1800"/>
              </a:spcBef>
              <a:spcAft>
                <a:spcPts val="0"/>
              </a:spcAft>
              <a:buClr>
                <a:srgbClr val="000000"/>
              </a:buClr>
              <a:buSzPts val="1600"/>
              <a:buFont typeface="Arial"/>
              <a:buNone/>
            </a:pPr>
            <a:r>
              <a:rPr b="1" i="0" lang="en-US" sz="1600" u="none" cap="none" strike="noStrike">
                <a:solidFill>
                  <a:schemeClr val="lt1"/>
                </a:solidFill>
                <a:latin typeface="Arial"/>
                <a:ea typeface="Arial"/>
                <a:cs typeface="Arial"/>
                <a:sym typeface="Arial"/>
              </a:rPr>
              <a:t>उचित उपयोग:</a:t>
            </a:r>
            <a:r>
              <a:rPr b="0" i="0" lang="en-US" sz="1600" u="none" cap="none" strike="noStrike">
                <a:solidFill>
                  <a:schemeClr val="lt1"/>
                </a:solidFill>
                <a:latin typeface="Arial"/>
                <a:ea typeface="Arial"/>
                <a:cs typeface="Arial"/>
                <a:sym typeface="Arial"/>
              </a:rPr>
              <a:t>वाह या अस्वीकार?</a:t>
            </a:r>
            <a:endParaRPr b="0" i="0" sz="1400" u="none" cap="none" strike="noStrike">
              <a:solidFill>
                <a:srgbClr val="000000"/>
              </a:solidFill>
              <a:latin typeface="Arial"/>
              <a:ea typeface="Arial"/>
              <a:cs typeface="Arial"/>
              <a:sym typeface="Arial"/>
            </a:endParaRPr>
          </a:p>
        </p:txBody>
      </p:sp>
      <p:sp>
        <p:nvSpPr>
          <p:cNvPr id="199" name="Google Shape;199;p21"/>
          <p:cNvSpPr/>
          <p:nvPr/>
        </p:nvSpPr>
        <p:spPr>
          <a:xfrm>
            <a:off x="839788" y="894041"/>
            <a:ext cx="1345316" cy="116262"/>
          </a:xfrm>
          <a:prstGeom prst="rect">
            <a:avLst/>
          </a:prstGeom>
          <a:solidFill>
            <a:srgbClr val="0064D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pic>
        <p:nvPicPr>
          <p:cNvPr id="200" name="Google Shape;200;p21"/>
          <p:cNvPicPr preferRelativeResize="0"/>
          <p:nvPr/>
        </p:nvPicPr>
        <p:blipFill rotWithShape="1">
          <a:blip r:embed="rId3">
            <a:alphaModFix/>
          </a:blip>
          <a:srcRect b="0" l="0" r="0" t="0"/>
          <a:stretch/>
        </p:blipFill>
        <p:spPr>
          <a:xfrm>
            <a:off x="5208371" y="4696623"/>
            <a:ext cx="1775258" cy="1593618"/>
          </a:xfrm>
          <a:prstGeom prst="rect">
            <a:avLst/>
          </a:prstGeom>
          <a:noFill/>
          <a:ln>
            <a:noFill/>
          </a:ln>
        </p:spPr>
      </p:pic>
      <p:sp>
        <p:nvSpPr>
          <p:cNvPr id="201" name="Google Shape;201;p21"/>
          <p:cNvSpPr/>
          <p:nvPr/>
        </p:nvSpPr>
        <p:spPr>
          <a:xfrm>
            <a:off x="8504266" y="102061"/>
            <a:ext cx="3585029" cy="324000"/>
          </a:xfrm>
          <a:prstGeom prst="rect">
            <a:avLst/>
          </a:prstGeom>
          <a:solidFill>
            <a:srgbClr val="0064E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1600"/>
              <a:buFont typeface="Calibri"/>
              <a:buNone/>
            </a:pPr>
            <a:r>
              <a:rPr b="1" i="0" lang="en-US" sz="1600" u="none" cap="none" strike="noStrike">
                <a:solidFill>
                  <a:srgbClr val="FFFFFF"/>
                </a:solidFill>
                <a:latin typeface="Calibri"/>
                <a:ea typeface="Calibri"/>
                <a:cs typeface="Calibri"/>
                <a:sym typeface="Calibri"/>
              </a:rPr>
              <a:t>Level 1 | डिजिटल नागरिकता</a:t>
            </a:r>
            <a:endParaRPr b="1" i="0" sz="1600" u="none" cap="none" strike="noStrike">
              <a:solidFill>
                <a:srgbClr val="FFFFFF"/>
              </a:solidFill>
              <a:latin typeface="Calibri"/>
              <a:ea typeface="Calibri"/>
              <a:cs typeface="Calibri"/>
              <a:sym typeface="Calibri"/>
            </a:endParaRPr>
          </a:p>
        </p:txBody>
      </p:sp>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