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92000"/>
  <p:notesSz cx="6858000" cy="9144000"/>
  <p:embeddedFontLst>
    <p:embeddedFont>
      <p:font typeface="Libre Franklin"/>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7">
          <p15:clr>
            <a:srgbClr val="A4A3A4"/>
          </p15:clr>
        </p15:guide>
        <p15:guide id="2" pos="529">
          <p15:clr>
            <a:srgbClr val="A4A3A4"/>
          </p15:clr>
        </p15:guide>
        <p15:guide id="3" pos="302">
          <p15:clr>
            <a:srgbClr val="A4A3A4"/>
          </p15:clr>
        </p15:guide>
      </p15:sldGuideLst>
    </p:ext>
    <p:ext uri="GoogleSlidesCustomDataVersion2">
      <go:slidesCustomData xmlns:go="http://customooxmlschemas.google.com/" r:id="rId28" roundtripDataSignature="AMtx7mjvgNmcor7Gk3uqLpLmb5lsyaeA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7" orient="horz"/>
        <p:guide pos="529"/>
        <p:guide pos="30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LibreFranklin-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ibreFranklin-italic.fntdata"/><Relationship Id="rId25" Type="http://schemas.openxmlformats.org/officeDocument/2006/relationships/font" Target="fonts/LibreFranklin-bold.fntdata"/><Relationship Id="rId28" Type="http://customschemas.google.com/relationships/presentationmetadata" Target="metadata"/><Relationship Id="rId27" Type="http://schemas.openxmlformats.org/officeDocument/2006/relationships/font" Target="fonts/LibreFranklin-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8tR9P4QX82I"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WCF Cyber Security Awareness Program - #ThinkTalkTeach - Internet Safety for Children (English) - YouTube</a:t>
            </a:r>
            <a:endParaRPr/>
          </a:p>
        </p:txBody>
      </p:sp>
      <p:sp>
        <p:nvSpPr>
          <p:cNvPr id="200" name="Google Shape;2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 name="Google Shape;15;p19"/>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9"/>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9"/>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0"/>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30"/>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30"/>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31"/>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31"/>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31"/>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92" name="Shape 9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6" name="Google Shape;96;p32"/>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7" name="Google Shape;97;p32"/>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98" name="Google Shape;98;p32"/>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99" name="Google Shape;99;p32"/>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100" name="Google Shape;100;p32"/>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3"/>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5" name="Google Shape;105;p33"/>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106" name="Google Shape;106;p33"/>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7" name="Google Shape;107;p33"/>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8" name="Shape 108"/>
        <p:cNvGrpSpPr/>
        <p:nvPr/>
      </p:nvGrpSpPr>
      <p:grpSpPr>
        <a:xfrm>
          <a:off x="0" y="0"/>
          <a:ext cx="0" cy="0"/>
          <a:chOff x="0" y="0"/>
          <a:chExt cx="0" cy="0"/>
        </a:xfrm>
      </p:grpSpPr>
      <p:sp>
        <p:nvSpPr>
          <p:cNvPr id="109" name="Google Shape;109;p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1" name="Google Shape;111;p34"/>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34"/>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34"/>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4" name="Shape 114"/>
        <p:cNvGrpSpPr/>
        <p:nvPr/>
      </p:nvGrpSpPr>
      <p:grpSpPr>
        <a:xfrm>
          <a:off x="0" y="0"/>
          <a:ext cx="0" cy="0"/>
          <a:chOff x="0" y="0"/>
          <a:chExt cx="0" cy="0"/>
        </a:xfrm>
      </p:grpSpPr>
      <p:sp>
        <p:nvSpPr>
          <p:cNvPr id="115" name="Google Shape;11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35"/>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9" name="Google Shape;119;p35"/>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120" name="Google Shape;120;p35"/>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1" name="Google Shape;121;p35"/>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2" name="Shape 122"/>
        <p:cNvGrpSpPr/>
        <p:nvPr/>
      </p:nvGrpSpPr>
      <p:grpSpPr>
        <a:xfrm>
          <a:off x="0" y="0"/>
          <a:ext cx="0" cy="0"/>
          <a:chOff x="0" y="0"/>
          <a:chExt cx="0" cy="0"/>
        </a:xfrm>
      </p:grpSpPr>
      <p:sp>
        <p:nvSpPr>
          <p:cNvPr id="123" name="Google Shape;123;p3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3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3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7" name="Google Shape;127;p3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36"/>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9" name="Google Shape;129;p36"/>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130" name="Google Shape;130;p36"/>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36"/>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37"/>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5" name="Google Shape;135;p37"/>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136" name="Google Shape;136;p37"/>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37"/>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pic>
        <p:nvPicPr>
          <p:cNvPr id="139" name="Google Shape;139;p38"/>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140" name="Google Shape;140;p38"/>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38"/>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42" name="Google Shape;142;p38"/>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143" name="Google Shape;143;p38"/>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pic>
        <p:nvPicPr>
          <p:cNvPr id="19" name="Google Shape;19;p20"/>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20" name="Google Shape;20;p20"/>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 name="Google Shape;21;p20"/>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22" name="Google Shape;22;p20"/>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23" name="Google Shape;23;p20"/>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3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7" name="Google Shape;147;p3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8" name="Google Shape;148;p39"/>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39"/>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39"/>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1" name="Shape 151"/>
        <p:cNvGrpSpPr/>
        <p:nvPr/>
      </p:nvGrpSpPr>
      <p:grpSpPr>
        <a:xfrm>
          <a:off x="0" y="0"/>
          <a:ext cx="0" cy="0"/>
          <a:chOff x="0" y="0"/>
          <a:chExt cx="0" cy="0"/>
        </a:xfrm>
      </p:grpSpPr>
      <p:sp>
        <p:nvSpPr>
          <p:cNvPr id="152" name="Google Shape;152;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40"/>
          <p:cNvSpPr/>
          <p:nvPr>
            <p:ph idx="2" type="pic"/>
          </p:nvPr>
        </p:nvSpPr>
        <p:spPr>
          <a:xfrm>
            <a:off x="5183188" y="987425"/>
            <a:ext cx="6172200" cy="4873625"/>
          </a:xfrm>
          <a:prstGeom prst="rect">
            <a:avLst/>
          </a:prstGeom>
          <a:noFill/>
          <a:ln>
            <a:noFill/>
          </a:ln>
        </p:spPr>
      </p:sp>
      <p:sp>
        <p:nvSpPr>
          <p:cNvPr id="154" name="Google Shape;154;p4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 name="Google Shape;155;p40"/>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6" name="Google Shape;156;p40"/>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 name="Google Shape;157;p40"/>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 name="Shape 158"/>
        <p:cNvGrpSpPr/>
        <p:nvPr/>
      </p:nvGrpSpPr>
      <p:grpSpPr>
        <a:xfrm>
          <a:off x="0" y="0"/>
          <a:ext cx="0" cy="0"/>
          <a:chOff x="0" y="0"/>
          <a:chExt cx="0" cy="0"/>
        </a:xfrm>
      </p:grpSpPr>
      <p:sp>
        <p:nvSpPr>
          <p:cNvPr id="159" name="Google Shape;159;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4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41"/>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2" name="Google Shape;162;p41"/>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41"/>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4" name="Shape 164"/>
        <p:cNvGrpSpPr/>
        <p:nvPr/>
      </p:nvGrpSpPr>
      <p:grpSpPr>
        <a:xfrm>
          <a:off x="0" y="0"/>
          <a:ext cx="0" cy="0"/>
          <a:chOff x="0" y="0"/>
          <a:chExt cx="0" cy="0"/>
        </a:xfrm>
      </p:grpSpPr>
      <p:sp>
        <p:nvSpPr>
          <p:cNvPr id="165" name="Google Shape;165;p4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4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42"/>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42"/>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9" name="Google Shape;169;p42"/>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23"/>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 name="Google Shape;28;p23"/>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29" name="Google Shape;29;p23"/>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30" name="Google Shape;30;p23"/>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31" name="Google Shape;31;p23"/>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4"/>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 name="Google Shape;36;p24"/>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37" name="Google Shape;37;p24"/>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24"/>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5"/>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 name="Google Shape;44;p25"/>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45" name="Google Shape;45;p25"/>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25"/>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6"/>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4" name="Google Shape;54;p26"/>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55" name="Google Shape;55;p26"/>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26"/>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7"/>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0" name="Google Shape;60;p27"/>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61" name="Google Shape;61;p27"/>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27"/>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28"/>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28"/>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28"/>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9"/>
          <p:cNvSpPr/>
          <p:nvPr>
            <p:ph idx="2" type="pic"/>
          </p:nvPr>
        </p:nvSpPr>
        <p:spPr>
          <a:xfrm>
            <a:off x="5183188" y="987425"/>
            <a:ext cx="6172200" cy="4873625"/>
          </a:xfrm>
          <a:prstGeom prst="rect">
            <a:avLst/>
          </a:prstGeom>
          <a:noFill/>
          <a:ln>
            <a:noFill/>
          </a:ln>
        </p:spPr>
      </p:sp>
      <p:sp>
        <p:nvSpPr>
          <p:cNvPr id="73" name="Google Shape;73;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29"/>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29"/>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29"/>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 name="Google Shape;9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30.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18.png"/><Relationship Id="rId6" Type="http://schemas.openxmlformats.org/officeDocument/2006/relationships/image" Target="../media/image28.png"/><Relationship Id="rId7" Type="http://schemas.openxmlformats.org/officeDocument/2006/relationships/image" Target="../media/image25.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4.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hyperlink" Target="http://www.youtube.com/watch?v=8tR9P4QX82I" TargetMode="External"/><Relationship Id="rId5"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17.png"/><Relationship Id="rId6"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11.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15.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21.png"/><Relationship Id="rId6"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
          <p:cNvSpPr/>
          <p:nvPr/>
        </p:nvSpPr>
        <p:spPr>
          <a:xfrm>
            <a:off x="7090787" y="2004484"/>
            <a:ext cx="334945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64DF"/>
                </a:solidFill>
                <a:latin typeface="Arial"/>
                <a:ea typeface="Arial"/>
                <a:cs typeface="Arial"/>
                <a:sym typeface="Arial"/>
              </a:rPr>
              <a:t>डिजिटल नागरिकता</a:t>
            </a:r>
            <a:endParaRPr b="1" sz="3200">
              <a:solidFill>
                <a:srgbClr val="0064DF"/>
              </a:solidFill>
              <a:latin typeface="Arial"/>
              <a:ea typeface="Arial"/>
              <a:cs typeface="Arial"/>
              <a:sym typeface="Arial"/>
            </a:endParaRPr>
          </a:p>
        </p:txBody>
      </p:sp>
      <p:sp>
        <p:nvSpPr>
          <p:cNvPr id="175" name="Google Shape;175;p1"/>
          <p:cNvSpPr/>
          <p:nvPr/>
        </p:nvSpPr>
        <p:spPr>
          <a:xfrm>
            <a:off x="7177873" y="1778558"/>
            <a:ext cx="1627833" cy="140677"/>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1"/>
          <p:cNvSpPr/>
          <p:nvPr/>
        </p:nvSpPr>
        <p:spPr>
          <a:xfrm>
            <a:off x="6635025" y="3536975"/>
            <a:ext cx="5332200" cy="20934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1"/>
          <p:cNvSpPr/>
          <p:nvPr/>
        </p:nvSpPr>
        <p:spPr>
          <a:xfrm>
            <a:off x="6866037" y="3756610"/>
            <a:ext cx="5101200" cy="201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पाठ 11</a:t>
            </a:r>
            <a:endParaRPr/>
          </a:p>
          <a:p>
            <a:pPr indent="0" lvl="0" marL="0" marR="0" rtl="0" algn="l">
              <a:spcBef>
                <a:spcPts val="0"/>
              </a:spcBef>
              <a:spcAft>
                <a:spcPts val="0"/>
              </a:spcAft>
              <a:buNone/>
            </a:pPr>
            <a:r>
              <a:t/>
            </a:r>
            <a:endParaRPr sz="500">
              <a:solidFill>
                <a:schemeClr val="lt1"/>
              </a:solidFill>
              <a:latin typeface="Arial"/>
              <a:ea typeface="Arial"/>
              <a:cs typeface="Arial"/>
              <a:sym typeface="Arial"/>
            </a:endParaRPr>
          </a:p>
          <a:p>
            <a:pPr indent="0" lvl="0" marL="0" marR="0" rtl="0" algn="l">
              <a:spcBef>
                <a:spcPts val="0"/>
              </a:spcBef>
              <a:spcAft>
                <a:spcPts val="0"/>
              </a:spcAft>
              <a:buNone/>
            </a:pPr>
            <a:r>
              <a:rPr b="1" lang="en-US" sz="2400">
                <a:solidFill>
                  <a:srgbClr val="FFFF00"/>
                </a:solidFill>
                <a:latin typeface="Arial"/>
                <a:ea typeface="Arial"/>
                <a:cs typeface="Arial"/>
                <a:sym typeface="Arial"/>
              </a:rPr>
              <a:t>व्यक्तिगत सुरक्षा - क्या करें और क्या न करें समझें</a:t>
            </a:r>
            <a:br>
              <a:rPr b="1" lang="en-US" sz="2400">
                <a:solidFill>
                  <a:srgbClr val="FFFF00"/>
                </a:solidFill>
                <a:latin typeface="Arial"/>
                <a:ea typeface="Arial"/>
                <a:cs typeface="Arial"/>
                <a:sym typeface="Arial"/>
              </a:rPr>
            </a:br>
            <a:r>
              <a:rPr b="1" lang="en-US" sz="2400">
                <a:solidFill>
                  <a:srgbClr val="FFFF00"/>
                </a:solidFill>
                <a:latin typeface="Arial"/>
                <a:ea typeface="Arial"/>
                <a:cs typeface="Arial"/>
                <a:sym typeface="Arial"/>
              </a:rPr>
              <a:t>इंटरनेट का उपयोग</a:t>
            </a:r>
            <a:endParaRPr sz="2400">
              <a:solidFill>
                <a:srgbClr val="FFFF00"/>
              </a:solidFill>
              <a:latin typeface="Arial"/>
              <a:ea typeface="Arial"/>
              <a:cs typeface="Arial"/>
              <a:sym typeface="Arial"/>
            </a:endParaRPr>
          </a:p>
        </p:txBody>
      </p:sp>
      <p:pic>
        <p:nvPicPr>
          <p:cNvPr id="178" name="Google Shape;178;p1"/>
          <p:cNvPicPr preferRelativeResize="0"/>
          <p:nvPr/>
        </p:nvPicPr>
        <p:blipFill rotWithShape="1">
          <a:blip r:embed="rId3">
            <a:alphaModFix/>
          </a:blip>
          <a:srcRect b="0" l="0" r="0" t="0"/>
          <a:stretch/>
        </p:blipFill>
        <p:spPr>
          <a:xfrm>
            <a:off x="1029939" y="839660"/>
            <a:ext cx="4533265" cy="51786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10"/>
          <p:cNvPicPr preferRelativeResize="0"/>
          <p:nvPr/>
        </p:nvPicPr>
        <p:blipFill rotWithShape="1">
          <a:blip r:embed="rId3">
            <a:alphaModFix/>
          </a:blip>
          <a:srcRect b="0" l="0" r="0" t="0"/>
          <a:stretch/>
        </p:blipFill>
        <p:spPr>
          <a:xfrm>
            <a:off x="6482814" y="1006204"/>
            <a:ext cx="5364756" cy="3833767"/>
          </a:xfrm>
          <a:prstGeom prst="rect">
            <a:avLst/>
          </a:prstGeom>
          <a:noFill/>
          <a:ln>
            <a:noFill/>
          </a:ln>
        </p:spPr>
      </p:pic>
      <p:pic>
        <p:nvPicPr>
          <p:cNvPr id="296" name="Google Shape;296;p10"/>
          <p:cNvPicPr preferRelativeResize="0"/>
          <p:nvPr/>
        </p:nvPicPr>
        <p:blipFill rotWithShape="1">
          <a:blip r:embed="rId4">
            <a:alphaModFix/>
          </a:blip>
          <a:srcRect b="0" l="0" r="0" t="0"/>
          <a:stretch/>
        </p:blipFill>
        <p:spPr>
          <a:xfrm>
            <a:off x="601932" y="946152"/>
            <a:ext cx="5448792" cy="3893820"/>
          </a:xfrm>
          <a:prstGeom prst="rect">
            <a:avLst/>
          </a:prstGeom>
          <a:noFill/>
          <a:ln>
            <a:noFill/>
          </a:ln>
        </p:spPr>
      </p:pic>
      <p:sp>
        <p:nvSpPr>
          <p:cNvPr id="297" name="Google Shape;297;p10"/>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98" name="Google Shape;298;p10"/>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99" name="Google Shape;299;p10"/>
          <p:cNvSpPr txBox="1"/>
          <p:nvPr/>
        </p:nvSpPr>
        <p:spPr>
          <a:xfrm>
            <a:off x="1216742" y="4889438"/>
            <a:ext cx="405334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शुक्रवार शाम 5 बजे निम्मी और उसकी मौसी मंजू रेलवे स्टेशन गई थीं।</a:t>
            </a:r>
            <a:endParaRPr sz="1800">
              <a:solidFill>
                <a:schemeClr val="dk1"/>
              </a:solidFill>
              <a:latin typeface="Calibri"/>
              <a:ea typeface="Calibri"/>
              <a:cs typeface="Calibri"/>
              <a:sym typeface="Calibri"/>
            </a:endParaRPr>
          </a:p>
        </p:txBody>
      </p:sp>
      <p:pic>
        <p:nvPicPr>
          <p:cNvPr id="300" name="Google Shape;300;p10"/>
          <p:cNvPicPr preferRelativeResize="0"/>
          <p:nvPr/>
        </p:nvPicPr>
        <p:blipFill rotWithShape="1">
          <a:blip r:embed="rId5">
            <a:alphaModFix/>
          </a:blip>
          <a:srcRect b="0" l="2005" r="11611" t="1509"/>
          <a:stretch/>
        </p:blipFill>
        <p:spPr>
          <a:xfrm>
            <a:off x="1086118" y="1538807"/>
            <a:ext cx="3859576" cy="2673340"/>
          </a:xfrm>
          <a:prstGeom prst="roundRect">
            <a:avLst>
              <a:gd fmla="val 6800" name="adj"/>
            </a:avLst>
          </a:prstGeom>
          <a:noFill/>
          <a:ln>
            <a:noFill/>
          </a:ln>
        </p:spPr>
      </p:pic>
      <p:pic>
        <p:nvPicPr>
          <p:cNvPr id="301" name="Google Shape;301;p10"/>
          <p:cNvPicPr preferRelativeResize="0"/>
          <p:nvPr/>
        </p:nvPicPr>
        <p:blipFill rotWithShape="1">
          <a:blip r:embed="rId6">
            <a:alphaModFix/>
          </a:blip>
          <a:srcRect b="0" l="0" r="0" t="0"/>
          <a:stretch/>
        </p:blipFill>
        <p:spPr>
          <a:xfrm>
            <a:off x="6945689" y="1538806"/>
            <a:ext cx="3851265" cy="2753655"/>
          </a:xfrm>
          <a:prstGeom prst="roundRect">
            <a:avLst>
              <a:gd fmla="val 12063" name="adj"/>
            </a:avLst>
          </a:prstGeom>
          <a:noFill/>
          <a:ln>
            <a:noFill/>
          </a:ln>
        </p:spPr>
      </p:pic>
      <p:sp>
        <p:nvSpPr>
          <p:cNvPr id="302" name="Google Shape;302;p10"/>
          <p:cNvSpPr txBox="1"/>
          <p:nvPr/>
        </p:nvSpPr>
        <p:spPr>
          <a:xfrm>
            <a:off x="6665534" y="4721956"/>
            <a:ext cx="5379928" cy="160043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जैसे ही निम्मी प्लेटफार्म पर अकेली प्रतीक्षा कर रही थी, एक हाथ ने उसके कंधे को छू लिया।</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वह चौंक कर पीछे मुड़ी। यह प्रीति नहीं थी। यह एक अधेड़ उम्र का आदमी था जो उसे देखकर मुस्कुरा रहा था।</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निम्मी ने कहा, "मैं तुम्हें नहीं जानती। आप कौन हैं?" उस आदमी ने कहा, “मैं प्रकाश हूँ। मुझे हर उम्र के लोगों से दोस्ती करना पसंद है। आप ऑनलाइन फोटो की तुलना में अधिक सुंदर दिखते हैं।</a:t>
            </a:r>
            <a:endParaRPr sz="1400">
              <a:solidFill>
                <a:schemeClr val="dk1"/>
              </a:solidFill>
              <a:latin typeface="Calibri"/>
              <a:ea typeface="Calibri"/>
              <a:cs typeface="Calibri"/>
              <a:sym typeface="Calibri"/>
            </a:endParaRPr>
          </a:p>
        </p:txBody>
      </p:sp>
      <p:sp>
        <p:nvSpPr>
          <p:cNvPr id="303" name="Google Shape;303;p10"/>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1"/>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09" name="Google Shape;309;p11"/>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310" name="Google Shape;310;p11"/>
          <p:cNvSpPr/>
          <p:nvPr/>
        </p:nvSpPr>
        <p:spPr>
          <a:xfrm>
            <a:off x="2190590" y="568083"/>
            <a:ext cx="7516200" cy="49818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1"/>
          <p:cNvSpPr/>
          <p:nvPr/>
        </p:nvSpPr>
        <p:spPr>
          <a:xfrm>
            <a:off x="9819703" y="644283"/>
            <a:ext cx="1458900" cy="1458900"/>
          </a:xfrm>
          <a:prstGeom prst="flowChartDelay">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1"/>
          <p:cNvSpPr/>
          <p:nvPr/>
        </p:nvSpPr>
        <p:spPr>
          <a:xfrm rot="10800000">
            <a:off x="9819831" y="2205204"/>
            <a:ext cx="771300" cy="771300"/>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11"/>
          <p:cNvSpPr/>
          <p:nvPr/>
        </p:nvSpPr>
        <p:spPr>
          <a:xfrm rot="10800000">
            <a:off x="1600247" y="4958707"/>
            <a:ext cx="455700" cy="455700"/>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11"/>
          <p:cNvSpPr/>
          <p:nvPr/>
        </p:nvSpPr>
        <p:spPr>
          <a:xfrm>
            <a:off x="2303585" y="666108"/>
            <a:ext cx="7280100" cy="4749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5" name="Google Shape;315;p11"/>
          <p:cNvPicPr preferRelativeResize="0"/>
          <p:nvPr/>
        </p:nvPicPr>
        <p:blipFill rotWithShape="1">
          <a:blip r:embed="rId3">
            <a:alphaModFix/>
          </a:blip>
          <a:srcRect b="463" l="0" r="0" t="83144"/>
          <a:stretch/>
        </p:blipFill>
        <p:spPr>
          <a:xfrm>
            <a:off x="2521129" y="4457599"/>
            <a:ext cx="7062483" cy="772808"/>
          </a:xfrm>
          <a:prstGeom prst="rect">
            <a:avLst/>
          </a:prstGeom>
          <a:noFill/>
          <a:ln>
            <a:noFill/>
          </a:ln>
        </p:spPr>
      </p:pic>
      <p:sp>
        <p:nvSpPr>
          <p:cNvPr id="316" name="Google Shape;316;p11"/>
          <p:cNvSpPr txBox="1"/>
          <p:nvPr/>
        </p:nvSpPr>
        <p:spPr>
          <a:xfrm>
            <a:off x="2303584" y="5734506"/>
            <a:ext cx="7610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तभी उसकी मौसी जो छुप-छुप कर देख रही थी, आई और उस आदमी को मारा। उसने रेलवे पुलिस को भी इसकी सूचना दी थी।</a:t>
            </a:r>
            <a:endParaRPr sz="1800">
              <a:solidFill>
                <a:schemeClr val="dk1"/>
              </a:solidFill>
              <a:latin typeface="Calibri"/>
              <a:ea typeface="Calibri"/>
              <a:cs typeface="Calibri"/>
              <a:sym typeface="Calibri"/>
            </a:endParaRPr>
          </a:p>
        </p:txBody>
      </p:sp>
      <p:pic>
        <p:nvPicPr>
          <p:cNvPr id="317" name="Google Shape;317;p11"/>
          <p:cNvPicPr preferRelativeResize="0"/>
          <p:nvPr/>
        </p:nvPicPr>
        <p:blipFill rotWithShape="1">
          <a:blip r:embed="rId3">
            <a:alphaModFix/>
          </a:blip>
          <a:srcRect b="23500" l="0" r="0" t="2560"/>
          <a:stretch/>
        </p:blipFill>
        <p:spPr>
          <a:xfrm>
            <a:off x="2303584" y="509958"/>
            <a:ext cx="7280029" cy="3593073"/>
          </a:xfrm>
          <a:prstGeom prst="rect">
            <a:avLst/>
          </a:prstGeom>
          <a:noFill/>
          <a:ln>
            <a:noFill/>
          </a:ln>
        </p:spPr>
      </p:pic>
      <p:sp>
        <p:nvSpPr>
          <p:cNvPr id="318" name="Google Shape;318;p11"/>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2"/>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24" name="Google Shape;324;p12"/>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325" name="Google Shape;325;p12"/>
          <p:cNvSpPr/>
          <p:nvPr/>
        </p:nvSpPr>
        <p:spPr>
          <a:xfrm>
            <a:off x="2190590" y="949083"/>
            <a:ext cx="7516118" cy="498177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12"/>
          <p:cNvSpPr/>
          <p:nvPr/>
        </p:nvSpPr>
        <p:spPr>
          <a:xfrm rot="10800000">
            <a:off x="9813976" y="5475109"/>
            <a:ext cx="455748" cy="45574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12"/>
          <p:cNvSpPr/>
          <p:nvPr/>
        </p:nvSpPr>
        <p:spPr>
          <a:xfrm>
            <a:off x="2303585" y="1099360"/>
            <a:ext cx="7280030" cy="46700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8" name="Google Shape;328;p12"/>
          <p:cNvPicPr preferRelativeResize="0"/>
          <p:nvPr/>
        </p:nvPicPr>
        <p:blipFill rotWithShape="1">
          <a:blip r:embed="rId3">
            <a:alphaModFix/>
          </a:blip>
          <a:srcRect b="32806" l="69614" r="0" t="0"/>
          <a:stretch/>
        </p:blipFill>
        <p:spPr>
          <a:xfrm>
            <a:off x="7122068" y="1384781"/>
            <a:ext cx="2062628" cy="3135868"/>
          </a:xfrm>
          <a:prstGeom prst="rect">
            <a:avLst/>
          </a:prstGeom>
          <a:noFill/>
          <a:ln>
            <a:noFill/>
          </a:ln>
        </p:spPr>
      </p:pic>
      <p:sp>
        <p:nvSpPr>
          <p:cNvPr id="329" name="Google Shape;329;p12"/>
          <p:cNvSpPr/>
          <p:nvPr/>
        </p:nvSpPr>
        <p:spPr>
          <a:xfrm rot="10800000">
            <a:off x="624434" y="949083"/>
            <a:ext cx="1458888" cy="1458890"/>
          </a:xfrm>
          <a:prstGeom prst="flowChartDelay">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12"/>
          <p:cNvSpPr/>
          <p:nvPr/>
        </p:nvSpPr>
        <p:spPr>
          <a:xfrm>
            <a:off x="1311141" y="2509875"/>
            <a:ext cx="771429" cy="771429"/>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12"/>
          <p:cNvSpPr txBox="1"/>
          <p:nvPr/>
        </p:nvSpPr>
        <p:spPr>
          <a:xfrm>
            <a:off x="6936509" y="1381550"/>
            <a:ext cx="2512291" cy="35394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थाने में महिला पुलिस ने कहा, 'ऑनलाइन बहुत सारे पुरुष अपनी प्रोफाइल में महिलाओं की फोटो के पीछे छुपे रहते हैं. वे युवा लड़कियों के साथ दोस्ती करने की कोशिश करते हैं और बाद में शरारती हरकतों में लिप्त हो सकते हैं। अच्छा हुआ आपने अपनी आंटी को अपने ऑनलाइन दोस्त के बारे में बता दिया। बड़ों या अभिभावकों को बताए बिना कभी भी किसी अजनबी से मिलने के लिए बाहर न जाएं।” निम्मी और उसकी मौसी मंजू ने पुलिस को धन्यवाद दिया और चली गईं।</a:t>
            </a:r>
            <a:endParaRPr sz="1400">
              <a:solidFill>
                <a:schemeClr val="dk1"/>
              </a:solidFill>
              <a:latin typeface="Calibri"/>
              <a:ea typeface="Calibri"/>
              <a:cs typeface="Calibri"/>
              <a:sym typeface="Calibri"/>
            </a:endParaRPr>
          </a:p>
        </p:txBody>
      </p:sp>
      <p:pic>
        <p:nvPicPr>
          <p:cNvPr id="332" name="Google Shape;332;p12"/>
          <p:cNvPicPr preferRelativeResize="0"/>
          <p:nvPr/>
        </p:nvPicPr>
        <p:blipFill rotWithShape="1">
          <a:blip r:embed="rId3">
            <a:alphaModFix/>
          </a:blip>
          <a:srcRect b="0" l="0" r="32136" t="0"/>
          <a:stretch/>
        </p:blipFill>
        <p:spPr>
          <a:xfrm>
            <a:off x="2299361" y="1099360"/>
            <a:ext cx="4606668" cy="4666865"/>
          </a:xfrm>
          <a:prstGeom prst="rect">
            <a:avLst/>
          </a:prstGeom>
          <a:noFill/>
          <a:ln>
            <a:noFill/>
          </a:ln>
        </p:spPr>
      </p:pic>
      <p:sp>
        <p:nvSpPr>
          <p:cNvPr id="333" name="Google Shape;333;p12"/>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3"/>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39" name="Google Shape;339;p13"/>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चर्चा करना</a:t>
            </a:r>
            <a:endParaRPr/>
          </a:p>
        </p:txBody>
      </p:sp>
      <p:sp>
        <p:nvSpPr>
          <p:cNvPr id="340" name="Google Shape;340;p13"/>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13"/>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grpSp>
        <p:nvGrpSpPr>
          <p:cNvPr id="342" name="Google Shape;342;p13"/>
          <p:cNvGrpSpPr/>
          <p:nvPr/>
        </p:nvGrpSpPr>
        <p:grpSpPr>
          <a:xfrm>
            <a:off x="4738446" y="2075651"/>
            <a:ext cx="7005221" cy="660236"/>
            <a:chOff x="4738446" y="2075651"/>
            <a:chExt cx="7005221" cy="660236"/>
          </a:xfrm>
        </p:grpSpPr>
        <p:sp>
          <p:nvSpPr>
            <p:cNvPr id="343" name="Google Shape;343;p13"/>
            <p:cNvSpPr/>
            <p:nvPr/>
          </p:nvSpPr>
          <p:spPr>
            <a:xfrm flipH="1" rot="10800000">
              <a:off x="7439044" y="2075651"/>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13"/>
            <p:cNvSpPr/>
            <p:nvPr/>
          </p:nvSpPr>
          <p:spPr>
            <a:xfrm flipH="1">
              <a:off x="4738446" y="2075651"/>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45" name="Google Shape;345;p13"/>
          <p:cNvGrpSpPr/>
          <p:nvPr/>
        </p:nvGrpSpPr>
        <p:grpSpPr>
          <a:xfrm>
            <a:off x="4738446" y="3056304"/>
            <a:ext cx="7005221" cy="660236"/>
            <a:chOff x="4302348" y="3056304"/>
            <a:chExt cx="7005221" cy="660236"/>
          </a:xfrm>
        </p:grpSpPr>
        <p:sp>
          <p:nvSpPr>
            <p:cNvPr id="346" name="Google Shape;346;p13"/>
            <p:cNvSpPr/>
            <p:nvPr/>
          </p:nvSpPr>
          <p:spPr>
            <a:xfrm flipH="1" rot="10800000">
              <a:off x="7002946" y="3056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3"/>
            <p:cNvSpPr/>
            <p:nvPr/>
          </p:nvSpPr>
          <p:spPr>
            <a:xfrm flipH="1">
              <a:off x="4302348" y="3056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48" name="Google Shape;348;p13"/>
          <p:cNvGrpSpPr/>
          <p:nvPr/>
        </p:nvGrpSpPr>
        <p:grpSpPr>
          <a:xfrm>
            <a:off x="4738446" y="4032999"/>
            <a:ext cx="6919001" cy="660236"/>
            <a:chOff x="4302348" y="3056304"/>
            <a:chExt cx="6919001" cy="660236"/>
          </a:xfrm>
        </p:grpSpPr>
        <p:sp>
          <p:nvSpPr>
            <p:cNvPr id="349" name="Google Shape;349;p13"/>
            <p:cNvSpPr/>
            <p:nvPr/>
          </p:nvSpPr>
          <p:spPr>
            <a:xfrm flipH="1" rot="10800000">
              <a:off x="6916726" y="3056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13"/>
            <p:cNvSpPr/>
            <p:nvPr/>
          </p:nvSpPr>
          <p:spPr>
            <a:xfrm flipH="1">
              <a:off x="4302348" y="3056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1" name="Google Shape;351;p13"/>
          <p:cNvGrpSpPr/>
          <p:nvPr/>
        </p:nvGrpSpPr>
        <p:grpSpPr>
          <a:xfrm>
            <a:off x="4738446" y="5044032"/>
            <a:ext cx="6919000" cy="660236"/>
            <a:chOff x="4302348" y="3056304"/>
            <a:chExt cx="6919000" cy="660236"/>
          </a:xfrm>
        </p:grpSpPr>
        <p:sp>
          <p:nvSpPr>
            <p:cNvPr id="352" name="Google Shape;352;p13"/>
            <p:cNvSpPr/>
            <p:nvPr/>
          </p:nvSpPr>
          <p:spPr>
            <a:xfrm flipH="1" rot="10800000">
              <a:off x="6916725" y="3056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13"/>
            <p:cNvSpPr/>
            <p:nvPr/>
          </p:nvSpPr>
          <p:spPr>
            <a:xfrm flipH="1">
              <a:off x="4302348" y="3056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54" name="Google Shape;354;p13"/>
          <p:cNvSpPr/>
          <p:nvPr/>
        </p:nvSpPr>
        <p:spPr>
          <a:xfrm>
            <a:off x="5089155" y="2221103"/>
            <a:ext cx="5900974" cy="369332"/>
          </a:xfrm>
          <a:prstGeom prst="rect">
            <a:avLst/>
          </a:prstGeom>
          <a:noFill/>
          <a:ln>
            <a:noFill/>
          </a:ln>
        </p:spPr>
        <p:txBody>
          <a:bodyPr anchorCtr="0" anchor="ctr" bIns="45700" lIns="91425" spcFirstLastPara="1" rIns="91425" wrap="square" tIns="45700">
            <a:spAutoFit/>
          </a:bodyPr>
          <a:lstStyle/>
          <a:p>
            <a:pPr indent="-146050" lvl="0" marL="0" marR="0" rtl="0" algn="l">
              <a:spcBef>
                <a:spcPts val="0"/>
              </a:spcBef>
              <a:spcAft>
                <a:spcPts val="0"/>
              </a:spcAft>
              <a:buClr>
                <a:schemeClr val="dk1"/>
              </a:buClr>
              <a:buSzPts val="2300"/>
              <a:buFont typeface="Arial"/>
              <a:buChar char=" "/>
            </a:pPr>
            <a:r>
              <a:rPr b="1" lang="en-US" sz="1800">
                <a:solidFill>
                  <a:schemeClr val="lt1"/>
                </a:solidFill>
                <a:latin typeface="Calibri"/>
                <a:ea typeface="Calibri"/>
                <a:cs typeface="Calibri"/>
                <a:sym typeface="Calibri"/>
              </a:rPr>
              <a:t>क्या आपने कभी इस तरह की स्थिति का अनुभव किया है?</a:t>
            </a:r>
            <a:endParaRPr b="1" sz="1800">
              <a:solidFill>
                <a:schemeClr val="lt1"/>
              </a:solidFill>
              <a:latin typeface="Calibri"/>
              <a:ea typeface="Calibri"/>
              <a:cs typeface="Calibri"/>
              <a:sym typeface="Calibri"/>
            </a:endParaRPr>
          </a:p>
        </p:txBody>
      </p:sp>
      <p:sp>
        <p:nvSpPr>
          <p:cNvPr id="355" name="Google Shape;355;p13"/>
          <p:cNvSpPr/>
          <p:nvPr/>
        </p:nvSpPr>
        <p:spPr>
          <a:xfrm>
            <a:off x="5089155" y="3192984"/>
            <a:ext cx="4203395" cy="369332"/>
          </a:xfrm>
          <a:prstGeom prst="rect">
            <a:avLst/>
          </a:prstGeom>
          <a:noFill/>
          <a:ln>
            <a:noFill/>
          </a:ln>
        </p:spPr>
        <p:txBody>
          <a:bodyPr anchorCtr="0" anchor="ctr" bIns="45700" lIns="91425" spcFirstLastPara="1" rIns="91425" wrap="square" tIns="45700">
            <a:spAutoFit/>
          </a:bodyPr>
          <a:lstStyle/>
          <a:p>
            <a:pPr indent="-146050" lvl="0" marL="0" marR="0" rtl="0" algn="l">
              <a:spcBef>
                <a:spcPts val="0"/>
              </a:spcBef>
              <a:spcAft>
                <a:spcPts val="0"/>
              </a:spcAft>
              <a:buClr>
                <a:schemeClr val="dk1"/>
              </a:buClr>
              <a:buSzPts val="2300"/>
              <a:buFont typeface="Arial"/>
              <a:buChar char=" "/>
            </a:pPr>
            <a:r>
              <a:rPr b="1" lang="en-US" sz="1800">
                <a:solidFill>
                  <a:schemeClr val="lt1"/>
                </a:solidFill>
                <a:latin typeface="Calibri"/>
                <a:ea typeface="Calibri"/>
                <a:cs typeface="Calibri"/>
                <a:sym typeface="Calibri"/>
              </a:rPr>
              <a:t>निम्मी को ऑनलाइन दरिंदे ने क्यों ठगा?</a:t>
            </a:r>
            <a:endParaRPr b="1" sz="1800">
              <a:solidFill>
                <a:schemeClr val="lt1"/>
              </a:solidFill>
              <a:latin typeface="Calibri"/>
              <a:ea typeface="Calibri"/>
              <a:cs typeface="Calibri"/>
              <a:sym typeface="Calibri"/>
            </a:endParaRPr>
          </a:p>
        </p:txBody>
      </p:sp>
      <p:sp>
        <p:nvSpPr>
          <p:cNvPr id="356" name="Google Shape;356;p13"/>
          <p:cNvSpPr/>
          <p:nvPr/>
        </p:nvSpPr>
        <p:spPr>
          <a:xfrm>
            <a:off x="5089155" y="4179190"/>
            <a:ext cx="6307624" cy="369332"/>
          </a:xfrm>
          <a:prstGeom prst="rect">
            <a:avLst/>
          </a:prstGeom>
          <a:noFill/>
          <a:ln>
            <a:noFill/>
          </a:ln>
        </p:spPr>
        <p:txBody>
          <a:bodyPr anchorCtr="0" anchor="ctr" bIns="45700" lIns="91425" spcFirstLastPara="1" rIns="91425" wrap="square" tIns="45700">
            <a:spAutoFit/>
          </a:bodyPr>
          <a:lstStyle/>
          <a:p>
            <a:pPr indent="-146050" lvl="0" marL="0" marR="0" rtl="0" algn="l">
              <a:spcBef>
                <a:spcPts val="0"/>
              </a:spcBef>
              <a:spcAft>
                <a:spcPts val="0"/>
              </a:spcAft>
              <a:buClr>
                <a:schemeClr val="dk1"/>
              </a:buClr>
              <a:buSzPts val="2300"/>
              <a:buFont typeface="Arial"/>
              <a:buChar char=" "/>
            </a:pPr>
            <a:r>
              <a:rPr b="1" lang="en-US" sz="1800">
                <a:solidFill>
                  <a:schemeClr val="lt1"/>
                </a:solidFill>
                <a:latin typeface="Calibri"/>
                <a:ea typeface="Calibri"/>
                <a:cs typeface="Calibri"/>
                <a:sym typeface="Calibri"/>
              </a:rPr>
              <a:t>क्या आप निम्मी और उसकी मौसी के दृष्टिकोण से सहमत हैं?</a:t>
            </a:r>
            <a:endParaRPr b="1" sz="1800">
              <a:solidFill>
                <a:schemeClr val="lt1"/>
              </a:solidFill>
              <a:latin typeface="Calibri"/>
              <a:ea typeface="Calibri"/>
              <a:cs typeface="Calibri"/>
              <a:sym typeface="Calibri"/>
            </a:endParaRPr>
          </a:p>
        </p:txBody>
      </p:sp>
      <p:sp>
        <p:nvSpPr>
          <p:cNvPr id="357" name="Google Shape;357;p13"/>
          <p:cNvSpPr/>
          <p:nvPr/>
        </p:nvSpPr>
        <p:spPr>
          <a:xfrm>
            <a:off x="5089155" y="5157884"/>
            <a:ext cx="3331361" cy="369332"/>
          </a:xfrm>
          <a:prstGeom prst="rect">
            <a:avLst/>
          </a:prstGeom>
          <a:noFill/>
          <a:ln>
            <a:noFill/>
          </a:ln>
        </p:spPr>
        <p:txBody>
          <a:bodyPr anchorCtr="0" anchor="ctr" bIns="45700" lIns="91425" spcFirstLastPara="1" rIns="91425" wrap="square" tIns="45700">
            <a:spAutoFit/>
          </a:bodyPr>
          <a:lstStyle/>
          <a:p>
            <a:pPr indent="-146050" lvl="0" marL="0" marR="0" rtl="0" algn="l">
              <a:spcBef>
                <a:spcPts val="0"/>
              </a:spcBef>
              <a:spcAft>
                <a:spcPts val="0"/>
              </a:spcAft>
              <a:buClr>
                <a:schemeClr val="dk1"/>
              </a:buClr>
              <a:buSzPts val="2300"/>
              <a:buFont typeface="Arial"/>
              <a:buChar char=" "/>
            </a:pPr>
            <a:r>
              <a:rPr b="1" lang="en-US" sz="1800">
                <a:solidFill>
                  <a:schemeClr val="lt1"/>
                </a:solidFill>
                <a:latin typeface="Calibri"/>
                <a:ea typeface="Calibri"/>
                <a:cs typeface="Calibri"/>
                <a:sym typeface="Calibri"/>
              </a:rPr>
              <a:t>ऐसी स्थिति में आप क्या करेंगे?</a:t>
            </a:r>
            <a:endParaRPr b="1" sz="1800">
              <a:solidFill>
                <a:schemeClr val="lt1"/>
              </a:solidFill>
              <a:latin typeface="Calibri"/>
              <a:ea typeface="Calibri"/>
              <a:cs typeface="Calibri"/>
              <a:sym typeface="Calibri"/>
            </a:endParaRPr>
          </a:p>
        </p:txBody>
      </p:sp>
      <p:sp>
        <p:nvSpPr>
          <p:cNvPr id="358" name="Google Shape;358;p13"/>
          <p:cNvSpPr/>
          <p:nvPr/>
        </p:nvSpPr>
        <p:spPr>
          <a:xfrm>
            <a:off x="957811" y="5365214"/>
            <a:ext cx="947451" cy="947451"/>
          </a:xfrm>
          <a:prstGeom prst="ellipse">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10;&#10;Description automatically generated" id="359" name="Google Shape;359;p13"/>
          <p:cNvPicPr preferRelativeResize="0"/>
          <p:nvPr/>
        </p:nvPicPr>
        <p:blipFill rotWithShape="1">
          <a:blip r:embed="rId3">
            <a:alphaModFix/>
          </a:blip>
          <a:srcRect b="0" l="0" r="0" t="0"/>
          <a:stretch/>
        </p:blipFill>
        <p:spPr>
          <a:xfrm>
            <a:off x="986250" y="2075651"/>
            <a:ext cx="3131250" cy="3143530"/>
          </a:xfrm>
          <a:prstGeom prst="rect">
            <a:avLst/>
          </a:prstGeom>
          <a:noFill/>
          <a:ln>
            <a:noFill/>
          </a:ln>
        </p:spPr>
      </p:pic>
      <p:sp>
        <p:nvSpPr>
          <p:cNvPr id="360" name="Google Shape;360;p13"/>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4"/>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66" name="Google Shape;366;p14"/>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गतिविधि का समय!</a:t>
            </a:r>
            <a:endParaRPr/>
          </a:p>
        </p:txBody>
      </p:sp>
      <p:sp>
        <p:nvSpPr>
          <p:cNvPr id="367" name="Google Shape;367;p14"/>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14"/>
          <p:cNvSpPr/>
          <p:nvPr/>
        </p:nvSpPr>
        <p:spPr>
          <a:xfrm>
            <a:off x="4099008" y="2684472"/>
            <a:ext cx="593922" cy="593923"/>
          </a:xfrm>
          <a:prstGeom prst="flowChartDelay">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14"/>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370" name="Google Shape;370;p14"/>
          <p:cNvSpPr/>
          <p:nvPr/>
        </p:nvSpPr>
        <p:spPr>
          <a:xfrm>
            <a:off x="6500526" y="4096013"/>
            <a:ext cx="4342798" cy="805352"/>
          </a:xfrm>
          <a:prstGeom prst="rect">
            <a:avLst/>
          </a:prstGeom>
          <a:gradFill>
            <a:gsLst>
              <a:gs pos="0">
                <a:srgbClr val="EE8943"/>
              </a:gs>
              <a:gs pos="100000">
                <a:srgbClr val="ED7D3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4"/>
          <p:cNvSpPr/>
          <p:nvPr/>
        </p:nvSpPr>
        <p:spPr>
          <a:xfrm>
            <a:off x="6500526" y="5028726"/>
            <a:ext cx="4342798" cy="805352"/>
          </a:xfrm>
          <a:prstGeom prst="rect">
            <a:avLst/>
          </a:prstGeom>
          <a:gradFill>
            <a:gsLst>
              <a:gs pos="0">
                <a:srgbClr val="5B9BD4"/>
              </a:gs>
              <a:gs pos="100000">
                <a:srgbClr val="6AA4D7"/>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14"/>
          <p:cNvSpPr/>
          <p:nvPr/>
        </p:nvSpPr>
        <p:spPr>
          <a:xfrm>
            <a:off x="6500526" y="1162485"/>
            <a:ext cx="4342798" cy="805352"/>
          </a:xfrm>
          <a:prstGeom prst="rect">
            <a:avLst/>
          </a:prstGeom>
          <a:gradFill>
            <a:gsLst>
              <a:gs pos="0">
                <a:srgbClr val="0064E0"/>
              </a:gs>
              <a:gs pos="100000">
                <a:srgbClr val="0070FC"/>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14"/>
          <p:cNvSpPr/>
          <p:nvPr/>
        </p:nvSpPr>
        <p:spPr>
          <a:xfrm>
            <a:off x="10843325" y="1162485"/>
            <a:ext cx="191576" cy="80535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14"/>
          <p:cNvSpPr/>
          <p:nvPr/>
        </p:nvSpPr>
        <p:spPr>
          <a:xfrm>
            <a:off x="6101791" y="1170368"/>
            <a:ext cx="797469" cy="797469"/>
          </a:xfrm>
          <a:prstGeom prst="pie">
            <a:avLst>
              <a:gd fmla="val 5415148" name="adj1"/>
              <a:gd fmla="val 16200000" name="adj2"/>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14"/>
          <p:cNvSpPr/>
          <p:nvPr/>
        </p:nvSpPr>
        <p:spPr>
          <a:xfrm>
            <a:off x="6196951" y="1261587"/>
            <a:ext cx="607147" cy="607147"/>
          </a:xfrm>
          <a:prstGeom prst="ellipse">
            <a:avLst/>
          </a:prstGeom>
          <a:solidFill>
            <a:srgbClr val="0064E0"/>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14"/>
          <p:cNvSpPr/>
          <p:nvPr/>
        </p:nvSpPr>
        <p:spPr>
          <a:xfrm>
            <a:off x="6908488" y="1366716"/>
            <a:ext cx="36851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आप नए दोस्तों से कैसे मिलते हैं?</a:t>
            </a:r>
            <a:endParaRPr/>
          </a:p>
        </p:txBody>
      </p:sp>
      <p:sp>
        <p:nvSpPr>
          <p:cNvPr id="377" name="Google Shape;377;p14"/>
          <p:cNvSpPr/>
          <p:nvPr/>
        </p:nvSpPr>
        <p:spPr>
          <a:xfrm>
            <a:off x="6500526" y="2142164"/>
            <a:ext cx="4342798" cy="805352"/>
          </a:xfrm>
          <a:prstGeom prst="rect">
            <a:avLst/>
          </a:prstGeom>
          <a:gradFill>
            <a:gsLst>
              <a:gs pos="0">
                <a:srgbClr val="21B573"/>
              </a:gs>
              <a:gs pos="100000">
                <a:srgbClr val="24CD8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4"/>
          <p:cNvSpPr/>
          <p:nvPr/>
        </p:nvSpPr>
        <p:spPr>
          <a:xfrm>
            <a:off x="10843325" y="2142164"/>
            <a:ext cx="191576" cy="805352"/>
          </a:xfrm>
          <a:prstGeom prst="rect">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4"/>
          <p:cNvSpPr/>
          <p:nvPr/>
        </p:nvSpPr>
        <p:spPr>
          <a:xfrm>
            <a:off x="6101791" y="2150047"/>
            <a:ext cx="797469" cy="797469"/>
          </a:xfrm>
          <a:prstGeom prst="pie">
            <a:avLst>
              <a:gd fmla="val 5415148" name="adj1"/>
              <a:gd fmla="val 16200000" name="adj2"/>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4"/>
          <p:cNvSpPr/>
          <p:nvPr/>
        </p:nvSpPr>
        <p:spPr>
          <a:xfrm>
            <a:off x="6196951" y="2241266"/>
            <a:ext cx="607147" cy="607147"/>
          </a:xfrm>
          <a:prstGeom prst="ellipse">
            <a:avLst/>
          </a:prstGeom>
          <a:solidFill>
            <a:srgbClr val="00B14F"/>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4"/>
          <p:cNvSpPr/>
          <p:nvPr/>
        </p:nvSpPr>
        <p:spPr>
          <a:xfrm>
            <a:off x="6908488" y="2390512"/>
            <a:ext cx="36851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आप अपने नए दोस्तों से कहाँ मिलते हैं?</a:t>
            </a:r>
            <a:endParaRPr/>
          </a:p>
        </p:txBody>
      </p:sp>
      <p:sp>
        <p:nvSpPr>
          <p:cNvPr id="382" name="Google Shape;382;p14"/>
          <p:cNvSpPr/>
          <p:nvPr/>
        </p:nvSpPr>
        <p:spPr>
          <a:xfrm>
            <a:off x="6500526" y="3104058"/>
            <a:ext cx="4342798" cy="805352"/>
          </a:xfrm>
          <a:prstGeom prst="rect">
            <a:avLst/>
          </a:prstGeom>
          <a:gradFill>
            <a:gsLst>
              <a:gs pos="0">
                <a:srgbClr val="FFC002"/>
              </a:gs>
              <a:gs pos="100000">
                <a:srgbClr val="FFC51B"/>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4"/>
          <p:cNvSpPr/>
          <p:nvPr/>
        </p:nvSpPr>
        <p:spPr>
          <a:xfrm>
            <a:off x="10843325" y="3104058"/>
            <a:ext cx="191576" cy="805352"/>
          </a:xfrm>
          <a:prstGeom prst="rect">
            <a:avLst/>
          </a:prstGeom>
          <a:solidFill>
            <a:srgbClr val="FFC0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14"/>
          <p:cNvSpPr/>
          <p:nvPr/>
        </p:nvSpPr>
        <p:spPr>
          <a:xfrm>
            <a:off x="6101791" y="3111941"/>
            <a:ext cx="797469" cy="797469"/>
          </a:xfrm>
          <a:prstGeom prst="pie">
            <a:avLst>
              <a:gd fmla="val 5415148" name="adj1"/>
              <a:gd fmla="val 16200000" name="adj2"/>
            </a:avLst>
          </a:prstGeom>
          <a:solidFill>
            <a:srgbClr val="FFC0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14"/>
          <p:cNvSpPr/>
          <p:nvPr/>
        </p:nvSpPr>
        <p:spPr>
          <a:xfrm>
            <a:off x="6196951" y="3203160"/>
            <a:ext cx="607147" cy="607147"/>
          </a:xfrm>
          <a:prstGeom prst="ellipse">
            <a:avLst/>
          </a:prstGeom>
          <a:solidFill>
            <a:srgbClr val="FFC002"/>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14"/>
          <p:cNvSpPr/>
          <p:nvPr/>
        </p:nvSpPr>
        <p:spPr>
          <a:xfrm>
            <a:off x="6908488" y="3336805"/>
            <a:ext cx="36851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आप इन दोस्तों को कैसे जानते हैं?</a:t>
            </a:r>
            <a:endParaRPr/>
          </a:p>
        </p:txBody>
      </p:sp>
      <p:sp>
        <p:nvSpPr>
          <p:cNvPr id="387" name="Google Shape;387;p14"/>
          <p:cNvSpPr/>
          <p:nvPr/>
        </p:nvSpPr>
        <p:spPr>
          <a:xfrm>
            <a:off x="10843325" y="4096013"/>
            <a:ext cx="191576" cy="805352"/>
          </a:xfrm>
          <a:prstGeom prst="rect">
            <a:avLst/>
          </a:prstGeom>
          <a:solidFill>
            <a:srgbClr val="ED7D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14"/>
          <p:cNvSpPr/>
          <p:nvPr/>
        </p:nvSpPr>
        <p:spPr>
          <a:xfrm>
            <a:off x="6101791" y="4103896"/>
            <a:ext cx="797469" cy="797469"/>
          </a:xfrm>
          <a:prstGeom prst="pie">
            <a:avLst>
              <a:gd fmla="val 5415148" name="adj1"/>
              <a:gd fmla="val 16200000" name="adj2"/>
            </a:avLst>
          </a:prstGeom>
          <a:solidFill>
            <a:srgbClr val="ED7D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4"/>
          <p:cNvSpPr/>
          <p:nvPr/>
        </p:nvSpPr>
        <p:spPr>
          <a:xfrm>
            <a:off x="6196951" y="4195115"/>
            <a:ext cx="607147" cy="607147"/>
          </a:xfrm>
          <a:prstGeom prst="ellipse">
            <a:avLst/>
          </a:prstGeom>
          <a:solidFill>
            <a:srgbClr val="ED7D30"/>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14"/>
          <p:cNvSpPr/>
          <p:nvPr/>
        </p:nvSpPr>
        <p:spPr>
          <a:xfrm>
            <a:off x="6908488" y="4159077"/>
            <a:ext cx="384224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किसी से ऑनलाइन मिलना (जैसे किसी खेल में) स्कूल में किसी से मिलने से कैसे अलग है?</a:t>
            </a:r>
            <a:endParaRPr/>
          </a:p>
        </p:txBody>
      </p:sp>
      <p:sp>
        <p:nvSpPr>
          <p:cNvPr id="391" name="Google Shape;391;p14"/>
          <p:cNvSpPr/>
          <p:nvPr/>
        </p:nvSpPr>
        <p:spPr>
          <a:xfrm>
            <a:off x="10843325" y="5012457"/>
            <a:ext cx="191576" cy="805352"/>
          </a:xfrm>
          <a:prstGeom prst="rect">
            <a:avLst/>
          </a:prstGeom>
          <a:solidFill>
            <a:srgbClr val="5B9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14"/>
          <p:cNvSpPr/>
          <p:nvPr/>
        </p:nvSpPr>
        <p:spPr>
          <a:xfrm>
            <a:off x="6101791" y="5020340"/>
            <a:ext cx="797469" cy="797469"/>
          </a:xfrm>
          <a:prstGeom prst="pie">
            <a:avLst>
              <a:gd fmla="val 5415148" name="adj1"/>
              <a:gd fmla="val 16200000" name="adj2"/>
            </a:avLst>
          </a:prstGeom>
          <a:solidFill>
            <a:srgbClr val="5B9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14"/>
          <p:cNvSpPr/>
          <p:nvPr/>
        </p:nvSpPr>
        <p:spPr>
          <a:xfrm>
            <a:off x="6196951" y="5111559"/>
            <a:ext cx="607147" cy="607147"/>
          </a:xfrm>
          <a:prstGeom prst="ellipse">
            <a:avLst/>
          </a:prstGeom>
          <a:solidFill>
            <a:srgbClr val="5B9BD4"/>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14"/>
          <p:cNvSpPr/>
          <p:nvPr/>
        </p:nvSpPr>
        <p:spPr>
          <a:xfrm>
            <a:off x="6908488" y="5075521"/>
            <a:ext cx="368514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ऑनलाइन दोस्तों के साथ कौन सी जानकारी साझा करना ठीक है और आपको क्या साझा नहीं करना चाहिए?</a:t>
            </a:r>
            <a:endParaRPr/>
          </a:p>
        </p:txBody>
      </p:sp>
      <p:sp>
        <p:nvSpPr>
          <p:cNvPr id="395" name="Google Shape;395;p14"/>
          <p:cNvSpPr/>
          <p:nvPr/>
        </p:nvSpPr>
        <p:spPr>
          <a:xfrm>
            <a:off x="6283312" y="1346100"/>
            <a:ext cx="442353" cy="442353"/>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4"/>
          <p:cNvSpPr/>
          <p:nvPr/>
        </p:nvSpPr>
        <p:spPr>
          <a:xfrm>
            <a:off x="6265415" y="2314771"/>
            <a:ext cx="442353" cy="442353"/>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4"/>
          <p:cNvSpPr/>
          <p:nvPr/>
        </p:nvSpPr>
        <p:spPr>
          <a:xfrm>
            <a:off x="6288221" y="3293984"/>
            <a:ext cx="393421" cy="39342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4"/>
          <p:cNvSpPr/>
          <p:nvPr/>
        </p:nvSpPr>
        <p:spPr>
          <a:xfrm>
            <a:off x="6276637" y="4263014"/>
            <a:ext cx="442353" cy="442353"/>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4"/>
          <p:cNvSpPr/>
          <p:nvPr/>
        </p:nvSpPr>
        <p:spPr>
          <a:xfrm>
            <a:off x="6283313" y="5220101"/>
            <a:ext cx="398330" cy="39833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4"/>
          <p:cNvSpPr/>
          <p:nvPr/>
        </p:nvSpPr>
        <p:spPr>
          <a:xfrm>
            <a:off x="839788" y="5834078"/>
            <a:ext cx="371819" cy="371819"/>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14"/>
          <p:cNvSpPr/>
          <p:nvPr/>
        </p:nvSpPr>
        <p:spPr>
          <a:xfrm>
            <a:off x="2830790" y="1406512"/>
            <a:ext cx="1150505" cy="1150505"/>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14"/>
          <p:cNvSpPr/>
          <p:nvPr/>
        </p:nvSpPr>
        <p:spPr>
          <a:xfrm>
            <a:off x="4090405" y="1429781"/>
            <a:ext cx="1150505" cy="1150505"/>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14"/>
          <p:cNvSpPr/>
          <p:nvPr/>
        </p:nvSpPr>
        <p:spPr>
          <a:xfrm>
            <a:off x="2970235" y="4776372"/>
            <a:ext cx="887458" cy="887458"/>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erson holding a computer&#10;&#10;Description automatically generated with low confidence" id="404" name="Google Shape;404;p14"/>
          <p:cNvPicPr preferRelativeResize="0"/>
          <p:nvPr/>
        </p:nvPicPr>
        <p:blipFill rotWithShape="1">
          <a:blip r:embed="rId8">
            <a:alphaModFix/>
          </a:blip>
          <a:srcRect b="0" l="16990" r="14585" t="0"/>
          <a:stretch/>
        </p:blipFill>
        <p:spPr>
          <a:xfrm>
            <a:off x="839789" y="2684472"/>
            <a:ext cx="3157445" cy="3077253"/>
          </a:xfrm>
          <a:prstGeom prst="rect">
            <a:avLst/>
          </a:prstGeom>
          <a:noFill/>
          <a:ln>
            <a:noFill/>
          </a:ln>
        </p:spPr>
      </p:pic>
      <p:sp>
        <p:nvSpPr>
          <p:cNvPr id="405" name="Google Shape;405;p14"/>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5"/>
          <p:cNvSpPr/>
          <p:nvPr/>
        </p:nvSpPr>
        <p:spPr>
          <a:xfrm>
            <a:off x="848217" y="1892326"/>
            <a:ext cx="6123721" cy="357319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5"/>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412" name="Google Shape;412;p15"/>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गतिविधि का समय!</a:t>
            </a:r>
            <a:endParaRPr/>
          </a:p>
        </p:txBody>
      </p:sp>
      <p:sp>
        <p:nvSpPr>
          <p:cNvPr id="413" name="Google Shape;413;p15"/>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15"/>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415" name="Google Shape;415;p15"/>
          <p:cNvSpPr txBox="1"/>
          <p:nvPr/>
        </p:nvSpPr>
        <p:spPr>
          <a:xfrm>
            <a:off x="7834298" y="1878206"/>
            <a:ext cx="4026000" cy="3669300"/>
          </a:xfrm>
          <a:prstGeom prst="rect">
            <a:avLst/>
          </a:prstGeom>
          <a:noFill/>
          <a:ln>
            <a:noFill/>
          </a:ln>
        </p:spPr>
        <p:txBody>
          <a:bodyPr anchorCtr="0" anchor="ctr" bIns="45700" lIns="0" spcFirstLastPara="1" rIns="0" wrap="square" tIns="45700">
            <a:normAutofit lnSpcReduction="20000"/>
          </a:bodyPr>
          <a:lstStyle/>
          <a:p>
            <a:pPr indent="-285750" lvl="0" marL="285750" marR="0" rtl="0" algn="l">
              <a:lnSpc>
                <a:spcPct val="100000"/>
              </a:lnSpc>
              <a:spcBef>
                <a:spcPts val="0"/>
              </a:spcBef>
              <a:spcAft>
                <a:spcPts val="0"/>
              </a:spcAft>
              <a:buClr>
                <a:schemeClr val="dk1"/>
              </a:buClr>
              <a:buSzPts val="1500"/>
              <a:buFont typeface="Calibri"/>
              <a:buChar char="•"/>
            </a:pPr>
            <a:r>
              <a:rPr lang="en-US" sz="2400">
                <a:solidFill>
                  <a:schemeClr val="dk1"/>
                </a:solidFill>
                <a:latin typeface="Arial"/>
                <a:ea typeface="Arial"/>
                <a:cs typeface="Arial"/>
                <a:sym typeface="Arial"/>
              </a:rPr>
              <a:t>आइए हम </a:t>
            </a:r>
            <a:r>
              <a:rPr lang="en-US" sz="2400">
                <a:solidFill>
                  <a:schemeClr val="dk1"/>
                </a:solidFill>
                <a:latin typeface="Arial"/>
                <a:ea typeface="Arial"/>
                <a:cs typeface="Arial"/>
                <a:sym typeface="Arial"/>
              </a:rPr>
              <a:t> </a:t>
            </a:r>
            <a:r>
              <a:rPr lang="en-US" sz="2400">
                <a:solidFill>
                  <a:schemeClr val="dk1"/>
                </a:solidFill>
              </a:rPr>
              <a:t>इंटरनेट पर अपने </a:t>
            </a:r>
            <a:r>
              <a:rPr lang="en-US" sz="2400">
                <a:solidFill>
                  <a:schemeClr val="dk1"/>
                </a:solidFill>
                <a:latin typeface="Arial"/>
                <a:ea typeface="Arial"/>
                <a:cs typeface="Arial"/>
                <a:sym typeface="Arial"/>
              </a:rPr>
              <a:t>व्यक्तिगत </a:t>
            </a:r>
            <a:r>
              <a:rPr lang="en-US" sz="2400">
                <a:solidFill>
                  <a:schemeClr val="dk1"/>
                </a:solidFill>
              </a:rPr>
              <a:t>व्यवहार, </a:t>
            </a:r>
            <a:r>
              <a:rPr lang="en-US" sz="2400">
                <a:solidFill>
                  <a:schemeClr val="dk1"/>
                </a:solidFill>
                <a:latin typeface="Arial"/>
                <a:ea typeface="Arial"/>
                <a:cs typeface="Arial"/>
                <a:sym typeface="Arial"/>
              </a:rPr>
              <a:t> में क्या </a:t>
            </a:r>
            <a:r>
              <a:rPr lang="en-US" sz="2400">
                <a:solidFill>
                  <a:schemeClr val="dk1"/>
                </a:solidFill>
              </a:rPr>
              <a:t>कार्य </a:t>
            </a:r>
            <a:r>
              <a:rPr lang="en-US" sz="2400">
                <a:solidFill>
                  <a:schemeClr val="dk1"/>
                </a:solidFill>
                <a:latin typeface="Arial"/>
                <a:ea typeface="Arial"/>
                <a:cs typeface="Arial"/>
                <a:sym typeface="Arial"/>
              </a:rPr>
              <a:t>करें और क्या न करें</a:t>
            </a:r>
            <a:r>
              <a:rPr lang="en-US" sz="2400">
                <a:solidFill>
                  <a:schemeClr val="dk1"/>
                </a:solidFill>
              </a:rPr>
              <a:t> और उसकी</a:t>
            </a:r>
            <a:r>
              <a:rPr lang="en-US" sz="2400">
                <a:solidFill>
                  <a:schemeClr val="dk1"/>
                </a:solidFill>
                <a:latin typeface="Arial"/>
                <a:ea typeface="Arial"/>
                <a:cs typeface="Arial"/>
                <a:sym typeface="Arial"/>
              </a:rPr>
              <a:t> एक सूची बनाएं</a:t>
            </a:r>
            <a:r>
              <a:rPr lang="en-US" sz="2400">
                <a:solidFill>
                  <a:schemeClr val="dk1"/>
                </a:solidFill>
              </a:rPr>
              <a:t> । </a:t>
            </a:r>
            <a:r>
              <a:rPr lang="en-US" sz="2400">
                <a:solidFill>
                  <a:schemeClr val="dk1"/>
                </a:solidFill>
                <a:latin typeface="Arial"/>
                <a:ea typeface="Arial"/>
                <a:cs typeface="Arial"/>
                <a:sym typeface="Arial"/>
              </a:rPr>
              <a:t>  ।</a:t>
            </a:r>
            <a:endParaRPr/>
          </a:p>
          <a:p>
            <a:pPr indent="-190500" lvl="0" marL="285750" marR="0" rtl="0" algn="l">
              <a:lnSpc>
                <a:spcPct val="100000"/>
              </a:lnSpc>
              <a:spcBef>
                <a:spcPts val="1400"/>
              </a:spcBef>
              <a:spcAft>
                <a:spcPts val="0"/>
              </a:spcAft>
              <a:buClr>
                <a:schemeClr val="dk1"/>
              </a:buClr>
              <a:buSzPts val="1500"/>
              <a:buFont typeface="Calibri"/>
              <a:buNone/>
            </a:pPr>
            <a:r>
              <a:t/>
            </a:r>
            <a:endParaRPr sz="2400">
              <a:solidFill>
                <a:schemeClr val="dk1"/>
              </a:solidFill>
              <a:latin typeface="Arial"/>
              <a:ea typeface="Arial"/>
              <a:cs typeface="Arial"/>
              <a:sym typeface="Arial"/>
            </a:endParaRPr>
          </a:p>
          <a:p>
            <a:pPr indent="-285750" lvl="0" marL="285750" marR="0" rtl="0" algn="l">
              <a:lnSpc>
                <a:spcPct val="100000"/>
              </a:lnSpc>
              <a:spcBef>
                <a:spcPts val="1400"/>
              </a:spcBef>
              <a:spcAft>
                <a:spcPts val="0"/>
              </a:spcAft>
              <a:buClr>
                <a:schemeClr val="dk1"/>
              </a:buClr>
              <a:buSzPts val="1500"/>
              <a:buFont typeface="Calibri"/>
              <a:buChar char="•"/>
            </a:pPr>
            <a:r>
              <a:rPr lang="en-US" sz="2400">
                <a:solidFill>
                  <a:schemeClr val="dk1"/>
                </a:solidFill>
                <a:latin typeface="Arial"/>
                <a:ea typeface="Arial"/>
                <a:cs typeface="Arial"/>
                <a:sym typeface="Arial"/>
              </a:rPr>
              <a:t>जोड़ियों में बंट जाएं और क्या करें और क्या न करें पर अपने विचार साझा करें और उन्हें वर्कशीट में नोट कर लें।</a:t>
            </a:r>
            <a:endParaRPr sz="4400">
              <a:solidFill>
                <a:schemeClr val="dk1"/>
              </a:solidFill>
              <a:latin typeface="Arial"/>
              <a:ea typeface="Arial"/>
              <a:cs typeface="Arial"/>
              <a:sym typeface="Arial"/>
            </a:endParaRPr>
          </a:p>
        </p:txBody>
      </p:sp>
      <p:sp>
        <p:nvSpPr>
          <p:cNvPr id="416" name="Google Shape;416;p15"/>
          <p:cNvSpPr/>
          <p:nvPr/>
        </p:nvSpPr>
        <p:spPr>
          <a:xfrm>
            <a:off x="7049311" y="1892326"/>
            <a:ext cx="786394" cy="786396"/>
          </a:xfrm>
          <a:prstGeom prst="flowChartDelay">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15"/>
          <p:cNvSpPr/>
          <p:nvPr/>
        </p:nvSpPr>
        <p:spPr>
          <a:xfrm>
            <a:off x="848217" y="5547424"/>
            <a:ext cx="595118" cy="59511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15"/>
          <p:cNvSpPr/>
          <p:nvPr/>
        </p:nvSpPr>
        <p:spPr>
          <a:xfrm>
            <a:off x="1543073" y="5547424"/>
            <a:ext cx="485166" cy="485166"/>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15"/>
          <p:cNvSpPr/>
          <p:nvPr/>
        </p:nvSpPr>
        <p:spPr>
          <a:xfrm>
            <a:off x="940275" y="1991678"/>
            <a:ext cx="5663250" cy="3287486"/>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15"/>
          <p:cNvSpPr txBox="1"/>
          <p:nvPr/>
        </p:nvSpPr>
        <p:spPr>
          <a:xfrm>
            <a:off x="2574011" y="2178706"/>
            <a:ext cx="26276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आइए साइबर सुरक्षित रहें!</a:t>
            </a:r>
            <a:endParaRPr b="1" sz="1800">
              <a:solidFill>
                <a:schemeClr val="dk1"/>
              </a:solidFill>
              <a:latin typeface="Calibri"/>
              <a:ea typeface="Calibri"/>
              <a:cs typeface="Calibri"/>
              <a:sym typeface="Calibri"/>
            </a:endParaRPr>
          </a:p>
        </p:txBody>
      </p:sp>
      <p:sp>
        <p:nvSpPr>
          <p:cNvPr id="421" name="Google Shape;421;p15"/>
          <p:cNvSpPr txBox="1"/>
          <p:nvPr/>
        </p:nvSpPr>
        <p:spPr>
          <a:xfrm>
            <a:off x="1600200" y="2785317"/>
            <a:ext cx="12314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6"/>
                </a:solidFill>
                <a:latin typeface="Calibri"/>
                <a:ea typeface="Calibri"/>
                <a:cs typeface="Calibri"/>
                <a:sym typeface="Calibri"/>
              </a:rPr>
              <a:t>करने योग्य</a:t>
            </a:r>
            <a:endParaRPr b="1" sz="1800">
              <a:solidFill>
                <a:schemeClr val="accent6"/>
              </a:solidFill>
              <a:latin typeface="Calibri"/>
              <a:ea typeface="Calibri"/>
              <a:cs typeface="Calibri"/>
              <a:sym typeface="Calibri"/>
            </a:endParaRPr>
          </a:p>
        </p:txBody>
      </p:sp>
      <p:sp>
        <p:nvSpPr>
          <p:cNvPr id="422" name="Google Shape;422;p15"/>
          <p:cNvSpPr txBox="1"/>
          <p:nvPr/>
        </p:nvSpPr>
        <p:spPr>
          <a:xfrm>
            <a:off x="4601497" y="2785317"/>
            <a:ext cx="14945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क्या न करें</a:t>
            </a:r>
            <a:endParaRPr b="1" sz="1800">
              <a:solidFill>
                <a:srgbClr val="FF0000"/>
              </a:solidFill>
              <a:latin typeface="Calibri"/>
              <a:ea typeface="Calibri"/>
              <a:cs typeface="Calibri"/>
              <a:sym typeface="Calibri"/>
            </a:endParaRPr>
          </a:p>
        </p:txBody>
      </p:sp>
      <p:cxnSp>
        <p:nvCxnSpPr>
          <p:cNvPr id="423" name="Google Shape;423;p15"/>
          <p:cNvCxnSpPr/>
          <p:nvPr/>
        </p:nvCxnSpPr>
        <p:spPr>
          <a:xfrm>
            <a:off x="1247833" y="3657600"/>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24" name="Google Shape;424;p15"/>
          <p:cNvCxnSpPr/>
          <p:nvPr/>
        </p:nvCxnSpPr>
        <p:spPr>
          <a:xfrm>
            <a:off x="1247833" y="3429000"/>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25" name="Google Shape;425;p15"/>
          <p:cNvCxnSpPr/>
          <p:nvPr/>
        </p:nvCxnSpPr>
        <p:spPr>
          <a:xfrm>
            <a:off x="1247833" y="3886200"/>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26" name="Google Shape;426;p15"/>
          <p:cNvCxnSpPr/>
          <p:nvPr/>
        </p:nvCxnSpPr>
        <p:spPr>
          <a:xfrm>
            <a:off x="1247833" y="4114800"/>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27" name="Google Shape;427;p15"/>
          <p:cNvCxnSpPr/>
          <p:nvPr/>
        </p:nvCxnSpPr>
        <p:spPr>
          <a:xfrm>
            <a:off x="1247833" y="4343400"/>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28" name="Google Shape;428;p15"/>
          <p:cNvCxnSpPr/>
          <p:nvPr/>
        </p:nvCxnSpPr>
        <p:spPr>
          <a:xfrm>
            <a:off x="1247833" y="4572000"/>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29" name="Google Shape;429;p15"/>
          <p:cNvCxnSpPr/>
          <p:nvPr/>
        </p:nvCxnSpPr>
        <p:spPr>
          <a:xfrm>
            <a:off x="1247833" y="4800599"/>
            <a:ext cx="2035628" cy="0"/>
          </a:xfrm>
          <a:prstGeom prst="straightConnector1">
            <a:avLst/>
          </a:prstGeom>
          <a:noFill/>
          <a:ln cap="flat" cmpd="sng" w="9525">
            <a:solidFill>
              <a:schemeClr val="accent6"/>
            </a:solidFill>
            <a:prstDash val="dash"/>
            <a:miter lim="800000"/>
            <a:headEnd len="sm" w="sm" type="none"/>
            <a:tailEnd len="sm" w="sm" type="none"/>
          </a:ln>
        </p:spPr>
      </p:cxnSp>
      <p:cxnSp>
        <p:nvCxnSpPr>
          <p:cNvPr id="430" name="Google Shape;430;p15"/>
          <p:cNvCxnSpPr/>
          <p:nvPr/>
        </p:nvCxnSpPr>
        <p:spPr>
          <a:xfrm>
            <a:off x="4295833" y="3646713"/>
            <a:ext cx="2035628" cy="0"/>
          </a:xfrm>
          <a:prstGeom prst="straightConnector1">
            <a:avLst/>
          </a:prstGeom>
          <a:noFill/>
          <a:ln cap="flat" cmpd="sng" w="9525">
            <a:solidFill>
              <a:srgbClr val="FF0000"/>
            </a:solidFill>
            <a:prstDash val="dash"/>
            <a:miter lim="800000"/>
            <a:headEnd len="sm" w="sm" type="none"/>
            <a:tailEnd len="sm" w="sm" type="none"/>
          </a:ln>
        </p:spPr>
      </p:cxnSp>
      <p:cxnSp>
        <p:nvCxnSpPr>
          <p:cNvPr id="431" name="Google Shape;431;p15"/>
          <p:cNvCxnSpPr/>
          <p:nvPr/>
        </p:nvCxnSpPr>
        <p:spPr>
          <a:xfrm>
            <a:off x="4295833" y="3418113"/>
            <a:ext cx="2035628" cy="0"/>
          </a:xfrm>
          <a:prstGeom prst="straightConnector1">
            <a:avLst/>
          </a:prstGeom>
          <a:noFill/>
          <a:ln cap="flat" cmpd="sng" w="9525">
            <a:solidFill>
              <a:srgbClr val="FF0000"/>
            </a:solidFill>
            <a:prstDash val="dash"/>
            <a:miter lim="800000"/>
            <a:headEnd len="sm" w="sm" type="none"/>
            <a:tailEnd len="sm" w="sm" type="none"/>
          </a:ln>
        </p:spPr>
      </p:cxnSp>
      <p:cxnSp>
        <p:nvCxnSpPr>
          <p:cNvPr id="432" name="Google Shape;432;p15"/>
          <p:cNvCxnSpPr/>
          <p:nvPr/>
        </p:nvCxnSpPr>
        <p:spPr>
          <a:xfrm>
            <a:off x="4295833" y="3875313"/>
            <a:ext cx="2035628" cy="0"/>
          </a:xfrm>
          <a:prstGeom prst="straightConnector1">
            <a:avLst/>
          </a:prstGeom>
          <a:noFill/>
          <a:ln cap="flat" cmpd="sng" w="9525">
            <a:solidFill>
              <a:srgbClr val="FF0000"/>
            </a:solidFill>
            <a:prstDash val="dash"/>
            <a:miter lim="800000"/>
            <a:headEnd len="sm" w="sm" type="none"/>
            <a:tailEnd len="sm" w="sm" type="none"/>
          </a:ln>
        </p:spPr>
      </p:cxnSp>
      <p:cxnSp>
        <p:nvCxnSpPr>
          <p:cNvPr id="433" name="Google Shape;433;p15"/>
          <p:cNvCxnSpPr/>
          <p:nvPr/>
        </p:nvCxnSpPr>
        <p:spPr>
          <a:xfrm>
            <a:off x="4295833" y="4103913"/>
            <a:ext cx="2035628" cy="0"/>
          </a:xfrm>
          <a:prstGeom prst="straightConnector1">
            <a:avLst/>
          </a:prstGeom>
          <a:noFill/>
          <a:ln cap="flat" cmpd="sng" w="9525">
            <a:solidFill>
              <a:srgbClr val="FF0000"/>
            </a:solidFill>
            <a:prstDash val="dash"/>
            <a:miter lim="800000"/>
            <a:headEnd len="sm" w="sm" type="none"/>
            <a:tailEnd len="sm" w="sm" type="none"/>
          </a:ln>
        </p:spPr>
      </p:cxnSp>
      <p:cxnSp>
        <p:nvCxnSpPr>
          <p:cNvPr id="434" name="Google Shape;434;p15"/>
          <p:cNvCxnSpPr/>
          <p:nvPr/>
        </p:nvCxnSpPr>
        <p:spPr>
          <a:xfrm>
            <a:off x="4295833" y="4332513"/>
            <a:ext cx="2035628" cy="0"/>
          </a:xfrm>
          <a:prstGeom prst="straightConnector1">
            <a:avLst/>
          </a:prstGeom>
          <a:noFill/>
          <a:ln cap="flat" cmpd="sng" w="9525">
            <a:solidFill>
              <a:srgbClr val="FF0000"/>
            </a:solidFill>
            <a:prstDash val="dash"/>
            <a:miter lim="800000"/>
            <a:headEnd len="sm" w="sm" type="none"/>
            <a:tailEnd len="sm" w="sm" type="none"/>
          </a:ln>
        </p:spPr>
      </p:cxnSp>
      <p:cxnSp>
        <p:nvCxnSpPr>
          <p:cNvPr id="435" name="Google Shape;435;p15"/>
          <p:cNvCxnSpPr/>
          <p:nvPr/>
        </p:nvCxnSpPr>
        <p:spPr>
          <a:xfrm>
            <a:off x="4295833" y="4561113"/>
            <a:ext cx="2035628" cy="0"/>
          </a:xfrm>
          <a:prstGeom prst="straightConnector1">
            <a:avLst/>
          </a:prstGeom>
          <a:noFill/>
          <a:ln cap="flat" cmpd="sng" w="9525">
            <a:solidFill>
              <a:srgbClr val="FF0000"/>
            </a:solidFill>
            <a:prstDash val="dash"/>
            <a:miter lim="800000"/>
            <a:headEnd len="sm" w="sm" type="none"/>
            <a:tailEnd len="sm" w="sm" type="none"/>
          </a:ln>
        </p:spPr>
      </p:cxnSp>
      <p:cxnSp>
        <p:nvCxnSpPr>
          <p:cNvPr id="436" name="Google Shape;436;p15"/>
          <p:cNvCxnSpPr/>
          <p:nvPr/>
        </p:nvCxnSpPr>
        <p:spPr>
          <a:xfrm>
            <a:off x="4295833" y="4789712"/>
            <a:ext cx="2035628" cy="0"/>
          </a:xfrm>
          <a:prstGeom prst="straightConnector1">
            <a:avLst/>
          </a:prstGeom>
          <a:noFill/>
          <a:ln cap="flat" cmpd="sng" w="9525">
            <a:solidFill>
              <a:srgbClr val="FF0000"/>
            </a:solidFill>
            <a:prstDash val="dash"/>
            <a:miter lim="800000"/>
            <a:headEnd len="sm" w="sm" type="none"/>
            <a:tailEnd len="sm" w="sm" type="none"/>
          </a:ln>
        </p:spPr>
      </p:cxnSp>
      <p:sp>
        <p:nvSpPr>
          <p:cNvPr id="437" name="Google Shape;437;p15"/>
          <p:cNvSpPr/>
          <p:nvPr/>
        </p:nvSpPr>
        <p:spPr>
          <a:xfrm>
            <a:off x="9380644"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6"/>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443" name="Google Shape;443;p16"/>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प्रश्नोत्तरी - सही या गलत?</a:t>
            </a:r>
            <a:endParaRPr/>
          </a:p>
        </p:txBody>
      </p:sp>
      <p:sp>
        <p:nvSpPr>
          <p:cNvPr id="444" name="Google Shape;444;p16"/>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16"/>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446" name="Google Shape;446;p16"/>
          <p:cNvSpPr/>
          <p:nvPr/>
        </p:nvSpPr>
        <p:spPr>
          <a:xfrm>
            <a:off x="1828800" y="1318060"/>
            <a:ext cx="9372433" cy="497723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16"/>
          <p:cNvSpPr/>
          <p:nvPr/>
        </p:nvSpPr>
        <p:spPr>
          <a:xfrm>
            <a:off x="1909725" y="1591225"/>
            <a:ext cx="9062700" cy="4647300"/>
          </a:xfrm>
          <a:prstGeom prst="rect">
            <a:avLst/>
          </a:prstGeom>
          <a:noFill/>
          <a:ln>
            <a:noFill/>
          </a:ln>
        </p:spPr>
        <p:txBody>
          <a:bodyPr anchorCtr="0" anchor="t" bIns="45700" lIns="91425" spcFirstLastPara="1" rIns="91425" wrap="square" tIns="45700">
            <a:spAutoFit/>
          </a:bodyPr>
          <a:lstStyle/>
          <a:p>
            <a:pPr indent="-285750" lvl="0" marL="412747" marR="0" rtl="0" algn="l">
              <a:spcBef>
                <a:spcPts val="0"/>
              </a:spcBef>
              <a:spcAft>
                <a:spcPts val="0"/>
              </a:spcAft>
              <a:buClr>
                <a:schemeClr val="lt1"/>
              </a:buClr>
              <a:buSzPts val="1400"/>
              <a:buFont typeface="Arial"/>
              <a:buChar char="•"/>
            </a:pPr>
            <a:r>
              <a:rPr lang="en-US" sz="1400">
                <a:solidFill>
                  <a:schemeClr val="lt1"/>
                </a:solidFill>
                <a:latin typeface="Arial"/>
                <a:ea typeface="Arial"/>
                <a:cs typeface="Arial"/>
                <a:sym typeface="Arial"/>
              </a:rPr>
              <a:t>मैं किसी ऐसे व्यक्ति की फ्रेंड रिक्वेस्ट स्वीकार नहीं करूंगा जिसे मैं नहीं जानता। ……………..</a:t>
            </a:r>
            <a:endParaRPr/>
          </a:p>
          <a:p>
            <a:pPr indent="-285750" lvl="0" marL="412747" marR="0" rtl="0" algn="l">
              <a:spcBef>
                <a:spcPts val="2000"/>
              </a:spcBef>
              <a:spcAft>
                <a:spcPts val="0"/>
              </a:spcAft>
              <a:buClr>
                <a:schemeClr val="lt1"/>
              </a:buClr>
              <a:buSzPts val="1400"/>
              <a:buFont typeface="Arial"/>
              <a:buChar char="•"/>
            </a:pPr>
            <a:r>
              <a:rPr lang="en-US" sz="1400">
                <a:solidFill>
                  <a:schemeClr val="lt1"/>
                </a:solidFill>
                <a:latin typeface="Arial"/>
                <a:ea typeface="Arial"/>
                <a:cs typeface="Arial"/>
                <a:sym typeface="Arial"/>
              </a:rPr>
              <a:t>मैं अपने स्कूल की समय सारिणी सोशल मीडिया पर साझा करूंगा। यह जानकर हर कोई वास्तव में प्रभावित होगा कि यह कितना कठिन है मैं काम करता हूं। ……………….</a:t>
            </a:r>
            <a:endParaRPr/>
          </a:p>
          <a:p>
            <a:pPr indent="-285750" lvl="0" marL="412747" marR="0" rtl="0" algn="l">
              <a:spcBef>
                <a:spcPts val="2000"/>
              </a:spcBef>
              <a:spcAft>
                <a:spcPts val="0"/>
              </a:spcAft>
              <a:buClr>
                <a:schemeClr val="lt1"/>
              </a:buClr>
              <a:buSzPts val="1400"/>
              <a:buFont typeface="Arial"/>
              <a:buChar char="•"/>
            </a:pPr>
            <a:r>
              <a:rPr lang="en-US" sz="1400">
                <a:solidFill>
                  <a:schemeClr val="lt1"/>
                </a:solidFill>
                <a:latin typeface="Arial"/>
                <a:ea typeface="Arial"/>
                <a:cs typeface="Arial"/>
                <a:sym typeface="Arial"/>
              </a:rPr>
              <a:t>जब मेरा नया ऑनलाइन दोस्त मुझसे कॉफी शॉप पर मिलने के लिए कहेगा, तो मैं अपने माता-पिता को सूचित कर दूंगा। ………………… ..</a:t>
            </a:r>
            <a:endParaRPr/>
          </a:p>
          <a:p>
            <a:pPr indent="-285750" lvl="0" marL="412747" marR="0" rtl="0" algn="l">
              <a:spcBef>
                <a:spcPts val="2000"/>
              </a:spcBef>
              <a:spcAft>
                <a:spcPts val="0"/>
              </a:spcAft>
              <a:buClr>
                <a:schemeClr val="lt1"/>
              </a:buClr>
              <a:buSzPts val="1400"/>
              <a:buFont typeface="Arial"/>
              <a:buChar char="•"/>
            </a:pPr>
            <a:r>
              <a:rPr lang="en-US" sz="1400">
                <a:solidFill>
                  <a:schemeClr val="lt1"/>
                </a:solidFill>
                <a:latin typeface="Arial"/>
                <a:ea typeface="Arial"/>
                <a:cs typeface="Arial"/>
                <a:sym typeface="Arial"/>
              </a:rPr>
              <a:t>मॉल में जाते समय, मुझे हमेशा अपने फ़ोन का GPS लोकेटर चालू रखना चाहिए ताकि मेरा परिवार मुझे आसानी से ढूंढ सके। ……………………………।</a:t>
            </a:r>
            <a:endParaRPr/>
          </a:p>
          <a:p>
            <a:pPr indent="-285750" lvl="0" marL="412747" marR="0" rtl="0" algn="l">
              <a:spcBef>
                <a:spcPts val="2000"/>
              </a:spcBef>
              <a:spcAft>
                <a:spcPts val="0"/>
              </a:spcAft>
              <a:buClr>
                <a:schemeClr val="lt1"/>
              </a:buClr>
              <a:buSzPts val="1400"/>
              <a:buFont typeface="Arial"/>
              <a:buChar char="•"/>
            </a:pPr>
            <a:r>
              <a:rPr lang="en-US" sz="1400">
                <a:solidFill>
                  <a:schemeClr val="lt1"/>
                </a:solidFill>
                <a:latin typeface="Arial"/>
                <a:ea typeface="Arial"/>
                <a:cs typeface="Arial"/>
                <a:sym typeface="Arial"/>
              </a:rPr>
              <a:t>मुझे उन मूर्खतापूर्ण सर्वेक्षणों को ऑनलाइन भरना पसंद है जो मुझसे मेरे स्कूल के नाम या मेरे पहले पालतू जानवर के नाम जैसे प्रश्न पूछते हैं। ……………………………।</a:t>
            </a:r>
            <a:endParaRPr/>
          </a:p>
          <a:p>
            <a:pPr indent="-285750" lvl="0" marL="412747" marR="0" rtl="0" algn="l">
              <a:spcBef>
                <a:spcPts val="2000"/>
              </a:spcBef>
              <a:spcAft>
                <a:spcPts val="0"/>
              </a:spcAft>
              <a:buClr>
                <a:schemeClr val="lt1"/>
              </a:buClr>
              <a:buSzPts val="1400"/>
              <a:buFont typeface="Arial"/>
              <a:buChar char="•"/>
            </a:pPr>
            <a:r>
              <a:rPr lang="en-US" sz="1400">
                <a:solidFill>
                  <a:schemeClr val="lt1"/>
                </a:solidFill>
                <a:latin typeface="Arial"/>
                <a:ea typeface="Arial"/>
                <a:cs typeface="Arial"/>
                <a:sym typeface="Arial"/>
              </a:rPr>
              <a:t>मुझे अभी-अभी एक ईमेल मिला है जिसमें बताया गया है कि मैंने पेरिस की यात्रा जीत ली है! मैं बहुत उत्साहित हूँ। मैं यह देखने के लिए लिंक पर क्लिक करता हूं कि हम किन साइटों पर जा सकते हैं। ……………………………।</a:t>
            </a:r>
            <a:endParaRPr/>
          </a:p>
          <a:p>
            <a:pPr indent="-285750" lvl="0" marL="412747" marR="0" rtl="0" algn="l">
              <a:spcBef>
                <a:spcPts val="2000"/>
              </a:spcBef>
              <a:spcAft>
                <a:spcPts val="0"/>
              </a:spcAft>
              <a:buClr>
                <a:schemeClr val="lt1"/>
              </a:buClr>
              <a:buSzPts val="1400"/>
              <a:buFont typeface="Arial"/>
              <a:buChar char="•"/>
            </a:pPr>
            <a:r>
              <a:rPr lang="en-US" sz="1400">
                <a:solidFill>
                  <a:schemeClr val="lt1"/>
                </a:solidFill>
                <a:latin typeface="Arial"/>
                <a:ea typeface="Arial"/>
                <a:cs typeface="Arial"/>
                <a:sym typeface="Arial"/>
              </a:rPr>
              <a:t>मैंने अभी-अभी अपना ईमेल पासवर्ड बदला है और यह मजबूत है। मैंने संख्याएँ, बड़े अक्षर और प्रतीक शामिल किए। यह बहुत अच्छा है, और मैं कभी किसी को नहीं बताउंगा कि यह क्या है। ---------------------------------------</a:t>
            </a:r>
            <a:endParaRPr/>
          </a:p>
        </p:txBody>
      </p:sp>
      <p:sp>
        <p:nvSpPr>
          <p:cNvPr id="448" name="Google Shape;448;p16"/>
          <p:cNvSpPr/>
          <p:nvPr/>
        </p:nvSpPr>
        <p:spPr>
          <a:xfrm>
            <a:off x="837451" y="1318061"/>
            <a:ext cx="876500" cy="876500"/>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49" name="Google Shape;449;p16"/>
          <p:cNvGrpSpPr/>
          <p:nvPr/>
        </p:nvGrpSpPr>
        <p:grpSpPr>
          <a:xfrm>
            <a:off x="1909728" y="2011316"/>
            <a:ext cx="9372384" cy="3404380"/>
            <a:chOff x="1828800" y="1913205"/>
            <a:chExt cx="9525749" cy="3404380"/>
          </a:xfrm>
        </p:grpSpPr>
        <p:cxnSp>
          <p:nvCxnSpPr>
            <p:cNvPr id="450" name="Google Shape;450;p16"/>
            <p:cNvCxnSpPr/>
            <p:nvPr/>
          </p:nvCxnSpPr>
          <p:spPr>
            <a:xfrm>
              <a:off x="1828800" y="1913205"/>
              <a:ext cx="9525749" cy="0"/>
            </a:xfrm>
            <a:prstGeom prst="straightConnector1">
              <a:avLst/>
            </a:prstGeom>
            <a:noFill/>
            <a:ln cap="flat" cmpd="sng" w="9525">
              <a:solidFill>
                <a:srgbClr val="F5F7FC"/>
              </a:solidFill>
              <a:prstDash val="dash"/>
              <a:miter lim="800000"/>
              <a:headEnd len="sm" w="sm" type="none"/>
              <a:tailEnd len="sm" w="sm" type="none"/>
            </a:ln>
          </p:spPr>
        </p:cxnSp>
        <p:cxnSp>
          <p:nvCxnSpPr>
            <p:cNvPr id="451" name="Google Shape;451;p16"/>
            <p:cNvCxnSpPr/>
            <p:nvPr/>
          </p:nvCxnSpPr>
          <p:spPr>
            <a:xfrm>
              <a:off x="1828800" y="2602522"/>
              <a:ext cx="9525749" cy="0"/>
            </a:xfrm>
            <a:prstGeom prst="straightConnector1">
              <a:avLst/>
            </a:prstGeom>
            <a:noFill/>
            <a:ln cap="flat" cmpd="sng" w="9525">
              <a:solidFill>
                <a:srgbClr val="F5F7FC"/>
              </a:solidFill>
              <a:prstDash val="dash"/>
              <a:miter lim="800000"/>
              <a:headEnd len="sm" w="sm" type="none"/>
              <a:tailEnd len="sm" w="sm" type="none"/>
            </a:ln>
          </p:spPr>
        </p:cxnSp>
        <p:cxnSp>
          <p:nvCxnSpPr>
            <p:cNvPr id="452" name="Google Shape;452;p16"/>
            <p:cNvCxnSpPr/>
            <p:nvPr/>
          </p:nvCxnSpPr>
          <p:spPr>
            <a:xfrm>
              <a:off x="1828800" y="3277771"/>
              <a:ext cx="9525749" cy="0"/>
            </a:xfrm>
            <a:prstGeom prst="straightConnector1">
              <a:avLst/>
            </a:prstGeom>
            <a:noFill/>
            <a:ln cap="flat" cmpd="sng" w="9525">
              <a:solidFill>
                <a:srgbClr val="F5F7FC"/>
              </a:solidFill>
              <a:prstDash val="dash"/>
              <a:miter lim="800000"/>
              <a:headEnd len="sm" w="sm" type="none"/>
              <a:tailEnd len="sm" w="sm" type="none"/>
            </a:ln>
          </p:spPr>
        </p:cxnSp>
        <p:cxnSp>
          <p:nvCxnSpPr>
            <p:cNvPr id="453" name="Google Shape;453;p16"/>
            <p:cNvCxnSpPr/>
            <p:nvPr/>
          </p:nvCxnSpPr>
          <p:spPr>
            <a:xfrm>
              <a:off x="1828800" y="3967087"/>
              <a:ext cx="9525749" cy="0"/>
            </a:xfrm>
            <a:prstGeom prst="straightConnector1">
              <a:avLst/>
            </a:prstGeom>
            <a:noFill/>
            <a:ln cap="flat" cmpd="sng" w="9525">
              <a:solidFill>
                <a:srgbClr val="F5F7FC"/>
              </a:solidFill>
              <a:prstDash val="dash"/>
              <a:miter lim="800000"/>
              <a:headEnd len="sm" w="sm" type="none"/>
              <a:tailEnd len="sm" w="sm" type="none"/>
            </a:ln>
          </p:spPr>
        </p:cxnSp>
        <p:cxnSp>
          <p:nvCxnSpPr>
            <p:cNvPr id="454" name="Google Shape;454;p16"/>
            <p:cNvCxnSpPr/>
            <p:nvPr/>
          </p:nvCxnSpPr>
          <p:spPr>
            <a:xfrm>
              <a:off x="1828800" y="4656404"/>
              <a:ext cx="9525749" cy="0"/>
            </a:xfrm>
            <a:prstGeom prst="straightConnector1">
              <a:avLst/>
            </a:prstGeom>
            <a:noFill/>
            <a:ln cap="flat" cmpd="sng" w="9525">
              <a:solidFill>
                <a:srgbClr val="F5F7FC"/>
              </a:solidFill>
              <a:prstDash val="dash"/>
              <a:miter lim="800000"/>
              <a:headEnd len="sm" w="sm" type="none"/>
              <a:tailEnd len="sm" w="sm" type="none"/>
            </a:ln>
          </p:spPr>
        </p:cxnSp>
        <p:cxnSp>
          <p:nvCxnSpPr>
            <p:cNvPr id="455" name="Google Shape;455;p16"/>
            <p:cNvCxnSpPr/>
            <p:nvPr/>
          </p:nvCxnSpPr>
          <p:spPr>
            <a:xfrm>
              <a:off x="1828800" y="5317585"/>
              <a:ext cx="9525749" cy="0"/>
            </a:xfrm>
            <a:prstGeom prst="straightConnector1">
              <a:avLst/>
            </a:prstGeom>
            <a:noFill/>
            <a:ln cap="flat" cmpd="sng" w="9525">
              <a:solidFill>
                <a:srgbClr val="F5F7FC"/>
              </a:solidFill>
              <a:prstDash val="dash"/>
              <a:miter lim="800000"/>
              <a:headEnd len="sm" w="sm" type="none"/>
              <a:tailEnd len="sm" w="sm" type="none"/>
            </a:ln>
          </p:spPr>
        </p:cxnSp>
      </p:grpSp>
      <p:pic>
        <p:nvPicPr>
          <p:cNvPr descr="Icon  Description automatically generated" id="456" name="Google Shape;456;p16"/>
          <p:cNvPicPr preferRelativeResize="0"/>
          <p:nvPr/>
        </p:nvPicPr>
        <p:blipFill rotWithShape="1">
          <a:blip r:embed="rId3">
            <a:alphaModFix/>
          </a:blip>
          <a:srcRect b="0" l="0" r="0" t="0"/>
          <a:stretch/>
        </p:blipFill>
        <p:spPr>
          <a:xfrm>
            <a:off x="990767" y="1481403"/>
            <a:ext cx="549815" cy="549815"/>
          </a:xfrm>
          <a:prstGeom prst="rect">
            <a:avLst/>
          </a:prstGeom>
          <a:noFill/>
          <a:ln>
            <a:noFill/>
          </a:ln>
        </p:spPr>
      </p:pic>
      <p:sp>
        <p:nvSpPr>
          <p:cNvPr id="457" name="Google Shape;457;p16"/>
          <p:cNvSpPr/>
          <p:nvPr/>
        </p:nvSpPr>
        <p:spPr>
          <a:xfrm>
            <a:off x="11286900" y="5720755"/>
            <a:ext cx="370556" cy="370556"/>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16"/>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grpSp>
        <p:nvGrpSpPr>
          <p:cNvPr id="463" name="Google Shape;463;p17"/>
          <p:cNvGrpSpPr/>
          <p:nvPr/>
        </p:nvGrpSpPr>
        <p:grpSpPr>
          <a:xfrm flipH="1">
            <a:off x="3170099" y="2445925"/>
            <a:ext cx="5851803" cy="1966150"/>
            <a:chOff x="2788049" y="2445925"/>
            <a:chExt cx="5851803" cy="1966150"/>
          </a:xfrm>
        </p:grpSpPr>
        <p:pic>
          <p:nvPicPr>
            <p:cNvPr id="464" name="Google Shape;464;p17"/>
            <p:cNvPicPr preferRelativeResize="0"/>
            <p:nvPr/>
          </p:nvPicPr>
          <p:blipFill rotWithShape="1">
            <a:blip r:embed="rId3">
              <a:alphaModFix/>
            </a:blip>
            <a:srcRect b="32654" l="27880" r="26060" t="32654"/>
            <a:stretch/>
          </p:blipFill>
          <p:spPr>
            <a:xfrm flipH="1">
              <a:off x="2788049" y="2445925"/>
              <a:ext cx="4640998" cy="1966150"/>
            </a:xfrm>
            <a:prstGeom prst="rect">
              <a:avLst/>
            </a:prstGeom>
            <a:noFill/>
            <a:ln>
              <a:noFill/>
            </a:ln>
          </p:spPr>
        </p:pic>
        <p:pic>
          <p:nvPicPr>
            <p:cNvPr descr="CBSE Logo Vector (.EPS) Free Download" id="465" name="Google Shape;465;p17"/>
            <p:cNvPicPr preferRelativeResize="0"/>
            <p:nvPr/>
          </p:nvPicPr>
          <p:blipFill rotWithShape="1">
            <a:blip r:embed="rId4">
              <a:alphaModFix/>
            </a:blip>
            <a:srcRect b="0" l="0" r="0" t="0"/>
            <a:stretch/>
          </p:blipFill>
          <p:spPr>
            <a:xfrm flipH="1">
              <a:off x="7730809" y="2916381"/>
              <a:ext cx="909043" cy="1025237"/>
            </a:xfrm>
            <a:prstGeom prst="rect">
              <a:avLst/>
            </a:prstGeom>
            <a:noFill/>
            <a:ln>
              <a:noFill/>
            </a:ln>
          </p:spPr>
        </p:pic>
      </p:grpSp>
      <p:cxnSp>
        <p:nvCxnSpPr>
          <p:cNvPr id="466" name="Google Shape;466;p17"/>
          <p:cNvCxnSpPr/>
          <p:nvPr/>
        </p:nvCxnSpPr>
        <p:spPr>
          <a:xfrm>
            <a:off x="4743135" y="2916381"/>
            <a:ext cx="0" cy="1025237"/>
          </a:xfrm>
          <a:prstGeom prst="straightConnector1">
            <a:avLst/>
          </a:prstGeom>
          <a:noFill/>
          <a:ln cap="flat" cmpd="sng" w="9525">
            <a:solidFill>
              <a:srgbClr val="595959"/>
            </a:solidFill>
            <a:prstDash val="solid"/>
            <a:miter lim="800000"/>
            <a:headEnd len="sm" w="sm" type="none"/>
            <a:tailEnd len="sm" w="sm" type="none"/>
          </a:ln>
        </p:spPr>
      </p:cxnSp>
      <p:sp>
        <p:nvSpPr>
          <p:cNvPr id="467" name="Google Shape;467;p17"/>
          <p:cNvSpPr/>
          <p:nvPr/>
        </p:nvSpPr>
        <p:spPr>
          <a:xfrm>
            <a:off x="4361683" y="2029692"/>
            <a:ext cx="3468635" cy="270164"/>
          </a:xfrm>
          <a:prstGeom prst="rect">
            <a:avLst/>
          </a:prstGeom>
          <a:solidFill>
            <a:srgbClr val="F2F2F2"/>
          </a:solidFill>
          <a:ln>
            <a:noFill/>
          </a:ln>
        </p:spPr>
        <p:txBody>
          <a:bodyPr anchorCtr="0" anchor="t" bIns="45700" lIns="91425" spcFirstLastPara="1" rIns="91425" wrap="square" tIns="36000">
            <a:noAutofit/>
          </a:bodyPr>
          <a:lstStyle/>
          <a:p>
            <a:pPr indent="0" lvl="0" marL="0" marR="0" rtl="0" algn="ctr">
              <a:lnSpc>
                <a:spcPct val="100000"/>
              </a:lnSpc>
              <a:spcBef>
                <a:spcPts val="0"/>
              </a:spcBef>
              <a:spcAft>
                <a:spcPts val="0"/>
              </a:spcAft>
              <a:buClr>
                <a:srgbClr val="222222"/>
              </a:buClr>
              <a:buSzPts val="1600"/>
              <a:buFont typeface="Arial"/>
              <a:buNone/>
            </a:pPr>
            <a:r>
              <a:rPr lang="en-US" sz="1600">
                <a:solidFill>
                  <a:srgbClr val="222222"/>
                </a:solidFill>
              </a:rPr>
              <a:t>के द्वारा बनाई गई</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
          <p:cNvPicPr preferRelativeResize="0"/>
          <p:nvPr/>
        </p:nvPicPr>
        <p:blipFill rotWithShape="1">
          <a:blip r:embed="rId3">
            <a:alphaModFix/>
          </a:blip>
          <a:srcRect b="0" l="0" r="0" t="0"/>
          <a:stretch/>
        </p:blipFill>
        <p:spPr>
          <a:xfrm>
            <a:off x="4166507" y="2101743"/>
            <a:ext cx="7221329" cy="2673428"/>
          </a:xfrm>
          <a:prstGeom prst="rect">
            <a:avLst/>
          </a:prstGeom>
          <a:noFill/>
          <a:ln>
            <a:noFill/>
          </a:ln>
        </p:spPr>
      </p:pic>
      <p:sp>
        <p:nvSpPr>
          <p:cNvPr id="184" name="Google Shape;184;p2"/>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185" name="Google Shape;185;p2"/>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186" name="Google Shape;186;p2"/>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साइबर सुरक्षा क्या है?</a:t>
            </a:r>
            <a:endParaRPr/>
          </a:p>
        </p:txBody>
      </p:sp>
      <p:sp>
        <p:nvSpPr>
          <p:cNvPr id="187" name="Google Shape;187;p2"/>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
          <p:cNvSpPr/>
          <p:nvPr/>
        </p:nvSpPr>
        <p:spPr>
          <a:xfrm>
            <a:off x="8068730" y="1001208"/>
            <a:ext cx="1575215" cy="40183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
          <p:cNvSpPr txBox="1"/>
          <p:nvPr/>
        </p:nvSpPr>
        <p:spPr>
          <a:xfrm>
            <a:off x="8068730" y="1001208"/>
            <a:ext cx="1575215" cy="401836"/>
          </a:xfrm>
          <a:prstGeom prst="rect">
            <a:avLst/>
          </a:prstGeom>
          <a:noFill/>
          <a:ln>
            <a:noFill/>
          </a:ln>
        </p:spPr>
        <p:txBody>
          <a:bodyPr anchorCtr="0" anchor="ctr" bIns="0" lIns="0" spcFirstLastPara="1" rIns="101600" wrap="square" tIns="0">
            <a:noAutofit/>
          </a:bodyPr>
          <a:lstStyle/>
          <a:p>
            <a:pPr indent="0" lvl="0" marL="0" marR="0" rtl="0" algn="l">
              <a:lnSpc>
                <a:spcPct val="90000"/>
              </a:lnSpc>
              <a:spcBef>
                <a:spcPts val="0"/>
              </a:spcBef>
              <a:spcAft>
                <a:spcPts val="0"/>
              </a:spcAft>
              <a:buClr>
                <a:schemeClr val="lt1"/>
              </a:buClr>
              <a:buSzPts val="1600"/>
              <a:buFont typeface="Libre Franklin"/>
              <a:buNone/>
            </a:pPr>
            <a:r>
              <a:t/>
            </a:r>
            <a:endParaRPr b="0" i="0" sz="1600" u="none" cap="none" strike="noStrike">
              <a:solidFill>
                <a:schemeClr val="lt1"/>
              </a:solidFill>
              <a:latin typeface="Libre Franklin"/>
              <a:ea typeface="Libre Franklin"/>
              <a:cs typeface="Libre Franklin"/>
              <a:sym typeface="Libre Franklin"/>
            </a:endParaRPr>
          </a:p>
        </p:txBody>
      </p:sp>
      <p:sp>
        <p:nvSpPr>
          <p:cNvPr id="190" name="Google Shape;190;p2"/>
          <p:cNvSpPr txBox="1"/>
          <p:nvPr/>
        </p:nvSpPr>
        <p:spPr>
          <a:xfrm>
            <a:off x="4701601" y="2787075"/>
            <a:ext cx="1497900" cy="1143600"/>
          </a:xfrm>
          <a:prstGeom prst="rect">
            <a:avLst/>
          </a:prstGeom>
          <a:noFill/>
          <a:ln>
            <a:noFill/>
          </a:ln>
        </p:spPr>
        <p:txBody>
          <a:bodyPr anchorCtr="0" anchor="t" bIns="114300" lIns="0" spcFirstLastPara="1" rIns="76200" wrap="square" tIns="76200">
            <a:noAutofit/>
          </a:bodyPr>
          <a:lstStyle/>
          <a:p>
            <a:pPr indent="0" lvl="0" marL="0" marR="0" rtl="0" algn="ctr">
              <a:lnSpc>
                <a:spcPct val="90000"/>
              </a:lnSpc>
              <a:spcBef>
                <a:spcPts val="0"/>
              </a:spcBef>
              <a:spcAft>
                <a:spcPts val="0"/>
              </a:spcAft>
              <a:buClr>
                <a:schemeClr val="lt1"/>
              </a:buClr>
              <a:buSzPts val="1200"/>
              <a:buFont typeface="Libre Franklin"/>
              <a:buNone/>
            </a:pPr>
            <a:r>
              <a:rPr b="0" i="0" lang="en-US" u="none" cap="none" strike="noStrike">
                <a:solidFill>
                  <a:srgbClr val="0064E0"/>
                </a:solidFill>
                <a:latin typeface="Libre Franklin"/>
                <a:ea typeface="Libre Franklin"/>
                <a:cs typeface="Libre Franklin"/>
                <a:sym typeface="Libre Franklin"/>
              </a:rPr>
              <a:t>साइबर सुरक्षा इलेक्ट्रॉनिक डेटा के आपराधिक या अनधिकृत उपयोग के खिलाफ संरक्षित होने की स्थिति है</a:t>
            </a:r>
            <a:r>
              <a:rPr lang="en-US">
                <a:solidFill>
                  <a:srgbClr val="0064E0"/>
                </a:solidFill>
                <a:latin typeface="Libre Franklin"/>
                <a:ea typeface="Libre Franklin"/>
                <a:cs typeface="Libre Franklin"/>
                <a:sym typeface="Libre Franklin"/>
              </a:rPr>
              <a:t>…</a:t>
            </a:r>
            <a:endParaRPr b="0" i="0" u="none" cap="none" strike="noStrike">
              <a:solidFill>
                <a:srgbClr val="0064E0"/>
              </a:solidFill>
              <a:latin typeface="Libre Franklin"/>
              <a:ea typeface="Libre Franklin"/>
              <a:cs typeface="Libre Franklin"/>
              <a:sym typeface="Libre Franklin"/>
            </a:endParaRPr>
          </a:p>
        </p:txBody>
      </p:sp>
      <p:sp>
        <p:nvSpPr>
          <p:cNvPr id="191" name="Google Shape;191;p2"/>
          <p:cNvSpPr/>
          <p:nvPr/>
        </p:nvSpPr>
        <p:spPr>
          <a:xfrm>
            <a:off x="7096013" y="2546733"/>
            <a:ext cx="1575215" cy="114368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
          <p:cNvSpPr txBox="1"/>
          <p:nvPr/>
        </p:nvSpPr>
        <p:spPr>
          <a:xfrm>
            <a:off x="9643945" y="2953675"/>
            <a:ext cx="1125000" cy="750900"/>
          </a:xfrm>
          <a:prstGeom prst="rect">
            <a:avLst/>
          </a:prstGeom>
          <a:noFill/>
          <a:ln>
            <a:noFill/>
          </a:ln>
        </p:spPr>
        <p:txBody>
          <a:bodyPr anchorCtr="0" anchor="t" bIns="76200" lIns="0" spcFirstLastPara="1" rIns="0" wrap="square" tIns="114300">
            <a:noAutofit/>
          </a:bodyPr>
          <a:lstStyle/>
          <a:p>
            <a:pPr indent="0" lvl="0" marL="0" marR="0" rtl="0" algn="ctr">
              <a:lnSpc>
                <a:spcPct val="90000"/>
              </a:lnSpc>
              <a:spcBef>
                <a:spcPts val="0"/>
              </a:spcBef>
              <a:spcAft>
                <a:spcPts val="0"/>
              </a:spcAft>
              <a:buClr>
                <a:schemeClr val="lt1"/>
              </a:buClr>
              <a:buSzPts val="1200"/>
              <a:buFont typeface="Libre Franklin"/>
              <a:buNone/>
            </a:pPr>
            <a:r>
              <a:rPr b="0" i="0" lang="en-US" u="none" cap="none" strike="noStrike">
                <a:solidFill>
                  <a:srgbClr val="21B573"/>
                </a:solidFill>
                <a:latin typeface="Libre Franklin"/>
                <a:ea typeface="Libre Franklin"/>
                <a:cs typeface="Libre Franklin"/>
                <a:sym typeface="Libre Franklin"/>
              </a:rPr>
              <a:t>साइबर सुरक्षा में ऑनलाइन और ऑफलाइन दोनों घटक हैं।</a:t>
            </a:r>
            <a:endParaRPr b="0" i="0" sz="1600" u="none" cap="none" strike="noStrike">
              <a:solidFill>
                <a:srgbClr val="21B573"/>
              </a:solidFill>
              <a:latin typeface="Arial"/>
              <a:ea typeface="Arial"/>
              <a:cs typeface="Arial"/>
              <a:sym typeface="Arial"/>
            </a:endParaRPr>
          </a:p>
        </p:txBody>
      </p:sp>
      <p:sp>
        <p:nvSpPr>
          <p:cNvPr id="193" name="Google Shape;193;p2"/>
          <p:cNvSpPr txBox="1"/>
          <p:nvPr/>
        </p:nvSpPr>
        <p:spPr>
          <a:xfrm>
            <a:off x="7244861" y="2939473"/>
            <a:ext cx="1125000" cy="779400"/>
          </a:xfrm>
          <a:prstGeom prst="rect">
            <a:avLst/>
          </a:prstGeom>
          <a:noFill/>
          <a:ln>
            <a:noFill/>
          </a:ln>
        </p:spPr>
        <p:txBody>
          <a:bodyPr anchorCtr="0" anchor="t" bIns="114300" lIns="0" spcFirstLastPara="1" rIns="76200" wrap="square" tIns="76200">
            <a:noAutofit/>
          </a:bodyPr>
          <a:lstStyle/>
          <a:p>
            <a:pPr indent="0" lvl="0" marL="0" marR="0" rtl="0" algn="ctr">
              <a:lnSpc>
                <a:spcPct val="90000"/>
              </a:lnSpc>
              <a:spcBef>
                <a:spcPts val="0"/>
              </a:spcBef>
              <a:spcAft>
                <a:spcPts val="0"/>
              </a:spcAft>
              <a:buClr>
                <a:schemeClr val="lt1"/>
              </a:buClr>
              <a:buSzPts val="1200"/>
              <a:buFont typeface="Libre Franklin"/>
              <a:buNone/>
            </a:pPr>
            <a:r>
              <a:rPr b="0" i="0" lang="en-US" u="none" cap="none" strike="noStrike">
                <a:solidFill>
                  <a:srgbClr val="FFC002"/>
                </a:solidFill>
                <a:latin typeface="Libre Franklin"/>
                <a:ea typeface="Libre Franklin"/>
                <a:cs typeface="Libre Franklin"/>
                <a:sym typeface="Libre Franklin"/>
              </a:rPr>
              <a:t>…या इसे प्राप्त करने के लिए किए गए उपाय।</a:t>
            </a:r>
            <a:endParaRPr b="0" i="0" sz="1600" u="none" cap="none" strike="noStrike">
              <a:solidFill>
                <a:srgbClr val="FFC002"/>
              </a:solidFill>
              <a:latin typeface="Arial"/>
              <a:ea typeface="Arial"/>
              <a:cs typeface="Arial"/>
              <a:sym typeface="Arial"/>
            </a:endParaRPr>
          </a:p>
        </p:txBody>
      </p:sp>
      <p:sp>
        <p:nvSpPr>
          <p:cNvPr id="194" name="Google Shape;194;p2"/>
          <p:cNvSpPr/>
          <p:nvPr/>
        </p:nvSpPr>
        <p:spPr>
          <a:xfrm>
            <a:off x="804164" y="3781222"/>
            <a:ext cx="433223" cy="433223"/>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5" name="Google Shape;195;p2"/>
          <p:cNvPicPr preferRelativeResize="0"/>
          <p:nvPr/>
        </p:nvPicPr>
        <p:blipFill rotWithShape="1">
          <a:blip r:embed="rId4">
            <a:alphaModFix/>
          </a:blip>
          <a:srcRect b="0" l="0" r="0" t="0"/>
          <a:stretch/>
        </p:blipFill>
        <p:spPr>
          <a:xfrm>
            <a:off x="552943" y="1768965"/>
            <a:ext cx="3416664" cy="3899722"/>
          </a:xfrm>
          <a:prstGeom prst="rect">
            <a:avLst/>
          </a:prstGeom>
          <a:noFill/>
          <a:ln>
            <a:noFill/>
          </a:ln>
        </p:spPr>
      </p:pic>
      <p:sp>
        <p:nvSpPr>
          <p:cNvPr id="196" name="Google Shape;196;p2"/>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
          <p:cNvPicPr preferRelativeResize="0"/>
          <p:nvPr/>
        </p:nvPicPr>
        <p:blipFill rotWithShape="1">
          <a:blip r:embed="rId3">
            <a:alphaModFix/>
          </a:blip>
          <a:srcRect b="13336" l="0" r="0" t="6295"/>
          <a:stretch/>
        </p:blipFill>
        <p:spPr>
          <a:xfrm>
            <a:off x="0" y="14565"/>
            <a:ext cx="12192000" cy="6535678"/>
          </a:xfrm>
          <a:prstGeom prst="rect">
            <a:avLst/>
          </a:prstGeom>
          <a:noFill/>
          <a:ln>
            <a:noFill/>
          </a:ln>
        </p:spPr>
      </p:pic>
      <p:sp>
        <p:nvSpPr>
          <p:cNvPr id="203" name="Google Shape;203;p3"/>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4" name="Google Shape;204;p3"/>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05" name="Google Shape;205;p3"/>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pic>
        <p:nvPicPr>
          <p:cNvPr descr="#ThinkTalkTeach by WNS Cares Foundation is a program on CyberSecurity targeted to educate, empower and enrich young children, teens &amp; adults to face cyber threats and successfully overcome them.    &#10;&#10;To watch more videos on Internet Safety Tips click on the link below:&#10;&#10;Internet Safety Tips for Children: http://bit.ly/InternetSafetyForChildren &#10;Internet Safety Tips for Youth: http://bit.ly/InternetSafetyForYouth&#10;Cyber Security Awareness Program: http://bit.ly/CyberAwarenessProgram" id="206" name="Google Shape;206;p3" title="WCF Cyber Security Awareness Program - #ThinkTalkTeach - Internet Safety for Children (English)">
            <a:hlinkClick r:id="rId4"/>
          </p:cNvPr>
          <p:cNvPicPr preferRelativeResize="0"/>
          <p:nvPr/>
        </p:nvPicPr>
        <p:blipFill>
          <a:blip r:embed="rId5">
            <a:alphaModFix/>
          </a:blip>
          <a:stretch>
            <a:fillRect/>
          </a:stretch>
        </p:blipFill>
        <p:spPr>
          <a:xfrm>
            <a:off x="2893150" y="1455950"/>
            <a:ext cx="6228700" cy="3503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
          <p:cNvSpPr/>
          <p:nvPr/>
        </p:nvSpPr>
        <p:spPr>
          <a:xfrm>
            <a:off x="6240255" y="1824996"/>
            <a:ext cx="4434840" cy="1103926"/>
          </a:xfrm>
          <a:prstGeom prst="rect">
            <a:avLst/>
          </a:prstGeom>
          <a:solidFill>
            <a:srgbClr val="F2F2F2"/>
          </a:solidFill>
          <a:ln>
            <a:noFill/>
          </a:ln>
          <a:effectLst>
            <a:outerShdw blurRad="50800" rotWithShape="0" algn="t" dir="5400000" dist="38100">
              <a:srgbClr val="000000">
                <a:alpha val="20000"/>
              </a:srgbClr>
            </a:outerShdw>
          </a:effectLst>
        </p:spPr>
        <p:txBody>
          <a:bodyPr anchorCtr="0" anchor="t" bIns="45700" lIns="91425" spcFirstLastPara="1" rIns="91425" wrap="square" tIns="360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2" name="Google Shape;212;p4"/>
          <p:cNvSpPr/>
          <p:nvPr/>
        </p:nvSpPr>
        <p:spPr>
          <a:xfrm>
            <a:off x="6240255" y="3238285"/>
            <a:ext cx="4434840" cy="931267"/>
          </a:xfrm>
          <a:prstGeom prst="rect">
            <a:avLst/>
          </a:prstGeom>
          <a:solidFill>
            <a:srgbClr val="F2F2F2"/>
          </a:solidFill>
          <a:ln>
            <a:noFill/>
          </a:ln>
          <a:effectLst>
            <a:outerShdw blurRad="50800" rotWithShape="0" algn="t" dir="5400000" dist="38100">
              <a:srgbClr val="000000">
                <a:alpha val="20000"/>
              </a:srgbClr>
            </a:outerShdw>
          </a:effectLst>
        </p:spPr>
        <p:txBody>
          <a:bodyPr anchorCtr="0" anchor="t" bIns="45700" lIns="91425" spcFirstLastPara="1" rIns="91425" wrap="square" tIns="360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3" name="Google Shape;213;p4"/>
          <p:cNvSpPr/>
          <p:nvPr/>
        </p:nvSpPr>
        <p:spPr>
          <a:xfrm>
            <a:off x="6240255" y="4478915"/>
            <a:ext cx="4434840" cy="931267"/>
          </a:xfrm>
          <a:prstGeom prst="rect">
            <a:avLst/>
          </a:prstGeom>
          <a:solidFill>
            <a:srgbClr val="F2F2F2"/>
          </a:solidFill>
          <a:ln>
            <a:noFill/>
          </a:ln>
          <a:effectLst>
            <a:outerShdw blurRad="50800" rotWithShape="0" algn="t" dir="5400000" dist="38100">
              <a:srgbClr val="000000">
                <a:alpha val="20000"/>
              </a:srgbClr>
            </a:outerShdw>
          </a:effectLst>
        </p:spPr>
        <p:txBody>
          <a:bodyPr anchorCtr="0" anchor="t" bIns="45700" lIns="91425" spcFirstLastPara="1" rIns="91425" wrap="square" tIns="360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4" name="Google Shape;214;p4"/>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15" name="Google Shape;215;p4"/>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सोचना!</a:t>
            </a:r>
            <a:endParaRPr/>
          </a:p>
        </p:txBody>
      </p:sp>
      <p:sp>
        <p:nvSpPr>
          <p:cNvPr id="216" name="Google Shape;216;p4"/>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4"/>
          <p:cNvSpPr/>
          <p:nvPr/>
        </p:nvSpPr>
        <p:spPr>
          <a:xfrm>
            <a:off x="6594925" y="2057800"/>
            <a:ext cx="3964500" cy="3292200"/>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lang="en-US" sz="1500">
                <a:solidFill>
                  <a:schemeClr val="dk1"/>
                </a:solidFill>
                <a:latin typeface="Arial"/>
                <a:ea typeface="Arial"/>
                <a:cs typeface="Arial"/>
                <a:sym typeface="Arial"/>
              </a:rPr>
              <a:t>साइबर चोर आपके डेटा या खातों, जैसे कि आपके बैंक खाते तक पहुंच सकते हैं। वे ऐसा कैसे करेंगे?</a:t>
            </a:r>
            <a:br>
              <a:rPr lang="en-US" sz="1500">
                <a:solidFill>
                  <a:schemeClr val="dk1"/>
                </a:solidFill>
                <a:latin typeface="Arial"/>
                <a:ea typeface="Arial"/>
                <a:cs typeface="Arial"/>
                <a:sym typeface="Arial"/>
              </a:rPr>
            </a:br>
            <a:br>
              <a:rPr lang="en-US" sz="1500">
                <a:solidFill>
                  <a:schemeClr val="dk1"/>
                </a:solidFill>
                <a:latin typeface="Arial"/>
                <a:ea typeface="Arial"/>
                <a:cs typeface="Arial"/>
                <a:sym typeface="Arial"/>
              </a:rPr>
            </a:br>
            <a:endParaRPr sz="1500">
              <a:solidFill>
                <a:schemeClr val="dk1"/>
              </a:solidFill>
              <a:latin typeface="Arial"/>
              <a:ea typeface="Arial"/>
              <a:cs typeface="Arial"/>
              <a:sym typeface="Arial"/>
            </a:endParaRPr>
          </a:p>
          <a:p>
            <a:pPr indent="0" lvl="0" marL="126997" marR="0" rtl="0" algn="l">
              <a:lnSpc>
                <a:spcPct val="115000"/>
              </a:lnSpc>
              <a:spcBef>
                <a:spcPts val="0"/>
              </a:spcBef>
              <a:spcAft>
                <a:spcPts val="0"/>
              </a:spcAft>
              <a:buNone/>
            </a:pPr>
            <a:r>
              <a:t/>
            </a:r>
            <a:endParaRPr sz="1500">
              <a:solidFill>
                <a:schemeClr val="dk1"/>
              </a:solidFill>
              <a:latin typeface="Arial"/>
              <a:ea typeface="Arial"/>
              <a:cs typeface="Arial"/>
              <a:sym typeface="Arial"/>
            </a:endParaRPr>
          </a:p>
          <a:p>
            <a:pPr indent="0" lvl="0" marL="126997" marR="0" rtl="0" algn="l">
              <a:lnSpc>
                <a:spcPct val="115000"/>
              </a:lnSpc>
              <a:spcBef>
                <a:spcPts val="0"/>
              </a:spcBef>
              <a:spcAft>
                <a:spcPts val="0"/>
              </a:spcAft>
              <a:buNone/>
            </a:pPr>
            <a:r>
              <a:rPr lang="en-US" sz="1500">
                <a:solidFill>
                  <a:schemeClr val="dk1"/>
                </a:solidFill>
                <a:latin typeface="Arial"/>
                <a:ea typeface="Arial"/>
                <a:cs typeface="Arial"/>
                <a:sym typeface="Arial"/>
              </a:rPr>
              <a:t>साइबर चोर आपकी पहचान भी चुरा</a:t>
            </a:r>
            <a:r>
              <a:rPr lang="en-US" sz="1500">
                <a:solidFill>
                  <a:schemeClr val="dk1"/>
                </a:solidFill>
              </a:rPr>
              <a:t> </a:t>
            </a:r>
            <a:r>
              <a:rPr lang="en-US" sz="1500">
                <a:solidFill>
                  <a:schemeClr val="dk1"/>
                </a:solidFill>
                <a:latin typeface="Arial"/>
                <a:ea typeface="Arial"/>
                <a:cs typeface="Arial"/>
                <a:sym typeface="Arial"/>
              </a:rPr>
              <a:t>सकते हैं। वे ऐसा क्यों करेंगे?</a:t>
            </a:r>
            <a:br>
              <a:rPr lang="en-US" sz="1500">
                <a:solidFill>
                  <a:schemeClr val="dk1"/>
                </a:solidFill>
                <a:latin typeface="Arial"/>
                <a:ea typeface="Arial"/>
                <a:cs typeface="Arial"/>
                <a:sym typeface="Arial"/>
              </a:rPr>
            </a:br>
            <a:br>
              <a:rPr lang="en-US" sz="1500">
                <a:solidFill>
                  <a:schemeClr val="dk1"/>
                </a:solidFill>
                <a:latin typeface="Arial"/>
                <a:ea typeface="Arial"/>
                <a:cs typeface="Arial"/>
                <a:sym typeface="Arial"/>
              </a:rPr>
            </a:br>
            <a:endParaRPr sz="1500">
              <a:solidFill>
                <a:schemeClr val="dk1"/>
              </a:solidFill>
              <a:latin typeface="Arial"/>
              <a:ea typeface="Arial"/>
              <a:cs typeface="Arial"/>
              <a:sym typeface="Arial"/>
            </a:endParaRPr>
          </a:p>
          <a:p>
            <a:pPr indent="0" lvl="0" marL="126997" marR="0" rtl="0" algn="l">
              <a:lnSpc>
                <a:spcPct val="115000"/>
              </a:lnSpc>
              <a:spcBef>
                <a:spcPts val="0"/>
              </a:spcBef>
              <a:spcAft>
                <a:spcPts val="0"/>
              </a:spcAft>
              <a:buNone/>
            </a:pPr>
            <a:r>
              <a:t/>
            </a:r>
            <a:endParaRPr sz="1500">
              <a:solidFill>
                <a:schemeClr val="dk1"/>
              </a:solidFill>
              <a:latin typeface="Arial"/>
              <a:ea typeface="Arial"/>
              <a:cs typeface="Arial"/>
              <a:sym typeface="Arial"/>
            </a:endParaRPr>
          </a:p>
          <a:p>
            <a:pPr indent="0" lvl="0" marL="126997" marR="0" rtl="0" algn="l">
              <a:lnSpc>
                <a:spcPct val="115000"/>
              </a:lnSpc>
              <a:spcBef>
                <a:spcPts val="0"/>
              </a:spcBef>
              <a:spcAft>
                <a:spcPts val="0"/>
              </a:spcAft>
              <a:buNone/>
            </a:pPr>
            <a:r>
              <a:rPr lang="en-US" sz="1500">
                <a:solidFill>
                  <a:schemeClr val="dk1"/>
                </a:solidFill>
                <a:latin typeface="Arial"/>
                <a:ea typeface="Arial"/>
                <a:cs typeface="Arial"/>
                <a:sym typeface="Arial"/>
              </a:rPr>
              <a:t>साइबर चोर आपसे व्यक्तिगत रूप से भी मिल</a:t>
            </a:r>
            <a:r>
              <a:rPr lang="en-US" sz="1500">
                <a:solidFill>
                  <a:schemeClr val="dk1"/>
                </a:solidFill>
              </a:rPr>
              <a:t> </a:t>
            </a:r>
            <a:r>
              <a:rPr lang="en-US" sz="1500">
                <a:solidFill>
                  <a:schemeClr val="dk1"/>
                </a:solidFill>
                <a:latin typeface="Arial"/>
                <a:ea typeface="Arial"/>
                <a:cs typeface="Arial"/>
                <a:sym typeface="Arial"/>
              </a:rPr>
              <a:t>सकते हैं। वे ऐसा क्यों करेंगे?</a:t>
            </a:r>
            <a:endParaRPr sz="1500"/>
          </a:p>
        </p:txBody>
      </p:sp>
      <p:sp>
        <p:nvSpPr>
          <p:cNvPr id="218" name="Google Shape;218;p4"/>
          <p:cNvSpPr/>
          <p:nvPr/>
        </p:nvSpPr>
        <p:spPr>
          <a:xfrm rot="5400000">
            <a:off x="915388" y="5834078"/>
            <a:ext cx="593922" cy="593923"/>
          </a:xfrm>
          <a:prstGeom prst="flowChartDelay">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4"/>
          <p:cNvSpPr/>
          <p:nvPr/>
        </p:nvSpPr>
        <p:spPr>
          <a:xfrm>
            <a:off x="1600200" y="5834078"/>
            <a:ext cx="371819" cy="371819"/>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4"/>
          <p:cNvSpPr/>
          <p:nvPr/>
        </p:nvSpPr>
        <p:spPr>
          <a:xfrm>
            <a:off x="6096000" y="2183564"/>
            <a:ext cx="371819" cy="371819"/>
          </a:xfrm>
          <a:prstGeom prst="rect">
            <a:avLst/>
          </a:prstGeom>
          <a:solidFill>
            <a:srgbClr val="0064E0"/>
          </a:solidFill>
          <a:ln cap="flat" cmpd="sng" w="508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4"/>
          <p:cNvSpPr/>
          <p:nvPr/>
        </p:nvSpPr>
        <p:spPr>
          <a:xfrm>
            <a:off x="6096000" y="3474843"/>
            <a:ext cx="371819" cy="371819"/>
          </a:xfrm>
          <a:prstGeom prst="rect">
            <a:avLst/>
          </a:prstGeom>
          <a:solidFill>
            <a:srgbClr val="21B573"/>
          </a:solidFill>
          <a:ln cap="flat" cmpd="sng" w="508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4"/>
          <p:cNvSpPr/>
          <p:nvPr/>
        </p:nvSpPr>
        <p:spPr>
          <a:xfrm>
            <a:off x="6096000" y="4715473"/>
            <a:ext cx="371819" cy="371819"/>
          </a:xfrm>
          <a:prstGeom prst="rect">
            <a:avLst/>
          </a:prstGeom>
          <a:solidFill>
            <a:srgbClr val="FFC002"/>
          </a:solidFill>
          <a:ln cap="flat" cmpd="sng" w="508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4"/>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pic>
        <p:nvPicPr>
          <p:cNvPr id="224" name="Google Shape;224;p4"/>
          <p:cNvPicPr preferRelativeResize="0"/>
          <p:nvPr/>
        </p:nvPicPr>
        <p:blipFill rotWithShape="1">
          <a:blip r:embed="rId3">
            <a:alphaModFix/>
          </a:blip>
          <a:srcRect b="0" l="0" r="0" t="0"/>
          <a:stretch/>
        </p:blipFill>
        <p:spPr>
          <a:xfrm>
            <a:off x="915389" y="1451191"/>
            <a:ext cx="4262540" cy="4280544"/>
          </a:xfrm>
          <a:prstGeom prst="rect">
            <a:avLst/>
          </a:prstGeom>
          <a:noFill/>
          <a:ln>
            <a:noFill/>
          </a:ln>
        </p:spPr>
      </p:pic>
      <p:sp>
        <p:nvSpPr>
          <p:cNvPr id="225" name="Google Shape;225;p4"/>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5"/>
          <p:cNvSpPr/>
          <p:nvPr/>
        </p:nvSpPr>
        <p:spPr>
          <a:xfrm>
            <a:off x="1487205" y="1099360"/>
            <a:ext cx="7524206" cy="498177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1" name="Google Shape;231;p5"/>
          <p:cNvPicPr preferRelativeResize="0"/>
          <p:nvPr/>
        </p:nvPicPr>
        <p:blipFill rotWithShape="1">
          <a:blip r:embed="rId3">
            <a:alphaModFix/>
          </a:blip>
          <a:srcRect b="0" l="0" r="0" t="0"/>
          <a:stretch/>
        </p:blipFill>
        <p:spPr>
          <a:xfrm>
            <a:off x="1600200" y="1193498"/>
            <a:ext cx="7318318" cy="4793498"/>
          </a:xfrm>
          <a:prstGeom prst="rect">
            <a:avLst/>
          </a:prstGeom>
          <a:noFill/>
          <a:ln cap="flat" cmpd="sng" w="9525">
            <a:solidFill>
              <a:srgbClr val="F2F2F2"/>
            </a:solidFill>
            <a:prstDash val="solid"/>
            <a:round/>
            <a:headEnd len="sm" w="sm" type="none"/>
            <a:tailEnd len="sm" w="sm" type="none"/>
          </a:ln>
        </p:spPr>
      </p:pic>
      <p:sp>
        <p:nvSpPr>
          <p:cNvPr id="232" name="Google Shape;232;p5"/>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33" name="Google Shape;233;p5"/>
          <p:cNvSpPr/>
          <p:nvPr/>
        </p:nvSpPr>
        <p:spPr>
          <a:xfrm>
            <a:off x="9098281" y="1099360"/>
            <a:ext cx="1458888" cy="1458890"/>
          </a:xfrm>
          <a:prstGeom prst="flowChartDelay">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5"/>
          <p:cNvSpPr/>
          <p:nvPr/>
        </p:nvSpPr>
        <p:spPr>
          <a:xfrm rot="10800000">
            <a:off x="9098280" y="2660152"/>
            <a:ext cx="771429" cy="771429"/>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5"/>
          <p:cNvSpPr/>
          <p:nvPr/>
        </p:nvSpPr>
        <p:spPr>
          <a:xfrm rot="10800000">
            <a:off x="938563" y="5625385"/>
            <a:ext cx="455748" cy="45574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5"/>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37" name="Google Shape;237;p5"/>
          <p:cNvSpPr txBox="1"/>
          <p:nvPr/>
        </p:nvSpPr>
        <p:spPr>
          <a:xfrm>
            <a:off x="3531576" y="5021958"/>
            <a:ext cx="4363915"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निम्मी की ऑनलाइन दोस्त</a:t>
            </a:r>
            <a:endParaRPr b="1" sz="2800">
              <a:solidFill>
                <a:schemeClr val="dk1"/>
              </a:solidFill>
              <a:latin typeface="Calibri"/>
              <a:ea typeface="Calibri"/>
              <a:cs typeface="Calibri"/>
              <a:sym typeface="Calibri"/>
            </a:endParaRPr>
          </a:p>
        </p:txBody>
      </p:sp>
      <p:sp>
        <p:nvSpPr>
          <p:cNvPr id="238" name="Google Shape;238;p5"/>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6"/>
          <p:cNvPicPr preferRelativeResize="0"/>
          <p:nvPr/>
        </p:nvPicPr>
        <p:blipFill rotWithShape="1">
          <a:blip r:embed="rId3">
            <a:alphaModFix/>
          </a:blip>
          <a:srcRect b="0" l="0" r="0" t="0"/>
          <a:stretch/>
        </p:blipFill>
        <p:spPr>
          <a:xfrm>
            <a:off x="6482814" y="1506943"/>
            <a:ext cx="5364756" cy="3833767"/>
          </a:xfrm>
          <a:prstGeom prst="rect">
            <a:avLst/>
          </a:prstGeom>
          <a:noFill/>
          <a:ln>
            <a:noFill/>
          </a:ln>
        </p:spPr>
      </p:pic>
      <p:pic>
        <p:nvPicPr>
          <p:cNvPr id="244" name="Google Shape;244;p6"/>
          <p:cNvPicPr preferRelativeResize="0"/>
          <p:nvPr/>
        </p:nvPicPr>
        <p:blipFill rotWithShape="1">
          <a:blip r:embed="rId4">
            <a:alphaModFix/>
          </a:blip>
          <a:srcRect b="0" l="0" r="0" t="0"/>
          <a:stretch/>
        </p:blipFill>
        <p:spPr>
          <a:xfrm>
            <a:off x="601932" y="1446891"/>
            <a:ext cx="5448792" cy="3893820"/>
          </a:xfrm>
          <a:prstGeom prst="rect">
            <a:avLst/>
          </a:prstGeom>
          <a:noFill/>
          <a:ln>
            <a:noFill/>
          </a:ln>
        </p:spPr>
      </p:pic>
      <p:sp>
        <p:nvSpPr>
          <p:cNvPr id="245" name="Google Shape;245;p6"/>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46" name="Google Shape;246;p6"/>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47" name="Google Shape;247;p6"/>
          <p:cNvSpPr txBox="1"/>
          <p:nvPr/>
        </p:nvSpPr>
        <p:spPr>
          <a:xfrm>
            <a:off x="671231" y="5304383"/>
            <a:ext cx="5595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निम्मी अपने कंप्यूटर के सामने बैठी थी। वह सिर्फ अपने स्कूल के दोस्त के साथ लड़ी और मूड ऑफ हो गया। उसने फ्रेंडचैट वेबसाइट में प्रवेश किया। उसने लॉग-इन किया और ब्राउज़ कर रही थी।</a:t>
            </a:r>
            <a:endParaRPr sz="1800">
              <a:solidFill>
                <a:schemeClr val="dk1"/>
              </a:solidFill>
              <a:latin typeface="Calibri"/>
              <a:ea typeface="Calibri"/>
              <a:cs typeface="Calibri"/>
              <a:sym typeface="Calibri"/>
            </a:endParaRPr>
          </a:p>
        </p:txBody>
      </p:sp>
      <p:sp>
        <p:nvSpPr>
          <p:cNvPr id="248" name="Google Shape;248;p6"/>
          <p:cNvSpPr txBox="1"/>
          <p:nvPr/>
        </p:nvSpPr>
        <p:spPr>
          <a:xfrm>
            <a:off x="6945923" y="5210483"/>
            <a:ext cx="470905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निम्मी को प्रीथू नाम की एक फ्रेंड रिक्वेस्ट मिली। बहुत खूब। कितनी सुंदर लड़की ने सोचा निम्मी। निम्मी ने फ्रेंड रिक्वेस्ट एक्सेप्ट कर ली।</a:t>
            </a:r>
            <a:endParaRPr sz="1800">
              <a:solidFill>
                <a:schemeClr val="dk1"/>
              </a:solidFill>
              <a:latin typeface="Calibri"/>
              <a:ea typeface="Calibri"/>
              <a:cs typeface="Calibri"/>
              <a:sym typeface="Calibri"/>
            </a:endParaRPr>
          </a:p>
        </p:txBody>
      </p:sp>
      <p:pic>
        <p:nvPicPr>
          <p:cNvPr id="249" name="Google Shape;249;p6"/>
          <p:cNvPicPr preferRelativeResize="0"/>
          <p:nvPr/>
        </p:nvPicPr>
        <p:blipFill rotWithShape="1">
          <a:blip r:embed="rId5">
            <a:alphaModFix/>
          </a:blip>
          <a:srcRect b="0" l="0" r="0" t="1876"/>
          <a:stretch/>
        </p:blipFill>
        <p:spPr>
          <a:xfrm>
            <a:off x="6945923" y="1976881"/>
            <a:ext cx="4397806" cy="2858888"/>
          </a:xfrm>
          <a:prstGeom prst="roundRect">
            <a:avLst>
              <a:gd fmla="val 8056" name="adj"/>
            </a:avLst>
          </a:prstGeom>
          <a:noFill/>
          <a:ln>
            <a:noFill/>
          </a:ln>
        </p:spPr>
      </p:pic>
      <p:pic>
        <p:nvPicPr>
          <p:cNvPr id="250" name="Google Shape;250;p6"/>
          <p:cNvPicPr preferRelativeResize="0"/>
          <p:nvPr/>
        </p:nvPicPr>
        <p:blipFill rotWithShape="1">
          <a:blip r:embed="rId6">
            <a:alphaModFix/>
          </a:blip>
          <a:srcRect b="0" l="0" r="800" t="0"/>
          <a:stretch/>
        </p:blipFill>
        <p:spPr>
          <a:xfrm>
            <a:off x="1128758" y="1976881"/>
            <a:ext cx="4395140" cy="2813427"/>
          </a:xfrm>
          <a:prstGeom prst="roundRect">
            <a:avLst>
              <a:gd fmla="val 7917" name="adj"/>
            </a:avLst>
          </a:prstGeom>
          <a:noFill/>
          <a:ln>
            <a:noFill/>
          </a:ln>
        </p:spPr>
      </p:pic>
      <p:sp>
        <p:nvSpPr>
          <p:cNvPr id="251" name="Google Shape;251;p6"/>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7"/>
          <p:cNvPicPr preferRelativeResize="0"/>
          <p:nvPr/>
        </p:nvPicPr>
        <p:blipFill rotWithShape="1">
          <a:blip r:embed="rId3">
            <a:alphaModFix/>
          </a:blip>
          <a:srcRect b="0" l="0" r="0" t="0"/>
          <a:stretch/>
        </p:blipFill>
        <p:spPr>
          <a:xfrm>
            <a:off x="6482814" y="797786"/>
            <a:ext cx="5364756" cy="3833767"/>
          </a:xfrm>
          <a:prstGeom prst="rect">
            <a:avLst/>
          </a:prstGeom>
          <a:noFill/>
          <a:ln>
            <a:noFill/>
          </a:ln>
        </p:spPr>
      </p:pic>
      <p:pic>
        <p:nvPicPr>
          <p:cNvPr id="257" name="Google Shape;257;p7"/>
          <p:cNvPicPr preferRelativeResize="0"/>
          <p:nvPr/>
        </p:nvPicPr>
        <p:blipFill rotWithShape="1">
          <a:blip r:embed="rId4">
            <a:alphaModFix/>
          </a:blip>
          <a:srcRect b="0" l="0" r="0" t="0"/>
          <a:stretch/>
        </p:blipFill>
        <p:spPr>
          <a:xfrm>
            <a:off x="601932" y="737734"/>
            <a:ext cx="5448792" cy="3893820"/>
          </a:xfrm>
          <a:prstGeom prst="rect">
            <a:avLst/>
          </a:prstGeom>
          <a:noFill/>
          <a:ln>
            <a:noFill/>
          </a:ln>
        </p:spPr>
      </p:pic>
      <p:sp>
        <p:nvSpPr>
          <p:cNvPr id="258" name="Google Shape;258;p7"/>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59" name="Google Shape;259;p7"/>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60" name="Google Shape;260;p7"/>
          <p:cNvSpPr txBox="1"/>
          <p:nvPr/>
        </p:nvSpPr>
        <p:spPr>
          <a:xfrm>
            <a:off x="982329" y="4800112"/>
            <a:ext cx="472685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निम्मी ने टाइप किया, “हाय। आप कहाँ रहते हैं?" प्रीति ने टाइप किया, "मैं चेन्नई में कूझंगल नामक जगह में रहती हूं।" निम्मी ने टाइप किया, “कितने साल के हो?” प्रीतू ने टाइप किया, ''मैं 15 साल की हूं.'' निम्मी और प्रीति ने इस तरह कई बातों का आदान-प्रदान किया।</a:t>
            </a:r>
            <a:endParaRPr sz="1600">
              <a:solidFill>
                <a:schemeClr val="dk1"/>
              </a:solidFill>
              <a:latin typeface="Calibri"/>
              <a:ea typeface="Calibri"/>
              <a:cs typeface="Calibri"/>
              <a:sym typeface="Calibri"/>
            </a:endParaRPr>
          </a:p>
        </p:txBody>
      </p:sp>
      <p:sp>
        <p:nvSpPr>
          <p:cNvPr id="261" name="Google Shape;261;p7"/>
          <p:cNvSpPr txBox="1"/>
          <p:nvPr/>
        </p:nvSpPr>
        <p:spPr>
          <a:xfrm>
            <a:off x="6725328" y="4753618"/>
            <a:ext cx="5122242"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कुछ दिनों बाद निम्मी ने फ्रेंडचैट वेबसाइट पर लॉग इन किया। प्रीति भी लॉग इन थी।</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प्रीति ने टाइप किया, “मुझे आपकी प्रोफ़ाइल फ़ोटो पसंद है। क्या हम जल्द मिल सकते हैं? इस शुक्रवार को सेंट्रल रेलवे स्टेशन पर मिलना कैसा रहेगा?”</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निम्मी ने टाइप किया, “ठीक है। ज़रूर। 5 बजे।"</a:t>
            </a:r>
            <a:endParaRPr sz="1600">
              <a:solidFill>
                <a:schemeClr val="dk1"/>
              </a:solidFill>
              <a:latin typeface="Calibri"/>
              <a:ea typeface="Calibri"/>
              <a:cs typeface="Calibri"/>
              <a:sym typeface="Calibri"/>
            </a:endParaRPr>
          </a:p>
        </p:txBody>
      </p:sp>
      <p:pic>
        <p:nvPicPr>
          <p:cNvPr id="262" name="Google Shape;262;p7"/>
          <p:cNvPicPr preferRelativeResize="0"/>
          <p:nvPr/>
        </p:nvPicPr>
        <p:blipFill rotWithShape="1">
          <a:blip r:embed="rId5">
            <a:alphaModFix/>
          </a:blip>
          <a:srcRect b="0" l="0" r="0" t="0"/>
          <a:stretch/>
        </p:blipFill>
        <p:spPr>
          <a:xfrm>
            <a:off x="1308723" y="1311999"/>
            <a:ext cx="3984513" cy="2858888"/>
          </a:xfrm>
          <a:prstGeom prst="roundRect">
            <a:avLst>
              <a:gd fmla="val 8671" name="adj"/>
            </a:avLst>
          </a:prstGeom>
          <a:noFill/>
          <a:ln>
            <a:noFill/>
          </a:ln>
        </p:spPr>
      </p:pic>
      <p:pic>
        <p:nvPicPr>
          <p:cNvPr id="263" name="Google Shape;263;p7"/>
          <p:cNvPicPr preferRelativeResize="0"/>
          <p:nvPr/>
        </p:nvPicPr>
        <p:blipFill rotWithShape="1">
          <a:blip r:embed="rId6">
            <a:alphaModFix/>
          </a:blip>
          <a:srcRect b="0" l="0" r="0" t="0"/>
          <a:stretch/>
        </p:blipFill>
        <p:spPr>
          <a:xfrm>
            <a:off x="7370854" y="1410105"/>
            <a:ext cx="3853961" cy="2760782"/>
          </a:xfrm>
          <a:prstGeom prst="roundRect">
            <a:avLst>
              <a:gd fmla="val 11325" name="adj"/>
            </a:avLst>
          </a:prstGeom>
          <a:noFill/>
          <a:ln>
            <a:noFill/>
          </a:ln>
        </p:spPr>
      </p:pic>
      <p:sp>
        <p:nvSpPr>
          <p:cNvPr id="264" name="Google Shape;264;p7"/>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8"/>
          <p:cNvPicPr preferRelativeResize="0"/>
          <p:nvPr/>
        </p:nvPicPr>
        <p:blipFill rotWithShape="1">
          <a:blip r:embed="rId3">
            <a:alphaModFix/>
          </a:blip>
          <a:srcRect b="0" l="0" r="0" t="0"/>
          <a:stretch/>
        </p:blipFill>
        <p:spPr>
          <a:xfrm>
            <a:off x="6406930" y="784578"/>
            <a:ext cx="5364756" cy="3833767"/>
          </a:xfrm>
          <a:prstGeom prst="rect">
            <a:avLst/>
          </a:prstGeom>
          <a:noFill/>
          <a:ln>
            <a:noFill/>
          </a:ln>
        </p:spPr>
      </p:pic>
      <p:pic>
        <p:nvPicPr>
          <p:cNvPr id="270" name="Google Shape;270;p8"/>
          <p:cNvPicPr preferRelativeResize="0"/>
          <p:nvPr/>
        </p:nvPicPr>
        <p:blipFill rotWithShape="1">
          <a:blip r:embed="rId4">
            <a:alphaModFix/>
          </a:blip>
          <a:srcRect b="0" l="0" r="0" t="0"/>
          <a:stretch/>
        </p:blipFill>
        <p:spPr>
          <a:xfrm>
            <a:off x="526048" y="724526"/>
            <a:ext cx="5448792" cy="3893820"/>
          </a:xfrm>
          <a:prstGeom prst="rect">
            <a:avLst/>
          </a:prstGeom>
          <a:noFill/>
          <a:ln>
            <a:noFill/>
          </a:ln>
        </p:spPr>
      </p:pic>
      <p:sp>
        <p:nvSpPr>
          <p:cNvPr id="271" name="Google Shape;271;p8"/>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72" name="Google Shape;272;p8"/>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73" name="Google Shape;273;p8"/>
          <p:cNvSpPr txBox="1"/>
          <p:nvPr/>
        </p:nvSpPr>
        <p:spPr>
          <a:xfrm>
            <a:off x="7134933" y="5078923"/>
            <a:ext cx="405334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निम्मी ने अपनी मौसी की कही हर बात के बारे में सोचा। "क्या यह प्रीति एक नकली व्यक्ति हो सकती है?" उसने सोचा।</a:t>
            </a:r>
            <a:endParaRPr sz="1600">
              <a:solidFill>
                <a:schemeClr val="dk1"/>
              </a:solidFill>
              <a:latin typeface="Calibri"/>
              <a:ea typeface="Calibri"/>
              <a:cs typeface="Calibri"/>
              <a:sym typeface="Calibri"/>
            </a:endParaRPr>
          </a:p>
        </p:txBody>
      </p:sp>
      <p:sp>
        <p:nvSpPr>
          <p:cNvPr id="274" name="Google Shape;274;p8"/>
          <p:cNvSpPr txBox="1"/>
          <p:nvPr/>
        </p:nvSpPr>
        <p:spPr>
          <a:xfrm>
            <a:off x="495300" y="4541902"/>
            <a:ext cx="616911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निम्मी टाइप ही कर रही थी कि उसकी बुआ मंजू कमरे में आ गई। "तुम निम्मी के साथ किससे बात कर रहे हो?" उसकी चाची से पूछा। निम्मी ने प्रीती के बारे में अपनी मौसी को सब कुछ बता दिया।</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“कूझंगल। चेन्नई में कूझंगल के नाम से कोई जगह नहीं है। और तस्वीर में वह काफी बूढ़ी लग रही हैं। 15 साल की नहीं लगती। वह एक प्रसिद्ध मॉडल से भी मिलती-जुलती है जिसे मैं जानता हूं। निम्मी की मौसी मंजू ने कहा।</a:t>
            </a:r>
            <a:endParaRPr sz="1600">
              <a:solidFill>
                <a:schemeClr val="dk1"/>
              </a:solidFill>
              <a:latin typeface="Calibri"/>
              <a:ea typeface="Calibri"/>
              <a:cs typeface="Calibri"/>
              <a:sym typeface="Calibri"/>
            </a:endParaRPr>
          </a:p>
        </p:txBody>
      </p:sp>
      <p:pic>
        <p:nvPicPr>
          <p:cNvPr id="275" name="Google Shape;275;p8"/>
          <p:cNvPicPr preferRelativeResize="0"/>
          <p:nvPr/>
        </p:nvPicPr>
        <p:blipFill rotWithShape="1">
          <a:blip r:embed="rId5">
            <a:alphaModFix/>
          </a:blip>
          <a:srcRect b="0" l="0" r="0" t="0"/>
          <a:stretch/>
        </p:blipFill>
        <p:spPr>
          <a:xfrm>
            <a:off x="1200727" y="1318018"/>
            <a:ext cx="3807976" cy="2760782"/>
          </a:xfrm>
          <a:prstGeom prst="roundRect">
            <a:avLst>
              <a:gd fmla="val 10935" name="adj"/>
            </a:avLst>
          </a:prstGeom>
          <a:noFill/>
          <a:ln>
            <a:noFill/>
          </a:ln>
        </p:spPr>
      </p:pic>
      <p:pic>
        <p:nvPicPr>
          <p:cNvPr id="276" name="Google Shape;276;p8"/>
          <p:cNvPicPr preferRelativeResize="0"/>
          <p:nvPr/>
        </p:nvPicPr>
        <p:blipFill rotWithShape="1">
          <a:blip r:embed="rId6">
            <a:alphaModFix/>
          </a:blip>
          <a:srcRect b="0" l="0" r="0" t="0"/>
          <a:stretch/>
        </p:blipFill>
        <p:spPr>
          <a:xfrm>
            <a:off x="7154671" y="1388358"/>
            <a:ext cx="4262554" cy="2664095"/>
          </a:xfrm>
          <a:prstGeom prst="roundRect">
            <a:avLst>
              <a:gd fmla="val 10066" name="adj"/>
            </a:avLst>
          </a:prstGeom>
          <a:noFill/>
          <a:ln>
            <a:noFill/>
          </a:ln>
        </p:spPr>
      </p:pic>
      <p:sp>
        <p:nvSpPr>
          <p:cNvPr id="277" name="Google Shape;277;p8"/>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9"/>
          <p:cNvPicPr preferRelativeResize="0"/>
          <p:nvPr/>
        </p:nvPicPr>
        <p:blipFill rotWithShape="1">
          <a:blip r:embed="rId3">
            <a:alphaModFix/>
          </a:blip>
          <a:srcRect b="0" l="0" r="0" t="0"/>
          <a:stretch/>
        </p:blipFill>
        <p:spPr>
          <a:xfrm>
            <a:off x="6482814" y="1128012"/>
            <a:ext cx="5364756" cy="3833767"/>
          </a:xfrm>
          <a:prstGeom prst="rect">
            <a:avLst/>
          </a:prstGeom>
          <a:noFill/>
          <a:ln>
            <a:noFill/>
          </a:ln>
        </p:spPr>
      </p:pic>
      <p:pic>
        <p:nvPicPr>
          <p:cNvPr id="283" name="Google Shape;283;p9"/>
          <p:cNvPicPr preferRelativeResize="0"/>
          <p:nvPr/>
        </p:nvPicPr>
        <p:blipFill rotWithShape="1">
          <a:blip r:embed="rId4">
            <a:alphaModFix/>
          </a:blip>
          <a:srcRect b="0" l="0" r="0" t="0"/>
          <a:stretch/>
        </p:blipFill>
        <p:spPr>
          <a:xfrm>
            <a:off x="601932" y="1067960"/>
            <a:ext cx="5448792" cy="3893820"/>
          </a:xfrm>
          <a:prstGeom prst="rect">
            <a:avLst/>
          </a:prstGeom>
          <a:noFill/>
          <a:ln>
            <a:noFill/>
          </a:ln>
        </p:spPr>
      </p:pic>
      <p:sp>
        <p:nvSpPr>
          <p:cNvPr id="284" name="Google Shape;284;p9"/>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85" name="Google Shape;285;p9"/>
          <p:cNvSpPr txBox="1"/>
          <p:nvPr>
            <p:ph idx="11" type="ftr"/>
          </p:nvPr>
        </p:nvSpPr>
        <p:spPr>
          <a:xfrm>
            <a:off x="1600200" y="6569110"/>
            <a:ext cx="4343400" cy="28888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11: व्यक्तिगत सुरक्षा - इंटरनेट उपयोग के लिए क्या करें और क्या न करें को समझें</a:t>
            </a:r>
            <a:endParaRPr/>
          </a:p>
        </p:txBody>
      </p:sp>
      <p:sp>
        <p:nvSpPr>
          <p:cNvPr id="286" name="Google Shape;286;p9"/>
          <p:cNvSpPr txBox="1"/>
          <p:nvPr/>
        </p:nvSpPr>
        <p:spPr>
          <a:xfrm>
            <a:off x="1216742" y="5240575"/>
            <a:ext cx="40533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बुधवार को प्रीथू ने निम्मी से बातचीत की और उसे अकेले रेलवे स्टेशन आने की याद दिलाई।</a:t>
            </a:r>
            <a:endParaRPr sz="1600">
              <a:solidFill>
                <a:schemeClr val="dk1"/>
              </a:solidFill>
              <a:latin typeface="Calibri"/>
              <a:ea typeface="Calibri"/>
              <a:cs typeface="Calibri"/>
              <a:sym typeface="Calibri"/>
            </a:endParaRPr>
          </a:p>
        </p:txBody>
      </p:sp>
      <p:sp>
        <p:nvSpPr>
          <p:cNvPr id="287" name="Google Shape;287;p9"/>
          <p:cNvSpPr txBox="1"/>
          <p:nvPr/>
        </p:nvSpPr>
        <p:spPr>
          <a:xfrm>
            <a:off x="6932495" y="5167139"/>
            <a:ext cx="46887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रेलवे स्टेशन पर हुई मुलाकात के बारे में निम्मी ने अपनी मौसी को बताया. उसकी मौसी ने कहा, “मैं तुम्हारे साथ चलूँगी और तुम्हारे पीछे छिप जाऊँगी। आप रेलवे कोच के पास अकेले जाते हैं और प्लेटफॉर्म पर इंतजार करते हैं। मैं तुम्हें दूर से </a:t>
            </a:r>
            <a:r>
              <a:rPr lang="en-US" sz="1600">
                <a:solidFill>
                  <a:schemeClr val="dk1"/>
                </a:solidFill>
                <a:latin typeface="Calibri"/>
                <a:ea typeface="Calibri"/>
                <a:cs typeface="Calibri"/>
                <a:sym typeface="Calibri"/>
              </a:rPr>
              <a:t>देखूंगी</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pic>
        <p:nvPicPr>
          <p:cNvPr id="288" name="Google Shape;288;p9"/>
          <p:cNvPicPr preferRelativeResize="0"/>
          <p:nvPr/>
        </p:nvPicPr>
        <p:blipFill rotWithShape="1">
          <a:blip r:embed="rId5">
            <a:alphaModFix/>
          </a:blip>
          <a:srcRect b="0" l="0" r="0" t="0"/>
          <a:stretch/>
        </p:blipFill>
        <p:spPr>
          <a:xfrm>
            <a:off x="1216742" y="1528802"/>
            <a:ext cx="4365814" cy="2946924"/>
          </a:xfrm>
          <a:prstGeom prst="roundRect">
            <a:avLst>
              <a:gd fmla="val 6268" name="adj"/>
            </a:avLst>
          </a:prstGeom>
          <a:noFill/>
          <a:ln>
            <a:noFill/>
          </a:ln>
        </p:spPr>
      </p:pic>
      <p:pic>
        <p:nvPicPr>
          <p:cNvPr id="289" name="Google Shape;289;p9"/>
          <p:cNvPicPr preferRelativeResize="0"/>
          <p:nvPr/>
        </p:nvPicPr>
        <p:blipFill rotWithShape="1">
          <a:blip r:embed="rId6">
            <a:alphaModFix/>
          </a:blip>
          <a:srcRect b="0" l="0" r="0" t="0"/>
          <a:stretch/>
        </p:blipFill>
        <p:spPr>
          <a:xfrm>
            <a:off x="7068713" y="1599880"/>
            <a:ext cx="3882043" cy="2727135"/>
          </a:xfrm>
          <a:prstGeom prst="roundRect">
            <a:avLst>
              <a:gd fmla="val 8816" name="adj"/>
            </a:avLst>
          </a:prstGeom>
          <a:noFill/>
          <a:ln>
            <a:noFill/>
          </a:ln>
        </p:spPr>
      </p:pic>
      <p:sp>
        <p:nvSpPr>
          <p:cNvPr id="290" name="Google Shape;290;p9"/>
          <p:cNvSpPr/>
          <p:nvPr/>
        </p:nvSpPr>
        <p:spPr>
          <a:xfrm>
            <a:off x="9370812" y="26731"/>
            <a:ext cx="2768013" cy="27432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1" i="0" lang="en-US" sz="1600" u="none" cap="none" strike="noStrike">
                <a:solidFill>
                  <a:srgbClr val="FFFFFF"/>
                </a:solidFill>
                <a:latin typeface="Calibri"/>
                <a:ea typeface="Calibri"/>
                <a:cs typeface="Calibri"/>
                <a:sym typeface="Calibri"/>
              </a:rPr>
              <a:t>Level 1 | डिजिटल नागरिकता</a:t>
            </a:r>
            <a:endParaRPr b="1" i="0" sz="16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2022-01-21T07:53:15Z</dcterms:created>
  <dc:creator>Microsoft Office User</dc:creator>
</cp:coreProperties>
</file>