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9" roundtripDataSignature="AMtx7mh5Fb0xtrBAcwBgiYgddD4v0U6J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tQOSMcGkt6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wtbdqIds_3c"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Mission 11 Harmful Effects of Excessive Screen Time - YouTube</a:t>
            </a:r>
            <a:endParaRPr/>
          </a:p>
        </p:txBody>
      </p:sp>
      <p:sp>
        <p:nvSpPr>
          <p:cNvPr id="102" name="Google Shape;10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Screen Time Rules For Kids | Let's Talk | NPR - YouTube</a:t>
            </a:r>
            <a:endParaRPr/>
          </a:p>
        </p:txBody>
      </p:sp>
      <p:sp>
        <p:nvSpPr>
          <p:cNvPr id="246" name="Google Shape;24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 name="Google Shape;15;p15"/>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5"/>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15"/>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4"/>
          <p:cNvSpPr/>
          <p:nvPr>
            <p:ph idx="2" type="pic"/>
          </p:nvPr>
        </p:nvSpPr>
        <p:spPr>
          <a:xfrm>
            <a:off x="5183188" y="987425"/>
            <a:ext cx="6172200" cy="4873625"/>
          </a:xfrm>
          <a:prstGeom prst="rect">
            <a:avLst/>
          </a:prstGeom>
          <a:noFill/>
          <a:ln>
            <a:noFill/>
          </a:ln>
        </p:spPr>
      </p:sp>
      <p:sp>
        <p:nvSpPr>
          <p:cNvPr id="74" name="Google Shape;74;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24"/>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24"/>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24"/>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25"/>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25"/>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6"/>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26"/>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26"/>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pic>
        <p:nvPicPr>
          <p:cNvPr id="19" name="Google Shape;19;p16"/>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0" name="Google Shape;20;p16"/>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 name="Google Shape;21;p1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2" name="Google Shape;22;p16"/>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3" name="Google Shape;23;p16"/>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24" name="Shape 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8"/>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 name="Google Shape;29;p18"/>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30" name="Google Shape;30;p1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31" name="Google Shape;31;p18"/>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32" name="Google Shape;32;p18"/>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9"/>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 name="Google Shape;37;p19"/>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8" name="Google Shape;38;p19"/>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19"/>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0"/>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5" name="Google Shape;45;p20"/>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46" name="Google Shape;46;p20"/>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20"/>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1"/>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5" name="Google Shape;55;p21"/>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56" name="Google Shape;56;p21"/>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21"/>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1" name="Google Shape;61;p22"/>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62" name="Google Shape;62;p22"/>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22"/>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7" name="Google Shape;67;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23"/>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23"/>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23"/>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5.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gif"/><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hyperlink" Target="https://www.youtube.com/watch?v=tQOSMcGkt6E" TargetMode="External"/><Relationship Id="rId5" Type="http://schemas.openxmlformats.org/officeDocument/2006/relationships/hyperlink" Target="https://www.youtube.com/watch?v=tQOSMcGkt6E" TargetMode="External"/><Relationship Id="rId6" Type="http://schemas.openxmlformats.org/officeDocument/2006/relationships/hyperlink" Target="http://www.youtube.com/watch?v=tQOSMcGkt6E" TargetMode="External"/><Relationship Id="rId7"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hyperlink" Target="https://www.youtube.com/watch?v=wtbdqIds_3chttps://www.youtube.com/watch?v=wtbdqIds_3c" TargetMode="External"/><Relationship Id="rId5" Type="http://schemas.openxmlformats.org/officeDocument/2006/relationships/hyperlink" Target="https://www.youtube.com/watch?v=wtbdqIds_3c" TargetMode="External"/><Relationship Id="rId6" Type="http://schemas.openxmlformats.org/officeDocument/2006/relationships/hyperlink" Target="https://www.youtube.com/watch?v=wtbdqIds_3c" TargetMode="External"/><Relationship Id="rId7" Type="http://schemas.openxmlformats.org/officeDocument/2006/relationships/hyperlink" Target="http://www.youtube.com/watch?v=wtbdqIds_3c" TargetMode="External"/><Relationship Id="rId8"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64DF"/>
                </a:solidFill>
                <a:latin typeface="Arial"/>
                <a:ea typeface="Arial"/>
                <a:cs typeface="Arial"/>
                <a:sym typeface="Arial"/>
              </a:rPr>
              <a:t>डिजिटल नागरिकता</a:t>
            </a:r>
            <a:endParaRPr b="1" sz="3200">
              <a:solidFill>
                <a:srgbClr val="0064DF"/>
              </a:solidFill>
              <a:latin typeface="Arial"/>
              <a:ea typeface="Arial"/>
              <a:cs typeface="Arial"/>
              <a:sym typeface="Arial"/>
            </a:endParaRPr>
          </a:p>
        </p:txBody>
      </p:sp>
      <p:sp>
        <p:nvSpPr>
          <p:cNvPr id="95" name="Google Shape;95;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6" name="Google Shape;96;p1"/>
          <p:cNvPicPr preferRelativeResize="0"/>
          <p:nvPr/>
        </p:nvPicPr>
        <p:blipFill rotWithShape="1">
          <a:blip r:embed="rId3">
            <a:alphaModFix/>
          </a:blip>
          <a:srcRect b="0" l="0" r="0" t="0"/>
          <a:stretch/>
        </p:blipFill>
        <p:spPr>
          <a:xfrm>
            <a:off x="1029939" y="839660"/>
            <a:ext cx="4533265" cy="5178679"/>
          </a:xfrm>
          <a:prstGeom prst="rect">
            <a:avLst/>
          </a:prstGeom>
          <a:noFill/>
          <a:ln>
            <a:noFill/>
          </a:ln>
        </p:spPr>
      </p:pic>
      <p:sp>
        <p:nvSpPr>
          <p:cNvPr id="97" name="Google Shape;97;p1"/>
          <p:cNvSpPr/>
          <p:nvPr/>
        </p:nvSpPr>
        <p:spPr>
          <a:xfrm>
            <a:off x="7177872" y="3536950"/>
            <a:ext cx="5014127" cy="128905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
          <p:cNvSpPr/>
          <p:nvPr/>
        </p:nvSpPr>
        <p:spPr>
          <a:xfrm>
            <a:off x="7386062" y="3536647"/>
            <a:ext cx="5101213"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पाठ 10</a:t>
            </a:r>
            <a:endParaRPr/>
          </a:p>
          <a:p>
            <a:pPr indent="0" lvl="0" marL="0" marR="0" rtl="0" algn="l">
              <a:spcBef>
                <a:spcPts val="0"/>
              </a:spcBef>
              <a:spcAft>
                <a:spcPts val="0"/>
              </a:spcAft>
              <a:buNone/>
            </a:pPr>
            <a:r>
              <a:t/>
            </a:r>
            <a:endParaRPr sz="500">
              <a:solidFill>
                <a:schemeClr val="lt1"/>
              </a:solidFill>
              <a:latin typeface="Arial"/>
              <a:ea typeface="Arial"/>
              <a:cs typeface="Arial"/>
              <a:sym typeface="Arial"/>
            </a:endParaRPr>
          </a:p>
          <a:p>
            <a:pPr indent="0" lvl="0" marL="0" marR="0" rtl="0" algn="l">
              <a:spcBef>
                <a:spcPts val="0"/>
              </a:spcBef>
              <a:spcAft>
                <a:spcPts val="0"/>
              </a:spcAft>
              <a:buNone/>
            </a:pPr>
            <a:r>
              <a:rPr b="1" lang="en-US" sz="2400">
                <a:solidFill>
                  <a:srgbClr val="FFFF00"/>
                </a:solidFill>
                <a:latin typeface="Arial"/>
                <a:ea typeface="Arial"/>
                <a:cs typeface="Arial"/>
                <a:sym typeface="Arial"/>
              </a:rPr>
              <a:t>कैसे समझें</a:t>
            </a:r>
            <a:endParaRPr/>
          </a:p>
          <a:p>
            <a:pPr indent="0" lvl="0" marL="0" marR="0" rtl="0" algn="l">
              <a:spcBef>
                <a:spcPts val="0"/>
              </a:spcBef>
              <a:spcAft>
                <a:spcPts val="0"/>
              </a:spcAft>
              <a:buNone/>
            </a:pPr>
            <a:r>
              <a:rPr b="1" lang="en-US" sz="2400">
                <a:solidFill>
                  <a:srgbClr val="FFFF00"/>
                </a:solidFill>
                <a:latin typeface="Arial"/>
                <a:ea typeface="Arial"/>
                <a:cs typeface="Arial"/>
                <a:sym typeface="Arial"/>
              </a:rPr>
              <a:t>संतुलन बनाने के लिए</a:t>
            </a:r>
            <a:endParaRPr sz="2400">
              <a:solidFill>
                <a:srgbClr val="FFFF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0"/>
          <p:cNvSpPr/>
          <p:nvPr/>
        </p:nvSpPr>
        <p:spPr>
          <a:xfrm>
            <a:off x="3600796" y="1546287"/>
            <a:ext cx="7799811" cy="3497513"/>
          </a:xfrm>
          <a:prstGeom prst="rect">
            <a:avLst/>
          </a:prstGeom>
          <a:gradFill>
            <a:gsLst>
              <a:gs pos="0">
                <a:schemeClr val="lt1"/>
              </a:gs>
              <a:gs pos="100000">
                <a:srgbClr val="D8D8D8"/>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63" name="Google Shape;263;p10"/>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गतिविधि का समय!</a:t>
            </a:r>
            <a:endParaRPr/>
          </a:p>
        </p:txBody>
      </p:sp>
      <p:sp>
        <p:nvSpPr>
          <p:cNvPr id="264" name="Google Shape;264;p10"/>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0"/>
          <p:cNvSpPr/>
          <p:nvPr/>
        </p:nvSpPr>
        <p:spPr>
          <a:xfrm>
            <a:off x="839788" y="1546288"/>
            <a:ext cx="2769828" cy="344523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0"/>
          <p:cNvSpPr/>
          <p:nvPr/>
        </p:nvSpPr>
        <p:spPr>
          <a:xfrm>
            <a:off x="1053454" y="3239430"/>
            <a:ext cx="221724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Arial"/>
                <a:ea typeface="Arial"/>
                <a:cs typeface="Arial"/>
                <a:sym typeface="Arial"/>
              </a:rPr>
              <a:t>सफाई कामगार ढूंढ़ना</a:t>
            </a:r>
            <a:endParaRPr/>
          </a:p>
        </p:txBody>
      </p:sp>
      <p:grpSp>
        <p:nvGrpSpPr>
          <p:cNvPr id="267" name="Google Shape;267;p10"/>
          <p:cNvGrpSpPr/>
          <p:nvPr/>
        </p:nvGrpSpPr>
        <p:grpSpPr>
          <a:xfrm>
            <a:off x="4205310" y="2410189"/>
            <a:ext cx="6827613" cy="1757324"/>
            <a:chOff x="4205310" y="2410189"/>
            <a:chExt cx="6827613" cy="1757324"/>
          </a:xfrm>
        </p:grpSpPr>
        <p:sp>
          <p:nvSpPr>
            <p:cNvPr id="268" name="Google Shape;268;p10"/>
            <p:cNvSpPr/>
            <p:nvPr/>
          </p:nvSpPr>
          <p:spPr>
            <a:xfrm rot="10800000">
              <a:off x="4205310" y="2410189"/>
              <a:ext cx="1757322" cy="1757323"/>
            </a:xfrm>
            <a:prstGeom prst="flowChartDelay">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0"/>
            <p:cNvSpPr/>
            <p:nvPr/>
          </p:nvSpPr>
          <p:spPr>
            <a:xfrm rot="10800000">
              <a:off x="5770518" y="2410189"/>
              <a:ext cx="3505081" cy="175732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0"/>
            <p:cNvSpPr/>
            <p:nvPr/>
          </p:nvSpPr>
          <p:spPr>
            <a:xfrm>
              <a:off x="9275601" y="2410190"/>
              <a:ext cx="1757322" cy="1757323"/>
            </a:xfrm>
            <a:prstGeom prst="flowChartDelay">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1" name="Google Shape;271;p10"/>
          <p:cNvSpPr/>
          <p:nvPr/>
        </p:nvSpPr>
        <p:spPr>
          <a:xfrm rot="5400000">
            <a:off x="3356353" y="3062967"/>
            <a:ext cx="720097" cy="308429"/>
          </a:xfrm>
          <a:prstGeom prst="triangle">
            <a:avLst>
              <a:gd fmla="val 50000" name="adj"/>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72" name="Google Shape;272;p10"/>
          <p:cNvGrpSpPr/>
          <p:nvPr/>
        </p:nvGrpSpPr>
        <p:grpSpPr>
          <a:xfrm>
            <a:off x="4992620" y="1901589"/>
            <a:ext cx="2535144" cy="2535144"/>
            <a:chOff x="6421482" y="1901589"/>
            <a:chExt cx="2535144" cy="2535144"/>
          </a:xfrm>
        </p:grpSpPr>
        <p:sp>
          <p:nvSpPr>
            <p:cNvPr id="273" name="Google Shape;273;p10"/>
            <p:cNvSpPr/>
            <p:nvPr/>
          </p:nvSpPr>
          <p:spPr>
            <a:xfrm>
              <a:off x="6421482" y="1901589"/>
              <a:ext cx="2535144" cy="2535144"/>
            </a:xfrm>
            <a:prstGeom prst="donut">
              <a:avLst>
                <a:gd fmla="val 6919" name="adj"/>
              </a:avLst>
            </a:prstGeom>
            <a:solidFill>
              <a:srgbClr val="00B1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0"/>
            <p:cNvSpPr/>
            <p:nvPr/>
          </p:nvSpPr>
          <p:spPr>
            <a:xfrm>
              <a:off x="6713656" y="2193763"/>
              <a:ext cx="1950796" cy="1950796"/>
            </a:xfrm>
            <a:prstGeom prst="ellipse">
              <a:avLst/>
            </a:prstGeom>
            <a:solidFill>
              <a:srgbClr val="0064E0"/>
            </a:solidFill>
            <a:ln cap="flat" cmpd="sng" w="2286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  Description automatically generated" id="275" name="Google Shape;275;p10"/>
            <p:cNvPicPr preferRelativeResize="0"/>
            <p:nvPr/>
          </p:nvPicPr>
          <p:blipFill rotWithShape="1">
            <a:blip r:embed="rId3">
              <a:alphaModFix/>
            </a:blip>
            <a:srcRect b="0" l="0" r="0" t="0"/>
            <a:stretch/>
          </p:blipFill>
          <p:spPr>
            <a:xfrm>
              <a:off x="7312687" y="2712354"/>
              <a:ext cx="911697" cy="911697"/>
            </a:xfrm>
            <a:prstGeom prst="rect">
              <a:avLst/>
            </a:prstGeom>
            <a:noFill/>
            <a:ln>
              <a:noFill/>
            </a:ln>
          </p:spPr>
        </p:pic>
      </p:grpSp>
      <p:pic>
        <p:nvPicPr>
          <p:cNvPr id="276" name="Google Shape;276;p10"/>
          <p:cNvPicPr preferRelativeResize="0"/>
          <p:nvPr/>
        </p:nvPicPr>
        <p:blipFill rotWithShape="1">
          <a:blip r:embed="rId4">
            <a:alphaModFix/>
          </a:blip>
          <a:srcRect b="0" l="0" r="0" t="0"/>
          <a:stretch/>
        </p:blipFill>
        <p:spPr>
          <a:xfrm rot="5400000">
            <a:off x="866250" y="5076928"/>
            <a:ext cx="1072714" cy="1072714"/>
          </a:xfrm>
          <a:prstGeom prst="rect">
            <a:avLst/>
          </a:prstGeom>
          <a:noFill/>
          <a:ln>
            <a:noFill/>
          </a:ln>
        </p:spPr>
      </p:pic>
      <p:pic>
        <p:nvPicPr>
          <p:cNvPr descr="Icon  Description automatically generated" id="277" name="Google Shape;277;p10"/>
          <p:cNvPicPr preferRelativeResize="0"/>
          <p:nvPr/>
        </p:nvPicPr>
        <p:blipFill rotWithShape="1">
          <a:blip r:embed="rId5">
            <a:alphaModFix/>
          </a:blip>
          <a:srcRect b="0" l="0" r="0" t="0"/>
          <a:stretch/>
        </p:blipFill>
        <p:spPr>
          <a:xfrm>
            <a:off x="1087019" y="2001367"/>
            <a:ext cx="1092164" cy="1092164"/>
          </a:xfrm>
          <a:prstGeom prst="rect">
            <a:avLst/>
          </a:prstGeom>
          <a:noFill/>
          <a:ln>
            <a:noFill/>
          </a:ln>
        </p:spPr>
      </p:pic>
      <p:sp>
        <p:nvSpPr>
          <p:cNvPr id="278" name="Google Shape;278;p10"/>
          <p:cNvSpPr/>
          <p:nvPr/>
        </p:nvSpPr>
        <p:spPr>
          <a:xfrm>
            <a:off x="2030665" y="5094950"/>
            <a:ext cx="634538" cy="63453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10: संतुलन बनाने के तरीके को समझना</a:t>
            </a:r>
            <a:endParaRPr/>
          </a:p>
        </p:txBody>
      </p:sp>
      <p:sp>
        <p:nvSpPr>
          <p:cNvPr id="280" name="Google Shape;280;p10"/>
          <p:cNvSpPr/>
          <p:nvPr/>
        </p:nvSpPr>
        <p:spPr>
          <a:xfrm>
            <a:off x="9370812" y="26731"/>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स्तर 1|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1"/>
          <p:cNvSpPr/>
          <p:nvPr/>
        </p:nvSpPr>
        <p:spPr>
          <a:xfrm flipH="1" rot="10800000">
            <a:off x="839788" y="1423726"/>
            <a:ext cx="8887402" cy="1363134"/>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11"/>
          <p:cNvSpPr/>
          <p:nvPr/>
        </p:nvSpPr>
        <p:spPr>
          <a:xfrm flipH="1" rot="10800000">
            <a:off x="2203932" y="1423726"/>
            <a:ext cx="8887402" cy="1363134"/>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1"/>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88" name="Google Shape;288;p11"/>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इसे डाक से भेजें!</a:t>
            </a:r>
            <a:endParaRPr/>
          </a:p>
        </p:txBody>
      </p:sp>
      <p:sp>
        <p:nvSpPr>
          <p:cNvPr id="289" name="Google Shape;289;p11"/>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1"/>
          <p:cNvSpPr/>
          <p:nvPr/>
        </p:nvSpPr>
        <p:spPr>
          <a:xfrm>
            <a:off x="900485" y="1596587"/>
            <a:ext cx="9886051" cy="1041182"/>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2800">
                <a:solidFill>
                  <a:schemeClr val="lt1"/>
                </a:solidFill>
                <a:latin typeface="Arial"/>
                <a:ea typeface="Arial"/>
                <a:cs typeface="Arial"/>
                <a:sym typeface="Arial"/>
              </a:rPr>
              <a:t>स्क्रीन पर समय बिताने के बजाय आप कौन सी गतिविधियाँ कर सकते हैं?</a:t>
            </a:r>
            <a:endParaRPr/>
          </a:p>
        </p:txBody>
      </p:sp>
      <p:sp>
        <p:nvSpPr>
          <p:cNvPr id="291" name="Google Shape;291;p11"/>
          <p:cNvSpPr/>
          <p:nvPr/>
        </p:nvSpPr>
        <p:spPr>
          <a:xfrm>
            <a:off x="1083733" y="3553342"/>
            <a:ext cx="2861734" cy="1850673"/>
          </a:xfrm>
          <a:prstGeom prst="flowChartAlternateProcess">
            <a:avLst/>
          </a:prstGeom>
          <a:noFill/>
          <a:ln cap="flat" cmpd="sng" w="38100">
            <a:solidFill>
              <a:srgbClr val="0064E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1"/>
          <p:cNvSpPr/>
          <p:nvPr/>
        </p:nvSpPr>
        <p:spPr>
          <a:xfrm>
            <a:off x="1343115" y="3828581"/>
            <a:ext cx="2280621" cy="1015663"/>
          </a:xfrm>
          <a:prstGeom prst="rect">
            <a:avLst/>
          </a:prstGeom>
          <a:noFill/>
          <a:ln>
            <a:noFill/>
          </a:ln>
        </p:spPr>
        <p:txBody>
          <a:bodyPr anchorCtr="0" anchor="ctr" bIns="45700" lIns="91425" spcFirstLastPara="1" rIns="91425" wrap="square" tIns="45700">
            <a:spAutoFit/>
          </a:bodyPr>
          <a:lstStyle/>
          <a:p>
            <a:pPr indent="0" lvl="0" marL="148590" marR="0" rtl="0" algn="l">
              <a:spcBef>
                <a:spcPts val="0"/>
              </a:spcBef>
              <a:spcAft>
                <a:spcPts val="0"/>
              </a:spcAft>
              <a:buNone/>
            </a:pPr>
            <a:r>
              <a:rPr lang="en-US" sz="2000">
                <a:solidFill>
                  <a:schemeClr val="dk1"/>
                </a:solidFill>
                <a:latin typeface="Arial"/>
                <a:ea typeface="Arial"/>
                <a:cs typeface="Arial"/>
                <a:sym typeface="Arial"/>
              </a:rPr>
              <a:t>अपने सर्वोत्तम विचारों के साथ आने के लिए मंथन करें।</a:t>
            </a:r>
            <a:endParaRPr/>
          </a:p>
        </p:txBody>
      </p:sp>
      <p:sp>
        <p:nvSpPr>
          <p:cNvPr id="293" name="Google Shape;293;p11"/>
          <p:cNvSpPr/>
          <p:nvPr/>
        </p:nvSpPr>
        <p:spPr>
          <a:xfrm>
            <a:off x="771521" y="3775264"/>
            <a:ext cx="602942" cy="602942"/>
          </a:xfrm>
          <a:prstGeom prst="ellipse">
            <a:avLst/>
          </a:prstGeom>
          <a:solidFill>
            <a:srgbClr val="00B14F"/>
          </a:solidFill>
          <a:ln cap="flat" cmpd="sng" w="1016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Arial"/>
                <a:ea typeface="Arial"/>
                <a:cs typeface="Arial"/>
                <a:sym typeface="Arial"/>
              </a:rPr>
              <a:t>1</a:t>
            </a:r>
            <a:endParaRPr/>
          </a:p>
        </p:txBody>
      </p:sp>
      <p:sp>
        <p:nvSpPr>
          <p:cNvPr id="294" name="Google Shape;294;p11"/>
          <p:cNvSpPr/>
          <p:nvPr/>
        </p:nvSpPr>
        <p:spPr>
          <a:xfrm>
            <a:off x="4665133" y="3553342"/>
            <a:ext cx="2861734" cy="1850673"/>
          </a:xfrm>
          <a:prstGeom prst="flowChartAlternateProcess">
            <a:avLst/>
          </a:prstGeom>
          <a:noFill/>
          <a:ln cap="flat" cmpd="sng" w="38100">
            <a:solidFill>
              <a:srgbClr val="0064E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1"/>
          <p:cNvSpPr/>
          <p:nvPr/>
        </p:nvSpPr>
        <p:spPr>
          <a:xfrm>
            <a:off x="4924515" y="3828581"/>
            <a:ext cx="2311624" cy="707886"/>
          </a:xfrm>
          <a:prstGeom prst="rect">
            <a:avLst/>
          </a:prstGeom>
          <a:noFill/>
          <a:ln>
            <a:noFill/>
          </a:ln>
        </p:spPr>
        <p:txBody>
          <a:bodyPr anchorCtr="0" anchor="ctr" bIns="45700" lIns="91425" spcFirstLastPara="1" rIns="91425" wrap="square" tIns="45700">
            <a:spAutoFit/>
          </a:bodyPr>
          <a:lstStyle/>
          <a:p>
            <a:pPr indent="0" lvl="0" marL="148590" marR="0" rtl="0" algn="l">
              <a:spcBef>
                <a:spcPts val="0"/>
              </a:spcBef>
              <a:spcAft>
                <a:spcPts val="0"/>
              </a:spcAft>
              <a:buNone/>
            </a:pPr>
            <a:r>
              <a:rPr lang="en-US" sz="2000">
                <a:solidFill>
                  <a:schemeClr val="dk1"/>
                </a:solidFill>
                <a:latin typeface="Arial"/>
                <a:ea typeface="Arial"/>
                <a:cs typeface="Arial"/>
                <a:sym typeface="Arial"/>
              </a:rPr>
              <a:t>अपने विचारों को स्टिकी नोट पर लिखें।</a:t>
            </a:r>
            <a:endParaRPr/>
          </a:p>
        </p:txBody>
      </p:sp>
      <p:sp>
        <p:nvSpPr>
          <p:cNvPr id="296" name="Google Shape;296;p11"/>
          <p:cNvSpPr/>
          <p:nvPr/>
        </p:nvSpPr>
        <p:spPr>
          <a:xfrm>
            <a:off x="4352921" y="3775264"/>
            <a:ext cx="602942" cy="602942"/>
          </a:xfrm>
          <a:prstGeom prst="ellipse">
            <a:avLst/>
          </a:prstGeom>
          <a:solidFill>
            <a:srgbClr val="00B14F"/>
          </a:solidFill>
          <a:ln cap="flat" cmpd="sng" w="1016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Arial"/>
                <a:ea typeface="Arial"/>
                <a:cs typeface="Arial"/>
                <a:sym typeface="Arial"/>
              </a:rPr>
              <a:t>2</a:t>
            </a:r>
            <a:endParaRPr/>
          </a:p>
        </p:txBody>
      </p:sp>
      <p:sp>
        <p:nvSpPr>
          <p:cNvPr id="297" name="Google Shape;297;p11"/>
          <p:cNvSpPr/>
          <p:nvPr/>
        </p:nvSpPr>
        <p:spPr>
          <a:xfrm>
            <a:off x="8246533" y="3580943"/>
            <a:ext cx="2861734" cy="1850673"/>
          </a:xfrm>
          <a:prstGeom prst="flowChartAlternateProcess">
            <a:avLst/>
          </a:prstGeom>
          <a:noFill/>
          <a:ln cap="flat" cmpd="sng" w="38100">
            <a:solidFill>
              <a:srgbClr val="0064E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1"/>
          <p:cNvSpPr/>
          <p:nvPr/>
        </p:nvSpPr>
        <p:spPr>
          <a:xfrm>
            <a:off x="8505915" y="3856182"/>
            <a:ext cx="2280621" cy="1323439"/>
          </a:xfrm>
          <a:prstGeom prst="rect">
            <a:avLst/>
          </a:prstGeom>
          <a:noFill/>
          <a:ln>
            <a:noFill/>
          </a:ln>
        </p:spPr>
        <p:txBody>
          <a:bodyPr anchorCtr="0" anchor="ctr" bIns="45700" lIns="91425" spcFirstLastPara="1" rIns="91425" wrap="square" tIns="45700">
            <a:spAutoFit/>
          </a:bodyPr>
          <a:lstStyle/>
          <a:p>
            <a:pPr indent="0" lvl="0" marL="148590" marR="0" rtl="0" algn="l">
              <a:spcBef>
                <a:spcPts val="0"/>
              </a:spcBef>
              <a:spcAft>
                <a:spcPts val="0"/>
              </a:spcAft>
              <a:buNone/>
            </a:pPr>
            <a:r>
              <a:rPr lang="en-US" sz="2000">
                <a:solidFill>
                  <a:schemeClr val="dk1"/>
                </a:solidFill>
                <a:latin typeface="Arial"/>
                <a:ea typeface="Arial"/>
                <a:cs typeface="Arial"/>
                <a:sym typeface="Arial"/>
              </a:rPr>
              <a:t>अपने सहपाठियों के साथ साझा करने के लिए अपने नोट्स को बोर्ड पर चिपका दें।</a:t>
            </a:r>
            <a:endParaRPr/>
          </a:p>
        </p:txBody>
      </p:sp>
      <p:sp>
        <p:nvSpPr>
          <p:cNvPr id="299" name="Google Shape;299;p11"/>
          <p:cNvSpPr/>
          <p:nvPr/>
        </p:nvSpPr>
        <p:spPr>
          <a:xfrm>
            <a:off x="7934321" y="3802865"/>
            <a:ext cx="602942" cy="602942"/>
          </a:xfrm>
          <a:prstGeom prst="ellipse">
            <a:avLst/>
          </a:prstGeom>
          <a:solidFill>
            <a:srgbClr val="00B14F"/>
          </a:solidFill>
          <a:ln cap="flat" cmpd="sng" w="1016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Arial"/>
                <a:ea typeface="Arial"/>
                <a:cs typeface="Arial"/>
                <a:sym typeface="Arial"/>
              </a:rPr>
              <a:t>3</a:t>
            </a:r>
            <a:endParaRPr/>
          </a:p>
        </p:txBody>
      </p:sp>
      <p:sp>
        <p:nvSpPr>
          <p:cNvPr id="300" name="Google Shape;300;p1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10: संतुलन बनाने के तरीके को समझना</a:t>
            </a:r>
            <a:endParaRPr/>
          </a:p>
        </p:txBody>
      </p:sp>
      <p:sp>
        <p:nvSpPr>
          <p:cNvPr id="301" name="Google Shape;301;p11"/>
          <p:cNvSpPr/>
          <p:nvPr/>
        </p:nvSpPr>
        <p:spPr>
          <a:xfrm>
            <a:off x="9370812" y="26731"/>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स्तर 1|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307" name="Google Shape;307;p12"/>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 </a:t>
            </a:r>
            <a:endParaRPr/>
          </a:p>
        </p:txBody>
      </p:sp>
      <p:sp>
        <p:nvSpPr>
          <p:cNvPr id="308" name="Google Shape;308;p12"/>
          <p:cNvSpPr/>
          <p:nvPr/>
        </p:nvSpPr>
        <p:spPr>
          <a:xfrm flipH="1">
            <a:off x="6096004" y="1822425"/>
            <a:ext cx="5733141"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2"/>
          <p:cNvSpPr/>
          <p:nvPr/>
        </p:nvSpPr>
        <p:spPr>
          <a:xfrm flipH="1">
            <a:off x="6156702" y="2815691"/>
            <a:ext cx="5672438" cy="271040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2"/>
          <p:cNvSpPr/>
          <p:nvPr/>
        </p:nvSpPr>
        <p:spPr>
          <a:xfrm>
            <a:off x="6156703" y="1995285"/>
            <a:ext cx="5010664" cy="545727"/>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2800">
                <a:solidFill>
                  <a:schemeClr val="lt1"/>
                </a:solidFill>
                <a:latin typeface="Arial"/>
                <a:ea typeface="Arial"/>
                <a:cs typeface="Arial"/>
                <a:sym typeface="Arial"/>
              </a:rPr>
              <a:t>चाबी छीनना</a:t>
            </a:r>
            <a:endParaRPr sz="2800">
              <a:solidFill>
                <a:schemeClr val="lt1"/>
              </a:solidFill>
              <a:latin typeface="Arial"/>
              <a:ea typeface="Arial"/>
              <a:cs typeface="Arial"/>
              <a:sym typeface="Arial"/>
            </a:endParaRPr>
          </a:p>
        </p:txBody>
      </p:sp>
      <p:sp>
        <p:nvSpPr>
          <p:cNvPr id="311" name="Google Shape;311;p12"/>
          <p:cNvSpPr/>
          <p:nvPr/>
        </p:nvSpPr>
        <p:spPr>
          <a:xfrm>
            <a:off x="7263800" y="3055019"/>
            <a:ext cx="4230910" cy="702308"/>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1800">
                <a:solidFill>
                  <a:schemeClr val="dk1"/>
                </a:solidFill>
                <a:latin typeface="Arial"/>
                <a:ea typeface="Arial"/>
                <a:cs typeface="Arial"/>
                <a:sym typeface="Arial"/>
              </a:rPr>
              <a:t>आपने इस कक्षा से स्क्रीन टाइम के बारे में क्या सीखा है?</a:t>
            </a:r>
            <a:endParaRPr/>
          </a:p>
        </p:txBody>
      </p:sp>
      <p:sp>
        <p:nvSpPr>
          <p:cNvPr id="312" name="Google Shape;312;p12"/>
          <p:cNvSpPr/>
          <p:nvPr/>
        </p:nvSpPr>
        <p:spPr>
          <a:xfrm>
            <a:off x="7263800" y="4223917"/>
            <a:ext cx="3980444" cy="102092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1800">
                <a:solidFill>
                  <a:schemeClr val="dk1"/>
                </a:solidFill>
                <a:latin typeface="Arial"/>
                <a:ea typeface="Arial"/>
                <a:cs typeface="Arial"/>
                <a:sym typeface="Arial"/>
              </a:rPr>
              <a:t>अपने हैबिट ट्रैकर को अपने कुछ के साथ अपडेट करना न भूलें पसंदीदा विचार!</a:t>
            </a:r>
            <a:endParaRPr/>
          </a:p>
        </p:txBody>
      </p:sp>
      <p:grpSp>
        <p:nvGrpSpPr>
          <p:cNvPr id="313" name="Google Shape;313;p12"/>
          <p:cNvGrpSpPr/>
          <p:nvPr/>
        </p:nvGrpSpPr>
        <p:grpSpPr>
          <a:xfrm>
            <a:off x="740791" y="1526136"/>
            <a:ext cx="4909177" cy="3999956"/>
            <a:chOff x="427017" y="1460930"/>
            <a:chExt cx="5287983" cy="4308604"/>
          </a:xfrm>
        </p:grpSpPr>
        <p:pic>
          <p:nvPicPr>
            <p:cNvPr id="314" name="Google Shape;314;p12"/>
            <p:cNvPicPr preferRelativeResize="0"/>
            <p:nvPr/>
          </p:nvPicPr>
          <p:blipFill rotWithShape="1">
            <a:blip r:embed="rId3">
              <a:alphaModFix/>
            </a:blip>
            <a:srcRect b="0" l="0" r="0" t="0"/>
            <a:stretch/>
          </p:blipFill>
          <p:spPr>
            <a:xfrm>
              <a:off x="1427414" y="1460930"/>
              <a:ext cx="4287586" cy="4308604"/>
            </a:xfrm>
            <a:prstGeom prst="rect">
              <a:avLst/>
            </a:prstGeom>
            <a:noFill/>
            <a:ln>
              <a:noFill/>
            </a:ln>
          </p:spPr>
        </p:pic>
        <p:sp>
          <p:nvSpPr>
            <p:cNvPr id="315" name="Google Shape;315;p12"/>
            <p:cNvSpPr/>
            <p:nvPr/>
          </p:nvSpPr>
          <p:spPr>
            <a:xfrm>
              <a:off x="900629" y="4698644"/>
              <a:ext cx="412422" cy="412422"/>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16" name="Google Shape;316;p12"/>
            <p:cNvPicPr preferRelativeResize="0"/>
            <p:nvPr/>
          </p:nvPicPr>
          <p:blipFill rotWithShape="1">
            <a:blip r:embed="rId4">
              <a:alphaModFix/>
            </a:blip>
            <a:srcRect b="0" l="0" r="0" t="0"/>
            <a:stretch/>
          </p:blipFill>
          <p:spPr>
            <a:xfrm rot="10800000">
              <a:off x="427017" y="3674362"/>
              <a:ext cx="910394" cy="910394"/>
            </a:xfrm>
            <a:prstGeom prst="rect">
              <a:avLst/>
            </a:prstGeom>
            <a:noFill/>
            <a:ln>
              <a:noFill/>
            </a:ln>
          </p:spPr>
        </p:pic>
      </p:grpSp>
      <p:cxnSp>
        <p:nvCxnSpPr>
          <p:cNvPr id="317" name="Google Shape;317;p12"/>
          <p:cNvCxnSpPr/>
          <p:nvPr/>
        </p:nvCxnSpPr>
        <p:spPr>
          <a:xfrm>
            <a:off x="6156702" y="4023759"/>
            <a:ext cx="5672438" cy="0"/>
          </a:xfrm>
          <a:prstGeom prst="straightConnector1">
            <a:avLst/>
          </a:prstGeom>
          <a:noFill/>
          <a:ln cap="flat" cmpd="sng" w="9525">
            <a:solidFill>
              <a:srgbClr val="0064E0"/>
            </a:solidFill>
            <a:prstDash val="solid"/>
            <a:miter lim="800000"/>
            <a:headEnd len="sm" w="sm" type="none"/>
            <a:tailEnd len="sm" w="sm" type="none"/>
          </a:ln>
        </p:spPr>
      </p:cxnSp>
      <p:pic>
        <p:nvPicPr>
          <p:cNvPr id="318" name="Google Shape;318;p12"/>
          <p:cNvPicPr preferRelativeResize="0"/>
          <p:nvPr/>
        </p:nvPicPr>
        <p:blipFill rotWithShape="1">
          <a:blip r:embed="rId5">
            <a:alphaModFix/>
          </a:blip>
          <a:srcRect b="0" l="0" r="0" t="0"/>
          <a:stretch/>
        </p:blipFill>
        <p:spPr>
          <a:xfrm>
            <a:off x="6489509" y="4358300"/>
            <a:ext cx="599357" cy="599357"/>
          </a:xfrm>
          <a:prstGeom prst="rect">
            <a:avLst/>
          </a:prstGeom>
          <a:noFill/>
          <a:ln>
            <a:noFill/>
          </a:ln>
        </p:spPr>
      </p:pic>
      <p:pic>
        <p:nvPicPr>
          <p:cNvPr id="319" name="Google Shape;319;p12"/>
          <p:cNvPicPr preferRelativeResize="0"/>
          <p:nvPr/>
        </p:nvPicPr>
        <p:blipFill rotWithShape="1">
          <a:blip r:embed="rId6">
            <a:alphaModFix/>
          </a:blip>
          <a:srcRect b="0" l="0" r="0" t="0"/>
          <a:stretch/>
        </p:blipFill>
        <p:spPr>
          <a:xfrm>
            <a:off x="6542421" y="3159407"/>
            <a:ext cx="493532" cy="493532"/>
          </a:xfrm>
          <a:prstGeom prst="rect">
            <a:avLst/>
          </a:prstGeom>
          <a:noFill/>
          <a:ln>
            <a:noFill/>
          </a:ln>
        </p:spPr>
      </p:pic>
      <p:sp>
        <p:nvSpPr>
          <p:cNvPr id="320" name="Google Shape;320;p1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10: संतुलन बनाने के तरीके को समझना</a:t>
            </a:r>
            <a:endParaRPr/>
          </a:p>
        </p:txBody>
      </p:sp>
      <p:sp>
        <p:nvSpPr>
          <p:cNvPr id="321" name="Google Shape;321;p12"/>
          <p:cNvSpPr/>
          <p:nvPr/>
        </p:nvSpPr>
        <p:spPr>
          <a:xfrm>
            <a:off x="1800225" y="1626497"/>
            <a:ext cx="871537" cy="8715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2"/>
          <p:cNvSpPr/>
          <p:nvPr/>
        </p:nvSpPr>
        <p:spPr>
          <a:xfrm>
            <a:off x="9370812" y="26731"/>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स्तर 1|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grpSp>
        <p:nvGrpSpPr>
          <p:cNvPr id="327" name="Google Shape;327;p13"/>
          <p:cNvGrpSpPr/>
          <p:nvPr/>
        </p:nvGrpSpPr>
        <p:grpSpPr>
          <a:xfrm flipH="1">
            <a:off x="3170099" y="2445925"/>
            <a:ext cx="5851803" cy="1966150"/>
            <a:chOff x="2788049" y="2445925"/>
            <a:chExt cx="5851803" cy="1966150"/>
          </a:xfrm>
        </p:grpSpPr>
        <p:pic>
          <p:nvPicPr>
            <p:cNvPr id="328" name="Google Shape;328;p13"/>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329" name="Google Shape;329;p13"/>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330" name="Google Shape;330;p13"/>
          <p:cNvCxnSpPr/>
          <p:nvPr/>
        </p:nvCxnSpPr>
        <p:spPr>
          <a:xfrm>
            <a:off x="4743135" y="2916381"/>
            <a:ext cx="0" cy="1025237"/>
          </a:xfrm>
          <a:prstGeom prst="straightConnector1">
            <a:avLst/>
          </a:prstGeom>
          <a:noFill/>
          <a:ln cap="flat" cmpd="sng" w="9525">
            <a:solidFill>
              <a:srgbClr val="595959"/>
            </a:solidFill>
            <a:prstDash val="solid"/>
            <a:miter lim="800000"/>
            <a:headEnd len="sm" w="sm" type="none"/>
            <a:tailEnd len="sm" w="sm" type="none"/>
          </a:ln>
        </p:spPr>
      </p:cxnSp>
      <p:sp>
        <p:nvSpPr>
          <p:cNvPr id="331" name="Google Shape;331;p13"/>
          <p:cNvSpPr/>
          <p:nvPr/>
        </p:nvSpPr>
        <p:spPr>
          <a:xfrm>
            <a:off x="4361683" y="2029692"/>
            <a:ext cx="3468635" cy="270164"/>
          </a:xfrm>
          <a:prstGeom prst="rect">
            <a:avLst/>
          </a:prstGeom>
          <a:solidFill>
            <a:srgbClr val="F2F2F2"/>
          </a:solidFill>
          <a:ln>
            <a:noFill/>
          </a:ln>
        </p:spPr>
        <p:txBody>
          <a:bodyPr anchorCtr="0" anchor="t" bIns="45700" lIns="91425" spcFirstLastPara="1" rIns="91425" wrap="square" tIns="36000">
            <a:noAutofit/>
          </a:bodyPr>
          <a:lstStyle/>
          <a:p>
            <a:pPr indent="0" lvl="0" marL="0" marR="0" rtl="0" algn="ctr">
              <a:spcBef>
                <a:spcPts val="0"/>
              </a:spcBef>
              <a:spcAft>
                <a:spcPts val="0"/>
              </a:spcAft>
              <a:buNone/>
            </a:pPr>
            <a:r>
              <a:rPr lang="en-US" sz="1600">
                <a:solidFill>
                  <a:srgbClr val="222222"/>
                </a:solidFill>
              </a:rPr>
              <a:t>के द्वारा बनाई गई</a:t>
            </a:r>
            <a:endParaRPr sz="16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
          <p:cNvPicPr preferRelativeResize="0"/>
          <p:nvPr/>
        </p:nvPicPr>
        <p:blipFill rotWithShape="1">
          <a:blip r:embed="rId3">
            <a:alphaModFix/>
          </a:blip>
          <a:srcRect b="13336" l="0" r="0" t="6295"/>
          <a:stretch/>
        </p:blipFill>
        <p:spPr>
          <a:xfrm>
            <a:off x="0" y="14565"/>
            <a:ext cx="12192000" cy="6535678"/>
          </a:xfrm>
          <a:prstGeom prst="rect">
            <a:avLst/>
          </a:prstGeom>
          <a:noFill/>
          <a:ln>
            <a:noFill/>
          </a:ln>
        </p:spPr>
      </p:pic>
      <p:sp>
        <p:nvSpPr>
          <p:cNvPr id="105" name="Google Shape;105;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10: संतुलन बनाने के तरीके को समझना</a:t>
            </a:r>
            <a:endParaRPr/>
          </a:p>
        </p:txBody>
      </p:sp>
      <p:sp>
        <p:nvSpPr>
          <p:cNvPr id="106" name="Google Shape;106;p2"/>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107" name="Google Shape;107;p2"/>
          <p:cNvGrpSpPr/>
          <p:nvPr/>
        </p:nvGrpSpPr>
        <p:grpSpPr>
          <a:xfrm>
            <a:off x="5638709" y="2676440"/>
            <a:ext cx="913851" cy="913851"/>
            <a:chOff x="5638709" y="2676440"/>
            <a:chExt cx="913851" cy="913851"/>
          </a:xfrm>
        </p:grpSpPr>
        <p:sp>
          <p:nvSpPr>
            <p:cNvPr id="108" name="Google Shape;108;p2">
              <a:hlinkClick r:id="rId4"/>
            </p:cNvPr>
            <p:cNvSpPr/>
            <p:nvPr/>
          </p:nvSpPr>
          <p:spPr>
            <a:xfrm>
              <a:off x="5638709" y="2676440"/>
              <a:ext cx="913851" cy="913851"/>
            </a:xfrm>
            <a:custGeom>
              <a:rect b="b" l="l" r="r" t="t"/>
              <a:pathLst>
                <a:path extrusionOk="0" h="913851" w="913851">
                  <a:moveTo>
                    <a:pt x="913852" y="456926"/>
                  </a:moveTo>
                  <a:cubicBezTo>
                    <a:pt x="913852" y="709279"/>
                    <a:pt x="709279" y="913852"/>
                    <a:pt x="456926" y="913852"/>
                  </a:cubicBezTo>
                  <a:cubicBezTo>
                    <a:pt x="204573" y="913852"/>
                    <a:pt x="0" y="709279"/>
                    <a:pt x="0" y="456926"/>
                  </a:cubicBezTo>
                  <a:cubicBezTo>
                    <a:pt x="0" y="204573"/>
                    <a:pt x="204573" y="0"/>
                    <a:pt x="456926" y="0"/>
                  </a:cubicBezTo>
                  <a:cubicBezTo>
                    <a:pt x="709279" y="0"/>
                    <a:pt x="913852" y="204573"/>
                    <a:pt x="913852" y="456926"/>
                  </a:cubicBezTo>
                  <a:close/>
                </a:path>
              </a:pathLst>
            </a:custGeom>
            <a:solidFill>
              <a:srgbClr val="FF0000">
                <a:alpha val="6980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2">
              <a:hlinkClick r:id="rId5"/>
            </p:cNvPr>
            <p:cNvSpPr/>
            <p:nvPr/>
          </p:nvSpPr>
          <p:spPr>
            <a:xfrm>
              <a:off x="5979094" y="2920620"/>
              <a:ext cx="290311" cy="425472"/>
            </a:xfrm>
            <a:custGeom>
              <a:rect b="b" l="l" r="r" t="t"/>
              <a:pathLst>
                <a:path extrusionOk="0" h="425472" w="290311">
                  <a:moveTo>
                    <a:pt x="0" y="425472"/>
                  </a:moveTo>
                  <a:lnTo>
                    <a:pt x="290311" y="212745"/>
                  </a:lnTo>
                  <a:lnTo>
                    <a:pt x="0" y="0"/>
                  </a:lnTo>
                  <a:lnTo>
                    <a:pt x="0" y="42547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0" name="Google Shape;110;p2"/>
          <p:cNvSpPr/>
          <p:nvPr/>
        </p:nvSpPr>
        <p:spPr>
          <a:xfrm>
            <a:off x="9370812" y="26731"/>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स्तर 1| डिजिटल नागरिकता</a:t>
            </a:r>
            <a:endParaRPr b="1" i="0" sz="1600" u="none" cap="none" strike="noStrike">
              <a:solidFill>
                <a:srgbClr val="FFFFFF"/>
              </a:solidFill>
              <a:latin typeface="Calibri"/>
              <a:ea typeface="Calibri"/>
              <a:cs typeface="Calibri"/>
              <a:sym typeface="Calibri"/>
            </a:endParaRPr>
          </a:p>
        </p:txBody>
      </p:sp>
      <p:pic>
        <p:nvPicPr>
          <p:cNvPr descr="Children will learn what screen time is and the harmful effects of excessive screen time." id="111" name="Google Shape;111;p2" title="Mission 11 Harmful Effects of Excessive Screen Time">
            <a:hlinkClick r:id="rId6"/>
          </p:cNvPr>
          <p:cNvPicPr preferRelativeResize="0"/>
          <p:nvPr/>
        </p:nvPicPr>
        <p:blipFill>
          <a:blip r:embed="rId7">
            <a:alphaModFix/>
          </a:blip>
          <a:stretch>
            <a:fillRect/>
          </a:stretch>
        </p:blipFill>
        <p:spPr>
          <a:xfrm>
            <a:off x="3089875" y="1439800"/>
            <a:ext cx="5877800" cy="3372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17" name="Google Shape;117;p3"/>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प्रतिबिंब</a:t>
            </a:r>
            <a:endParaRPr/>
          </a:p>
        </p:txBody>
      </p:sp>
      <p:sp>
        <p:nvSpPr>
          <p:cNvPr id="118" name="Google Shape;118;p3"/>
          <p:cNvSpPr/>
          <p:nvPr/>
        </p:nvSpPr>
        <p:spPr>
          <a:xfrm flipH="1">
            <a:off x="5704113" y="1863722"/>
            <a:ext cx="5733141"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3"/>
          <p:cNvSpPr/>
          <p:nvPr/>
        </p:nvSpPr>
        <p:spPr>
          <a:xfrm flipH="1">
            <a:off x="5704106" y="5004678"/>
            <a:ext cx="5733141" cy="70254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3"/>
          <p:cNvSpPr/>
          <p:nvPr/>
        </p:nvSpPr>
        <p:spPr>
          <a:xfrm>
            <a:off x="5994399" y="2831369"/>
            <a:ext cx="5442855" cy="2333459"/>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रात में अपने संदेशों की जाँच की जब आप सोने वाले थे?</a:t>
            </a:r>
            <a:endParaRPr/>
          </a:p>
          <a:p>
            <a:pPr indent="-184150" lvl="0" marL="412747" marR="0" rtl="0" algn="l">
              <a:lnSpc>
                <a:spcPct val="115000"/>
              </a:lnSpc>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285750" lvl="0" marL="412747" marR="0" rtl="0" algn="l">
              <a:lnSpc>
                <a:spcPct val="115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जितना आप चाहते थे उससे अधिक समय ऑनलाइन बिताया?</a:t>
            </a:r>
            <a:endParaRPr/>
          </a:p>
          <a:p>
            <a:pPr indent="-184150" lvl="0" marL="412747" marR="0" rtl="0" algn="l">
              <a:lnSpc>
                <a:spcPct val="115000"/>
              </a:lnSpc>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285750" lvl="0" marL="412747" marR="0" rtl="0" algn="l">
              <a:lnSpc>
                <a:spcPct val="115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कई घंटे बिना रुके शो देखते रहे या पूरा दिन क्रिकेट मैच देखते रहे?</a:t>
            </a:r>
            <a:endParaRPr/>
          </a:p>
          <a:p>
            <a:pPr indent="-184150" lvl="0" marL="412747" marR="0" rtl="0" algn="l">
              <a:lnSpc>
                <a:spcPct val="115000"/>
              </a:lnSpc>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p:txBody>
      </p:sp>
      <p:sp>
        <p:nvSpPr>
          <p:cNvPr id="121" name="Google Shape;121;p3"/>
          <p:cNvSpPr/>
          <p:nvPr/>
        </p:nvSpPr>
        <p:spPr>
          <a:xfrm>
            <a:off x="5764812" y="2036582"/>
            <a:ext cx="5010664" cy="545662"/>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2800">
                <a:solidFill>
                  <a:schemeClr val="lt1"/>
                </a:solidFill>
                <a:latin typeface="Arial"/>
                <a:ea typeface="Arial"/>
                <a:cs typeface="Arial"/>
                <a:sym typeface="Arial"/>
              </a:rPr>
              <a:t>क्या आपने कभी सोचा है</a:t>
            </a:r>
            <a:endParaRPr/>
          </a:p>
        </p:txBody>
      </p:sp>
      <p:sp>
        <p:nvSpPr>
          <p:cNvPr id="122" name="Google Shape;122;p3"/>
          <p:cNvSpPr/>
          <p:nvPr/>
        </p:nvSpPr>
        <p:spPr>
          <a:xfrm>
            <a:off x="5994400" y="5151573"/>
            <a:ext cx="4978400" cy="383759"/>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1800">
                <a:solidFill>
                  <a:schemeClr val="dk1"/>
                </a:solidFill>
                <a:latin typeface="Arial"/>
                <a:ea typeface="Arial"/>
                <a:cs typeface="Arial"/>
                <a:sym typeface="Arial"/>
              </a:rPr>
              <a:t>इनमें से प्रत्येक ने आपको कैसा महसूस कराया?</a:t>
            </a:r>
            <a:endParaRPr/>
          </a:p>
        </p:txBody>
      </p:sp>
      <p:sp>
        <p:nvSpPr>
          <p:cNvPr id="123" name="Google Shape;123;p3"/>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Rear%20View%20Of%20A%20Couple%20Watching" id="124" name="Google Shape;124;p3"/>
          <p:cNvPicPr preferRelativeResize="0"/>
          <p:nvPr/>
        </p:nvPicPr>
        <p:blipFill rotWithShape="1">
          <a:blip r:embed="rId3">
            <a:alphaModFix/>
          </a:blip>
          <a:srcRect b="0" l="9874" r="33613" t="0"/>
          <a:stretch/>
        </p:blipFill>
        <p:spPr>
          <a:xfrm>
            <a:off x="839788" y="2036582"/>
            <a:ext cx="4088187" cy="3069833"/>
          </a:xfrm>
          <a:prstGeom prst="rect">
            <a:avLst/>
          </a:prstGeom>
          <a:noFill/>
          <a:ln>
            <a:noFill/>
          </a:ln>
        </p:spPr>
      </p:pic>
      <p:pic>
        <p:nvPicPr>
          <p:cNvPr id="125" name="Google Shape;125;p3"/>
          <p:cNvPicPr preferRelativeResize="0"/>
          <p:nvPr/>
        </p:nvPicPr>
        <p:blipFill rotWithShape="1">
          <a:blip r:embed="rId4">
            <a:alphaModFix/>
          </a:blip>
          <a:srcRect b="0" l="0" r="0" t="0"/>
          <a:stretch/>
        </p:blipFill>
        <p:spPr>
          <a:xfrm rot="-5400000">
            <a:off x="4420388" y="1318060"/>
            <a:ext cx="621947" cy="621947"/>
          </a:xfrm>
          <a:prstGeom prst="rect">
            <a:avLst/>
          </a:prstGeom>
          <a:noFill/>
          <a:ln>
            <a:noFill/>
          </a:ln>
        </p:spPr>
      </p:pic>
      <p:sp>
        <p:nvSpPr>
          <p:cNvPr id="126" name="Google Shape;126;p3"/>
          <p:cNvSpPr/>
          <p:nvPr/>
        </p:nvSpPr>
        <p:spPr>
          <a:xfrm>
            <a:off x="4073256"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3"/>
          <p:cNvSpPr/>
          <p:nvPr/>
        </p:nvSpPr>
        <p:spPr>
          <a:xfrm>
            <a:off x="1008429" y="2130920"/>
            <a:ext cx="1679080" cy="167908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सीसीसी</a:t>
            </a:r>
            <a:endParaRPr/>
          </a:p>
        </p:txBody>
      </p:sp>
      <p:sp>
        <p:nvSpPr>
          <p:cNvPr id="128" name="Google Shape;128;p3"/>
          <p:cNvSpPr/>
          <p:nvPr/>
        </p:nvSpPr>
        <p:spPr>
          <a:xfrm>
            <a:off x="839788" y="5150878"/>
            <a:ext cx="917463" cy="91746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3"/>
          <p:cNvSpPr/>
          <p:nvPr/>
        </p:nvSpPr>
        <p:spPr>
          <a:xfrm>
            <a:off x="1836064" y="5150878"/>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10: संतुलन बनाने के तरीके को समझना</a:t>
            </a:r>
            <a:endParaRPr/>
          </a:p>
        </p:txBody>
      </p:sp>
      <p:sp>
        <p:nvSpPr>
          <p:cNvPr id="131" name="Google Shape;131;p3"/>
          <p:cNvSpPr/>
          <p:nvPr/>
        </p:nvSpPr>
        <p:spPr>
          <a:xfrm>
            <a:off x="9370812" y="26731"/>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स्तर 1|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4"/>
          <p:cNvSpPr/>
          <p:nvPr/>
        </p:nvSpPr>
        <p:spPr>
          <a:xfrm>
            <a:off x="1233971" y="2006713"/>
            <a:ext cx="3168255" cy="3377586"/>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38" name="Google Shape;138;p4"/>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बहुत ज्यादा स्क्रीन टाइम के प्रभाव</a:t>
            </a:r>
            <a:endParaRPr/>
          </a:p>
        </p:txBody>
      </p:sp>
      <p:sp>
        <p:nvSpPr>
          <p:cNvPr id="139" name="Google Shape;139;p4"/>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4"/>
          <p:cNvSpPr/>
          <p:nvPr/>
        </p:nvSpPr>
        <p:spPr>
          <a:xfrm>
            <a:off x="4257833" y="1875479"/>
            <a:ext cx="262467" cy="262467"/>
          </a:xfrm>
          <a:prstGeom prst="ellipse">
            <a:avLst/>
          </a:prstGeom>
          <a:solidFill>
            <a:srgbClr val="0064E0"/>
          </a:solidFill>
          <a:ln cap="flat" cmpd="sng" w="6985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4"/>
          <p:cNvSpPr/>
          <p:nvPr/>
        </p:nvSpPr>
        <p:spPr>
          <a:xfrm>
            <a:off x="5173630" y="1381672"/>
            <a:ext cx="5322429" cy="702546"/>
          </a:xfrm>
          <a:prstGeom prst="roundRect">
            <a:avLst>
              <a:gd fmla="val 50000" name="adj"/>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4"/>
          <p:cNvSpPr/>
          <p:nvPr/>
        </p:nvSpPr>
        <p:spPr>
          <a:xfrm>
            <a:off x="5995098" y="1559990"/>
            <a:ext cx="4267200" cy="338554"/>
          </a:xfrm>
          <a:prstGeom prst="rect">
            <a:avLst/>
          </a:prstGeom>
          <a:noFill/>
          <a:ln>
            <a:noFill/>
          </a:ln>
        </p:spPr>
        <p:txBody>
          <a:bodyPr anchorCtr="0" anchor="ctr" bIns="45700" lIns="91425" spcFirstLastPara="1" rIns="91425" wrap="square" tIns="45700">
            <a:spAutoFit/>
          </a:bodyPr>
          <a:lstStyle/>
          <a:p>
            <a:pPr indent="0" lvl="0" marL="126997" marR="0" rtl="0" algn="l">
              <a:spcBef>
                <a:spcPts val="0"/>
              </a:spcBef>
              <a:spcAft>
                <a:spcPts val="0"/>
              </a:spcAft>
              <a:buNone/>
            </a:pPr>
            <a:r>
              <a:rPr lang="en-US" sz="1600">
                <a:solidFill>
                  <a:schemeClr val="lt1"/>
                </a:solidFill>
                <a:latin typeface="Arial"/>
                <a:ea typeface="Arial"/>
                <a:cs typeface="Arial"/>
                <a:sym typeface="Arial"/>
              </a:rPr>
              <a:t>रात को सोना आपके लिए कठिन बना देता है।</a:t>
            </a:r>
            <a:endParaRPr/>
          </a:p>
        </p:txBody>
      </p:sp>
      <p:sp>
        <p:nvSpPr>
          <p:cNvPr id="143" name="Google Shape;143;p4"/>
          <p:cNvSpPr/>
          <p:nvPr/>
        </p:nvSpPr>
        <p:spPr>
          <a:xfrm>
            <a:off x="5193224" y="1409344"/>
            <a:ext cx="683800" cy="683800"/>
          </a:xfrm>
          <a:prstGeom prst="ellipse">
            <a:avLst/>
          </a:prstGeom>
          <a:solidFill>
            <a:srgbClr val="0064E0"/>
          </a:solidFill>
          <a:ln cap="flat" cmpd="sng" w="793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1</a:t>
            </a:r>
            <a:endParaRPr/>
          </a:p>
        </p:txBody>
      </p:sp>
      <p:sp>
        <p:nvSpPr>
          <p:cNvPr id="144" name="Google Shape;144;p4"/>
          <p:cNvSpPr/>
          <p:nvPr/>
        </p:nvSpPr>
        <p:spPr>
          <a:xfrm>
            <a:off x="5173630" y="5190608"/>
            <a:ext cx="5322429" cy="702546"/>
          </a:xfrm>
          <a:prstGeom prst="roundRect">
            <a:avLst>
              <a:gd fmla="val 50000" name="adj"/>
            </a:avLst>
          </a:prstGeom>
          <a:solidFill>
            <a:srgbClr val="5B9B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4"/>
          <p:cNvSpPr/>
          <p:nvPr/>
        </p:nvSpPr>
        <p:spPr>
          <a:xfrm>
            <a:off x="5995100" y="5245825"/>
            <a:ext cx="4267200" cy="584700"/>
          </a:xfrm>
          <a:prstGeom prst="rect">
            <a:avLst/>
          </a:prstGeom>
          <a:noFill/>
          <a:ln>
            <a:noFill/>
          </a:ln>
        </p:spPr>
        <p:txBody>
          <a:bodyPr anchorCtr="0" anchor="ctr" bIns="45700" lIns="91425" spcFirstLastPara="1" rIns="91425" wrap="square" tIns="45700">
            <a:spAutoFit/>
          </a:bodyPr>
          <a:lstStyle/>
          <a:p>
            <a:pPr indent="0" lvl="0" marL="126997" marR="0" rtl="0" algn="l">
              <a:spcBef>
                <a:spcPts val="0"/>
              </a:spcBef>
              <a:spcAft>
                <a:spcPts val="0"/>
              </a:spcAft>
              <a:buNone/>
            </a:pPr>
            <a:r>
              <a:rPr lang="en-US" sz="1600">
                <a:solidFill>
                  <a:schemeClr val="lt1"/>
                </a:solidFill>
                <a:latin typeface="Arial"/>
                <a:ea typeface="Arial"/>
                <a:cs typeface="Arial"/>
                <a:sym typeface="Arial"/>
              </a:rPr>
              <a:t>बिना सोचे-समझे खाने के लिए आपको जोखिम में डालता है, जिससे वजन बढ़ना या मोटापा बढ़ता है।</a:t>
            </a:r>
            <a:endParaRPr/>
          </a:p>
        </p:txBody>
      </p:sp>
      <p:sp>
        <p:nvSpPr>
          <p:cNvPr id="146" name="Google Shape;146;p4"/>
          <p:cNvSpPr/>
          <p:nvPr/>
        </p:nvSpPr>
        <p:spPr>
          <a:xfrm>
            <a:off x="5193224" y="5211455"/>
            <a:ext cx="683800" cy="683800"/>
          </a:xfrm>
          <a:prstGeom prst="ellipse">
            <a:avLst/>
          </a:prstGeom>
          <a:solidFill>
            <a:srgbClr val="5B9BD4"/>
          </a:solidFill>
          <a:ln cap="flat" cmpd="sng" w="793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5</a:t>
            </a:r>
            <a:endParaRPr/>
          </a:p>
        </p:txBody>
      </p:sp>
      <p:sp>
        <p:nvSpPr>
          <p:cNvPr id="147" name="Google Shape;147;p4"/>
          <p:cNvSpPr/>
          <p:nvPr/>
        </p:nvSpPr>
        <p:spPr>
          <a:xfrm>
            <a:off x="5173630" y="2263868"/>
            <a:ext cx="5322429" cy="702546"/>
          </a:xfrm>
          <a:prstGeom prst="roundRect">
            <a:avLst>
              <a:gd fmla="val 50000" name="adj"/>
            </a:avLst>
          </a:prstGeom>
          <a:solidFill>
            <a:srgbClr val="00B1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4"/>
          <p:cNvSpPr/>
          <p:nvPr/>
        </p:nvSpPr>
        <p:spPr>
          <a:xfrm>
            <a:off x="5995098" y="2319076"/>
            <a:ext cx="4267200" cy="584775"/>
          </a:xfrm>
          <a:prstGeom prst="rect">
            <a:avLst/>
          </a:prstGeom>
          <a:noFill/>
          <a:ln>
            <a:noFill/>
          </a:ln>
        </p:spPr>
        <p:txBody>
          <a:bodyPr anchorCtr="0" anchor="ctr" bIns="45700" lIns="91425" spcFirstLastPara="1" rIns="91425" wrap="square" tIns="45700">
            <a:spAutoFit/>
          </a:bodyPr>
          <a:lstStyle/>
          <a:p>
            <a:pPr indent="0" lvl="0" marL="126997" marR="0" rtl="0" algn="l">
              <a:spcBef>
                <a:spcPts val="0"/>
              </a:spcBef>
              <a:spcAft>
                <a:spcPts val="0"/>
              </a:spcAft>
              <a:buNone/>
            </a:pPr>
            <a:r>
              <a:rPr lang="en-US" sz="1600">
                <a:solidFill>
                  <a:schemeClr val="lt1"/>
                </a:solidFill>
                <a:latin typeface="Arial"/>
                <a:ea typeface="Arial"/>
                <a:cs typeface="Arial"/>
                <a:sym typeface="Arial"/>
              </a:rPr>
              <a:t>संभावित रूप से ध्यान समस्याओं, चिंता या अवसाद का कारण बनता है।</a:t>
            </a:r>
            <a:endParaRPr/>
          </a:p>
        </p:txBody>
      </p:sp>
      <p:sp>
        <p:nvSpPr>
          <p:cNvPr id="149" name="Google Shape;149;p4"/>
          <p:cNvSpPr/>
          <p:nvPr/>
        </p:nvSpPr>
        <p:spPr>
          <a:xfrm>
            <a:off x="5193224" y="2291584"/>
            <a:ext cx="683800" cy="683800"/>
          </a:xfrm>
          <a:prstGeom prst="ellipse">
            <a:avLst/>
          </a:prstGeom>
          <a:solidFill>
            <a:srgbClr val="00B14E"/>
          </a:solidFill>
          <a:ln cap="flat" cmpd="sng" w="793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2</a:t>
            </a:r>
            <a:endParaRPr/>
          </a:p>
        </p:txBody>
      </p:sp>
      <p:sp>
        <p:nvSpPr>
          <p:cNvPr id="150" name="Google Shape;150;p4"/>
          <p:cNvSpPr/>
          <p:nvPr/>
        </p:nvSpPr>
        <p:spPr>
          <a:xfrm>
            <a:off x="5173630" y="4237823"/>
            <a:ext cx="5322429" cy="702546"/>
          </a:xfrm>
          <a:prstGeom prst="roundRect">
            <a:avLst>
              <a:gd fmla="val 50000" name="adj"/>
            </a:avLst>
          </a:prstGeom>
          <a:solidFill>
            <a:srgbClr val="ED7D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4"/>
          <p:cNvSpPr/>
          <p:nvPr/>
        </p:nvSpPr>
        <p:spPr>
          <a:xfrm>
            <a:off x="5995098" y="4416141"/>
            <a:ext cx="4267200" cy="338554"/>
          </a:xfrm>
          <a:prstGeom prst="rect">
            <a:avLst/>
          </a:prstGeom>
          <a:noFill/>
          <a:ln>
            <a:noFill/>
          </a:ln>
        </p:spPr>
        <p:txBody>
          <a:bodyPr anchorCtr="0" anchor="ctr" bIns="45700" lIns="91425" spcFirstLastPara="1" rIns="91425" wrap="square" tIns="45700">
            <a:spAutoFit/>
          </a:bodyPr>
          <a:lstStyle/>
          <a:p>
            <a:pPr indent="0" lvl="0" marL="126997" marR="0" rtl="0" algn="l">
              <a:spcBef>
                <a:spcPts val="0"/>
              </a:spcBef>
              <a:spcAft>
                <a:spcPts val="0"/>
              </a:spcAft>
              <a:buNone/>
            </a:pPr>
            <a:r>
              <a:rPr lang="en-US" sz="1600">
                <a:solidFill>
                  <a:schemeClr val="lt1"/>
                </a:solidFill>
                <a:latin typeface="Arial"/>
                <a:ea typeface="Arial"/>
                <a:cs typeface="Arial"/>
                <a:sym typeface="Arial"/>
              </a:rPr>
              <a:t>आपको ऐसा महसूस कराएं कि आपके पास कम ऊर्जा है।</a:t>
            </a:r>
            <a:endParaRPr/>
          </a:p>
        </p:txBody>
      </p:sp>
      <p:sp>
        <p:nvSpPr>
          <p:cNvPr id="152" name="Google Shape;152;p4"/>
          <p:cNvSpPr/>
          <p:nvPr/>
        </p:nvSpPr>
        <p:spPr>
          <a:xfrm>
            <a:off x="5193224" y="4265539"/>
            <a:ext cx="683800" cy="683800"/>
          </a:xfrm>
          <a:prstGeom prst="ellipse">
            <a:avLst/>
          </a:prstGeom>
          <a:solidFill>
            <a:srgbClr val="ED7D30"/>
          </a:solidFill>
          <a:ln cap="flat" cmpd="sng" w="793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4</a:t>
            </a:r>
            <a:endParaRPr/>
          </a:p>
        </p:txBody>
      </p:sp>
      <p:sp>
        <p:nvSpPr>
          <p:cNvPr id="153" name="Google Shape;153;p4"/>
          <p:cNvSpPr/>
          <p:nvPr/>
        </p:nvSpPr>
        <p:spPr>
          <a:xfrm>
            <a:off x="5173630" y="3228224"/>
            <a:ext cx="5322429" cy="702546"/>
          </a:xfrm>
          <a:prstGeom prst="roundRect">
            <a:avLst>
              <a:gd fmla="val 50000" name="adj"/>
            </a:avLst>
          </a:prstGeom>
          <a:solidFill>
            <a:srgbClr val="FFC00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4"/>
          <p:cNvSpPr/>
          <p:nvPr/>
        </p:nvSpPr>
        <p:spPr>
          <a:xfrm>
            <a:off x="5995098" y="3283432"/>
            <a:ext cx="4267200" cy="584775"/>
          </a:xfrm>
          <a:prstGeom prst="rect">
            <a:avLst/>
          </a:prstGeom>
          <a:noFill/>
          <a:ln>
            <a:noFill/>
          </a:ln>
        </p:spPr>
        <p:txBody>
          <a:bodyPr anchorCtr="0" anchor="ctr" bIns="45700" lIns="91425" spcFirstLastPara="1" rIns="91425" wrap="square" tIns="45700">
            <a:spAutoFit/>
          </a:bodyPr>
          <a:lstStyle/>
          <a:p>
            <a:pPr indent="0" lvl="0" marL="126997" marR="0" rtl="0" algn="l">
              <a:spcBef>
                <a:spcPts val="0"/>
              </a:spcBef>
              <a:spcAft>
                <a:spcPts val="0"/>
              </a:spcAft>
              <a:buNone/>
            </a:pPr>
            <a:r>
              <a:rPr lang="en-US" sz="1600">
                <a:solidFill>
                  <a:schemeClr val="lt1"/>
                </a:solidFill>
                <a:latin typeface="Arial"/>
                <a:ea typeface="Arial"/>
                <a:cs typeface="Arial"/>
                <a:sym typeface="Arial"/>
              </a:rPr>
              <a:t>यदि आपका स्क्रीन समय सीमित है तो आपको आसानी से गुस्सा आ जाता है।</a:t>
            </a:r>
            <a:endParaRPr/>
          </a:p>
        </p:txBody>
      </p:sp>
      <p:sp>
        <p:nvSpPr>
          <p:cNvPr id="155" name="Google Shape;155;p4"/>
          <p:cNvSpPr/>
          <p:nvPr/>
        </p:nvSpPr>
        <p:spPr>
          <a:xfrm>
            <a:off x="5193224" y="3255940"/>
            <a:ext cx="683800" cy="683800"/>
          </a:xfrm>
          <a:prstGeom prst="ellipse">
            <a:avLst/>
          </a:prstGeom>
          <a:solidFill>
            <a:srgbClr val="FFC002"/>
          </a:solidFill>
          <a:ln cap="flat" cmpd="sng" w="793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3</a:t>
            </a:r>
            <a:endParaRPr/>
          </a:p>
        </p:txBody>
      </p:sp>
      <p:sp>
        <p:nvSpPr>
          <p:cNvPr id="156" name="Google Shape;156;p4"/>
          <p:cNvSpPr/>
          <p:nvPr/>
        </p:nvSpPr>
        <p:spPr>
          <a:xfrm>
            <a:off x="4257833" y="5224409"/>
            <a:ext cx="262467" cy="262467"/>
          </a:xfrm>
          <a:prstGeom prst="ellipse">
            <a:avLst/>
          </a:prstGeom>
          <a:solidFill>
            <a:srgbClr val="5B9BD4"/>
          </a:solidFill>
          <a:ln cap="flat" cmpd="sng" w="6985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4"/>
          <p:cNvSpPr/>
          <p:nvPr/>
        </p:nvSpPr>
        <p:spPr>
          <a:xfrm>
            <a:off x="4257833" y="2752768"/>
            <a:ext cx="262467" cy="262467"/>
          </a:xfrm>
          <a:prstGeom prst="ellipse">
            <a:avLst/>
          </a:prstGeom>
          <a:solidFill>
            <a:srgbClr val="00B14E"/>
          </a:solidFill>
          <a:ln cap="flat" cmpd="sng" w="6985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4"/>
          <p:cNvSpPr/>
          <p:nvPr/>
        </p:nvSpPr>
        <p:spPr>
          <a:xfrm>
            <a:off x="4276906" y="4413714"/>
            <a:ext cx="262467" cy="262467"/>
          </a:xfrm>
          <a:prstGeom prst="ellipse">
            <a:avLst/>
          </a:prstGeom>
          <a:solidFill>
            <a:srgbClr val="ED7D30"/>
          </a:solidFill>
          <a:ln cap="flat" cmpd="sng" w="6985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4"/>
          <p:cNvSpPr/>
          <p:nvPr/>
        </p:nvSpPr>
        <p:spPr>
          <a:xfrm>
            <a:off x="4257833" y="3564273"/>
            <a:ext cx="262467" cy="262467"/>
          </a:xfrm>
          <a:prstGeom prst="ellipse">
            <a:avLst/>
          </a:prstGeom>
          <a:solidFill>
            <a:srgbClr val="FFC002"/>
          </a:solidFill>
          <a:ln cap="flat" cmpd="sng" w="6985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0" name="Google Shape;160;p4"/>
          <p:cNvCxnSpPr>
            <a:stCxn id="140" idx="6"/>
            <a:endCxn id="143" idx="2"/>
          </p:cNvCxnSpPr>
          <p:nvPr/>
        </p:nvCxnSpPr>
        <p:spPr>
          <a:xfrm flipH="1" rot="10800000">
            <a:off x="4520300" y="1751113"/>
            <a:ext cx="672900" cy="255600"/>
          </a:xfrm>
          <a:prstGeom prst="straightConnector1">
            <a:avLst/>
          </a:prstGeom>
          <a:noFill/>
          <a:ln cap="flat" cmpd="sng" w="9525">
            <a:solidFill>
              <a:schemeClr val="accent1"/>
            </a:solidFill>
            <a:prstDash val="dash"/>
            <a:miter lim="800000"/>
            <a:headEnd len="sm" w="sm" type="none"/>
            <a:tailEnd len="sm" w="sm" type="none"/>
          </a:ln>
        </p:spPr>
      </p:cxnSp>
      <p:cxnSp>
        <p:nvCxnSpPr>
          <p:cNvPr id="161" name="Google Shape;161;p4"/>
          <p:cNvCxnSpPr>
            <a:stCxn id="157" idx="6"/>
            <a:endCxn id="149" idx="2"/>
          </p:cNvCxnSpPr>
          <p:nvPr/>
        </p:nvCxnSpPr>
        <p:spPr>
          <a:xfrm flipH="1" rot="10800000">
            <a:off x="4520300" y="2633502"/>
            <a:ext cx="672900" cy="250500"/>
          </a:xfrm>
          <a:prstGeom prst="straightConnector1">
            <a:avLst/>
          </a:prstGeom>
          <a:noFill/>
          <a:ln cap="flat" cmpd="sng" w="9525">
            <a:solidFill>
              <a:schemeClr val="accent1"/>
            </a:solidFill>
            <a:prstDash val="dash"/>
            <a:miter lim="800000"/>
            <a:headEnd len="sm" w="sm" type="none"/>
            <a:tailEnd len="sm" w="sm" type="none"/>
          </a:ln>
        </p:spPr>
      </p:cxnSp>
      <p:cxnSp>
        <p:nvCxnSpPr>
          <p:cNvPr id="162" name="Google Shape;162;p4"/>
          <p:cNvCxnSpPr>
            <a:stCxn id="159" idx="6"/>
            <a:endCxn id="155" idx="2"/>
          </p:cNvCxnSpPr>
          <p:nvPr/>
        </p:nvCxnSpPr>
        <p:spPr>
          <a:xfrm flipH="1" rot="10800000">
            <a:off x="4520300" y="3597707"/>
            <a:ext cx="672900" cy="97800"/>
          </a:xfrm>
          <a:prstGeom prst="straightConnector1">
            <a:avLst/>
          </a:prstGeom>
          <a:noFill/>
          <a:ln cap="flat" cmpd="sng" w="9525">
            <a:solidFill>
              <a:schemeClr val="accent1"/>
            </a:solidFill>
            <a:prstDash val="dash"/>
            <a:miter lim="800000"/>
            <a:headEnd len="sm" w="sm" type="none"/>
            <a:tailEnd len="sm" w="sm" type="none"/>
          </a:ln>
        </p:spPr>
      </p:cxnSp>
      <p:cxnSp>
        <p:nvCxnSpPr>
          <p:cNvPr id="163" name="Google Shape;163;p4"/>
          <p:cNvCxnSpPr>
            <a:stCxn id="158" idx="6"/>
            <a:endCxn id="152" idx="2"/>
          </p:cNvCxnSpPr>
          <p:nvPr/>
        </p:nvCxnSpPr>
        <p:spPr>
          <a:xfrm>
            <a:off x="4539373" y="4544948"/>
            <a:ext cx="654000" cy="62400"/>
          </a:xfrm>
          <a:prstGeom prst="straightConnector1">
            <a:avLst/>
          </a:prstGeom>
          <a:noFill/>
          <a:ln cap="flat" cmpd="sng" w="9525">
            <a:solidFill>
              <a:schemeClr val="accent1"/>
            </a:solidFill>
            <a:prstDash val="dash"/>
            <a:miter lim="800000"/>
            <a:headEnd len="sm" w="sm" type="none"/>
            <a:tailEnd len="sm" w="sm" type="none"/>
          </a:ln>
        </p:spPr>
      </p:cxnSp>
      <p:cxnSp>
        <p:nvCxnSpPr>
          <p:cNvPr id="164" name="Google Shape;164;p4"/>
          <p:cNvCxnSpPr>
            <a:stCxn id="156" idx="6"/>
            <a:endCxn id="146" idx="2"/>
          </p:cNvCxnSpPr>
          <p:nvPr/>
        </p:nvCxnSpPr>
        <p:spPr>
          <a:xfrm>
            <a:off x="4520300" y="5355643"/>
            <a:ext cx="672900" cy="197700"/>
          </a:xfrm>
          <a:prstGeom prst="straightConnector1">
            <a:avLst/>
          </a:prstGeom>
          <a:noFill/>
          <a:ln cap="flat" cmpd="sng" w="9525">
            <a:solidFill>
              <a:schemeClr val="accent1"/>
            </a:solidFill>
            <a:prstDash val="dash"/>
            <a:miter lim="800000"/>
            <a:headEnd len="sm" w="sm" type="none"/>
            <a:tailEnd len="sm" w="sm" type="none"/>
          </a:ln>
        </p:spPr>
      </p:cxnSp>
      <p:sp>
        <p:nvSpPr>
          <p:cNvPr id="165" name="Google Shape;165;p4"/>
          <p:cNvSpPr/>
          <p:nvPr/>
        </p:nvSpPr>
        <p:spPr>
          <a:xfrm>
            <a:off x="1839118" y="3095342"/>
            <a:ext cx="1957961" cy="1200329"/>
          </a:xfrm>
          <a:prstGeom prst="rect">
            <a:avLst/>
          </a:prstGeom>
          <a:noFill/>
          <a:ln>
            <a:noFill/>
          </a:ln>
        </p:spPr>
        <p:txBody>
          <a:bodyPr anchorCtr="0" anchor="t" bIns="45700" lIns="91425" spcFirstLastPara="1" rIns="91425" wrap="square" tIns="45700">
            <a:spAutoFit/>
          </a:bodyPr>
          <a:lstStyle/>
          <a:p>
            <a:pPr indent="0" lvl="0" marL="126997" marR="0" rtl="0" algn="ctr">
              <a:spcBef>
                <a:spcPts val="0"/>
              </a:spcBef>
              <a:spcAft>
                <a:spcPts val="0"/>
              </a:spcAft>
              <a:buNone/>
            </a:pPr>
            <a:r>
              <a:rPr b="1" lang="en-US" sz="2400">
                <a:solidFill>
                  <a:schemeClr val="lt1"/>
                </a:solidFill>
                <a:latin typeface="Arial"/>
                <a:ea typeface="Arial"/>
                <a:cs typeface="Arial"/>
                <a:sym typeface="Arial"/>
              </a:rPr>
              <a:t>बहुत अधिक स्क्रीन समय हो सकता है:</a:t>
            </a:r>
            <a:endParaRPr/>
          </a:p>
        </p:txBody>
      </p:sp>
      <p:sp>
        <p:nvSpPr>
          <p:cNvPr id="166" name="Google Shape;166;p4"/>
          <p:cNvSpPr/>
          <p:nvPr/>
        </p:nvSpPr>
        <p:spPr>
          <a:xfrm>
            <a:off x="1544081" y="5469881"/>
            <a:ext cx="578145" cy="578145"/>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4"/>
          <p:cNvSpPr/>
          <p:nvPr/>
        </p:nvSpPr>
        <p:spPr>
          <a:xfrm>
            <a:off x="1246539" y="5469882"/>
            <a:ext cx="230426" cy="230426"/>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4"/>
          <p:cNvSpPr/>
          <p:nvPr/>
        </p:nvSpPr>
        <p:spPr>
          <a:xfrm>
            <a:off x="567783" y="2006712"/>
            <a:ext cx="578145" cy="578145"/>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10: संतुलन बनाने के तरीके को समझना</a:t>
            </a:r>
            <a:endParaRPr/>
          </a:p>
        </p:txBody>
      </p:sp>
      <p:sp>
        <p:nvSpPr>
          <p:cNvPr id="170" name="Google Shape;170;p4"/>
          <p:cNvSpPr/>
          <p:nvPr/>
        </p:nvSpPr>
        <p:spPr>
          <a:xfrm>
            <a:off x="9370812" y="26731"/>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स्तर 1|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76" name="Google Shape;176;p5"/>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गतिविधि का समय!</a:t>
            </a:r>
            <a:endParaRPr/>
          </a:p>
          <a:p>
            <a:pPr indent="0" lvl="0" marL="0" marR="0" rtl="0" algn="l">
              <a:lnSpc>
                <a:spcPct val="90000"/>
              </a:lnSpc>
              <a:spcBef>
                <a:spcPts val="0"/>
              </a:spcBef>
              <a:spcAft>
                <a:spcPts val="0"/>
              </a:spcAft>
              <a:buClr>
                <a:schemeClr val="dk1"/>
              </a:buClr>
              <a:buSzPts val="3600"/>
              <a:buFont typeface="Arial"/>
              <a:buNone/>
            </a:pPr>
            <a:r>
              <a:t/>
            </a:r>
            <a:endParaRPr b="1" sz="3600">
              <a:solidFill>
                <a:srgbClr val="0064E0"/>
              </a:solidFill>
              <a:latin typeface="Arial"/>
              <a:ea typeface="Arial"/>
              <a:cs typeface="Arial"/>
              <a:sym typeface="Arial"/>
            </a:endParaRPr>
          </a:p>
        </p:txBody>
      </p:sp>
      <p:sp>
        <p:nvSpPr>
          <p:cNvPr id="177" name="Google Shape;177;p5"/>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8" name="Google Shape;178;p5"/>
          <p:cNvPicPr preferRelativeResize="0"/>
          <p:nvPr/>
        </p:nvPicPr>
        <p:blipFill rotWithShape="1">
          <a:blip r:embed="rId3">
            <a:alphaModFix/>
          </a:blip>
          <a:srcRect b="0" l="9175" r="8734" t="0"/>
          <a:stretch/>
        </p:blipFill>
        <p:spPr>
          <a:xfrm>
            <a:off x="6884400" y="1646303"/>
            <a:ext cx="3445142" cy="4317656"/>
          </a:xfrm>
          <a:prstGeom prst="rect">
            <a:avLst/>
          </a:prstGeom>
          <a:noFill/>
          <a:ln>
            <a:noFill/>
          </a:ln>
        </p:spPr>
      </p:pic>
      <p:pic>
        <p:nvPicPr>
          <p:cNvPr id="179" name="Google Shape;179;p5"/>
          <p:cNvPicPr preferRelativeResize="0"/>
          <p:nvPr/>
        </p:nvPicPr>
        <p:blipFill rotWithShape="1">
          <a:blip r:embed="rId4">
            <a:alphaModFix/>
          </a:blip>
          <a:srcRect b="0" l="0" r="0" t="0"/>
          <a:stretch/>
        </p:blipFill>
        <p:spPr>
          <a:xfrm>
            <a:off x="10379477" y="5342012"/>
            <a:ext cx="621947" cy="621947"/>
          </a:xfrm>
          <a:prstGeom prst="rect">
            <a:avLst/>
          </a:prstGeom>
          <a:noFill/>
          <a:ln>
            <a:noFill/>
          </a:ln>
        </p:spPr>
      </p:pic>
      <p:sp>
        <p:nvSpPr>
          <p:cNvPr id="180" name="Google Shape;180;p5"/>
          <p:cNvSpPr/>
          <p:nvPr/>
        </p:nvSpPr>
        <p:spPr>
          <a:xfrm>
            <a:off x="10379477" y="4987110"/>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5"/>
          <p:cNvSpPr/>
          <p:nvPr/>
        </p:nvSpPr>
        <p:spPr>
          <a:xfrm>
            <a:off x="9143999" y="4775114"/>
            <a:ext cx="1018627" cy="101862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5"/>
          <p:cNvSpPr/>
          <p:nvPr/>
        </p:nvSpPr>
        <p:spPr>
          <a:xfrm>
            <a:off x="5006409" y="4810355"/>
            <a:ext cx="539254" cy="53925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5"/>
          <p:cNvSpPr/>
          <p:nvPr/>
        </p:nvSpPr>
        <p:spPr>
          <a:xfrm>
            <a:off x="5646397" y="4792696"/>
            <a:ext cx="1137269" cy="1137269"/>
          </a:xfrm>
          <a:prstGeom prst="rect">
            <a:avLst/>
          </a:prstGeom>
          <a:solidFill>
            <a:srgbClr val="00B1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4" name="Google Shape;184;p5"/>
          <p:cNvGrpSpPr/>
          <p:nvPr/>
        </p:nvGrpSpPr>
        <p:grpSpPr>
          <a:xfrm rot="10800000">
            <a:off x="769657" y="1671806"/>
            <a:ext cx="6014089" cy="3021066"/>
            <a:chOff x="2325721" y="1948493"/>
            <a:chExt cx="3368294" cy="1692000"/>
          </a:xfrm>
        </p:grpSpPr>
        <p:sp>
          <p:nvSpPr>
            <p:cNvPr id="185" name="Google Shape;185;p5"/>
            <p:cNvSpPr/>
            <p:nvPr/>
          </p:nvSpPr>
          <p:spPr>
            <a:xfrm>
              <a:off x="4002015" y="1948493"/>
              <a:ext cx="1692000" cy="1692000"/>
            </a:xfrm>
            <a:prstGeom prst="flowChartDelay">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5"/>
            <p:cNvSpPr/>
            <p:nvPr/>
          </p:nvSpPr>
          <p:spPr>
            <a:xfrm>
              <a:off x="2325721" y="1948493"/>
              <a:ext cx="2006830" cy="1692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7" name="Google Shape;187;p5"/>
          <p:cNvSpPr/>
          <p:nvPr/>
        </p:nvSpPr>
        <p:spPr>
          <a:xfrm>
            <a:off x="1303201" y="2058989"/>
            <a:ext cx="4947000" cy="2246700"/>
          </a:xfrm>
          <a:prstGeom prst="rect">
            <a:avLst/>
          </a:prstGeom>
          <a:noFill/>
          <a:ln>
            <a:noFill/>
          </a:ln>
        </p:spPr>
        <p:txBody>
          <a:bodyPr anchorCtr="0" anchor="t" bIns="45700" lIns="91425" spcFirstLastPara="1" rIns="91425" wrap="square" tIns="45700">
            <a:spAutoFit/>
          </a:bodyPr>
          <a:lstStyle/>
          <a:p>
            <a:pPr indent="0" lvl="0" marL="126997" marR="0" rtl="0" algn="l">
              <a:spcBef>
                <a:spcPts val="0"/>
              </a:spcBef>
              <a:spcAft>
                <a:spcPts val="0"/>
              </a:spcAft>
              <a:buNone/>
            </a:pPr>
            <a:r>
              <a:rPr b="1" lang="en-US" sz="2800">
                <a:solidFill>
                  <a:schemeClr val="lt1"/>
                </a:solidFill>
                <a:latin typeface="Arial"/>
                <a:ea typeface="Arial"/>
                <a:cs typeface="Arial"/>
                <a:sym typeface="Arial"/>
              </a:rPr>
              <a:t>एक माइंड मैप बनाएं जो यह पहचान करे कि लंबे समय तक स्क्रीन का समय शारीरिक और मानसिक स्वास्थ्य को कैसे प्रभावित करता है।</a:t>
            </a:r>
            <a:endParaRPr/>
          </a:p>
        </p:txBody>
      </p:sp>
      <p:sp>
        <p:nvSpPr>
          <p:cNvPr id="188" name="Google Shape;188;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10: संतुलन बनाने के तरीके को समझना</a:t>
            </a:r>
            <a:endParaRPr/>
          </a:p>
        </p:txBody>
      </p:sp>
      <p:sp>
        <p:nvSpPr>
          <p:cNvPr id="189" name="Google Shape;189;p5"/>
          <p:cNvSpPr/>
          <p:nvPr/>
        </p:nvSpPr>
        <p:spPr>
          <a:xfrm>
            <a:off x="9370812" y="26731"/>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स्तर 1|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6"/>
          <p:cNvPicPr preferRelativeResize="0"/>
          <p:nvPr/>
        </p:nvPicPr>
        <p:blipFill rotWithShape="1">
          <a:blip r:embed="rId3">
            <a:alphaModFix/>
          </a:blip>
          <a:srcRect b="4235" l="0" r="0" t="5594"/>
          <a:stretch/>
        </p:blipFill>
        <p:spPr>
          <a:xfrm>
            <a:off x="-9748" y="-1"/>
            <a:ext cx="12209909" cy="6550243"/>
          </a:xfrm>
          <a:prstGeom prst="rect">
            <a:avLst/>
          </a:prstGeom>
          <a:noFill/>
          <a:ln>
            <a:noFill/>
          </a:ln>
        </p:spPr>
      </p:pic>
      <p:sp>
        <p:nvSpPr>
          <p:cNvPr id="195" name="Google Shape;195;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96" name="Google Shape;196;p6"/>
          <p:cNvSpPr txBox="1"/>
          <p:nvPr/>
        </p:nvSpPr>
        <p:spPr>
          <a:xfrm>
            <a:off x="705750" y="3077725"/>
            <a:ext cx="8543700" cy="1033200"/>
          </a:xfrm>
          <a:prstGeom prst="rect">
            <a:avLst/>
          </a:prstGeom>
          <a:noFill/>
          <a:ln>
            <a:noFill/>
          </a:ln>
          <a:effectLst>
            <a:outerShdw blurRad="177800" sx="132000" rotWithShape="0" algn="ctr" sy="132000">
              <a:srgbClr val="000000">
                <a:alpha val="67843"/>
              </a:srgbClr>
            </a:outerShdw>
          </a:effectLst>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आइए अपने आदत ट्रैकर्स की जांच करें!</a:t>
            </a:r>
            <a:endParaRPr/>
          </a:p>
        </p:txBody>
      </p:sp>
      <p:sp>
        <p:nvSpPr>
          <p:cNvPr id="197" name="Google Shape;197;p6"/>
          <p:cNvSpPr/>
          <p:nvPr/>
        </p:nvSpPr>
        <p:spPr>
          <a:xfrm>
            <a:off x="839788" y="4246079"/>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10: संतुलन बनाने के तरीके को समझना</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7"/>
          <p:cNvSpPr/>
          <p:nvPr/>
        </p:nvSpPr>
        <p:spPr>
          <a:xfrm>
            <a:off x="9660211" y="2138884"/>
            <a:ext cx="1692000" cy="1692000"/>
          </a:xfrm>
          <a:prstGeom prst="flowChartDelay">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7"/>
          <p:cNvSpPr/>
          <p:nvPr/>
        </p:nvSpPr>
        <p:spPr>
          <a:xfrm>
            <a:off x="6192495" y="2138884"/>
            <a:ext cx="3996266" cy="1692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7"/>
          <p:cNvSpPr/>
          <p:nvPr/>
        </p:nvSpPr>
        <p:spPr>
          <a:xfrm>
            <a:off x="839789" y="2138884"/>
            <a:ext cx="5256212" cy="3332855"/>
          </a:xfrm>
          <a:prstGeom prst="rect">
            <a:avLst/>
          </a:prstGeom>
          <a:solidFill>
            <a:srgbClr val="00B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07" name="Google Shape;207;p7"/>
          <p:cNvSpPr txBox="1"/>
          <p:nvPr/>
        </p:nvSpPr>
        <p:spPr>
          <a:xfrm>
            <a:off x="457200" y="541674"/>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क्या आप साझा करना चाहेंगे कि आप किन आदतों को ट्रैक करने में सक्षम थे?</a:t>
            </a:r>
            <a:endParaRPr/>
          </a:p>
        </p:txBody>
      </p:sp>
      <p:sp>
        <p:nvSpPr>
          <p:cNvPr id="208" name="Google Shape;208;p7"/>
          <p:cNvSpPr/>
          <p:nvPr/>
        </p:nvSpPr>
        <p:spPr>
          <a:xfrm>
            <a:off x="591239" y="1692249"/>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nbtidtraining – Learn Any thing at your own rythme" id="209" name="Google Shape;209;p7"/>
          <p:cNvPicPr preferRelativeResize="0"/>
          <p:nvPr/>
        </p:nvPicPr>
        <p:blipFill rotWithShape="1">
          <a:blip r:embed="rId3">
            <a:alphaModFix/>
          </a:blip>
          <a:srcRect b="2908" l="0" r="0" t="6109"/>
          <a:stretch/>
        </p:blipFill>
        <p:spPr>
          <a:xfrm>
            <a:off x="1339321" y="2027537"/>
            <a:ext cx="4245239" cy="3862424"/>
          </a:xfrm>
          <a:prstGeom prst="rect">
            <a:avLst/>
          </a:prstGeom>
          <a:noFill/>
          <a:ln>
            <a:noFill/>
          </a:ln>
        </p:spPr>
      </p:pic>
      <p:sp>
        <p:nvSpPr>
          <p:cNvPr id="210" name="Google Shape;210;p7"/>
          <p:cNvSpPr/>
          <p:nvPr/>
        </p:nvSpPr>
        <p:spPr>
          <a:xfrm>
            <a:off x="6278286" y="2330257"/>
            <a:ext cx="4574400" cy="1385100"/>
          </a:xfrm>
          <a:prstGeom prst="rect">
            <a:avLst/>
          </a:prstGeom>
          <a:noFill/>
          <a:ln>
            <a:noFill/>
          </a:ln>
        </p:spPr>
        <p:txBody>
          <a:bodyPr anchorCtr="0" anchor="t" bIns="45700" lIns="91425" spcFirstLastPara="1" rIns="91425" wrap="square" tIns="45700">
            <a:spAutoFit/>
          </a:bodyPr>
          <a:lstStyle/>
          <a:p>
            <a:pPr indent="0" lvl="0" marL="126997" marR="0" rtl="0" algn="l">
              <a:spcBef>
                <a:spcPts val="0"/>
              </a:spcBef>
              <a:spcAft>
                <a:spcPts val="0"/>
              </a:spcAft>
              <a:buNone/>
            </a:pPr>
            <a:r>
              <a:rPr b="1" lang="en-US" sz="2800">
                <a:solidFill>
                  <a:schemeClr val="lt1"/>
                </a:solidFill>
                <a:latin typeface="Arial"/>
                <a:ea typeface="Arial"/>
                <a:cs typeface="Arial"/>
                <a:sym typeface="Arial"/>
              </a:rPr>
              <a:t>आप किन ऑनलाइन और ऑफलाइन गतिविधियों में शामिल हैं?</a:t>
            </a:r>
            <a:endParaRPr/>
          </a:p>
        </p:txBody>
      </p:sp>
      <p:sp>
        <p:nvSpPr>
          <p:cNvPr id="211" name="Google Shape;211;p7"/>
          <p:cNvSpPr/>
          <p:nvPr/>
        </p:nvSpPr>
        <p:spPr>
          <a:xfrm>
            <a:off x="6183606" y="3946058"/>
            <a:ext cx="1571861" cy="1533531"/>
          </a:xfrm>
          <a:prstGeom prst="rect">
            <a:avLst/>
          </a:prstGeom>
          <a:solidFill>
            <a:srgbClr val="00B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7"/>
          <p:cNvSpPr/>
          <p:nvPr/>
        </p:nvSpPr>
        <p:spPr>
          <a:xfrm>
            <a:off x="6861272" y="4468549"/>
            <a:ext cx="761113" cy="76111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िपि</a:t>
            </a:r>
            <a:endParaRPr sz="1800">
              <a:solidFill>
                <a:schemeClr val="lt1"/>
              </a:solidFill>
              <a:latin typeface="Calibri"/>
              <a:ea typeface="Calibri"/>
              <a:cs typeface="Calibri"/>
              <a:sym typeface="Calibri"/>
            </a:endParaRPr>
          </a:p>
        </p:txBody>
      </p:sp>
      <p:pic>
        <p:nvPicPr>
          <p:cNvPr id="213" name="Google Shape;213;p7"/>
          <p:cNvPicPr preferRelativeResize="0"/>
          <p:nvPr/>
        </p:nvPicPr>
        <p:blipFill rotWithShape="1">
          <a:blip r:embed="rId4">
            <a:alphaModFix/>
          </a:blip>
          <a:srcRect b="0" l="0" r="0" t="0"/>
          <a:stretch/>
        </p:blipFill>
        <p:spPr>
          <a:xfrm rot="5400000">
            <a:off x="875676" y="5557743"/>
            <a:ext cx="724524" cy="724524"/>
          </a:xfrm>
          <a:prstGeom prst="rect">
            <a:avLst/>
          </a:prstGeom>
          <a:noFill/>
          <a:ln>
            <a:noFill/>
          </a:ln>
        </p:spPr>
      </p:pic>
      <p:sp>
        <p:nvSpPr>
          <p:cNvPr id="214" name="Google Shape;214;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10: संतुलन बनाने के तरीके को समझना</a:t>
            </a:r>
            <a:endParaRPr/>
          </a:p>
        </p:txBody>
      </p:sp>
      <p:sp>
        <p:nvSpPr>
          <p:cNvPr id="215" name="Google Shape;215;p7"/>
          <p:cNvSpPr/>
          <p:nvPr/>
        </p:nvSpPr>
        <p:spPr>
          <a:xfrm>
            <a:off x="9370812" y="45393"/>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स्तर 1|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8"/>
          <p:cNvSpPr/>
          <p:nvPr/>
        </p:nvSpPr>
        <p:spPr>
          <a:xfrm>
            <a:off x="6852279" y="3195463"/>
            <a:ext cx="4899454" cy="999781"/>
          </a:xfrm>
          <a:prstGeom prst="rect">
            <a:avLst/>
          </a:prstGeom>
          <a:solidFill>
            <a:srgbClr val="00B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8"/>
          <p:cNvSpPr/>
          <p:nvPr/>
        </p:nvSpPr>
        <p:spPr>
          <a:xfrm>
            <a:off x="839788" y="1824768"/>
            <a:ext cx="5506349" cy="4000299"/>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23" name="Google Shape;223;p8"/>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स्क्रीन टाइम: आदत ट्रैकिंग</a:t>
            </a:r>
            <a:endParaRPr/>
          </a:p>
        </p:txBody>
      </p:sp>
      <p:sp>
        <p:nvSpPr>
          <p:cNvPr id="224" name="Google Shape;224;p8"/>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8"/>
          <p:cNvSpPr txBox="1"/>
          <p:nvPr/>
        </p:nvSpPr>
        <p:spPr>
          <a:xfrm>
            <a:off x="5185212" y="2473362"/>
            <a:ext cx="3323358" cy="320954"/>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lt1"/>
              </a:buClr>
              <a:buSzPts val="1900"/>
              <a:buFont typeface="Sorts Mill Goudy"/>
              <a:buNone/>
            </a:pPr>
            <a:r>
              <a:t/>
            </a:r>
            <a:endParaRPr b="0" i="0" sz="1900" u="none" cap="none" strike="noStrike">
              <a:solidFill>
                <a:srgbClr val="0064E0"/>
              </a:solidFill>
              <a:latin typeface="Arial"/>
              <a:ea typeface="Arial"/>
              <a:cs typeface="Arial"/>
              <a:sym typeface="Arial"/>
            </a:endParaRPr>
          </a:p>
        </p:txBody>
      </p:sp>
      <p:sp>
        <p:nvSpPr>
          <p:cNvPr id="226" name="Google Shape;226;p8"/>
          <p:cNvSpPr txBox="1"/>
          <p:nvPr/>
        </p:nvSpPr>
        <p:spPr>
          <a:xfrm>
            <a:off x="5185212" y="3792627"/>
            <a:ext cx="3323358" cy="320954"/>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lt1"/>
              </a:buClr>
              <a:buSzPts val="1900"/>
              <a:buFont typeface="Sorts Mill Goudy"/>
              <a:buNone/>
            </a:pPr>
            <a:r>
              <a:t/>
            </a:r>
            <a:endParaRPr b="0" i="0" sz="1900" u="none" cap="none" strike="noStrike">
              <a:solidFill>
                <a:srgbClr val="0064E0"/>
              </a:solidFill>
              <a:latin typeface="Arial"/>
              <a:ea typeface="Arial"/>
              <a:cs typeface="Arial"/>
              <a:sym typeface="Arial"/>
            </a:endParaRPr>
          </a:p>
        </p:txBody>
      </p:sp>
      <p:sp>
        <p:nvSpPr>
          <p:cNvPr id="227" name="Google Shape;227;p8"/>
          <p:cNvSpPr txBox="1"/>
          <p:nvPr/>
        </p:nvSpPr>
        <p:spPr>
          <a:xfrm>
            <a:off x="5185212" y="5033232"/>
            <a:ext cx="3323358" cy="320954"/>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lt1"/>
              </a:buClr>
              <a:buSzPts val="1900"/>
              <a:buFont typeface="Sorts Mill Goudy"/>
              <a:buNone/>
            </a:pPr>
            <a:r>
              <a:t/>
            </a:r>
            <a:endParaRPr b="0" i="0" sz="1900" u="none" cap="none" strike="noStrike">
              <a:solidFill>
                <a:srgbClr val="0064E0"/>
              </a:solidFill>
              <a:latin typeface="Arial"/>
              <a:ea typeface="Arial"/>
              <a:cs typeface="Arial"/>
              <a:sym typeface="Arial"/>
            </a:endParaRPr>
          </a:p>
        </p:txBody>
      </p:sp>
      <p:pic>
        <p:nvPicPr>
          <p:cNvPr descr="famisafe location tracking - Online Discount Shop for Electronics, Apparel,  Toys, Books, Games, Computers, Shoes, Jewelry, Watches, Baby Products,  Sports &amp;amp; Outdoors, Office Products, Bed &amp;amp; Bath, Furniture, Tools, Hardware,  Automotive Parts," id="228" name="Google Shape;228;p8"/>
          <p:cNvPicPr preferRelativeResize="0"/>
          <p:nvPr/>
        </p:nvPicPr>
        <p:blipFill rotWithShape="1">
          <a:blip r:embed="rId3">
            <a:alphaModFix/>
          </a:blip>
          <a:srcRect b="0" l="0" r="0" t="0"/>
          <a:stretch/>
        </p:blipFill>
        <p:spPr>
          <a:xfrm>
            <a:off x="941140" y="2459434"/>
            <a:ext cx="5198963" cy="3208502"/>
          </a:xfrm>
          <a:prstGeom prst="rect">
            <a:avLst/>
          </a:prstGeom>
          <a:noFill/>
          <a:ln>
            <a:noFill/>
          </a:ln>
        </p:spPr>
      </p:pic>
      <p:sp>
        <p:nvSpPr>
          <p:cNvPr id="229" name="Google Shape;229;p8"/>
          <p:cNvSpPr/>
          <p:nvPr/>
        </p:nvSpPr>
        <p:spPr>
          <a:xfrm>
            <a:off x="839788" y="5904108"/>
            <a:ext cx="412422" cy="412422"/>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0" name="Google Shape;230;p8"/>
          <p:cNvPicPr preferRelativeResize="0"/>
          <p:nvPr/>
        </p:nvPicPr>
        <p:blipFill rotWithShape="1">
          <a:blip r:embed="rId4">
            <a:alphaModFix/>
          </a:blip>
          <a:srcRect b="0" l="0" r="0" t="0"/>
          <a:stretch/>
        </p:blipFill>
        <p:spPr>
          <a:xfrm rot="-5400000">
            <a:off x="5714999" y="1128947"/>
            <a:ext cx="621947" cy="621947"/>
          </a:xfrm>
          <a:prstGeom prst="rect">
            <a:avLst/>
          </a:prstGeom>
          <a:noFill/>
          <a:ln>
            <a:noFill/>
          </a:ln>
        </p:spPr>
      </p:pic>
      <p:sp>
        <p:nvSpPr>
          <p:cNvPr id="231" name="Google Shape;231;p8"/>
          <p:cNvSpPr/>
          <p:nvPr/>
        </p:nvSpPr>
        <p:spPr>
          <a:xfrm>
            <a:off x="941140" y="1988485"/>
            <a:ext cx="1067196" cy="106719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8"/>
          <p:cNvSpPr/>
          <p:nvPr/>
        </p:nvSpPr>
        <p:spPr>
          <a:xfrm>
            <a:off x="6852279" y="1800234"/>
            <a:ext cx="4899454" cy="999781"/>
          </a:xfrm>
          <a:prstGeom prst="rect">
            <a:avLst/>
          </a:prstGeom>
          <a:solidFill>
            <a:srgbClr val="0064E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8"/>
          <p:cNvSpPr/>
          <p:nvPr/>
        </p:nvSpPr>
        <p:spPr>
          <a:xfrm>
            <a:off x="6852279" y="4567535"/>
            <a:ext cx="4899454" cy="99978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8"/>
          <p:cNvSpPr txBox="1"/>
          <p:nvPr/>
        </p:nvSpPr>
        <p:spPr>
          <a:xfrm>
            <a:off x="7151222" y="1988485"/>
            <a:ext cx="4352055" cy="623279"/>
          </a:xfrm>
          <a:prstGeom prst="rect">
            <a:avLst/>
          </a:prstGeom>
          <a:noFill/>
          <a:ln>
            <a:noFill/>
          </a:ln>
        </p:spPr>
        <p:txBody>
          <a:bodyPr anchorCtr="0" anchor="ctr" bIns="24125" lIns="106600" spcFirstLastPara="1" rIns="135125" wrap="square" tIns="24125">
            <a:noAutofit/>
          </a:bodyPr>
          <a:lstStyle/>
          <a:p>
            <a:pPr indent="0" lvl="1" marL="0" marR="0" rtl="0" algn="l">
              <a:spcBef>
                <a:spcPts val="0"/>
              </a:spcBef>
              <a:spcAft>
                <a:spcPts val="0"/>
              </a:spcAft>
              <a:buNone/>
            </a:pPr>
            <a:r>
              <a:rPr b="1" i="0" lang="en-US" sz="1800" u="none" cap="none" strike="noStrike">
                <a:solidFill>
                  <a:schemeClr val="lt1"/>
                </a:solidFill>
                <a:latin typeface="Arial"/>
                <a:ea typeface="Arial"/>
                <a:cs typeface="Arial"/>
                <a:sym typeface="Arial"/>
              </a:rPr>
              <a:t>क्या करता हैआपका ट्रैकर कहता हैआपके द्वारा खर्च किए जा रहे स्क्रीन समय की मात्रा के बारे में?</a:t>
            </a:r>
            <a:endParaRPr b="1" i="0" sz="1800" u="none" cap="none" strike="noStrike">
              <a:solidFill>
                <a:schemeClr val="lt1"/>
              </a:solidFill>
              <a:latin typeface="Arial"/>
              <a:ea typeface="Arial"/>
              <a:cs typeface="Arial"/>
              <a:sym typeface="Arial"/>
            </a:endParaRPr>
          </a:p>
        </p:txBody>
      </p:sp>
      <p:sp>
        <p:nvSpPr>
          <p:cNvPr id="235" name="Google Shape;235;p8"/>
          <p:cNvSpPr txBox="1"/>
          <p:nvPr/>
        </p:nvSpPr>
        <p:spPr>
          <a:xfrm>
            <a:off x="7151223" y="3425548"/>
            <a:ext cx="4212405" cy="539611"/>
          </a:xfrm>
          <a:prstGeom prst="rect">
            <a:avLst/>
          </a:prstGeom>
          <a:noFill/>
          <a:ln>
            <a:noFill/>
          </a:ln>
        </p:spPr>
        <p:txBody>
          <a:bodyPr anchorCtr="0" anchor="ctr" bIns="24125" lIns="106600" spcFirstLastPara="1" rIns="135125" wrap="square" tIns="24125">
            <a:noAutofit/>
          </a:bodyPr>
          <a:lstStyle/>
          <a:p>
            <a:pPr indent="0" lvl="1" marL="0" marR="0" rtl="0" algn="l">
              <a:spcBef>
                <a:spcPts val="0"/>
              </a:spcBef>
              <a:spcAft>
                <a:spcPts val="0"/>
              </a:spcAft>
              <a:buNone/>
            </a:pPr>
            <a:r>
              <a:rPr b="1" i="0" lang="en-US" sz="1800" u="none" cap="none" strike="noStrike">
                <a:solidFill>
                  <a:schemeClr val="lt1"/>
                </a:solidFill>
                <a:latin typeface="Arial"/>
                <a:ea typeface="Arial"/>
                <a:cs typeface="Arial"/>
                <a:sym typeface="Arial"/>
              </a:rPr>
              <a:t>क्या आप अपना स्क्रीन टाइम कम करने में सफल रहे हैं?</a:t>
            </a:r>
            <a:endParaRPr b="1" i="0" sz="1800" u="none" cap="none" strike="noStrike">
              <a:solidFill>
                <a:schemeClr val="lt1"/>
              </a:solidFill>
              <a:latin typeface="Arial"/>
              <a:ea typeface="Arial"/>
              <a:cs typeface="Arial"/>
              <a:sym typeface="Arial"/>
            </a:endParaRPr>
          </a:p>
        </p:txBody>
      </p:sp>
      <p:sp>
        <p:nvSpPr>
          <p:cNvPr id="236" name="Google Shape;236;p8"/>
          <p:cNvSpPr txBox="1"/>
          <p:nvPr/>
        </p:nvSpPr>
        <p:spPr>
          <a:xfrm>
            <a:off x="7151222" y="4836362"/>
            <a:ext cx="3966239" cy="462127"/>
          </a:xfrm>
          <a:prstGeom prst="rect">
            <a:avLst/>
          </a:prstGeom>
          <a:noFill/>
          <a:ln>
            <a:noFill/>
          </a:ln>
        </p:spPr>
        <p:txBody>
          <a:bodyPr anchorCtr="0" anchor="ctr" bIns="24125" lIns="106600" spcFirstLastPara="1" rIns="135125" wrap="square" tIns="24125">
            <a:noAutofit/>
          </a:bodyPr>
          <a:lstStyle/>
          <a:p>
            <a:pPr indent="0" lvl="1" marL="0" marR="0" rtl="0" algn="l">
              <a:spcBef>
                <a:spcPts val="0"/>
              </a:spcBef>
              <a:spcAft>
                <a:spcPts val="0"/>
              </a:spcAft>
              <a:buNone/>
            </a:pPr>
            <a:r>
              <a:rPr b="1" i="0" lang="en-US" sz="1800" u="none" cap="none" strike="noStrike">
                <a:solidFill>
                  <a:schemeClr val="lt1"/>
                </a:solidFill>
                <a:latin typeface="Arial"/>
                <a:ea typeface="Arial"/>
                <a:cs typeface="Arial"/>
                <a:sym typeface="Arial"/>
              </a:rPr>
              <a:t>अत्यधिक स्क्रीन समय के भौतिक प्रभाव क्या हैं?</a:t>
            </a:r>
            <a:endParaRPr b="1" i="0" sz="1800" u="none" cap="none" strike="noStrike">
              <a:solidFill>
                <a:schemeClr val="lt1"/>
              </a:solidFill>
              <a:latin typeface="Arial"/>
              <a:ea typeface="Arial"/>
              <a:cs typeface="Arial"/>
              <a:sym typeface="Arial"/>
            </a:endParaRPr>
          </a:p>
        </p:txBody>
      </p:sp>
      <p:sp>
        <p:nvSpPr>
          <p:cNvPr id="237" name="Google Shape;237;p8"/>
          <p:cNvSpPr/>
          <p:nvPr/>
        </p:nvSpPr>
        <p:spPr>
          <a:xfrm rot="5400000">
            <a:off x="6487948" y="2092627"/>
            <a:ext cx="720097" cy="308429"/>
          </a:xfrm>
          <a:prstGeom prst="triangle">
            <a:avLst>
              <a:gd fmla="val 50000" name="adj"/>
            </a:avLst>
          </a:prstGeom>
          <a:solidFill>
            <a:srgbClr val="0064E0"/>
          </a:solidFill>
          <a:ln cap="flat" cmpd="sng" w="508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8"/>
          <p:cNvSpPr/>
          <p:nvPr/>
        </p:nvSpPr>
        <p:spPr>
          <a:xfrm rot="5400000">
            <a:off x="6487948" y="4913211"/>
            <a:ext cx="720097" cy="308429"/>
          </a:xfrm>
          <a:prstGeom prst="triangle">
            <a:avLst>
              <a:gd fmla="val 50000" name="adj"/>
            </a:avLst>
          </a:prstGeom>
          <a:solidFill>
            <a:srgbClr val="0064E0"/>
          </a:solidFill>
          <a:ln cap="flat" cmpd="sng" w="508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8"/>
          <p:cNvSpPr/>
          <p:nvPr/>
        </p:nvSpPr>
        <p:spPr>
          <a:xfrm rot="5400000">
            <a:off x="6487948" y="3541139"/>
            <a:ext cx="720097" cy="308429"/>
          </a:xfrm>
          <a:prstGeom prst="triangle">
            <a:avLst>
              <a:gd fmla="val 50000" name="adj"/>
            </a:avLst>
          </a:prstGeom>
          <a:solidFill>
            <a:srgbClr val="00B14F"/>
          </a:solidFill>
          <a:ln cap="flat" cmpd="sng" w="508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8"/>
          <p:cNvSpPr/>
          <p:nvPr/>
        </p:nvSpPr>
        <p:spPr>
          <a:xfrm>
            <a:off x="5367867" y="149229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10: संतुलन बनाने के तरीके को समझना</a:t>
            </a:r>
            <a:endParaRPr/>
          </a:p>
        </p:txBody>
      </p:sp>
      <p:sp>
        <p:nvSpPr>
          <p:cNvPr id="242" name="Google Shape;242;p8"/>
          <p:cNvSpPr/>
          <p:nvPr/>
        </p:nvSpPr>
        <p:spPr>
          <a:xfrm>
            <a:off x="9370812" y="26731"/>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स्तर 1|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9"/>
          <p:cNvPicPr preferRelativeResize="0"/>
          <p:nvPr/>
        </p:nvPicPr>
        <p:blipFill rotWithShape="1">
          <a:blip r:embed="rId3">
            <a:alphaModFix/>
          </a:blip>
          <a:srcRect b="13336" l="0" r="0" t="6295"/>
          <a:stretch/>
        </p:blipFill>
        <p:spPr>
          <a:xfrm>
            <a:off x="0" y="14565"/>
            <a:ext cx="12192000" cy="6535678"/>
          </a:xfrm>
          <a:prstGeom prst="rect">
            <a:avLst/>
          </a:prstGeom>
          <a:noFill/>
          <a:ln>
            <a:noFill/>
          </a:ln>
        </p:spPr>
      </p:pic>
      <p:sp>
        <p:nvSpPr>
          <p:cNvPr id="249" name="Google Shape;249;p9"/>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250" name="Google Shape;250;p9"/>
          <p:cNvGrpSpPr/>
          <p:nvPr/>
        </p:nvGrpSpPr>
        <p:grpSpPr>
          <a:xfrm>
            <a:off x="5638709" y="2676440"/>
            <a:ext cx="913851" cy="913851"/>
            <a:chOff x="5638709" y="2676440"/>
            <a:chExt cx="913851" cy="913851"/>
          </a:xfrm>
        </p:grpSpPr>
        <p:sp>
          <p:nvSpPr>
            <p:cNvPr id="251" name="Google Shape;251;p9">
              <a:hlinkClick r:id="rId4"/>
            </p:cNvPr>
            <p:cNvSpPr/>
            <p:nvPr/>
          </p:nvSpPr>
          <p:spPr>
            <a:xfrm>
              <a:off x="5638709" y="2676440"/>
              <a:ext cx="913851" cy="913851"/>
            </a:xfrm>
            <a:custGeom>
              <a:rect b="b" l="l" r="r" t="t"/>
              <a:pathLst>
                <a:path extrusionOk="0" h="913851" w="913851">
                  <a:moveTo>
                    <a:pt x="913852" y="456926"/>
                  </a:moveTo>
                  <a:cubicBezTo>
                    <a:pt x="913852" y="709279"/>
                    <a:pt x="709279" y="913852"/>
                    <a:pt x="456926" y="913852"/>
                  </a:cubicBezTo>
                  <a:cubicBezTo>
                    <a:pt x="204573" y="913852"/>
                    <a:pt x="0" y="709279"/>
                    <a:pt x="0" y="456926"/>
                  </a:cubicBezTo>
                  <a:cubicBezTo>
                    <a:pt x="0" y="204573"/>
                    <a:pt x="204573" y="0"/>
                    <a:pt x="456926" y="0"/>
                  </a:cubicBezTo>
                  <a:cubicBezTo>
                    <a:pt x="709279" y="0"/>
                    <a:pt x="913852" y="204573"/>
                    <a:pt x="913852" y="456926"/>
                  </a:cubicBezTo>
                  <a:close/>
                </a:path>
              </a:pathLst>
            </a:custGeom>
            <a:solidFill>
              <a:srgbClr val="FF0000">
                <a:alpha val="6980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9">
              <a:hlinkClick r:id="rId5"/>
            </p:cNvPr>
            <p:cNvSpPr/>
            <p:nvPr/>
          </p:nvSpPr>
          <p:spPr>
            <a:xfrm>
              <a:off x="5979094" y="2920620"/>
              <a:ext cx="290311" cy="425472"/>
            </a:xfrm>
            <a:custGeom>
              <a:rect b="b" l="l" r="r" t="t"/>
              <a:pathLst>
                <a:path extrusionOk="0" h="425472" w="290311">
                  <a:moveTo>
                    <a:pt x="0" y="425472"/>
                  </a:moveTo>
                  <a:lnTo>
                    <a:pt x="290311" y="212745"/>
                  </a:lnTo>
                  <a:lnTo>
                    <a:pt x="0" y="0"/>
                  </a:lnTo>
                  <a:lnTo>
                    <a:pt x="0" y="42547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3" name="Google Shape;253;p9">
            <a:hlinkClick r:id="rId6"/>
          </p:cNvPr>
          <p:cNvSpPr/>
          <p:nvPr/>
        </p:nvSpPr>
        <p:spPr>
          <a:xfrm>
            <a:off x="4937783" y="6100571"/>
            <a:ext cx="20826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स्क्रीन टाइम नियम</a:t>
            </a:r>
            <a:endParaRPr sz="1800">
              <a:solidFill>
                <a:schemeClr val="lt1"/>
              </a:solidFill>
              <a:latin typeface="Calibri"/>
              <a:ea typeface="Calibri"/>
              <a:cs typeface="Calibri"/>
              <a:sym typeface="Calibri"/>
            </a:endParaRPr>
          </a:p>
        </p:txBody>
      </p:sp>
      <p:sp>
        <p:nvSpPr>
          <p:cNvPr id="254" name="Google Shape;254;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10: संतुलन बनाने के तरीके को समझना</a:t>
            </a:r>
            <a:endParaRPr/>
          </a:p>
        </p:txBody>
      </p:sp>
      <p:sp>
        <p:nvSpPr>
          <p:cNvPr id="255" name="Google Shape;255;p9"/>
          <p:cNvSpPr/>
          <p:nvPr/>
        </p:nvSpPr>
        <p:spPr>
          <a:xfrm>
            <a:off x="9370812" y="26731"/>
            <a:ext cx="2768013"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स्तर 1| डिजिटल नागरिकता</a:t>
            </a:r>
            <a:endParaRPr b="1" i="0" sz="1600" u="none" cap="none" strike="noStrike">
              <a:solidFill>
                <a:srgbClr val="FFFFFF"/>
              </a:solidFill>
              <a:latin typeface="Calibri"/>
              <a:ea typeface="Calibri"/>
              <a:cs typeface="Calibri"/>
              <a:sym typeface="Calibri"/>
            </a:endParaRPr>
          </a:p>
        </p:txBody>
      </p:sp>
      <p:pic>
        <p:nvPicPr>
          <p:cNvPr descr="There's so much information -- and anxiety -- out there about how much time your kids should spend using devices. Here's our video guide to balancing the need for limits with the potential benefits.&#10;&#10;• Read &quot;5 Things To Know About Screen Time Right Now&quot; at http://n.pr/2CyGZzS&#10;&#10;• Take the quiz: &quot;What Kind of Screen Time Parent Are You?&quot; at http://n.pr/2Fs6PDv&#10;&#10;------------------------------------------------------&#10;&#10;Subscribe to NPR on YouTube: https://www.youtube.com/npr&#10;&#10;Follow NPR elsewhere, too:&#10;• Twitter: https://twitter.com/npr&#10;• Facebook: https://www.facebook.com/NPR&#10;• Instagram: https://www.instagram.com/npr/&#10;• Tumblr: http://npr.tumblr.com/&#10;• Snapchat: https://www.snapchat.com/add/npr&#10;&#10;ABOUT NPR&#10;NPR connects to audiences on the air, on demand, online, and in person. More than 26 million radio listeners tune in to NPR stations each week and more than 36 million unique visitors access NPR.org each month making NPR one of the most trusted sources of news and insights on life and the arts. NPR is also the leading publisher of podcasts, with 36 original shows and an average of 4 million listeners per week. NPR shares compelling stories, audio and photos with millions of social media users on Facebook, Twitter, Instagram, Pinterest, YouTube and Snapchat; NPR News and NPR One apps, online streaming, podcasts, iTunes radio and connected car dashboards help meet audiences where they are. NPR's live events bring to the stage two-way conversations between NPR hosts and the audience in collaboration with the public radio Member Station community. This robust access to public service journalism makes NPR an indispensable resource in the media landscape." id="256" name="Google Shape;256;p9" title="Screen Time Rules For Kids | Let's Talk | NPR">
            <a:hlinkClick r:id="rId7"/>
          </p:cNvPr>
          <p:cNvPicPr preferRelativeResize="0"/>
          <p:nvPr/>
        </p:nvPicPr>
        <p:blipFill>
          <a:blip r:embed="rId8">
            <a:alphaModFix/>
          </a:blip>
          <a:stretch>
            <a:fillRect/>
          </a:stretch>
        </p:blipFill>
        <p:spPr>
          <a:xfrm>
            <a:off x="2859625" y="1403750"/>
            <a:ext cx="6246075" cy="3513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